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rts/chart1.xml" ContentType="application/vnd.openxmlformats-officedocument.drawingml.chart+xml"/>
  <Override PartName="/ppt/notesSlides/notesSlide40.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704" r:id="rId1"/>
    <p:sldMasterId id="2147483718" r:id="rId2"/>
  </p:sldMasterIdLst>
  <p:notesMasterIdLst>
    <p:notesMasterId r:id="rId46"/>
  </p:notesMasterIdLst>
  <p:handoutMasterIdLst>
    <p:handoutMasterId r:id="rId47"/>
  </p:handoutMasterIdLst>
  <p:sldIdLst>
    <p:sldId id="639" r:id="rId3"/>
    <p:sldId id="640" r:id="rId4"/>
    <p:sldId id="580" r:id="rId5"/>
    <p:sldId id="528" r:id="rId6"/>
    <p:sldId id="641" r:id="rId7"/>
    <p:sldId id="623" r:id="rId8"/>
    <p:sldId id="622" r:id="rId9"/>
    <p:sldId id="584" r:id="rId10"/>
    <p:sldId id="643" r:id="rId11"/>
    <p:sldId id="644" r:id="rId12"/>
    <p:sldId id="645" r:id="rId13"/>
    <p:sldId id="667" r:id="rId14"/>
    <p:sldId id="589" r:id="rId15"/>
    <p:sldId id="648" r:id="rId16"/>
    <p:sldId id="668" r:id="rId17"/>
    <p:sldId id="650" r:id="rId18"/>
    <p:sldId id="674" r:id="rId19"/>
    <p:sldId id="593" r:id="rId20"/>
    <p:sldId id="652" r:id="rId21"/>
    <p:sldId id="653" r:id="rId22"/>
    <p:sldId id="675" r:id="rId23"/>
    <p:sldId id="655" r:id="rId24"/>
    <p:sldId id="656" r:id="rId25"/>
    <p:sldId id="647" r:id="rId26"/>
    <p:sldId id="676" r:id="rId27"/>
    <p:sldId id="658" r:id="rId28"/>
    <p:sldId id="660" r:id="rId29"/>
    <p:sldId id="661" r:id="rId30"/>
    <p:sldId id="662" r:id="rId31"/>
    <p:sldId id="605" r:id="rId32"/>
    <p:sldId id="665" r:id="rId33"/>
    <p:sldId id="664" r:id="rId34"/>
    <p:sldId id="666" r:id="rId35"/>
    <p:sldId id="610" r:id="rId36"/>
    <p:sldId id="611" r:id="rId37"/>
    <p:sldId id="677" r:id="rId38"/>
    <p:sldId id="615" r:id="rId39"/>
    <p:sldId id="680" r:id="rId40"/>
    <p:sldId id="670" r:id="rId41"/>
    <p:sldId id="671" r:id="rId42"/>
    <p:sldId id="672" r:id="rId43"/>
    <p:sldId id="679" r:id="rId44"/>
    <p:sldId id="681" r:id="rId45"/>
  </p:sldIdLst>
  <p:sldSz cx="9145588" cy="5145088"/>
  <p:notesSz cx="6858000" cy="9144000"/>
  <p:custDataLst>
    <p:tags r:id="rId48"/>
  </p:custDataLst>
  <p:defaultTextStyle>
    <a:defPPr>
      <a:defRPr lang="en-US"/>
    </a:defPPr>
    <a:lvl1pPr algn="ctr" rtl="0" fontAlgn="base">
      <a:spcBef>
        <a:spcPct val="0"/>
      </a:spcBef>
      <a:spcAft>
        <a:spcPct val="0"/>
      </a:spcAft>
      <a:defRPr b="1" kern="1200">
        <a:solidFill>
          <a:schemeClr val="tx1"/>
        </a:solidFill>
        <a:latin typeface="Arial" pitchFamily="34" charset="0"/>
        <a:ea typeface="黑体" pitchFamily="49" charset="-122"/>
        <a:cs typeface="+mn-cs"/>
      </a:defRPr>
    </a:lvl1pPr>
    <a:lvl2pPr marL="457200" algn="ctr" rtl="0" fontAlgn="base">
      <a:spcBef>
        <a:spcPct val="0"/>
      </a:spcBef>
      <a:spcAft>
        <a:spcPct val="0"/>
      </a:spcAft>
      <a:defRPr b="1" kern="1200">
        <a:solidFill>
          <a:schemeClr val="tx1"/>
        </a:solidFill>
        <a:latin typeface="Arial" pitchFamily="34" charset="0"/>
        <a:ea typeface="黑体" pitchFamily="49" charset="-122"/>
        <a:cs typeface="+mn-cs"/>
      </a:defRPr>
    </a:lvl2pPr>
    <a:lvl3pPr marL="914400" algn="ctr" rtl="0" fontAlgn="base">
      <a:spcBef>
        <a:spcPct val="0"/>
      </a:spcBef>
      <a:spcAft>
        <a:spcPct val="0"/>
      </a:spcAft>
      <a:defRPr b="1" kern="1200">
        <a:solidFill>
          <a:schemeClr val="tx1"/>
        </a:solidFill>
        <a:latin typeface="Arial" pitchFamily="34" charset="0"/>
        <a:ea typeface="黑体" pitchFamily="49" charset="-122"/>
        <a:cs typeface="+mn-cs"/>
      </a:defRPr>
    </a:lvl3pPr>
    <a:lvl4pPr marL="1371600" algn="ctr" rtl="0" fontAlgn="base">
      <a:spcBef>
        <a:spcPct val="0"/>
      </a:spcBef>
      <a:spcAft>
        <a:spcPct val="0"/>
      </a:spcAft>
      <a:defRPr b="1" kern="1200">
        <a:solidFill>
          <a:schemeClr val="tx1"/>
        </a:solidFill>
        <a:latin typeface="Arial" pitchFamily="34" charset="0"/>
        <a:ea typeface="黑体" pitchFamily="49" charset="-122"/>
        <a:cs typeface="+mn-cs"/>
      </a:defRPr>
    </a:lvl4pPr>
    <a:lvl5pPr marL="1828800" algn="ctr" rtl="0" fontAlgn="base">
      <a:spcBef>
        <a:spcPct val="0"/>
      </a:spcBef>
      <a:spcAft>
        <a:spcPct val="0"/>
      </a:spcAft>
      <a:defRPr b="1" kern="1200">
        <a:solidFill>
          <a:schemeClr val="tx1"/>
        </a:solidFill>
        <a:latin typeface="Arial" pitchFamily="34" charset="0"/>
        <a:ea typeface="黑体" pitchFamily="49" charset="-122"/>
        <a:cs typeface="+mn-cs"/>
      </a:defRPr>
    </a:lvl5pPr>
    <a:lvl6pPr marL="2286000" algn="l" defTabSz="914400" rtl="0" eaLnBrk="1" latinLnBrk="0" hangingPunct="1">
      <a:defRPr b="1" kern="1200">
        <a:solidFill>
          <a:schemeClr val="tx1"/>
        </a:solidFill>
        <a:latin typeface="Arial" pitchFamily="34" charset="0"/>
        <a:ea typeface="黑体" pitchFamily="49" charset="-122"/>
        <a:cs typeface="+mn-cs"/>
      </a:defRPr>
    </a:lvl6pPr>
    <a:lvl7pPr marL="2743200" algn="l" defTabSz="914400" rtl="0" eaLnBrk="1" latinLnBrk="0" hangingPunct="1">
      <a:defRPr b="1" kern="1200">
        <a:solidFill>
          <a:schemeClr val="tx1"/>
        </a:solidFill>
        <a:latin typeface="Arial" pitchFamily="34" charset="0"/>
        <a:ea typeface="黑体" pitchFamily="49" charset="-122"/>
        <a:cs typeface="+mn-cs"/>
      </a:defRPr>
    </a:lvl7pPr>
    <a:lvl8pPr marL="3200400" algn="l" defTabSz="914400" rtl="0" eaLnBrk="1" latinLnBrk="0" hangingPunct="1">
      <a:defRPr b="1" kern="1200">
        <a:solidFill>
          <a:schemeClr val="tx1"/>
        </a:solidFill>
        <a:latin typeface="Arial" pitchFamily="34" charset="0"/>
        <a:ea typeface="黑体" pitchFamily="49" charset="-122"/>
        <a:cs typeface="+mn-cs"/>
      </a:defRPr>
    </a:lvl8pPr>
    <a:lvl9pPr marL="3657600" algn="l" defTabSz="914400" rtl="0" eaLnBrk="1" latinLnBrk="0" hangingPunct="1">
      <a:defRPr b="1" kern="1200">
        <a:solidFill>
          <a:schemeClr val="tx1"/>
        </a:solidFill>
        <a:latin typeface="Arial" pitchFamily="34" charset="0"/>
        <a:ea typeface="黑体" pitchFamily="49" charset="-122"/>
        <a:cs typeface="+mn-cs"/>
      </a:defRPr>
    </a:lvl9pPr>
  </p:defaultTextStyle>
  <p:extLst>
    <p:ext uri="{EFAFB233-063F-42B5-8137-9DF3F51BA10A}">
      <p15:sldGuideLst xmlns:p15="http://schemas.microsoft.com/office/powerpoint/2012/main" xmlns="">
        <p15:guide id="1" orient="horz" pos="2244">
          <p15:clr>
            <a:srgbClr val="A4A3A4"/>
          </p15:clr>
        </p15:guide>
        <p15:guide id="2" pos="2688">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A300"/>
    <a:srgbClr val="01AABB"/>
    <a:srgbClr val="663A77"/>
    <a:srgbClr val="00E0BB"/>
    <a:srgbClr val="01ACBE"/>
    <a:srgbClr val="E87071"/>
    <a:srgbClr val="F9A428"/>
    <a:srgbClr val="FCBB5C"/>
    <a:srgbClr val="FFCF89"/>
    <a:srgbClr val="F89F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12" autoAdjust="0"/>
    <p:restoredTop sz="97747" autoAdjust="0"/>
  </p:normalViewPr>
  <p:slideViewPr>
    <p:cSldViewPr>
      <p:cViewPr varScale="1">
        <p:scale>
          <a:sx n="79" d="100"/>
          <a:sy n="79" d="100"/>
        </p:scale>
        <p:origin x="-96" y="-1554"/>
      </p:cViewPr>
      <p:guideLst>
        <p:guide orient="horz" pos="2244"/>
        <p:guide pos="2688"/>
      </p:guideLst>
    </p:cSldViewPr>
  </p:slideViewPr>
  <p:notesTextViewPr>
    <p:cViewPr>
      <p:scale>
        <a:sx n="50" d="100"/>
        <a:sy n="50" d="100"/>
      </p:scale>
      <p:origin x="0" y="0"/>
    </p:cViewPr>
  </p:notesTextViewPr>
  <p:sorterViewPr>
    <p:cViewPr>
      <p:scale>
        <a:sx n="121" d="100"/>
        <a:sy n="121" d="100"/>
      </p:scale>
      <p:origin x="0" y="0"/>
    </p:cViewPr>
  </p:sorterViewPr>
  <p:notesViewPr>
    <p:cSldViewPr>
      <p:cViewPr varScale="1">
        <p:scale>
          <a:sx n="80" d="100"/>
          <a:sy n="80" d="100"/>
        </p:scale>
        <p:origin x="-2106"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标题 1</c:v>
                </c:pt>
              </c:strCache>
            </c:strRef>
          </c:tx>
          <c:spPr>
            <a:solidFill>
              <a:srgbClr val="E87071"/>
            </a:solidFill>
            <a:ln w="15875">
              <a:noFill/>
            </a:ln>
            <a:effectLst>
              <a:innerShdw blurRad="63500" dist="38100" dir="13500000">
                <a:prstClr val="black">
                  <a:alpha val="50000"/>
                </a:prstClr>
              </a:innerShdw>
            </a:effectLst>
          </c:spPr>
          <c:invertIfNegative val="0"/>
          <c:dPt>
            <c:idx val="0"/>
            <c:invertIfNegative val="0"/>
            <c:bubble3D val="0"/>
            <c:extLst xmlns:c16r2="http://schemas.microsoft.com/office/drawing/2015/06/chart">
              <c:ext xmlns:c16="http://schemas.microsoft.com/office/drawing/2014/chart" uri="{C3380CC4-5D6E-409C-BE32-E72D297353CC}">
                <c16:uniqueId val="{00000001-9E6A-4B05-994D-760B98CDDE61}"/>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gency FB" panose="020B0503020202020204" pitchFamily="34" charset="0"/>
                    <a:ea typeface="方正正黑简体" panose="02000000000000000000" pitchFamily="2"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Sheet1!$B$2:$B$5</c:f>
              <c:numCache>
                <c:formatCode>General</c:formatCode>
                <c:ptCount val="4"/>
                <c:pt idx="0">
                  <c:v>100</c:v>
                </c:pt>
                <c:pt idx="1">
                  <c:v>90</c:v>
                </c:pt>
                <c:pt idx="2">
                  <c:v>72</c:v>
                </c:pt>
                <c:pt idx="3">
                  <c:v>60</c:v>
                </c:pt>
              </c:numCache>
            </c:numRef>
          </c:val>
          <c:extLst xmlns:c16r2="http://schemas.microsoft.com/office/drawing/2015/06/chart">
            <c:ext xmlns:c16="http://schemas.microsoft.com/office/drawing/2014/chart" uri="{C3380CC4-5D6E-409C-BE32-E72D297353CC}">
              <c16:uniqueId val="{00000002-9E6A-4B05-994D-760B98CDDE61}"/>
            </c:ext>
          </c:extLst>
        </c:ser>
        <c:ser>
          <c:idx val="1"/>
          <c:order val="1"/>
          <c:tx>
            <c:strRef>
              <c:f>Sheet1!$C$1</c:f>
              <c:strCache>
                <c:ptCount val="1"/>
                <c:pt idx="0">
                  <c:v>标题 2</c:v>
                </c:pt>
              </c:strCache>
            </c:strRef>
          </c:tx>
          <c:spPr>
            <a:solidFill>
              <a:srgbClr val="01ACBE"/>
            </a:solidFill>
            <a:ln w="15875">
              <a:no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gency FB" panose="020B0503020202020204" pitchFamily="34" charset="0"/>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Sheet1!$C$2:$C$5</c:f>
              <c:numCache>
                <c:formatCode>General</c:formatCode>
                <c:ptCount val="4"/>
                <c:pt idx="0">
                  <c:v>90</c:v>
                </c:pt>
                <c:pt idx="1">
                  <c:v>70</c:v>
                </c:pt>
                <c:pt idx="2">
                  <c:v>53</c:v>
                </c:pt>
                <c:pt idx="3">
                  <c:v>40</c:v>
                </c:pt>
              </c:numCache>
            </c:numRef>
          </c:val>
          <c:extLst xmlns:c16r2="http://schemas.microsoft.com/office/drawing/2015/06/chart">
            <c:ext xmlns:c16="http://schemas.microsoft.com/office/drawing/2014/chart" uri="{C3380CC4-5D6E-409C-BE32-E72D297353CC}">
              <c16:uniqueId val="{00000003-9E6A-4B05-994D-760B98CDDE61}"/>
            </c:ext>
          </c:extLst>
        </c:ser>
        <c:ser>
          <c:idx val="2"/>
          <c:order val="2"/>
          <c:tx>
            <c:strRef>
              <c:f>Sheet1!$D$1</c:f>
              <c:strCache>
                <c:ptCount val="1"/>
                <c:pt idx="0">
                  <c:v>标题 3</c:v>
                </c:pt>
              </c:strCache>
            </c:strRef>
          </c:tx>
          <c:spPr>
            <a:solidFill>
              <a:srgbClr val="FFA300"/>
            </a:solidFill>
            <a:ln w="15875">
              <a:no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gency FB" panose="020B0503020202020204" pitchFamily="34" charset="0"/>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Sheet1!$D$2:$D$5</c:f>
              <c:numCache>
                <c:formatCode>General</c:formatCode>
                <c:ptCount val="4"/>
                <c:pt idx="0">
                  <c:v>60</c:v>
                </c:pt>
                <c:pt idx="1">
                  <c:v>80</c:v>
                </c:pt>
                <c:pt idx="2">
                  <c:v>90</c:v>
                </c:pt>
                <c:pt idx="3">
                  <c:v>40</c:v>
                </c:pt>
              </c:numCache>
            </c:numRef>
          </c:val>
          <c:extLst xmlns:c16r2="http://schemas.microsoft.com/office/drawing/2015/06/chart">
            <c:ext xmlns:c16="http://schemas.microsoft.com/office/drawing/2014/chart" uri="{C3380CC4-5D6E-409C-BE32-E72D297353CC}">
              <c16:uniqueId val="{00000004-9E6A-4B05-994D-760B98CDDE61}"/>
            </c:ext>
          </c:extLst>
        </c:ser>
        <c:ser>
          <c:idx val="3"/>
          <c:order val="3"/>
          <c:tx>
            <c:strRef>
              <c:f>Sheet1!$E$1</c:f>
              <c:strCache>
                <c:ptCount val="1"/>
                <c:pt idx="0">
                  <c:v>标题4</c:v>
                </c:pt>
              </c:strCache>
            </c:strRef>
          </c:tx>
          <c:spPr>
            <a:solidFill>
              <a:srgbClr val="663A77"/>
            </a:solidFill>
            <a:ln w="15875">
              <a:no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gency FB" panose="020B0503020202020204" pitchFamily="34" charset="0"/>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Sheet1!$E$2:$E$5</c:f>
              <c:numCache>
                <c:formatCode>General</c:formatCode>
                <c:ptCount val="4"/>
                <c:pt idx="0">
                  <c:v>90</c:v>
                </c:pt>
                <c:pt idx="1">
                  <c:v>100</c:v>
                </c:pt>
                <c:pt idx="2">
                  <c:v>50</c:v>
                </c:pt>
                <c:pt idx="3">
                  <c:v>70</c:v>
                </c:pt>
              </c:numCache>
            </c:numRef>
          </c:val>
          <c:extLst xmlns:c16r2="http://schemas.microsoft.com/office/drawing/2015/06/chart">
            <c:ext xmlns:c16="http://schemas.microsoft.com/office/drawing/2014/chart" uri="{C3380CC4-5D6E-409C-BE32-E72D297353CC}">
              <c16:uniqueId val="{00000005-9E6A-4B05-994D-760B98CDDE61}"/>
            </c:ext>
          </c:extLst>
        </c:ser>
        <c:dLbls>
          <c:dLblPos val="outEnd"/>
          <c:showLegendKey val="0"/>
          <c:showVal val="1"/>
          <c:showCatName val="0"/>
          <c:showSerName val="0"/>
          <c:showPercent val="0"/>
          <c:showBubbleSize val="0"/>
        </c:dLbls>
        <c:gapWidth val="219"/>
        <c:overlap val="-27"/>
        <c:axId val="392139136"/>
        <c:axId val="392140672"/>
      </c:barChart>
      <c:catAx>
        <c:axId val="392139136"/>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方正正纤黑简体" panose="02000000000000000000" pitchFamily="2" charset="-122"/>
                <a:ea typeface="方正正纤黑简体" panose="02000000000000000000" pitchFamily="2" charset="-122"/>
                <a:cs typeface="+mn-cs"/>
              </a:defRPr>
            </a:pPr>
            <a:endParaRPr lang="zh-CN"/>
          </a:p>
        </c:txPr>
        <c:crossAx val="392140672"/>
        <c:crosses val="autoZero"/>
        <c:auto val="1"/>
        <c:lblAlgn val="ctr"/>
        <c:lblOffset val="100"/>
        <c:noMultiLvlLbl val="0"/>
      </c:catAx>
      <c:valAx>
        <c:axId val="392140672"/>
        <c:scaling>
          <c:orientation val="minMax"/>
        </c:scaling>
        <c:delete val="0"/>
        <c:axPos val="l"/>
        <c:majorGridlines>
          <c:spPr>
            <a:ln w="6350" cap="flat" cmpd="sng" algn="ctr">
              <a:solidFill>
                <a:schemeClr val="accent1">
                  <a:lumMod val="60000"/>
                  <a:lumOff val="40000"/>
                  <a:alpha val="3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Agency FB" panose="020B0503020202020204" pitchFamily="34" charset="0"/>
                <a:ea typeface="+mn-ea"/>
                <a:cs typeface="+mn-cs"/>
              </a:defRPr>
            </a:pPr>
            <a:endParaRPr lang="zh-CN"/>
          </a:p>
        </c:txPr>
        <c:crossAx val="392139136"/>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000" b="0" i="0" u="none" strike="noStrike" kern="1200" baseline="0">
                <a:solidFill>
                  <a:schemeClr val="tx1">
                    <a:lumMod val="75000"/>
                    <a:lumOff val="25000"/>
                  </a:schemeClr>
                </a:solidFill>
                <a:latin typeface="方正正纤黑简体" panose="02000000000000000000" pitchFamily="2" charset="-122"/>
                <a:ea typeface="方正正纤黑简体" panose="02000000000000000000" pitchFamily="2" charset="-122"/>
                <a:cs typeface="+mn-cs"/>
              </a:defRPr>
            </a:pPr>
            <a:endParaRPr lang="zh-CN"/>
          </a:p>
        </c:txPr>
      </c:legendEntry>
      <c:legendEntry>
        <c:idx val="1"/>
        <c:txPr>
          <a:bodyPr rot="0" spcFirstLastPara="1" vertOverflow="ellipsis" vert="horz" wrap="square" anchor="ctr" anchorCtr="1"/>
          <a:lstStyle/>
          <a:p>
            <a:pPr>
              <a:defRPr sz="1000" b="0" i="0" u="none" strike="noStrike" kern="1200" baseline="0">
                <a:solidFill>
                  <a:schemeClr val="tx1">
                    <a:lumMod val="75000"/>
                    <a:lumOff val="25000"/>
                  </a:schemeClr>
                </a:solidFill>
                <a:latin typeface="方正正纤黑简体" panose="02000000000000000000" pitchFamily="2" charset="-122"/>
                <a:ea typeface="方正正纤黑简体" panose="02000000000000000000" pitchFamily="2" charset="-122"/>
                <a:cs typeface="+mn-cs"/>
              </a:defRPr>
            </a:pPr>
            <a:endParaRPr lang="zh-CN"/>
          </a:p>
        </c:txPr>
      </c:legendEntry>
      <c:legendEntry>
        <c:idx val="2"/>
        <c:txPr>
          <a:bodyPr rot="0" spcFirstLastPara="1" vertOverflow="ellipsis" vert="horz" wrap="square" anchor="ctr" anchorCtr="1"/>
          <a:lstStyle/>
          <a:p>
            <a:pPr>
              <a:defRPr sz="1000" b="0" i="0" u="none" strike="noStrike" kern="1200" baseline="0">
                <a:solidFill>
                  <a:schemeClr val="tx1">
                    <a:lumMod val="75000"/>
                    <a:lumOff val="25000"/>
                  </a:schemeClr>
                </a:solidFill>
                <a:latin typeface="方正正纤黑简体" panose="02000000000000000000" pitchFamily="2" charset="-122"/>
                <a:ea typeface="方正正纤黑简体" panose="02000000000000000000" pitchFamily="2" charset="-122"/>
                <a:cs typeface="+mn-cs"/>
              </a:defRPr>
            </a:pPr>
            <a:endParaRPr lang="zh-CN"/>
          </a:p>
        </c:txPr>
      </c:legendEntry>
      <c:legendEntry>
        <c:idx val="3"/>
        <c:txPr>
          <a:bodyPr rot="0" spcFirstLastPara="1" vertOverflow="ellipsis" vert="horz" wrap="square" anchor="ctr" anchorCtr="1"/>
          <a:lstStyle/>
          <a:p>
            <a:pPr>
              <a:defRPr sz="1000" b="0" i="0" u="none" strike="noStrike" kern="1200" baseline="0">
                <a:solidFill>
                  <a:schemeClr val="tx1">
                    <a:lumMod val="75000"/>
                    <a:lumOff val="25000"/>
                  </a:schemeClr>
                </a:solidFill>
                <a:latin typeface="方正正纤黑简体" panose="02000000000000000000" pitchFamily="2" charset="-122"/>
                <a:ea typeface="方正正纤黑简体" panose="02000000000000000000" pitchFamily="2" charset="-122"/>
                <a:cs typeface="+mn-cs"/>
              </a:defRPr>
            </a:pPr>
            <a:endParaRPr lang="zh-CN"/>
          </a:p>
        </c:txPr>
      </c:legendEntry>
      <c:layout>
        <c:manualLayout>
          <c:xMode val="edge"/>
          <c:yMode val="edge"/>
          <c:x val="0.29060910270678464"/>
          <c:y val="0.88136440506389413"/>
          <c:w val="0.47056016230266101"/>
          <c:h val="0.1148543475412959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方正正纤黑简体" panose="02000000000000000000" pitchFamily="2" charset="-122"/>
              <a:ea typeface="方正正纤黑简体" panose="02000000000000000000"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F05C-4029-83DB-ECB68EC65DB5}"/>
              </c:ext>
            </c:extLst>
          </c:dPt>
          <c:dPt>
            <c:idx val="1"/>
            <c:bubble3D val="0"/>
            <c:spPr>
              <a:solidFill>
                <a:srgbClr val="663A77"/>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F05C-4029-83DB-ECB68EC65DB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F05C-4029-83DB-ECB68EC65DB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F05C-4029-83DB-ECB68EC65DB5}"/>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F05C-4029-83DB-ECB68EC65DB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926D-404D-BCDF-22492DAB0732}"/>
              </c:ext>
            </c:extLst>
          </c:dPt>
          <c:dPt>
            <c:idx val="1"/>
            <c:bubble3D val="0"/>
            <c:spPr>
              <a:solidFill>
                <a:srgbClr val="FFA30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926D-404D-BCDF-22492DAB0732}"/>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926D-404D-BCDF-22492DAB0732}"/>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926D-404D-BCDF-22492DAB0732}"/>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926D-404D-BCDF-22492DAB073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EB2F-4AA6-93A8-5EB3460041C2}"/>
              </c:ext>
            </c:extLst>
          </c:dPt>
          <c:dPt>
            <c:idx val="1"/>
            <c:bubble3D val="0"/>
            <c:spPr>
              <a:solidFill>
                <a:srgbClr val="01ACBE"/>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EB2F-4AA6-93A8-5EB3460041C2}"/>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EB2F-4AA6-93A8-5EB3460041C2}"/>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EB2F-4AA6-93A8-5EB3460041C2}"/>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EB2F-4AA6-93A8-5EB3460041C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04F2-4679-B427-437B44C823A8}"/>
              </c:ext>
            </c:extLst>
          </c:dPt>
          <c:dPt>
            <c:idx val="1"/>
            <c:bubble3D val="0"/>
            <c:spPr>
              <a:solidFill>
                <a:srgbClr val="E87071"/>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04F2-4679-B427-437B44C823A8}"/>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04F2-4679-B427-437B44C823A8}"/>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04F2-4679-B427-437B44C823A8}"/>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04F2-4679-B427-437B44C823A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dirty="0">
              <a:latin typeface="方正正纤黑简体" panose="02000000000000000000" pitchFamily="2" charset="-122"/>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1F06A6-C76E-4613-9D4A-F774CCB060B7}" type="datetimeFigureOut">
              <a:rPr lang="zh-CN" altLang="en-US" smtClean="0">
                <a:latin typeface="方正正纤黑简体" panose="02000000000000000000" pitchFamily="2" charset="-122"/>
              </a:rPr>
              <a:t>2018/2/24</a:t>
            </a:fld>
            <a:endParaRPr lang="zh-CN" altLang="en-US" dirty="0">
              <a:latin typeface="方正正纤黑简体" panose="02000000000000000000" pitchFamily="2" charset="-122"/>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dirty="0">
              <a:latin typeface="方正正纤黑简体" panose="02000000000000000000" pitchFamily="2" charset="-122"/>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742805-9F79-4236-86D3-43973FCD73F4}" type="slidenum">
              <a:rPr lang="zh-CN" altLang="en-US" smtClean="0">
                <a:latin typeface="方正正纤黑简体" panose="02000000000000000000" pitchFamily="2" charset="-122"/>
              </a:rPr>
              <a:t>‹#›</a:t>
            </a:fld>
            <a:endParaRPr lang="zh-CN" altLang="en-US" dirty="0">
              <a:latin typeface="方正正纤黑简体" panose="02000000000000000000" pitchFamily="2" charset="-122"/>
            </a:endParaRPr>
          </a:p>
        </p:txBody>
      </p:sp>
    </p:spTree>
    <p:extLst>
      <p:ext uri="{BB962C8B-B14F-4D97-AF65-F5344CB8AC3E}">
        <p14:creationId xmlns:p14="http://schemas.microsoft.com/office/powerpoint/2010/main" val="398443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b="0">
                <a:latin typeface="方正正纤黑简体" panose="02000000000000000000" pitchFamily="2" charset="-122"/>
                <a:ea typeface="宋体" pitchFamily="2" charset="-122"/>
              </a:defRPr>
            </a:lvl1pPr>
          </a:lstStyle>
          <a:p>
            <a:endParaRPr lang="zh-CN" altLang="en-US" dirty="0"/>
          </a:p>
        </p:txBody>
      </p:sp>
      <p:sp>
        <p:nvSpPr>
          <p:cNvPr id="12800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atin typeface="方正正纤黑简体" panose="02000000000000000000" pitchFamily="2" charset="-122"/>
                <a:ea typeface="宋体" pitchFamily="2" charset="-122"/>
              </a:defRPr>
            </a:lvl1pPr>
          </a:lstStyle>
          <a:p>
            <a:endParaRPr lang="en-US" altLang="zh-CN" dirty="0"/>
          </a:p>
        </p:txBody>
      </p:sp>
      <p:sp>
        <p:nvSpPr>
          <p:cNvPr id="128004" name="Rectangle 4"/>
          <p:cNvSpPr>
            <a:spLocks noGrp="1" noRot="1" noChangeAspect="1" noChangeArrowheads="1" noTextEdit="1"/>
          </p:cNvSpPr>
          <p:nvPr>
            <p:ph type="sldImg" idx="2"/>
          </p:nvPr>
        </p:nvSpPr>
        <p:spPr bwMode="auto">
          <a:xfrm>
            <a:off x="382588" y="685800"/>
            <a:ext cx="6092825"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2800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2800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0">
                <a:latin typeface="方正正纤黑简体" panose="02000000000000000000" pitchFamily="2" charset="-122"/>
                <a:ea typeface="宋体" pitchFamily="2" charset="-122"/>
              </a:defRPr>
            </a:lvl1pPr>
          </a:lstStyle>
          <a:p>
            <a:endParaRPr lang="en-US" altLang="zh-CN" dirty="0"/>
          </a:p>
        </p:txBody>
      </p:sp>
      <p:sp>
        <p:nvSpPr>
          <p:cNvPr id="12800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atin typeface="方正正纤黑简体" panose="02000000000000000000" pitchFamily="2" charset="-122"/>
                <a:ea typeface="宋体" pitchFamily="2" charset="-122"/>
              </a:defRPr>
            </a:lvl1pPr>
          </a:lstStyle>
          <a:p>
            <a:fld id="{20DEAE63-D6C4-437F-B8DA-DA689F991AA7}" type="slidenum">
              <a:rPr lang="zh-CN" altLang="en-US" smtClean="0"/>
              <a:pPr/>
              <a:t>‹#›</a:t>
            </a:fld>
            <a:endParaRPr lang="en-US" altLang="zh-CN" dirty="0"/>
          </a:p>
        </p:txBody>
      </p:sp>
    </p:spTree>
    <p:extLst>
      <p:ext uri="{BB962C8B-B14F-4D97-AF65-F5344CB8AC3E}">
        <p14:creationId xmlns:p14="http://schemas.microsoft.com/office/powerpoint/2010/main" val="3631942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方正正纤黑简体" panose="02000000000000000000" pitchFamily="2" charset="-122"/>
        <a:ea typeface="+mn-ea"/>
        <a:cs typeface="+mn-cs"/>
      </a:defRPr>
    </a:lvl1pPr>
    <a:lvl2pPr marL="457200" algn="l" rtl="0" fontAlgn="base">
      <a:spcBef>
        <a:spcPct val="30000"/>
      </a:spcBef>
      <a:spcAft>
        <a:spcPct val="0"/>
      </a:spcAft>
      <a:defRPr sz="1200" kern="1200">
        <a:solidFill>
          <a:schemeClr val="tx1"/>
        </a:solidFill>
        <a:latin typeface="方正正纤黑简体" panose="02000000000000000000" pitchFamily="2" charset="-122"/>
        <a:ea typeface="+mn-ea"/>
        <a:cs typeface="+mn-cs"/>
      </a:defRPr>
    </a:lvl2pPr>
    <a:lvl3pPr marL="914400" algn="l" rtl="0" fontAlgn="base">
      <a:spcBef>
        <a:spcPct val="30000"/>
      </a:spcBef>
      <a:spcAft>
        <a:spcPct val="0"/>
      </a:spcAft>
      <a:defRPr sz="1200" kern="1200">
        <a:solidFill>
          <a:schemeClr val="tx1"/>
        </a:solidFill>
        <a:latin typeface="方正正纤黑简体" panose="02000000000000000000" pitchFamily="2" charset="-122"/>
        <a:ea typeface="+mn-ea"/>
        <a:cs typeface="+mn-cs"/>
      </a:defRPr>
    </a:lvl3pPr>
    <a:lvl4pPr marL="1371600" algn="l" rtl="0" fontAlgn="base">
      <a:spcBef>
        <a:spcPct val="30000"/>
      </a:spcBef>
      <a:spcAft>
        <a:spcPct val="0"/>
      </a:spcAft>
      <a:defRPr sz="1200" kern="1200">
        <a:solidFill>
          <a:schemeClr val="tx1"/>
        </a:solidFill>
        <a:latin typeface="方正正纤黑简体" panose="02000000000000000000" pitchFamily="2" charset="-122"/>
        <a:ea typeface="+mn-ea"/>
        <a:cs typeface="+mn-cs"/>
      </a:defRPr>
    </a:lvl4pPr>
    <a:lvl5pPr marL="1828800" algn="l" rtl="0" fontAlgn="base">
      <a:spcBef>
        <a:spcPct val="30000"/>
      </a:spcBef>
      <a:spcAft>
        <a:spcPct val="0"/>
      </a:spcAft>
      <a:defRPr sz="1200" kern="1200">
        <a:solidFill>
          <a:schemeClr val="tx1"/>
        </a:solidFill>
        <a:latin typeface="方正正纤黑简体" panose="02000000000000000000" pitchFamily="2" charset="-122"/>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pPr>
                <a:defRPr/>
              </a:pPr>
              <a:t>1</a:t>
            </a:fld>
            <a:endParaRPr lang="zh-CN" altLang="en-US"/>
          </a:p>
        </p:txBody>
      </p:sp>
    </p:spTree>
    <p:extLst>
      <p:ext uri="{BB962C8B-B14F-4D97-AF65-F5344CB8AC3E}">
        <p14:creationId xmlns:p14="http://schemas.microsoft.com/office/powerpoint/2010/main" val="19115067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10</a:t>
            </a:fld>
            <a:endParaRPr lang="zh-CN" altLang="en-US"/>
          </a:p>
        </p:txBody>
      </p:sp>
    </p:spTree>
    <p:extLst>
      <p:ext uri="{BB962C8B-B14F-4D97-AF65-F5344CB8AC3E}">
        <p14:creationId xmlns:p14="http://schemas.microsoft.com/office/powerpoint/2010/main" val="39389981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11</a:t>
            </a:fld>
            <a:endParaRPr lang="en-US" altLang="zh-CN"/>
          </a:p>
        </p:txBody>
      </p:sp>
    </p:spTree>
    <p:extLst>
      <p:ext uri="{BB962C8B-B14F-4D97-AF65-F5344CB8AC3E}">
        <p14:creationId xmlns:p14="http://schemas.microsoft.com/office/powerpoint/2010/main" val="1803910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12</a:t>
            </a:fld>
            <a:endParaRPr lang="zh-CN" altLang="en-US"/>
          </a:p>
        </p:txBody>
      </p:sp>
    </p:spTree>
    <p:extLst>
      <p:ext uri="{BB962C8B-B14F-4D97-AF65-F5344CB8AC3E}">
        <p14:creationId xmlns:p14="http://schemas.microsoft.com/office/powerpoint/2010/main" val="10933236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13</a:t>
            </a:fld>
            <a:endParaRPr lang="en-US" altLang="zh-CN"/>
          </a:p>
        </p:txBody>
      </p:sp>
    </p:spTree>
    <p:extLst>
      <p:ext uri="{BB962C8B-B14F-4D97-AF65-F5344CB8AC3E}">
        <p14:creationId xmlns:p14="http://schemas.microsoft.com/office/powerpoint/2010/main" val="54433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14</a:t>
            </a:fld>
            <a:endParaRPr lang="zh-CN" altLang="en-US"/>
          </a:p>
        </p:txBody>
      </p:sp>
    </p:spTree>
    <p:extLst>
      <p:ext uri="{BB962C8B-B14F-4D97-AF65-F5344CB8AC3E}">
        <p14:creationId xmlns:p14="http://schemas.microsoft.com/office/powerpoint/2010/main" val="22117255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15</a:t>
            </a:fld>
            <a:endParaRPr lang="zh-CN" altLang="en-US"/>
          </a:p>
        </p:txBody>
      </p:sp>
    </p:spTree>
    <p:extLst>
      <p:ext uri="{BB962C8B-B14F-4D97-AF65-F5344CB8AC3E}">
        <p14:creationId xmlns:p14="http://schemas.microsoft.com/office/powerpoint/2010/main" val="10319142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16</a:t>
            </a:fld>
            <a:endParaRPr lang="zh-CN" altLang="en-US"/>
          </a:p>
        </p:txBody>
      </p:sp>
    </p:spTree>
    <p:extLst>
      <p:ext uri="{BB962C8B-B14F-4D97-AF65-F5344CB8AC3E}">
        <p14:creationId xmlns:p14="http://schemas.microsoft.com/office/powerpoint/2010/main" val="10416201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17</a:t>
            </a:fld>
            <a:endParaRPr lang="zh-CN" altLang="en-US"/>
          </a:p>
        </p:txBody>
      </p:sp>
    </p:spTree>
    <p:extLst>
      <p:ext uri="{BB962C8B-B14F-4D97-AF65-F5344CB8AC3E}">
        <p14:creationId xmlns:p14="http://schemas.microsoft.com/office/powerpoint/2010/main" val="720333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18</a:t>
            </a:fld>
            <a:endParaRPr lang="en-US" altLang="zh-CN"/>
          </a:p>
        </p:txBody>
      </p:sp>
    </p:spTree>
    <p:extLst>
      <p:ext uri="{BB962C8B-B14F-4D97-AF65-F5344CB8AC3E}">
        <p14:creationId xmlns:p14="http://schemas.microsoft.com/office/powerpoint/2010/main" val="26895387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19</a:t>
            </a:fld>
            <a:endParaRPr lang="en-US" altLang="zh-CN"/>
          </a:p>
        </p:txBody>
      </p:sp>
    </p:spTree>
    <p:extLst>
      <p:ext uri="{BB962C8B-B14F-4D97-AF65-F5344CB8AC3E}">
        <p14:creationId xmlns:p14="http://schemas.microsoft.com/office/powerpoint/2010/main" val="2353075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a:t>
            </a:fld>
            <a:endParaRPr lang="en-US" altLang="zh-CN"/>
          </a:p>
        </p:txBody>
      </p:sp>
    </p:spTree>
    <p:extLst>
      <p:ext uri="{BB962C8B-B14F-4D97-AF65-F5344CB8AC3E}">
        <p14:creationId xmlns:p14="http://schemas.microsoft.com/office/powerpoint/2010/main" val="18056982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20</a:t>
            </a:fld>
            <a:endParaRPr lang="zh-CN" altLang="en-US"/>
          </a:p>
        </p:txBody>
      </p:sp>
    </p:spTree>
    <p:extLst>
      <p:ext uri="{BB962C8B-B14F-4D97-AF65-F5344CB8AC3E}">
        <p14:creationId xmlns:p14="http://schemas.microsoft.com/office/powerpoint/2010/main" val="20489312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21</a:t>
            </a:fld>
            <a:endParaRPr lang="zh-CN" altLang="en-US"/>
          </a:p>
        </p:txBody>
      </p:sp>
    </p:spTree>
    <p:extLst>
      <p:ext uri="{BB962C8B-B14F-4D97-AF65-F5344CB8AC3E}">
        <p14:creationId xmlns:p14="http://schemas.microsoft.com/office/powerpoint/2010/main" val="40226335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22</a:t>
            </a:fld>
            <a:endParaRPr lang="zh-CN" altLang="en-US"/>
          </a:p>
        </p:txBody>
      </p:sp>
    </p:spTree>
    <p:extLst>
      <p:ext uri="{BB962C8B-B14F-4D97-AF65-F5344CB8AC3E}">
        <p14:creationId xmlns:p14="http://schemas.microsoft.com/office/powerpoint/2010/main" val="9045991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23</a:t>
            </a:fld>
            <a:endParaRPr lang="zh-CN" altLang="en-US"/>
          </a:p>
        </p:txBody>
      </p:sp>
    </p:spTree>
    <p:extLst>
      <p:ext uri="{BB962C8B-B14F-4D97-AF65-F5344CB8AC3E}">
        <p14:creationId xmlns:p14="http://schemas.microsoft.com/office/powerpoint/2010/main" val="14015900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24</a:t>
            </a:fld>
            <a:endParaRPr lang="zh-CN" altLang="en-US"/>
          </a:p>
        </p:txBody>
      </p:sp>
    </p:spTree>
    <p:extLst>
      <p:ext uri="{BB962C8B-B14F-4D97-AF65-F5344CB8AC3E}">
        <p14:creationId xmlns:p14="http://schemas.microsoft.com/office/powerpoint/2010/main" val="31552736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25</a:t>
            </a:fld>
            <a:endParaRPr lang="zh-CN" altLang="en-US"/>
          </a:p>
        </p:txBody>
      </p:sp>
    </p:spTree>
    <p:extLst>
      <p:ext uri="{BB962C8B-B14F-4D97-AF65-F5344CB8AC3E}">
        <p14:creationId xmlns:p14="http://schemas.microsoft.com/office/powerpoint/2010/main" val="29375450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26</a:t>
            </a:fld>
            <a:endParaRPr lang="en-US" altLang="zh-CN"/>
          </a:p>
        </p:txBody>
      </p:sp>
    </p:spTree>
    <p:extLst>
      <p:ext uri="{BB962C8B-B14F-4D97-AF65-F5344CB8AC3E}">
        <p14:creationId xmlns:p14="http://schemas.microsoft.com/office/powerpoint/2010/main" val="38651074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27</a:t>
            </a:fld>
            <a:endParaRPr lang="zh-CN" altLang="en-US"/>
          </a:p>
        </p:txBody>
      </p:sp>
    </p:spTree>
    <p:extLst>
      <p:ext uri="{BB962C8B-B14F-4D97-AF65-F5344CB8AC3E}">
        <p14:creationId xmlns:p14="http://schemas.microsoft.com/office/powerpoint/2010/main" val="21514262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pPr>
              <a:defRPr/>
            </a:pPr>
            <a:fld id="{D6C658E6-7E56-4448-847D-C78FE3C89BA5}" type="datetime1">
              <a:rPr lang="zh-CN" altLang="en-US" smtClean="0"/>
              <a:pPr>
                <a:defRPr/>
              </a:pPr>
              <a:t>2018/2/24</a:t>
            </a:fld>
            <a:endParaRPr lang="zh-CN" altLang="en-US" sz="1200"/>
          </a:p>
        </p:txBody>
      </p:sp>
      <p:sp>
        <p:nvSpPr>
          <p:cNvPr id="5" name="灯片编号占位符 4"/>
          <p:cNvSpPr>
            <a:spLocks noGrp="1"/>
          </p:cNvSpPr>
          <p:nvPr>
            <p:ph type="sldNum" sz="quarter" idx="11"/>
          </p:nvPr>
        </p:nvSpPr>
        <p:spPr/>
        <p:txBody>
          <a:bodyPr/>
          <a:lstStyle/>
          <a:p>
            <a:pPr>
              <a:defRPr/>
            </a:pPr>
            <a:fld id="{263C0EA5-1674-44AA-98F4-0B8632608C0D}" type="slidenum">
              <a:rPr lang="zh-CN" altLang="en-US" smtClean="0"/>
              <a:pPr>
                <a:defRPr/>
              </a:pPr>
              <a:t>28</a:t>
            </a:fld>
            <a:endParaRPr lang="zh-CN" altLang="en-US" sz="1200"/>
          </a:p>
        </p:txBody>
      </p:sp>
    </p:spTree>
    <p:extLst>
      <p:ext uri="{BB962C8B-B14F-4D97-AF65-F5344CB8AC3E}">
        <p14:creationId xmlns:p14="http://schemas.microsoft.com/office/powerpoint/2010/main" val="812525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29</a:t>
            </a:fld>
            <a:endParaRPr lang="zh-CN" altLang="en-US"/>
          </a:p>
        </p:txBody>
      </p:sp>
    </p:spTree>
    <p:extLst>
      <p:ext uri="{BB962C8B-B14F-4D97-AF65-F5344CB8AC3E}">
        <p14:creationId xmlns:p14="http://schemas.microsoft.com/office/powerpoint/2010/main" val="1475976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a:t>
            </a:fld>
            <a:endParaRPr lang="en-US" altLang="zh-CN"/>
          </a:p>
        </p:txBody>
      </p:sp>
    </p:spTree>
    <p:extLst>
      <p:ext uri="{BB962C8B-B14F-4D97-AF65-F5344CB8AC3E}">
        <p14:creationId xmlns:p14="http://schemas.microsoft.com/office/powerpoint/2010/main" val="4255576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30</a:t>
            </a:fld>
            <a:endParaRPr lang="en-US" altLang="zh-CN"/>
          </a:p>
        </p:txBody>
      </p:sp>
    </p:spTree>
    <p:extLst>
      <p:ext uri="{BB962C8B-B14F-4D97-AF65-F5344CB8AC3E}">
        <p14:creationId xmlns:p14="http://schemas.microsoft.com/office/powerpoint/2010/main" val="22834300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31</a:t>
            </a:fld>
            <a:endParaRPr lang="zh-CN" altLang="en-US"/>
          </a:p>
        </p:txBody>
      </p:sp>
    </p:spTree>
    <p:extLst>
      <p:ext uri="{BB962C8B-B14F-4D97-AF65-F5344CB8AC3E}">
        <p14:creationId xmlns:p14="http://schemas.microsoft.com/office/powerpoint/2010/main" val="31575988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32</a:t>
            </a:fld>
            <a:endParaRPr lang="en-US" altLang="zh-CN"/>
          </a:p>
        </p:txBody>
      </p:sp>
    </p:spTree>
    <p:extLst>
      <p:ext uri="{BB962C8B-B14F-4D97-AF65-F5344CB8AC3E}">
        <p14:creationId xmlns:p14="http://schemas.microsoft.com/office/powerpoint/2010/main" val="32061437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33</a:t>
            </a:fld>
            <a:endParaRPr lang="zh-CN" altLang="en-US"/>
          </a:p>
        </p:txBody>
      </p:sp>
    </p:spTree>
    <p:extLst>
      <p:ext uri="{BB962C8B-B14F-4D97-AF65-F5344CB8AC3E}">
        <p14:creationId xmlns:p14="http://schemas.microsoft.com/office/powerpoint/2010/main" val="41199949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34</a:t>
            </a:fld>
            <a:endParaRPr lang="en-US" altLang="zh-CN"/>
          </a:p>
        </p:txBody>
      </p:sp>
    </p:spTree>
    <p:extLst>
      <p:ext uri="{BB962C8B-B14F-4D97-AF65-F5344CB8AC3E}">
        <p14:creationId xmlns:p14="http://schemas.microsoft.com/office/powerpoint/2010/main" val="32144246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35</a:t>
            </a:fld>
            <a:endParaRPr lang="en-US" altLang="zh-CN"/>
          </a:p>
        </p:txBody>
      </p:sp>
    </p:spTree>
    <p:extLst>
      <p:ext uri="{BB962C8B-B14F-4D97-AF65-F5344CB8AC3E}">
        <p14:creationId xmlns:p14="http://schemas.microsoft.com/office/powerpoint/2010/main" val="38073631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36</a:t>
            </a:fld>
            <a:endParaRPr lang="en-US" altLang="zh-CN"/>
          </a:p>
        </p:txBody>
      </p:sp>
    </p:spTree>
    <p:extLst>
      <p:ext uri="{BB962C8B-B14F-4D97-AF65-F5344CB8AC3E}">
        <p14:creationId xmlns:p14="http://schemas.microsoft.com/office/powerpoint/2010/main" val="18935260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37</a:t>
            </a:fld>
            <a:endParaRPr lang="en-US" altLang="zh-CN"/>
          </a:p>
        </p:txBody>
      </p:sp>
    </p:spTree>
    <p:extLst>
      <p:ext uri="{BB962C8B-B14F-4D97-AF65-F5344CB8AC3E}">
        <p14:creationId xmlns:p14="http://schemas.microsoft.com/office/powerpoint/2010/main" val="29669732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38</a:t>
            </a:fld>
            <a:endParaRPr lang="zh-CN" altLang="en-US"/>
          </a:p>
        </p:txBody>
      </p:sp>
    </p:spTree>
    <p:extLst>
      <p:ext uri="{BB962C8B-B14F-4D97-AF65-F5344CB8AC3E}">
        <p14:creationId xmlns:p14="http://schemas.microsoft.com/office/powerpoint/2010/main" val="4737568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39</a:t>
            </a:fld>
            <a:endParaRPr lang="zh-CN" altLang="en-US"/>
          </a:p>
        </p:txBody>
      </p:sp>
    </p:spTree>
    <p:extLst>
      <p:ext uri="{BB962C8B-B14F-4D97-AF65-F5344CB8AC3E}">
        <p14:creationId xmlns:p14="http://schemas.microsoft.com/office/powerpoint/2010/main" val="1766159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4</a:t>
            </a:fld>
            <a:endParaRPr lang="en-US" altLang="zh-CN"/>
          </a:p>
        </p:txBody>
      </p:sp>
    </p:spTree>
    <p:extLst>
      <p:ext uri="{BB962C8B-B14F-4D97-AF65-F5344CB8AC3E}">
        <p14:creationId xmlns:p14="http://schemas.microsoft.com/office/powerpoint/2010/main" val="36558346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40</a:t>
            </a:fld>
            <a:endParaRPr lang="zh-CN" altLang="en-US"/>
          </a:p>
        </p:txBody>
      </p:sp>
    </p:spTree>
    <p:extLst>
      <p:ext uri="{BB962C8B-B14F-4D97-AF65-F5344CB8AC3E}">
        <p14:creationId xmlns:p14="http://schemas.microsoft.com/office/powerpoint/2010/main" val="19768226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t>41</a:t>
            </a:fld>
            <a:endParaRPr lang="zh-CN" altLang="en-US"/>
          </a:p>
        </p:txBody>
      </p:sp>
    </p:spTree>
    <p:extLst>
      <p:ext uri="{BB962C8B-B14F-4D97-AF65-F5344CB8AC3E}">
        <p14:creationId xmlns:p14="http://schemas.microsoft.com/office/powerpoint/2010/main" val="31056685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pPr/>
              <a:t>42</a:t>
            </a:fld>
            <a:endParaRPr lang="zh-CN" altLang="en-US" dirty="0"/>
          </a:p>
        </p:txBody>
      </p:sp>
    </p:spTree>
    <p:extLst>
      <p:ext uri="{BB962C8B-B14F-4D97-AF65-F5344CB8AC3E}">
        <p14:creationId xmlns:p14="http://schemas.microsoft.com/office/powerpoint/2010/main" val="15793936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5</a:t>
            </a:fld>
            <a:endParaRPr lang="zh-CN" altLang="en-US"/>
          </a:p>
        </p:txBody>
      </p:sp>
    </p:spTree>
    <p:extLst>
      <p:ext uri="{BB962C8B-B14F-4D97-AF65-F5344CB8AC3E}">
        <p14:creationId xmlns:p14="http://schemas.microsoft.com/office/powerpoint/2010/main" val="2457434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6</a:t>
            </a:fld>
            <a:endParaRPr lang="en-US" altLang="zh-CN"/>
          </a:p>
        </p:txBody>
      </p:sp>
    </p:spTree>
    <p:extLst>
      <p:ext uri="{BB962C8B-B14F-4D97-AF65-F5344CB8AC3E}">
        <p14:creationId xmlns:p14="http://schemas.microsoft.com/office/powerpoint/2010/main" val="1192033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7</a:t>
            </a:fld>
            <a:endParaRPr lang="en-US" altLang="zh-CN"/>
          </a:p>
        </p:txBody>
      </p:sp>
    </p:spTree>
    <p:extLst>
      <p:ext uri="{BB962C8B-B14F-4D97-AF65-F5344CB8AC3E}">
        <p14:creationId xmlns:p14="http://schemas.microsoft.com/office/powerpoint/2010/main" val="2549342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8</a:t>
            </a:fld>
            <a:endParaRPr lang="en-US" altLang="zh-CN"/>
          </a:p>
        </p:txBody>
      </p:sp>
    </p:spTree>
    <p:extLst>
      <p:ext uri="{BB962C8B-B14F-4D97-AF65-F5344CB8AC3E}">
        <p14:creationId xmlns:p14="http://schemas.microsoft.com/office/powerpoint/2010/main" val="3708607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t>9</a:t>
            </a:fld>
            <a:endParaRPr lang="zh-CN" altLang="en-US"/>
          </a:p>
        </p:txBody>
      </p:sp>
    </p:spTree>
    <p:extLst>
      <p:ext uri="{BB962C8B-B14F-4D97-AF65-F5344CB8AC3E}">
        <p14:creationId xmlns:p14="http://schemas.microsoft.com/office/powerpoint/2010/main" val="292043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199" y="842032"/>
            <a:ext cx="6859191" cy="1791253"/>
          </a:xfrm>
        </p:spPr>
        <p:txBody>
          <a:bodyPr anchor="b"/>
          <a:lstStyle>
            <a:lvl1pPr algn="ctr">
              <a:defRPr sz="4501"/>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199" y="2702363"/>
            <a:ext cx="6859191" cy="1242205"/>
          </a:xfrm>
        </p:spPr>
        <p:txBody>
          <a:bodyPr/>
          <a:lstStyle>
            <a:lvl1pPr marL="0" indent="0" algn="ctr">
              <a:buNone/>
              <a:defRPr sz="1800"/>
            </a:lvl1pPr>
            <a:lvl2pPr marL="342946" indent="0" algn="ctr">
              <a:buNone/>
              <a:defRPr sz="1500"/>
            </a:lvl2pPr>
            <a:lvl3pPr marL="685891" indent="0" algn="ctr">
              <a:buNone/>
              <a:defRPr sz="1350"/>
            </a:lvl3pPr>
            <a:lvl4pPr marL="1028837" indent="0" algn="ctr">
              <a:buNone/>
              <a:defRPr sz="1200"/>
            </a:lvl4pPr>
            <a:lvl5pPr marL="1371783" indent="0" algn="ctr">
              <a:buNone/>
              <a:defRPr sz="1200"/>
            </a:lvl5pPr>
            <a:lvl6pPr marL="1714729" indent="0" algn="ctr">
              <a:buNone/>
              <a:defRPr sz="1200"/>
            </a:lvl6pPr>
            <a:lvl7pPr marL="2057674" indent="0" algn="ctr">
              <a:buNone/>
              <a:defRPr sz="1200"/>
            </a:lvl7pPr>
            <a:lvl8pPr marL="2400620" indent="0" algn="ctr">
              <a:buNone/>
              <a:defRPr sz="1200"/>
            </a:lvl8pPr>
            <a:lvl9pPr marL="2743566"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D701476-7D90-4C9F-912C-BC6C12628A48}" type="datetimeFigureOut">
              <a:rPr lang="zh-CN" altLang="en-US" smtClean="0"/>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38AC0D-7CDA-4556-88FC-DA964AB6D27A}" type="slidenum">
              <a:rPr lang="zh-CN" altLang="en-US" smtClean="0"/>
              <a:t>‹#›</a:t>
            </a:fld>
            <a:endParaRPr lang="zh-CN" altLang="en-US"/>
          </a:p>
        </p:txBody>
      </p:sp>
    </p:spTree>
    <p:extLst>
      <p:ext uri="{BB962C8B-B14F-4D97-AF65-F5344CB8AC3E}">
        <p14:creationId xmlns:p14="http://schemas.microsoft.com/office/powerpoint/2010/main" val="2271905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D701476-7D90-4C9F-912C-BC6C12628A48}" type="datetimeFigureOut">
              <a:rPr lang="zh-CN" altLang="en-US" smtClean="0"/>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38AC0D-7CDA-4556-88FC-DA964AB6D27A}" type="slidenum">
              <a:rPr lang="zh-CN" altLang="en-US" smtClean="0"/>
              <a:t>‹#›</a:t>
            </a:fld>
            <a:endParaRPr lang="zh-CN" altLang="en-US"/>
          </a:p>
        </p:txBody>
      </p:sp>
    </p:spTree>
    <p:extLst>
      <p:ext uri="{BB962C8B-B14F-4D97-AF65-F5344CB8AC3E}">
        <p14:creationId xmlns:p14="http://schemas.microsoft.com/office/powerpoint/2010/main" val="723424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4812" y="273928"/>
            <a:ext cx="1972017" cy="436022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759" y="273928"/>
            <a:ext cx="5801732"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D701476-7D90-4C9F-912C-BC6C12628A48}" type="datetimeFigureOut">
              <a:rPr lang="zh-CN" altLang="en-US" smtClean="0"/>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38AC0D-7CDA-4556-88FC-DA964AB6D27A}" type="slidenum">
              <a:rPr lang="zh-CN" altLang="en-US" smtClean="0"/>
              <a:t>‹#›</a:t>
            </a:fld>
            <a:endParaRPr lang="zh-CN" altLang="en-US"/>
          </a:p>
        </p:txBody>
      </p:sp>
    </p:spTree>
    <p:extLst>
      <p:ext uri="{BB962C8B-B14F-4D97-AF65-F5344CB8AC3E}">
        <p14:creationId xmlns:p14="http://schemas.microsoft.com/office/powerpoint/2010/main" val="4044244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自定义版式">
    <p:bg>
      <p:bgPr>
        <a:solidFill>
          <a:schemeClr val="bg1">
            <a:lumMod val="95000"/>
          </a:schemeClr>
        </a:solidFill>
        <a:effectLst/>
      </p:bgPr>
    </p:bg>
    <p:spTree>
      <p:nvGrpSpPr>
        <p:cNvPr id="1" name=""/>
        <p:cNvGrpSpPr/>
        <p:nvPr/>
      </p:nvGrpSpPr>
      <p:grpSpPr>
        <a:xfrm>
          <a:off x="0" y="0"/>
          <a:ext cx="0" cy="0"/>
          <a:chOff x="0" y="0"/>
          <a:chExt cx="0" cy="0"/>
        </a:xfrm>
      </p:grpSpPr>
      <p:grpSp>
        <p:nvGrpSpPr>
          <p:cNvPr id="8" name="Group 48"/>
          <p:cNvGrpSpPr>
            <a:grpSpLocks noChangeAspect="1"/>
          </p:cNvGrpSpPr>
          <p:nvPr userDrawn="1"/>
        </p:nvGrpSpPr>
        <p:grpSpPr bwMode="auto">
          <a:xfrm>
            <a:off x="646759" y="960416"/>
            <a:ext cx="7949212" cy="3451722"/>
            <a:chOff x="-627" y="390"/>
            <a:chExt cx="8934" cy="3538"/>
          </a:xfrm>
          <a:solidFill>
            <a:schemeClr val="bg1">
              <a:lumMod val="85000"/>
              <a:alpha val="38000"/>
            </a:schemeClr>
          </a:solidFill>
        </p:grpSpPr>
        <p:sp>
          <p:nvSpPr>
            <p:cNvPr id="9" name="Freeform 49"/>
            <p:cNvSpPr>
              <a:spLocks noEditPoints="1"/>
            </p:cNvSpPr>
            <p:nvPr/>
          </p:nvSpPr>
          <p:spPr bwMode="auto">
            <a:xfrm>
              <a:off x="-578" y="390"/>
              <a:ext cx="8885" cy="3538"/>
            </a:xfrm>
            <a:custGeom>
              <a:avLst/>
              <a:gdLst>
                <a:gd name="T0" fmla="*/ 2291 w 3758"/>
                <a:gd name="T1" fmla="*/ 237 h 1495"/>
                <a:gd name="T2" fmla="*/ 2322 w 3758"/>
                <a:gd name="T3" fmla="*/ 397 h 1495"/>
                <a:gd name="T4" fmla="*/ 2366 w 3758"/>
                <a:gd name="T5" fmla="*/ 228 h 1495"/>
                <a:gd name="T6" fmla="*/ 1776 w 3758"/>
                <a:gd name="T7" fmla="*/ 158 h 1495"/>
                <a:gd name="T8" fmla="*/ 1332 w 3758"/>
                <a:gd name="T9" fmla="*/ 125 h 1495"/>
                <a:gd name="T10" fmla="*/ 1806 w 3758"/>
                <a:gd name="T11" fmla="*/ 387 h 1495"/>
                <a:gd name="T12" fmla="*/ 1930 w 3758"/>
                <a:gd name="T13" fmla="*/ 436 h 1495"/>
                <a:gd name="T14" fmla="*/ 2203 w 3758"/>
                <a:gd name="T15" fmla="*/ 303 h 1495"/>
                <a:gd name="T16" fmla="*/ 1811 w 3758"/>
                <a:gd name="T17" fmla="*/ 227 h 1495"/>
                <a:gd name="T18" fmla="*/ 1453 w 3758"/>
                <a:gd name="T19" fmla="*/ 189 h 1495"/>
                <a:gd name="T20" fmla="*/ 1337 w 3758"/>
                <a:gd name="T21" fmla="*/ 97 h 1495"/>
                <a:gd name="T22" fmla="*/ 3253 w 3758"/>
                <a:gd name="T23" fmla="*/ 1486 h 1495"/>
                <a:gd name="T24" fmla="*/ 416 w 3758"/>
                <a:gd name="T25" fmla="*/ 1045 h 1495"/>
                <a:gd name="T26" fmla="*/ 679 w 3758"/>
                <a:gd name="T27" fmla="*/ 1017 h 1495"/>
                <a:gd name="T28" fmla="*/ 3144 w 3758"/>
                <a:gd name="T29" fmla="*/ 1434 h 1495"/>
                <a:gd name="T30" fmla="*/ 3273 w 3758"/>
                <a:gd name="T31" fmla="*/ 1311 h 1495"/>
                <a:gd name="T32" fmla="*/ 1549 w 3758"/>
                <a:gd name="T33" fmla="*/ 981 h 1495"/>
                <a:gd name="T34" fmla="*/ 1526 w 3758"/>
                <a:gd name="T35" fmla="*/ 976 h 1495"/>
                <a:gd name="T36" fmla="*/ 1273 w 3758"/>
                <a:gd name="T37" fmla="*/ 920 h 1495"/>
                <a:gd name="T38" fmla="*/ 1541 w 3758"/>
                <a:gd name="T39" fmla="*/ 877 h 1495"/>
                <a:gd name="T40" fmla="*/ 1502 w 3758"/>
                <a:gd name="T41" fmla="*/ 821 h 1495"/>
                <a:gd name="T42" fmla="*/ 1644 w 3758"/>
                <a:gd name="T43" fmla="*/ 671 h 1495"/>
                <a:gd name="T44" fmla="*/ 1273 w 3758"/>
                <a:gd name="T45" fmla="*/ 842 h 1495"/>
                <a:gd name="T46" fmla="*/ 1523 w 3758"/>
                <a:gd name="T47" fmla="*/ 633 h 1495"/>
                <a:gd name="T48" fmla="*/ 1737 w 3758"/>
                <a:gd name="T49" fmla="*/ 498 h 1495"/>
                <a:gd name="T50" fmla="*/ 216 w 3758"/>
                <a:gd name="T51" fmla="*/ 419 h 1495"/>
                <a:gd name="T52" fmla="*/ 484 w 3758"/>
                <a:gd name="T53" fmla="*/ 389 h 1495"/>
                <a:gd name="T54" fmla="*/ 58 w 3758"/>
                <a:gd name="T55" fmla="*/ 336 h 1495"/>
                <a:gd name="T56" fmla="*/ 3114 w 3758"/>
                <a:gd name="T57" fmla="*/ 270 h 1495"/>
                <a:gd name="T58" fmla="*/ 2938 w 3758"/>
                <a:gd name="T59" fmla="*/ 269 h 1495"/>
                <a:gd name="T60" fmla="*/ 2642 w 3758"/>
                <a:gd name="T61" fmla="*/ 239 h 1495"/>
                <a:gd name="T62" fmla="*/ 3300 w 3758"/>
                <a:gd name="T63" fmla="*/ 450 h 1495"/>
                <a:gd name="T64" fmla="*/ 2947 w 3758"/>
                <a:gd name="T65" fmla="*/ 392 h 1495"/>
                <a:gd name="T66" fmla="*/ 2990 w 3758"/>
                <a:gd name="T67" fmla="*/ 262 h 1495"/>
                <a:gd name="T68" fmla="*/ 3027 w 3758"/>
                <a:gd name="T69" fmla="*/ 176 h 1495"/>
                <a:gd name="T70" fmla="*/ 3216 w 3758"/>
                <a:gd name="T71" fmla="*/ 303 h 1495"/>
                <a:gd name="T72" fmla="*/ 3084 w 3758"/>
                <a:gd name="T73" fmla="*/ 197 h 1495"/>
                <a:gd name="T74" fmla="*/ 2770 w 3758"/>
                <a:gd name="T75" fmla="*/ 191 h 1495"/>
                <a:gd name="T76" fmla="*/ 2833 w 3758"/>
                <a:gd name="T77" fmla="*/ 173 h 1495"/>
                <a:gd name="T78" fmla="*/ 1125 w 3758"/>
                <a:gd name="T79" fmla="*/ 227 h 1495"/>
                <a:gd name="T80" fmla="*/ 1004 w 3758"/>
                <a:gd name="T81" fmla="*/ 207 h 1495"/>
                <a:gd name="T82" fmla="*/ 732 w 3758"/>
                <a:gd name="T83" fmla="*/ 292 h 1495"/>
                <a:gd name="T84" fmla="*/ 506 w 3758"/>
                <a:gd name="T85" fmla="*/ 257 h 1495"/>
                <a:gd name="T86" fmla="*/ 459 w 3758"/>
                <a:gd name="T87" fmla="*/ 423 h 1495"/>
                <a:gd name="T88" fmla="*/ 351 w 3758"/>
                <a:gd name="T89" fmla="*/ 468 h 1495"/>
                <a:gd name="T90" fmla="*/ 851 w 3758"/>
                <a:gd name="T91" fmla="*/ 182 h 1495"/>
                <a:gd name="T92" fmla="*/ 2769 w 3758"/>
                <a:gd name="T93" fmla="*/ 153 h 1495"/>
                <a:gd name="T94" fmla="*/ 3001 w 3758"/>
                <a:gd name="T95" fmla="*/ 148 h 1495"/>
                <a:gd name="T96" fmla="*/ 2760 w 3758"/>
                <a:gd name="T97" fmla="*/ 97 h 1495"/>
                <a:gd name="T98" fmla="*/ 428 w 3758"/>
                <a:gd name="T99" fmla="*/ 90 h 1495"/>
                <a:gd name="T100" fmla="*/ 896 w 3758"/>
                <a:gd name="T101" fmla="*/ 86 h 1495"/>
                <a:gd name="T102" fmla="*/ 550 w 3758"/>
                <a:gd name="T103" fmla="*/ 103 h 1495"/>
                <a:gd name="T104" fmla="*/ 1205 w 3758"/>
                <a:gd name="T105" fmla="*/ 54 h 1495"/>
                <a:gd name="T106" fmla="*/ 2950 w 3758"/>
                <a:gd name="T107" fmla="*/ 44 h 1495"/>
                <a:gd name="T108" fmla="*/ 3126 w 3758"/>
                <a:gd name="T109" fmla="*/ 17 h 1495"/>
                <a:gd name="T110" fmla="*/ 3042 w 3758"/>
                <a:gd name="T111" fmla="*/ 62 h 1495"/>
                <a:gd name="T112" fmla="*/ 3139 w 3758"/>
                <a:gd name="T113" fmla="*/ 79 h 1495"/>
                <a:gd name="T114" fmla="*/ 3351 w 3758"/>
                <a:gd name="T115" fmla="*/ 23 h 1495"/>
                <a:gd name="T116" fmla="*/ 3155 w 3758"/>
                <a:gd name="T117" fmla="*/ 93 h 1495"/>
                <a:gd name="T118" fmla="*/ 3360 w 3758"/>
                <a:gd name="T119" fmla="*/ 267 h 1495"/>
                <a:gd name="T120" fmla="*/ 3620 w 3758"/>
                <a:gd name="T121" fmla="*/ 218 h 1495"/>
                <a:gd name="T122" fmla="*/ 3662 w 3758"/>
                <a:gd name="T123" fmla="*/ 126 h 1495"/>
                <a:gd name="T124" fmla="*/ 3425 w 3758"/>
                <a:gd name="T125" fmla="*/ 28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58" h="1495">
                  <a:moveTo>
                    <a:pt x="3271" y="498"/>
                  </a:moveTo>
                  <a:cubicBezTo>
                    <a:pt x="3249" y="498"/>
                    <a:pt x="3249" y="498"/>
                    <a:pt x="3249" y="498"/>
                  </a:cubicBezTo>
                  <a:cubicBezTo>
                    <a:pt x="3251" y="502"/>
                    <a:pt x="3258" y="505"/>
                    <a:pt x="3263" y="505"/>
                  </a:cubicBezTo>
                  <a:cubicBezTo>
                    <a:pt x="3268" y="505"/>
                    <a:pt x="3272" y="503"/>
                    <a:pt x="3273" y="499"/>
                  </a:cubicBezTo>
                  <a:cubicBezTo>
                    <a:pt x="3273" y="499"/>
                    <a:pt x="3272" y="498"/>
                    <a:pt x="3271" y="498"/>
                  </a:cubicBezTo>
                  <a:moveTo>
                    <a:pt x="3334" y="498"/>
                  </a:moveTo>
                  <a:cubicBezTo>
                    <a:pt x="3308" y="498"/>
                    <a:pt x="3308" y="498"/>
                    <a:pt x="3308" y="498"/>
                  </a:cubicBezTo>
                  <a:cubicBezTo>
                    <a:pt x="3302" y="504"/>
                    <a:pt x="3294" y="509"/>
                    <a:pt x="3297" y="519"/>
                  </a:cubicBezTo>
                  <a:cubicBezTo>
                    <a:pt x="3299" y="520"/>
                    <a:pt x="3301" y="520"/>
                    <a:pt x="3303" y="520"/>
                  </a:cubicBezTo>
                  <a:cubicBezTo>
                    <a:pt x="3306" y="520"/>
                    <a:pt x="3309" y="520"/>
                    <a:pt x="3312" y="519"/>
                  </a:cubicBezTo>
                  <a:cubicBezTo>
                    <a:pt x="3316" y="519"/>
                    <a:pt x="3319" y="519"/>
                    <a:pt x="3322" y="519"/>
                  </a:cubicBezTo>
                  <a:cubicBezTo>
                    <a:pt x="3326" y="519"/>
                    <a:pt x="3329" y="519"/>
                    <a:pt x="3331" y="522"/>
                  </a:cubicBezTo>
                  <a:cubicBezTo>
                    <a:pt x="3329" y="524"/>
                    <a:pt x="3324" y="527"/>
                    <a:pt x="3328" y="531"/>
                  </a:cubicBezTo>
                  <a:cubicBezTo>
                    <a:pt x="3329" y="531"/>
                    <a:pt x="3330" y="531"/>
                    <a:pt x="3330" y="531"/>
                  </a:cubicBezTo>
                  <a:cubicBezTo>
                    <a:pt x="3336" y="531"/>
                    <a:pt x="3338" y="524"/>
                    <a:pt x="3342" y="522"/>
                  </a:cubicBezTo>
                  <a:cubicBezTo>
                    <a:pt x="3350" y="523"/>
                    <a:pt x="3347" y="532"/>
                    <a:pt x="3355" y="532"/>
                  </a:cubicBezTo>
                  <a:cubicBezTo>
                    <a:pt x="3356" y="532"/>
                    <a:pt x="3356" y="532"/>
                    <a:pt x="3357" y="531"/>
                  </a:cubicBezTo>
                  <a:cubicBezTo>
                    <a:pt x="3360" y="529"/>
                    <a:pt x="3363" y="526"/>
                    <a:pt x="3363" y="521"/>
                  </a:cubicBezTo>
                  <a:cubicBezTo>
                    <a:pt x="3361" y="517"/>
                    <a:pt x="3356" y="516"/>
                    <a:pt x="3353" y="513"/>
                  </a:cubicBezTo>
                  <a:cubicBezTo>
                    <a:pt x="3353" y="509"/>
                    <a:pt x="3358" y="510"/>
                    <a:pt x="3357" y="505"/>
                  </a:cubicBezTo>
                  <a:cubicBezTo>
                    <a:pt x="3351" y="502"/>
                    <a:pt x="3341" y="501"/>
                    <a:pt x="3334" y="498"/>
                  </a:cubicBezTo>
                  <a:moveTo>
                    <a:pt x="1944" y="395"/>
                  </a:moveTo>
                  <a:cubicBezTo>
                    <a:pt x="1937" y="395"/>
                    <a:pt x="1931" y="403"/>
                    <a:pt x="1935" y="407"/>
                  </a:cubicBezTo>
                  <a:cubicBezTo>
                    <a:pt x="1944" y="407"/>
                    <a:pt x="1947" y="403"/>
                    <a:pt x="1949" y="397"/>
                  </a:cubicBezTo>
                  <a:cubicBezTo>
                    <a:pt x="1947" y="396"/>
                    <a:pt x="1945" y="395"/>
                    <a:pt x="1944" y="395"/>
                  </a:cubicBezTo>
                  <a:moveTo>
                    <a:pt x="1991" y="248"/>
                  </a:moveTo>
                  <a:cubicBezTo>
                    <a:pt x="1987" y="248"/>
                    <a:pt x="1983" y="250"/>
                    <a:pt x="1984" y="253"/>
                  </a:cubicBezTo>
                  <a:cubicBezTo>
                    <a:pt x="1986" y="254"/>
                    <a:pt x="1988" y="255"/>
                    <a:pt x="1990" y="255"/>
                  </a:cubicBezTo>
                  <a:cubicBezTo>
                    <a:pt x="1993" y="255"/>
                    <a:pt x="1997" y="253"/>
                    <a:pt x="1996" y="250"/>
                  </a:cubicBezTo>
                  <a:cubicBezTo>
                    <a:pt x="1995" y="248"/>
                    <a:pt x="1993" y="248"/>
                    <a:pt x="1991" y="248"/>
                  </a:cubicBezTo>
                  <a:moveTo>
                    <a:pt x="2331" y="226"/>
                  </a:moveTo>
                  <a:cubicBezTo>
                    <a:pt x="2327" y="226"/>
                    <a:pt x="2323" y="227"/>
                    <a:pt x="2318" y="228"/>
                  </a:cubicBezTo>
                  <a:cubicBezTo>
                    <a:pt x="2313" y="229"/>
                    <a:pt x="2309" y="229"/>
                    <a:pt x="2304" y="229"/>
                  </a:cubicBezTo>
                  <a:cubicBezTo>
                    <a:pt x="2303" y="229"/>
                    <a:pt x="2303" y="229"/>
                    <a:pt x="2302" y="229"/>
                  </a:cubicBezTo>
                  <a:cubicBezTo>
                    <a:pt x="2299" y="231"/>
                    <a:pt x="2299" y="236"/>
                    <a:pt x="2295" y="238"/>
                  </a:cubicBezTo>
                  <a:cubicBezTo>
                    <a:pt x="2294" y="237"/>
                    <a:pt x="2293" y="237"/>
                    <a:pt x="2291" y="237"/>
                  </a:cubicBezTo>
                  <a:cubicBezTo>
                    <a:pt x="2289" y="237"/>
                    <a:pt x="2287" y="238"/>
                    <a:pt x="2285" y="239"/>
                  </a:cubicBezTo>
                  <a:cubicBezTo>
                    <a:pt x="2283" y="240"/>
                    <a:pt x="2281" y="242"/>
                    <a:pt x="2278" y="242"/>
                  </a:cubicBezTo>
                  <a:cubicBezTo>
                    <a:pt x="2277" y="242"/>
                    <a:pt x="2276" y="242"/>
                    <a:pt x="2274" y="241"/>
                  </a:cubicBezTo>
                  <a:cubicBezTo>
                    <a:pt x="2267" y="245"/>
                    <a:pt x="2267" y="251"/>
                    <a:pt x="2258" y="256"/>
                  </a:cubicBezTo>
                  <a:cubicBezTo>
                    <a:pt x="2251" y="260"/>
                    <a:pt x="2235" y="262"/>
                    <a:pt x="2236" y="270"/>
                  </a:cubicBezTo>
                  <a:cubicBezTo>
                    <a:pt x="2236" y="275"/>
                    <a:pt x="2247" y="276"/>
                    <a:pt x="2253" y="278"/>
                  </a:cubicBezTo>
                  <a:cubicBezTo>
                    <a:pt x="2260" y="281"/>
                    <a:pt x="2264" y="287"/>
                    <a:pt x="2271" y="288"/>
                  </a:cubicBezTo>
                  <a:cubicBezTo>
                    <a:pt x="2271" y="288"/>
                    <a:pt x="2272" y="288"/>
                    <a:pt x="2273" y="288"/>
                  </a:cubicBezTo>
                  <a:cubicBezTo>
                    <a:pt x="2275" y="288"/>
                    <a:pt x="2277" y="287"/>
                    <a:pt x="2280" y="287"/>
                  </a:cubicBezTo>
                  <a:cubicBezTo>
                    <a:pt x="2282" y="287"/>
                    <a:pt x="2285" y="287"/>
                    <a:pt x="2287" y="287"/>
                  </a:cubicBezTo>
                  <a:cubicBezTo>
                    <a:pt x="2292" y="287"/>
                    <a:pt x="2296" y="288"/>
                    <a:pt x="2296" y="292"/>
                  </a:cubicBezTo>
                  <a:cubicBezTo>
                    <a:pt x="2295" y="295"/>
                    <a:pt x="2292" y="296"/>
                    <a:pt x="2288" y="296"/>
                  </a:cubicBezTo>
                  <a:cubicBezTo>
                    <a:pt x="2285" y="296"/>
                    <a:pt x="2281" y="295"/>
                    <a:pt x="2279" y="294"/>
                  </a:cubicBezTo>
                  <a:cubicBezTo>
                    <a:pt x="2276" y="295"/>
                    <a:pt x="2279" y="301"/>
                    <a:pt x="2275" y="302"/>
                  </a:cubicBezTo>
                  <a:cubicBezTo>
                    <a:pt x="2264" y="301"/>
                    <a:pt x="2262" y="291"/>
                    <a:pt x="2252" y="289"/>
                  </a:cubicBezTo>
                  <a:cubicBezTo>
                    <a:pt x="2246" y="292"/>
                    <a:pt x="2243" y="297"/>
                    <a:pt x="2237" y="301"/>
                  </a:cubicBezTo>
                  <a:cubicBezTo>
                    <a:pt x="2231" y="304"/>
                    <a:pt x="2222" y="305"/>
                    <a:pt x="2219" y="311"/>
                  </a:cubicBezTo>
                  <a:cubicBezTo>
                    <a:pt x="2219" y="314"/>
                    <a:pt x="2220" y="314"/>
                    <a:pt x="2222" y="314"/>
                  </a:cubicBezTo>
                  <a:cubicBezTo>
                    <a:pt x="2223" y="314"/>
                    <a:pt x="2223" y="314"/>
                    <a:pt x="2223" y="314"/>
                  </a:cubicBezTo>
                  <a:cubicBezTo>
                    <a:pt x="2224" y="314"/>
                    <a:pt x="2225" y="314"/>
                    <a:pt x="2227" y="315"/>
                  </a:cubicBezTo>
                  <a:cubicBezTo>
                    <a:pt x="2231" y="317"/>
                    <a:pt x="2231" y="323"/>
                    <a:pt x="2237" y="325"/>
                  </a:cubicBezTo>
                  <a:cubicBezTo>
                    <a:pt x="2239" y="326"/>
                    <a:pt x="2242" y="326"/>
                    <a:pt x="2245" y="326"/>
                  </a:cubicBezTo>
                  <a:cubicBezTo>
                    <a:pt x="2257" y="326"/>
                    <a:pt x="2268" y="319"/>
                    <a:pt x="2280" y="317"/>
                  </a:cubicBezTo>
                  <a:cubicBezTo>
                    <a:pt x="2287" y="319"/>
                    <a:pt x="2288" y="326"/>
                    <a:pt x="2291" y="331"/>
                  </a:cubicBezTo>
                  <a:cubicBezTo>
                    <a:pt x="2286" y="340"/>
                    <a:pt x="2271" y="340"/>
                    <a:pt x="2259" y="342"/>
                  </a:cubicBezTo>
                  <a:cubicBezTo>
                    <a:pt x="2251" y="348"/>
                    <a:pt x="2242" y="353"/>
                    <a:pt x="2239" y="364"/>
                  </a:cubicBezTo>
                  <a:cubicBezTo>
                    <a:pt x="2241" y="370"/>
                    <a:pt x="2256" y="366"/>
                    <a:pt x="2257" y="373"/>
                  </a:cubicBezTo>
                  <a:cubicBezTo>
                    <a:pt x="2255" y="376"/>
                    <a:pt x="2248" y="375"/>
                    <a:pt x="2248" y="379"/>
                  </a:cubicBezTo>
                  <a:cubicBezTo>
                    <a:pt x="2249" y="389"/>
                    <a:pt x="2265" y="386"/>
                    <a:pt x="2275" y="388"/>
                  </a:cubicBezTo>
                  <a:cubicBezTo>
                    <a:pt x="2278" y="393"/>
                    <a:pt x="2275" y="397"/>
                    <a:pt x="2278" y="401"/>
                  </a:cubicBezTo>
                  <a:cubicBezTo>
                    <a:pt x="2279" y="401"/>
                    <a:pt x="2280" y="401"/>
                    <a:pt x="2281" y="401"/>
                  </a:cubicBezTo>
                  <a:cubicBezTo>
                    <a:pt x="2285" y="401"/>
                    <a:pt x="2287" y="400"/>
                    <a:pt x="2290" y="399"/>
                  </a:cubicBezTo>
                  <a:cubicBezTo>
                    <a:pt x="2293" y="399"/>
                    <a:pt x="2296" y="398"/>
                    <a:pt x="2299" y="398"/>
                  </a:cubicBezTo>
                  <a:cubicBezTo>
                    <a:pt x="2299" y="398"/>
                    <a:pt x="2300" y="398"/>
                    <a:pt x="2300" y="398"/>
                  </a:cubicBezTo>
                  <a:cubicBezTo>
                    <a:pt x="2303" y="399"/>
                    <a:pt x="2303" y="403"/>
                    <a:pt x="2305" y="404"/>
                  </a:cubicBezTo>
                  <a:cubicBezTo>
                    <a:pt x="2313" y="403"/>
                    <a:pt x="2313" y="397"/>
                    <a:pt x="2322" y="397"/>
                  </a:cubicBezTo>
                  <a:cubicBezTo>
                    <a:pt x="2322" y="397"/>
                    <a:pt x="2323" y="397"/>
                    <a:pt x="2323" y="397"/>
                  </a:cubicBezTo>
                  <a:cubicBezTo>
                    <a:pt x="2323" y="398"/>
                    <a:pt x="2325" y="399"/>
                    <a:pt x="2325" y="400"/>
                  </a:cubicBezTo>
                  <a:cubicBezTo>
                    <a:pt x="2322" y="407"/>
                    <a:pt x="2314" y="411"/>
                    <a:pt x="2311" y="418"/>
                  </a:cubicBezTo>
                  <a:cubicBezTo>
                    <a:pt x="2297" y="420"/>
                    <a:pt x="2293" y="429"/>
                    <a:pt x="2284" y="434"/>
                  </a:cubicBezTo>
                  <a:cubicBezTo>
                    <a:pt x="2274" y="434"/>
                    <a:pt x="2267" y="437"/>
                    <a:pt x="2265" y="444"/>
                  </a:cubicBezTo>
                  <a:cubicBezTo>
                    <a:pt x="2267" y="444"/>
                    <a:pt x="2269" y="444"/>
                    <a:pt x="2271" y="444"/>
                  </a:cubicBezTo>
                  <a:cubicBezTo>
                    <a:pt x="2299" y="444"/>
                    <a:pt x="2329" y="431"/>
                    <a:pt x="2332" y="409"/>
                  </a:cubicBezTo>
                  <a:cubicBezTo>
                    <a:pt x="2335" y="410"/>
                    <a:pt x="2337" y="410"/>
                    <a:pt x="2339" y="410"/>
                  </a:cubicBezTo>
                  <a:cubicBezTo>
                    <a:pt x="2349" y="410"/>
                    <a:pt x="2356" y="402"/>
                    <a:pt x="2361" y="396"/>
                  </a:cubicBezTo>
                  <a:cubicBezTo>
                    <a:pt x="2359" y="393"/>
                    <a:pt x="2354" y="392"/>
                    <a:pt x="2353" y="388"/>
                  </a:cubicBezTo>
                  <a:cubicBezTo>
                    <a:pt x="2367" y="383"/>
                    <a:pt x="2371" y="371"/>
                    <a:pt x="2383" y="365"/>
                  </a:cubicBezTo>
                  <a:cubicBezTo>
                    <a:pt x="2387" y="362"/>
                    <a:pt x="2392" y="361"/>
                    <a:pt x="2396" y="361"/>
                  </a:cubicBezTo>
                  <a:cubicBezTo>
                    <a:pt x="2400" y="361"/>
                    <a:pt x="2403" y="362"/>
                    <a:pt x="2403" y="367"/>
                  </a:cubicBezTo>
                  <a:cubicBezTo>
                    <a:pt x="2395" y="372"/>
                    <a:pt x="2381" y="369"/>
                    <a:pt x="2377" y="378"/>
                  </a:cubicBezTo>
                  <a:cubicBezTo>
                    <a:pt x="2377" y="381"/>
                    <a:pt x="2377" y="390"/>
                    <a:pt x="2378" y="394"/>
                  </a:cubicBezTo>
                  <a:cubicBezTo>
                    <a:pt x="2388" y="388"/>
                    <a:pt x="2404" y="387"/>
                    <a:pt x="2414" y="381"/>
                  </a:cubicBezTo>
                  <a:cubicBezTo>
                    <a:pt x="2415" y="377"/>
                    <a:pt x="2410" y="377"/>
                    <a:pt x="2411" y="373"/>
                  </a:cubicBezTo>
                  <a:cubicBezTo>
                    <a:pt x="2413" y="369"/>
                    <a:pt x="2416" y="368"/>
                    <a:pt x="2418" y="368"/>
                  </a:cubicBezTo>
                  <a:cubicBezTo>
                    <a:pt x="2423" y="368"/>
                    <a:pt x="2427" y="373"/>
                    <a:pt x="2433" y="375"/>
                  </a:cubicBezTo>
                  <a:cubicBezTo>
                    <a:pt x="2441" y="378"/>
                    <a:pt x="2456" y="377"/>
                    <a:pt x="2467" y="378"/>
                  </a:cubicBezTo>
                  <a:cubicBezTo>
                    <a:pt x="2476" y="379"/>
                    <a:pt x="2482" y="383"/>
                    <a:pt x="2489" y="383"/>
                  </a:cubicBezTo>
                  <a:cubicBezTo>
                    <a:pt x="2491" y="383"/>
                    <a:pt x="2493" y="383"/>
                    <a:pt x="2495" y="382"/>
                  </a:cubicBezTo>
                  <a:cubicBezTo>
                    <a:pt x="2496" y="383"/>
                    <a:pt x="2498" y="384"/>
                    <a:pt x="2499" y="385"/>
                  </a:cubicBezTo>
                  <a:cubicBezTo>
                    <a:pt x="2499" y="247"/>
                    <a:pt x="2499" y="247"/>
                    <a:pt x="2499" y="247"/>
                  </a:cubicBezTo>
                  <a:cubicBezTo>
                    <a:pt x="2495" y="246"/>
                    <a:pt x="2490" y="245"/>
                    <a:pt x="2484" y="245"/>
                  </a:cubicBezTo>
                  <a:cubicBezTo>
                    <a:pt x="2482" y="245"/>
                    <a:pt x="2479" y="245"/>
                    <a:pt x="2477" y="245"/>
                  </a:cubicBezTo>
                  <a:cubicBezTo>
                    <a:pt x="2470" y="239"/>
                    <a:pt x="2458" y="242"/>
                    <a:pt x="2448" y="239"/>
                  </a:cubicBezTo>
                  <a:cubicBezTo>
                    <a:pt x="2445" y="239"/>
                    <a:pt x="2443" y="236"/>
                    <a:pt x="2439" y="236"/>
                  </a:cubicBezTo>
                  <a:cubicBezTo>
                    <a:pt x="2437" y="235"/>
                    <a:pt x="2435" y="235"/>
                    <a:pt x="2433" y="235"/>
                  </a:cubicBezTo>
                  <a:cubicBezTo>
                    <a:pt x="2430" y="235"/>
                    <a:pt x="2427" y="236"/>
                    <a:pt x="2425" y="236"/>
                  </a:cubicBezTo>
                  <a:cubicBezTo>
                    <a:pt x="2422" y="236"/>
                    <a:pt x="2419" y="236"/>
                    <a:pt x="2416" y="236"/>
                  </a:cubicBezTo>
                  <a:cubicBezTo>
                    <a:pt x="2410" y="236"/>
                    <a:pt x="2404" y="235"/>
                    <a:pt x="2399" y="232"/>
                  </a:cubicBezTo>
                  <a:cubicBezTo>
                    <a:pt x="2394" y="232"/>
                    <a:pt x="2393" y="237"/>
                    <a:pt x="2387" y="237"/>
                  </a:cubicBezTo>
                  <a:cubicBezTo>
                    <a:pt x="2387" y="237"/>
                    <a:pt x="2386" y="237"/>
                    <a:pt x="2385" y="237"/>
                  </a:cubicBezTo>
                  <a:cubicBezTo>
                    <a:pt x="2381" y="234"/>
                    <a:pt x="2381" y="229"/>
                    <a:pt x="2376" y="227"/>
                  </a:cubicBezTo>
                  <a:cubicBezTo>
                    <a:pt x="2373" y="228"/>
                    <a:pt x="2369" y="228"/>
                    <a:pt x="2366" y="228"/>
                  </a:cubicBezTo>
                  <a:cubicBezTo>
                    <a:pt x="2364" y="228"/>
                    <a:pt x="2362" y="228"/>
                    <a:pt x="2360" y="228"/>
                  </a:cubicBezTo>
                  <a:cubicBezTo>
                    <a:pt x="2357" y="228"/>
                    <a:pt x="2355" y="228"/>
                    <a:pt x="2353" y="228"/>
                  </a:cubicBezTo>
                  <a:cubicBezTo>
                    <a:pt x="2349" y="228"/>
                    <a:pt x="2346" y="228"/>
                    <a:pt x="2342" y="230"/>
                  </a:cubicBezTo>
                  <a:cubicBezTo>
                    <a:pt x="2339" y="227"/>
                    <a:pt x="2335" y="226"/>
                    <a:pt x="2331" y="226"/>
                  </a:cubicBezTo>
                  <a:moveTo>
                    <a:pt x="2101" y="224"/>
                  </a:moveTo>
                  <a:cubicBezTo>
                    <a:pt x="2100" y="224"/>
                    <a:pt x="2100" y="224"/>
                    <a:pt x="2099" y="224"/>
                  </a:cubicBezTo>
                  <a:cubicBezTo>
                    <a:pt x="2092" y="225"/>
                    <a:pt x="2087" y="232"/>
                    <a:pt x="2088" y="240"/>
                  </a:cubicBezTo>
                  <a:cubicBezTo>
                    <a:pt x="2090" y="240"/>
                    <a:pt x="2092" y="240"/>
                    <a:pt x="2094" y="240"/>
                  </a:cubicBezTo>
                  <a:cubicBezTo>
                    <a:pt x="2096" y="240"/>
                    <a:pt x="2098" y="240"/>
                    <a:pt x="2100" y="240"/>
                  </a:cubicBezTo>
                  <a:cubicBezTo>
                    <a:pt x="2103" y="240"/>
                    <a:pt x="2105" y="240"/>
                    <a:pt x="2108" y="240"/>
                  </a:cubicBezTo>
                  <a:cubicBezTo>
                    <a:pt x="2121" y="240"/>
                    <a:pt x="2133" y="239"/>
                    <a:pt x="2130" y="227"/>
                  </a:cubicBezTo>
                  <a:cubicBezTo>
                    <a:pt x="2129" y="228"/>
                    <a:pt x="2127" y="228"/>
                    <a:pt x="2125" y="228"/>
                  </a:cubicBezTo>
                  <a:cubicBezTo>
                    <a:pt x="2121" y="228"/>
                    <a:pt x="2116" y="227"/>
                    <a:pt x="2112" y="226"/>
                  </a:cubicBezTo>
                  <a:cubicBezTo>
                    <a:pt x="2108" y="225"/>
                    <a:pt x="2104" y="224"/>
                    <a:pt x="2101" y="224"/>
                  </a:cubicBezTo>
                  <a:moveTo>
                    <a:pt x="1660" y="182"/>
                  </a:moveTo>
                  <a:cubicBezTo>
                    <a:pt x="1655" y="182"/>
                    <a:pt x="1650" y="185"/>
                    <a:pt x="1657" y="190"/>
                  </a:cubicBezTo>
                  <a:cubicBezTo>
                    <a:pt x="1665" y="190"/>
                    <a:pt x="1665" y="190"/>
                    <a:pt x="1665" y="190"/>
                  </a:cubicBezTo>
                  <a:cubicBezTo>
                    <a:pt x="1669" y="184"/>
                    <a:pt x="1664" y="182"/>
                    <a:pt x="1660" y="182"/>
                  </a:cubicBezTo>
                  <a:moveTo>
                    <a:pt x="1707" y="181"/>
                  </a:moveTo>
                  <a:cubicBezTo>
                    <a:pt x="1701" y="181"/>
                    <a:pt x="1699" y="192"/>
                    <a:pt x="1698" y="198"/>
                  </a:cubicBezTo>
                  <a:cubicBezTo>
                    <a:pt x="1702" y="199"/>
                    <a:pt x="1705" y="199"/>
                    <a:pt x="1709" y="199"/>
                  </a:cubicBezTo>
                  <a:cubicBezTo>
                    <a:pt x="1714" y="199"/>
                    <a:pt x="1718" y="199"/>
                    <a:pt x="1723" y="198"/>
                  </a:cubicBezTo>
                  <a:cubicBezTo>
                    <a:pt x="1727" y="198"/>
                    <a:pt x="1731" y="198"/>
                    <a:pt x="1736" y="198"/>
                  </a:cubicBezTo>
                  <a:cubicBezTo>
                    <a:pt x="1736" y="198"/>
                    <a:pt x="1737" y="198"/>
                    <a:pt x="1738" y="198"/>
                  </a:cubicBezTo>
                  <a:cubicBezTo>
                    <a:pt x="1737" y="191"/>
                    <a:pt x="1733" y="189"/>
                    <a:pt x="1727" y="189"/>
                  </a:cubicBezTo>
                  <a:cubicBezTo>
                    <a:pt x="1724" y="189"/>
                    <a:pt x="1721" y="189"/>
                    <a:pt x="1718" y="190"/>
                  </a:cubicBezTo>
                  <a:cubicBezTo>
                    <a:pt x="1715" y="190"/>
                    <a:pt x="1712" y="190"/>
                    <a:pt x="1710" y="190"/>
                  </a:cubicBezTo>
                  <a:cubicBezTo>
                    <a:pt x="1709" y="190"/>
                    <a:pt x="1708" y="190"/>
                    <a:pt x="1707" y="190"/>
                  </a:cubicBezTo>
                  <a:cubicBezTo>
                    <a:pt x="1707" y="187"/>
                    <a:pt x="1711" y="187"/>
                    <a:pt x="1711" y="183"/>
                  </a:cubicBezTo>
                  <a:cubicBezTo>
                    <a:pt x="1709" y="181"/>
                    <a:pt x="1708" y="181"/>
                    <a:pt x="1707" y="181"/>
                  </a:cubicBezTo>
                  <a:moveTo>
                    <a:pt x="1427" y="175"/>
                  </a:moveTo>
                  <a:cubicBezTo>
                    <a:pt x="1424" y="175"/>
                    <a:pt x="1420" y="177"/>
                    <a:pt x="1419" y="180"/>
                  </a:cubicBezTo>
                  <a:cubicBezTo>
                    <a:pt x="1420" y="182"/>
                    <a:pt x="1422" y="183"/>
                    <a:pt x="1425" y="183"/>
                  </a:cubicBezTo>
                  <a:cubicBezTo>
                    <a:pt x="1428" y="183"/>
                    <a:pt x="1431" y="182"/>
                    <a:pt x="1432" y="180"/>
                  </a:cubicBezTo>
                  <a:cubicBezTo>
                    <a:pt x="1432" y="176"/>
                    <a:pt x="1430" y="175"/>
                    <a:pt x="1427" y="175"/>
                  </a:cubicBezTo>
                  <a:moveTo>
                    <a:pt x="1776" y="158"/>
                  </a:moveTo>
                  <a:cubicBezTo>
                    <a:pt x="1772" y="158"/>
                    <a:pt x="1767" y="159"/>
                    <a:pt x="1763" y="161"/>
                  </a:cubicBezTo>
                  <a:cubicBezTo>
                    <a:pt x="1764" y="170"/>
                    <a:pt x="1781" y="179"/>
                    <a:pt x="1795" y="179"/>
                  </a:cubicBezTo>
                  <a:cubicBezTo>
                    <a:pt x="1804" y="179"/>
                    <a:pt x="1812" y="175"/>
                    <a:pt x="1813" y="165"/>
                  </a:cubicBezTo>
                  <a:cubicBezTo>
                    <a:pt x="1799" y="165"/>
                    <a:pt x="1789" y="158"/>
                    <a:pt x="1776" y="158"/>
                  </a:cubicBezTo>
                  <a:moveTo>
                    <a:pt x="1657" y="154"/>
                  </a:moveTo>
                  <a:cubicBezTo>
                    <a:pt x="1651" y="154"/>
                    <a:pt x="1648" y="162"/>
                    <a:pt x="1652" y="168"/>
                  </a:cubicBezTo>
                  <a:cubicBezTo>
                    <a:pt x="1652" y="168"/>
                    <a:pt x="1653" y="168"/>
                    <a:pt x="1654" y="168"/>
                  </a:cubicBezTo>
                  <a:cubicBezTo>
                    <a:pt x="1662" y="168"/>
                    <a:pt x="1663" y="163"/>
                    <a:pt x="1663" y="156"/>
                  </a:cubicBezTo>
                  <a:cubicBezTo>
                    <a:pt x="1661" y="154"/>
                    <a:pt x="1659" y="154"/>
                    <a:pt x="1657" y="154"/>
                  </a:cubicBezTo>
                  <a:moveTo>
                    <a:pt x="1728" y="165"/>
                  </a:moveTo>
                  <a:cubicBezTo>
                    <a:pt x="1726" y="164"/>
                    <a:pt x="1724" y="164"/>
                    <a:pt x="1725" y="161"/>
                  </a:cubicBezTo>
                  <a:cubicBezTo>
                    <a:pt x="1725" y="160"/>
                    <a:pt x="1726" y="160"/>
                    <a:pt x="1726" y="160"/>
                  </a:cubicBezTo>
                  <a:cubicBezTo>
                    <a:pt x="1730" y="160"/>
                    <a:pt x="1730" y="164"/>
                    <a:pt x="1728" y="165"/>
                  </a:cubicBezTo>
                  <a:moveTo>
                    <a:pt x="1712" y="151"/>
                  </a:moveTo>
                  <a:cubicBezTo>
                    <a:pt x="1710" y="154"/>
                    <a:pt x="1711" y="158"/>
                    <a:pt x="1707" y="159"/>
                  </a:cubicBezTo>
                  <a:cubicBezTo>
                    <a:pt x="1702" y="154"/>
                    <a:pt x="1695" y="152"/>
                    <a:pt x="1688" y="152"/>
                  </a:cubicBezTo>
                  <a:cubicBezTo>
                    <a:pt x="1678" y="152"/>
                    <a:pt x="1669" y="158"/>
                    <a:pt x="1670" y="171"/>
                  </a:cubicBezTo>
                  <a:cubicBezTo>
                    <a:pt x="1672" y="175"/>
                    <a:pt x="1677" y="176"/>
                    <a:pt x="1683" y="176"/>
                  </a:cubicBezTo>
                  <a:cubicBezTo>
                    <a:pt x="1688" y="176"/>
                    <a:pt x="1694" y="175"/>
                    <a:pt x="1697" y="173"/>
                  </a:cubicBezTo>
                  <a:cubicBezTo>
                    <a:pt x="1702" y="173"/>
                    <a:pt x="1706" y="174"/>
                    <a:pt x="1710" y="174"/>
                  </a:cubicBezTo>
                  <a:cubicBezTo>
                    <a:pt x="1713" y="174"/>
                    <a:pt x="1716" y="174"/>
                    <a:pt x="1718" y="172"/>
                  </a:cubicBezTo>
                  <a:cubicBezTo>
                    <a:pt x="1721" y="174"/>
                    <a:pt x="1724" y="175"/>
                    <a:pt x="1728" y="175"/>
                  </a:cubicBezTo>
                  <a:cubicBezTo>
                    <a:pt x="1735" y="167"/>
                    <a:pt x="1754" y="174"/>
                    <a:pt x="1751" y="158"/>
                  </a:cubicBezTo>
                  <a:cubicBezTo>
                    <a:pt x="1746" y="149"/>
                    <a:pt x="1725" y="153"/>
                    <a:pt x="1712" y="151"/>
                  </a:cubicBezTo>
                  <a:moveTo>
                    <a:pt x="1258" y="133"/>
                  </a:moveTo>
                  <a:cubicBezTo>
                    <a:pt x="1254" y="133"/>
                    <a:pt x="1249" y="137"/>
                    <a:pt x="1253" y="141"/>
                  </a:cubicBezTo>
                  <a:cubicBezTo>
                    <a:pt x="1254" y="141"/>
                    <a:pt x="1254" y="141"/>
                    <a:pt x="1255" y="141"/>
                  </a:cubicBezTo>
                  <a:cubicBezTo>
                    <a:pt x="1260" y="141"/>
                    <a:pt x="1263" y="139"/>
                    <a:pt x="1263" y="135"/>
                  </a:cubicBezTo>
                  <a:cubicBezTo>
                    <a:pt x="1262" y="133"/>
                    <a:pt x="1260" y="133"/>
                    <a:pt x="1258" y="133"/>
                  </a:cubicBezTo>
                  <a:moveTo>
                    <a:pt x="1571" y="217"/>
                  </a:moveTo>
                  <a:cubicBezTo>
                    <a:pt x="1568" y="217"/>
                    <a:pt x="1565" y="216"/>
                    <a:pt x="1563" y="215"/>
                  </a:cubicBezTo>
                  <a:cubicBezTo>
                    <a:pt x="1562" y="210"/>
                    <a:pt x="1568" y="209"/>
                    <a:pt x="1574" y="209"/>
                  </a:cubicBezTo>
                  <a:cubicBezTo>
                    <a:pt x="1578" y="209"/>
                    <a:pt x="1584" y="210"/>
                    <a:pt x="1585" y="212"/>
                  </a:cubicBezTo>
                  <a:cubicBezTo>
                    <a:pt x="1584" y="215"/>
                    <a:pt x="1577" y="217"/>
                    <a:pt x="1571" y="217"/>
                  </a:cubicBezTo>
                  <a:moveTo>
                    <a:pt x="1334" y="125"/>
                  </a:moveTo>
                  <a:cubicBezTo>
                    <a:pt x="1333" y="125"/>
                    <a:pt x="1332" y="125"/>
                    <a:pt x="1332" y="125"/>
                  </a:cubicBezTo>
                  <a:cubicBezTo>
                    <a:pt x="1325" y="129"/>
                    <a:pt x="1316" y="134"/>
                    <a:pt x="1311" y="137"/>
                  </a:cubicBezTo>
                  <a:cubicBezTo>
                    <a:pt x="1313" y="146"/>
                    <a:pt x="1328" y="143"/>
                    <a:pt x="1332" y="150"/>
                  </a:cubicBezTo>
                  <a:cubicBezTo>
                    <a:pt x="1330" y="152"/>
                    <a:pt x="1328" y="152"/>
                    <a:pt x="1326" y="152"/>
                  </a:cubicBezTo>
                  <a:cubicBezTo>
                    <a:pt x="1323" y="152"/>
                    <a:pt x="1319" y="151"/>
                    <a:pt x="1315" y="149"/>
                  </a:cubicBezTo>
                  <a:cubicBezTo>
                    <a:pt x="1311" y="147"/>
                    <a:pt x="1306" y="146"/>
                    <a:pt x="1301" y="146"/>
                  </a:cubicBezTo>
                  <a:cubicBezTo>
                    <a:pt x="1299" y="146"/>
                    <a:pt x="1297" y="146"/>
                    <a:pt x="1295" y="147"/>
                  </a:cubicBezTo>
                  <a:cubicBezTo>
                    <a:pt x="1295" y="152"/>
                    <a:pt x="1307" y="154"/>
                    <a:pt x="1300" y="160"/>
                  </a:cubicBezTo>
                  <a:cubicBezTo>
                    <a:pt x="1292" y="157"/>
                    <a:pt x="1286" y="150"/>
                    <a:pt x="1280" y="150"/>
                  </a:cubicBezTo>
                  <a:cubicBezTo>
                    <a:pt x="1277" y="150"/>
                    <a:pt x="1273" y="152"/>
                    <a:pt x="1270" y="155"/>
                  </a:cubicBezTo>
                  <a:cubicBezTo>
                    <a:pt x="1267" y="151"/>
                    <a:pt x="1258" y="149"/>
                    <a:pt x="1248" y="149"/>
                  </a:cubicBezTo>
                  <a:cubicBezTo>
                    <a:pt x="1245" y="149"/>
                    <a:pt x="1241" y="149"/>
                    <a:pt x="1237" y="150"/>
                  </a:cubicBezTo>
                  <a:cubicBezTo>
                    <a:pt x="1237" y="498"/>
                    <a:pt x="1237" y="498"/>
                    <a:pt x="1237" y="498"/>
                  </a:cubicBezTo>
                  <a:cubicBezTo>
                    <a:pt x="1705" y="498"/>
                    <a:pt x="1705" y="498"/>
                    <a:pt x="1705" y="498"/>
                  </a:cubicBezTo>
                  <a:cubicBezTo>
                    <a:pt x="1705" y="490"/>
                    <a:pt x="1705" y="483"/>
                    <a:pt x="1715" y="479"/>
                  </a:cubicBezTo>
                  <a:cubicBezTo>
                    <a:pt x="1718" y="484"/>
                    <a:pt x="1719" y="491"/>
                    <a:pt x="1719" y="498"/>
                  </a:cubicBezTo>
                  <a:cubicBezTo>
                    <a:pt x="1737" y="498"/>
                    <a:pt x="1737" y="498"/>
                    <a:pt x="1737" y="498"/>
                  </a:cubicBezTo>
                  <a:cubicBezTo>
                    <a:pt x="1737" y="496"/>
                    <a:pt x="1738" y="493"/>
                    <a:pt x="1737" y="491"/>
                  </a:cubicBezTo>
                  <a:cubicBezTo>
                    <a:pt x="1736" y="487"/>
                    <a:pt x="1732" y="484"/>
                    <a:pt x="1732" y="480"/>
                  </a:cubicBezTo>
                  <a:cubicBezTo>
                    <a:pt x="1731" y="477"/>
                    <a:pt x="1734" y="474"/>
                    <a:pt x="1734" y="471"/>
                  </a:cubicBezTo>
                  <a:cubicBezTo>
                    <a:pt x="1734" y="467"/>
                    <a:pt x="1730" y="458"/>
                    <a:pt x="1726" y="455"/>
                  </a:cubicBezTo>
                  <a:cubicBezTo>
                    <a:pt x="1726" y="455"/>
                    <a:pt x="1726" y="455"/>
                    <a:pt x="1726" y="455"/>
                  </a:cubicBezTo>
                  <a:cubicBezTo>
                    <a:pt x="1717" y="455"/>
                    <a:pt x="1721" y="466"/>
                    <a:pt x="1716" y="469"/>
                  </a:cubicBezTo>
                  <a:cubicBezTo>
                    <a:pt x="1708" y="464"/>
                    <a:pt x="1706" y="455"/>
                    <a:pt x="1694" y="455"/>
                  </a:cubicBezTo>
                  <a:cubicBezTo>
                    <a:pt x="1694" y="455"/>
                    <a:pt x="1694" y="455"/>
                    <a:pt x="1694" y="455"/>
                  </a:cubicBezTo>
                  <a:cubicBezTo>
                    <a:pt x="1687" y="455"/>
                    <a:pt x="1682" y="461"/>
                    <a:pt x="1674" y="462"/>
                  </a:cubicBezTo>
                  <a:cubicBezTo>
                    <a:pt x="1668" y="457"/>
                    <a:pt x="1655" y="455"/>
                    <a:pt x="1655" y="448"/>
                  </a:cubicBezTo>
                  <a:cubicBezTo>
                    <a:pt x="1655" y="443"/>
                    <a:pt x="1664" y="444"/>
                    <a:pt x="1671" y="439"/>
                  </a:cubicBezTo>
                  <a:cubicBezTo>
                    <a:pt x="1676" y="435"/>
                    <a:pt x="1679" y="426"/>
                    <a:pt x="1687" y="426"/>
                  </a:cubicBezTo>
                  <a:cubicBezTo>
                    <a:pt x="1688" y="426"/>
                    <a:pt x="1689" y="426"/>
                    <a:pt x="1691" y="427"/>
                  </a:cubicBezTo>
                  <a:cubicBezTo>
                    <a:pt x="1702" y="412"/>
                    <a:pt x="1721" y="394"/>
                    <a:pt x="1746" y="394"/>
                  </a:cubicBezTo>
                  <a:cubicBezTo>
                    <a:pt x="1753" y="394"/>
                    <a:pt x="1760" y="395"/>
                    <a:pt x="1768" y="398"/>
                  </a:cubicBezTo>
                  <a:cubicBezTo>
                    <a:pt x="1772" y="396"/>
                    <a:pt x="1777" y="395"/>
                    <a:pt x="1782" y="395"/>
                  </a:cubicBezTo>
                  <a:cubicBezTo>
                    <a:pt x="1783" y="395"/>
                    <a:pt x="1783" y="395"/>
                    <a:pt x="1783" y="395"/>
                  </a:cubicBezTo>
                  <a:cubicBezTo>
                    <a:pt x="1784" y="395"/>
                    <a:pt x="1784" y="395"/>
                    <a:pt x="1784" y="395"/>
                  </a:cubicBezTo>
                  <a:cubicBezTo>
                    <a:pt x="1786" y="395"/>
                    <a:pt x="1788" y="395"/>
                    <a:pt x="1790" y="395"/>
                  </a:cubicBezTo>
                  <a:cubicBezTo>
                    <a:pt x="1791" y="390"/>
                    <a:pt x="1799" y="387"/>
                    <a:pt x="1806" y="387"/>
                  </a:cubicBezTo>
                  <a:cubicBezTo>
                    <a:pt x="1812" y="387"/>
                    <a:pt x="1817" y="389"/>
                    <a:pt x="1820" y="392"/>
                  </a:cubicBezTo>
                  <a:cubicBezTo>
                    <a:pt x="1821" y="397"/>
                    <a:pt x="1812" y="394"/>
                    <a:pt x="1813" y="400"/>
                  </a:cubicBezTo>
                  <a:cubicBezTo>
                    <a:pt x="1815" y="401"/>
                    <a:pt x="1817" y="402"/>
                    <a:pt x="1819" y="402"/>
                  </a:cubicBezTo>
                  <a:cubicBezTo>
                    <a:pt x="1825" y="402"/>
                    <a:pt x="1830" y="397"/>
                    <a:pt x="1836" y="397"/>
                  </a:cubicBezTo>
                  <a:cubicBezTo>
                    <a:pt x="1836" y="397"/>
                    <a:pt x="1836" y="397"/>
                    <a:pt x="1836" y="397"/>
                  </a:cubicBezTo>
                  <a:cubicBezTo>
                    <a:pt x="1839" y="397"/>
                    <a:pt x="1841" y="398"/>
                    <a:pt x="1844" y="398"/>
                  </a:cubicBezTo>
                  <a:cubicBezTo>
                    <a:pt x="1846" y="399"/>
                    <a:pt x="1849" y="400"/>
                    <a:pt x="1851" y="400"/>
                  </a:cubicBezTo>
                  <a:cubicBezTo>
                    <a:pt x="1853" y="400"/>
                    <a:pt x="1855" y="399"/>
                    <a:pt x="1857" y="397"/>
                  </a:cubicBezTo>
                  <a:cubicBezTo>
                    <a:pt x="1860" y="392"/>
                    <a:pt x="1846" y="393"/>
                    <a:pt x="1843" y="389"/>
                  </a:cubicBezTo>
                  <a:cubicBezTo>
                    <a:pt x="1857" y="384"/>
                    <a:pt x="1864" y="374"/>
                    <a:pt x="1871" y="364"/>
                  </a:cubicBezTo>
                  <a:cubicBezTo>
                    <a:pt x="1875" y="363"/>
                    <a:pt x="1879" y="362"/>
                    <a:pt x="1883" y="362"/>
                  </a:cubicBezTo>
                  <a:cubicBezTo>
                    <a:pt x="1891" y="362"/>
                    <a:pt x="1899" y="364"/>
                    <a:pt x="1904" y="367"/>
                  </a:cubicBezTo>
                  <a:cubicBezTo>
                    <a:pt x="1904" y="372"/>
                    <a:pt x="1898" y="372"/>
                    <a:pt x="1899" y="378"/>
                  </a:cubicBezTo>
                  <a:cubicBezTo>
                    <a:pt x="1902" y="380"/>
                    <a:pt x="1904" y="381"/>
                    <a:pt x="1906" y="381"/>
                  </a:cubicBezTo>
                  <a:cubicBezTo>
                    <a:pt x="1910" y="381"/>
                    <a:pt x="1913" y="379"/>
                    <a:pt x="1917" y="376"/>
                  </a:cubicBezTo>
                  <a:cubicBezTo>
                    <a:pt x="1921" y="374"/>
                    <a:pt x="1925" y="371"/>
                    <a:pt x="1930" y="371"/>
                  </a:cubicBezTo>
                  <a:cubicBezTo>
                    <a:pt x="1930" y="371"/>
                    <a:pt x="1930" y="371"/>
                    <a:pt x="1931" y="371"/>
                  </a:cubicBezTo>
                  <a:cubicBezTo>
                    <a:pt x="1932" y="368"/>
                    <a:pt x="1932" y="365"/>
                    <a:pt x="1931" y="362"/>
                  </a:cubicBezTo>
                  <a:cubicBezTo>
                    <a:pt x="1933" y="359"/>
                    <a:pt x="1939" y="354"/>
                    <a:pt x="1944" y="354"/>
                  </a:cubicBezTo>
                  <a:cubicBezTo>
                    <a:pt x="1946" y="354"/>
                    <a:pt x="1948" y="354"/>
                    <a:pt x="1950" y="356"/>
                  </a:cubicBezTo>
                  <a:cubicBezTo>
                    <a:pt x="1949" y="363"/>
                    <a:pt x="1943" y="365"/>
                    <a:pt x="1943" y="372"/>
                  </a:cubicBezTo>
                  <a:cubicBezTo>
                    <a:pt x="1931" y="380"/>
                    <a:pt x="1917" y="383"/>
                    <a:pt x="1907" y="391"/>
                  </a:cubicBezTo>
                  <a:cubicBezTo>
                    <a:pt x="1903" y="393"/>
                    <a:pt x="1901" y="398"/>
                    <a:pt x="1897" y="401"/>
                  </a:cubicBezTo>
                  <a:cubicBezTo>
                    <a:pt x="1889" y="406"/>
                    <a:pt x="1879" y="409"/>
                    <a:pt x="1869" y="412"/>
                  </a:cubicBezTo>
                  <a:cubicBezTo>
                    <a:pt x="1868" y="424"/>
                    <a:pt x="1855" y="426"/>
                    <a:pt x="1855" y="442"/>
                  </a:cubicBezTo>
                  <a:cubicBezTo>
                    <a:pt x="1854" y="464"/>
                    <a:pt x="1864" y="476"/>
                    <a:pt x="1863" y="493"/>
                  </a:cubicBezTo>
                  <a:cubicBezTo>
                    <a:pt x="1874" y="492"/>
                    <a:pt x="1877" y="485"/>
                    <a:pt x="1887" y="482"/>
                  </a:cubicBezTo>
                  <a:cubicBezTo>
                    <a:pt x="1883" y="469"/>
                    <a:pt x="1895" y="470"/>
                    <a:pt x="1901" y="467"/>
                  </a:cubicBezTo>
                  <a:cubicBezTo>
                    <a:pt x="1904" y="464"/>
                    <a:pt x="1899" y="457"/>
                    <a:pt x="1902" y="454"/>
                  </a:cubicBezTo>
                  <a:cubicBezTo>
                    <a:pt x="1903" y="453"/>
                    <a:pt x="1905" y="453"/>
                    <a:pt x="1906" y="453"/>
                  </a:cubicBezTo>
                  <a:cubicBezTo>
                    <a:pt x="1907" y="453"/>
                    <a:pt x="1909" y="453"/>
                    <a:pt x="1911" y="453"/>
                  </a:cubicBezTo>
                  <a:cubicBezTo>
                    <a:pt x="1912" y="453"/>
                    <a:pt x="1914" y="454"/>
                    <a:pt x="1916" y="454"/>
                  </a:cubicBezTo>
                  <a:cubicBezTo>
                    <a:pt x="1917" y="454"/>
                    <a:pt x="1919" y="453"/>
                    <a:pt x="1920" y="453"/>
                  </a:cubicBezTo>
                  <a:cubicBezTo>
                    <a:pt x="1921" y="445"/>
                    <a:pt x="1915" y="444"/>
                    <a:pt x="1915" y="438"/>
                  </a:cubicBezTo>
                  <a:cubicBezTo>
                    <a:pt x="1917" y="436"/>
                    <a:pt x="1919" y="434"/>
                    <a:pt x="1922" y="433"/>
                  </a:cubicBezTo>
                  <a:cubicBezTo>
                    <a:pt x="1925" y="434"/>
                    <a:pt x="1927" y="436"/>
                    <a:pt x="1930" y="436"/>
                  </a:cubicBezTo>
                  <a:cubicBezTo>
                    <a:pt x="1931" y="436"/>
                    <a:pt x="1932" y="436"/>
                    <a:pt x="1933" y="435"/>
                  </a:cubicBezTo>
                  <a:cubicBezTo>
                    <a:pt x="1936" y="429"/>
                    <a:pt x="1928" y="425"/>
                    <a:pt x="1932" y="417"/>
                  </a:cubicBezTo>
                  <a:cubicBezTo>
                    <a:pt x="1929" y="414"/>
                    <a:pt x="1921" y="414"/>
                    <a:pt x="1920" y="409"/>
                  </a:cubicBezTo>
                  <a:cubicBezTo>
                    <a:pt x="1926" y="401"/>
                    <a:pt x="1931" y="393"/>
                    <a:pt x="1942" y="389"/>
                  </a:cubicBezTo>
                  <a:cubicBezTo>
                    <a:pt x="1944" y="389"/>
                    <a:pt x="1945" y="390"/>
                    <a:pt x="1947" y="390"/>
                  </a:cubicBezTo>
                  <a:cubicBezTo>
                    <a:pt x="1953" y="390"/>
                    <a:pt x="1955" y="384"/>
                    <a:pt x="1961" y="382"/>
                  </a:cubicBezTo>
                  <a:cubicBezTo>
                    <a:pt x="1964" y="383"/>
                    <a:pt x="1963" y="388"/>
                    <a:pt x="1967" y="388"/>
                  </a:cubicBezTo>
                  <a:cubicBezTo>
                    <a:pt x="1967" y="388"/>
                    <a:pt x="1967" y="388"/>
                    <a:pt x="1967" y="388"/>
                  </a:cubicBezTo>
                  <a:cubicBezTo>
                    <a:pt x="1975" y="385"/>
                    <a:pt x="1979" y="379"/>
                    <a:pt x="1989" y="378"/>
                  </a:cubicBezTo>
                  <a:cubicBezTo>
                    <a:pt x="1992" y="384"/>
                    <a:pt x="1994" y="391"/>
                    <a:pt x="2003" y="392"/>
                  </a:cubicBezTo>
                  <a:cubicBezTo>
                    <a:pt x="2011" y="381"/>
                    <a:pt x="2026" y="374"/>
                    <a:pt x="2036" y="365"/>
                  </a:cubicBezTo>
                  <a:cubicBezTo>
                    <a:pt x="2038" y="365"/>
                    <a:pt x="2039" y="365"/>
                    <a:pt x="2040" y="365"/>
                  </a:cubicBezTo>
                  <a:cubicBezTo>
                    <a:pt x="2054" y="365"/>
                    <a:pt x="2061" y="354"/>
                    <a:pt x="2075" y="353"/>
                  </a:cubicBezTo>
                  <a:cubicBezTo>
                    <a:pt x="2079" y="356"/>
                    <a:pt x="2085" y="358"/>
                    <a:pt x="2090" y="358"/>
                  </a:cubicBezTo>
                  <a:cubicBezTo>
                    <a:pt x="2095" y="358"/>
                    <a:pt x="2100" y="355"/>
                    <a:pt x="2100" y="348"/>
                  </a:cubicBezTo>
                  <a:cubicBezTo>
                    <a:pt x="2088" y="344"/>
                    <a:pt x="2089" y="332"/>
                    <a:pt x="2076" y="329"/>
                  </a:cubicBezTo>
                  <a:cubicBezTo>
                    <a:pt x="2076" y="329"/>
                    <a:pt x="2075" y="329"/>
                    <a:pt x="2075" y="329"/>
                  </a:cubicBezTo>
                  <a:cubicBezTo>
                    <a:pt x="2073" y="329"/>
                    <a:pt x="2072" y="330"/>
                    <a:pt x="2071" y="330"/>
                  </a:cubicBezTo>
                  <a:cubicBezTo>
                    <a:pt x="2070" y="330"/>
                    <a:pt x="2069" y="330"/>
                    <a:pt x="2067" y="330"/>
                  </a:cubicBezTo>
                  <a:cubicBezTo>
                    <a:pt x="2066" y="330"/>
                    <a:pt x="2064" y="330"/>
                    <a:pt x="2063" y="328"/>
                  </a:cubicBezTo>
                  <a:cubicBezTo>
                    <a:pt x="2062" y="327"/>
                    <a:pt x="2061" y="326"/>
                    <a:pt x="2062" y="324"/>
                  </a:cubicBezTo>
                  <a:cubicBezTo>
                    <a:pt x="2065" y="320"/>
                    <a:pt x="2068" y="319"/>
                    <a:pt x="2071" y="319"/>
                  </a:cubicBezTo>
                  <a:cubicBezTo>
                    <a:pt x="2075" y="319"/>
                    <a:pt x="2080" y="322"/>
                    <a:pt x="2084" y="324"/>
                  </a:cubicBezTo>
                  <a:cubicBezTo>
                    <a:pt x="2088" y="326"/>
                    <a:pt x="2093" y="329"/>
                    <a:pt x="2097" y="329"/>
                  </a:cubicBezTo>
                  <a:cubicBezTo>
                    <a:pt x="2097" y="329"/>
                    <a:pt x="2098" y="329"/>
                    <a:pt x="2098" y="328"/>
                  </a:cubicBezTo>
                  <a:cubicBezTo>
                    <a:pt x="2104" y="328"/>
                    <a:pt x="2106" y="322"/>
                    <a:pt x="2109" y="317"/>
                  </a:cubicBezTo>
                  <a:cubicBezTo>
                    <a:pt x="2107" y="314"/>
                    <a:pt x="2104" y="312"/>
                    <a:pt x="2104" y="308"/>
                  </a:cubicBezTo>
                  <a:cubicBezTo>
                    <a:pt x="2105" y="306"/>
                    <a:pt x="2108" y="304"/>
                    <a:pt x="2112" y="303"/>
                  </a:cubicBezTo>
                  <a:cubicBezTo>
                    <a:pt x="2116" y="305"/>
                    <a:pt x="2115" y="311"/>
                    <a:pt x="2117" y="315"/>
                  </a:cubicBezTo>
                  <a:cubicBezTo>
                    <a:pt x="2120" y="317"/>
                    <a:pt x="2125" y="317"/>
                    <a:pt x="2131" y="317"/>
                  </a:cubicBezTo>
                  <a:cubicBezTo>
                    <a:pt x="2132" y="317"/>
                    <a:pt x="2133" y="317"/>
                    <a:pt x="2134" y="317"/>
                  </a:cubicBezTo>
                  <a:cubicBezTo>
                    <a:pt x="2135" y="317"/>
                    <a:pt x="2136" y="317"/>
                    <a:pt x="2137" y="317"/>
                  </a:cubicBezTo>
                  <a:cubicBezTo>
                    <a:pt x="2138" y="317"/>
                    <a:pt x="2138" y="317"/>
                    <a:pt x="2138" y="317"/>
                  </a:cubicBezTo>
                  <a:cubicBezTo>
                    <a:pt x="2142" y="326"/>
                    <a:pt x="2154" y="335"/>
                    <a:pt x="2167" y="335"/>
                  </a:cubicBezTo>
                  <a:cubicBezTo>
                    <a:pt x="2170" y="335"/>
                    <a:pt x="2173" y="335"/>
                    <a:pt x="2177" y="333"/>
                  </a:cubicBezTo>
                  <a:cubicBezTo>
                    <a:pt x="2167" y="311"/>
                    <a:pt x="2204" y="317"/>
                    <a:pt x="2203" y="303"/>
                  </a:cubicBezTo>
                  <a:cubicBezTo>
                    <a:pt x="2202" y="302"/>
                    <a:pt x="2201" y="302"/>
                    <a:pt x="2199" y="302"/>
                  </a:cubicBezTo>
                  <a:cubicBezTo>
                    <a:pt x="2199" y="302"/>
                    <a:pt x="2198" y="302"/>
                    <a:pt x="2197" y="302"/>
                  </a:cubicBezTo>
                  <a:cubicBezTo>
                    <a:pt x="2196" y="302"/>
                    <a:pt x="2195" y="302"/>
                    <a:pt x="2195" y="302"/>
                  </a:cubicBezTo>
                  <a:cubicBezTo>
                    <a:pt x="2194" y="302"/>
                    <a:pt x="2193" y="302"/>
                    <a:pt x="2192" y="302"/>
                  </a:cubicBezTo>
                  <a:cubicBezTo>
                    <a:pt x="2192" y="294"/>
                    <a:pt x="2181" y="293"/>
                    <a:pt x="2171" y="293"/>
                  </a:cubicBezTo>
                  <a:cubicBezTo>
                    <a:pt x="2167" y="293"/>
                    <a:pt x="2163" y="293"/>
                    <a:pt x="2160" y="293"/>
                  </a:cubicBezTo>
                  <a:cubicBezTo>
                    <a:pt x="2159" y="298"/>
                    <a:pt x="2166" y="299"/>
                    <a:pt x="2162" y="303"/>
                  </a:cubicBezTo>
                  <a:cubicBezTo>
                    <a:pt x="2161" y="304"/>
                    <a:pt x="2159" y="304"/>
                    <a:pt x="2158" y="304"/>
                  </a:cubicBezTo>
                  <a:cubicBezTo>
                    <a:pt x="2151" y="304"/>
                    <a:pt x="2151" y="294"/>
                    <a:pt x="2152" y="290"/>
                  </a:cubicBezTo>
                  <a:cubicBezTo>
                    <a:pt x="2137" y="278"/>
                    <a:pt x="2109" y="275"/>
                    <a:pt x="2095" y="262"/>
                  </a:cubicBezTo>
                  <a:cubicBezTo>
                    <a:pt x="2094" y="262"/>
                    <a:pt x="2094" y="262"/>
                    <a:pt x="2094" y="262"/>
                  </a:cubicBezTo>
                  <a:cubicBezTo>
                    <a:pt x="2092" y="262"/>
                    <a:pt x="2091" y="262"/>
                    <a:pt x="2090" y="262"/>
                  </a:cubicBezTo>
                  <a:cubicBezTo>
                    <a:pt x="2089" y="262"/>
                    <a:pt x="2088" y="263"/>
                    <a:pt x="2087" y="263"/>
                  </a:cubicBezTo>
                  <a:cubicBezTo>
                    <a:pt x="2086" y="263"/>
                    <a:pt x="2086" y="263"/>
                    <a:pt x="2085" y="263"/>
                  </a:cubicBezTo>
                  <a:cubicBezTo>
                    <a:pt x="2076" y="260"/>
                    <a:pt x="2070" y="253"/>
                    <a:pt x="2059" y="251"/>
                  </a:cubicBezTo>
                  <a:cubicBezTo>
                    <a:pt x="2059" y="251"/>
                    <a:pt x="2058" y="251"/>
                    <a:pt x="2057" y="251"/>
                  </a:cubicBezTo>
                  <a:cubicBezTo>
                    <a:pt x="2053" y="251"/>
                    <a:pt x="2049" y="252"/>
                    <a:pt x="2045" y="253"/>
                  </a:cubicBezTo>
                  <a:cubicBezTo>
                    <a:pt x="2041" y="254"/>
                    <a:pt x="2037" y="254"/>
                    <a:pt x="2033" y="254"/>
                  </a:cubicBezTo>
                  <a:cubicBezTo>
                    <a:pt x="2032" y="254"/>
                    <a:pt x="2031" y="254"/>
                    <a:pt x="2031" y="254"/>
                  </a:cubicBezTo>
                  <a:cubicBezTo>
                    <a:pt x="2022" y="253"/>
                    <a:pt x="2019" y="248"/>
                    <a:pt x="2012" y="248"/>
                  </a:cubicBezTo>
                  <a:cubicBezTo>
                    <a:pt x="2011" y="248"/>
                    <a:pt x="2009" y="248"/>
                    <a:pt x="2007" y="249"/>
                  </a:cubicBezTo>
                  <a:cubicBezTo>
                    <a:pt x="2003" y="253"/>
                    <a:pt x="2009" y="259"/>
                    <a:pt x="2008" y="265"/>
                  </a:cubicBezTo>
                  <a:cubicBezTo>
                    <a:pt x="2006" y="268"/>
                    <a:pt x="2003" y="269"/>
                    <a:pt x="2001" y="269"/>
                  </a:cubicBezTo>
                  <a:cubicBezTo>
                    <a:pt x="1993" y="269"/>
                    <a:pt x="1985" y="259"/>
                    <a:pt x="1979" y="255"/>
                  </a:cubicBezTo>
                  <a:cubicBezTo>
                    <a:pt x="1976" y="256"/>
                    <a:pt x="1974" y="257"/>
                    <a:pt x="1972" y="257"/>
                  </a:cubicBezTo>
                  <a:cubicBezTo>
                    <a:pt x="1969" y="257"/>
                    <a:pt x="1966" y="256"/>
                    <a:pt x="1964" y="256"/>
                  </a:cubicBezTo>
                  <a:cubicBezTo>
                    <a:pt x="1961" y="255"/>
                    <a:pt x="1959" y="255"/>
                    <a:pt x="1956" y="255"/>
                  </a:cubicBezTo>
                  <a:cubicBezTo>
                    <a:pt x="1954" y="255"/>
                    <a:pt x="1951" y="255"/>
                    <a:pt x="1949" y="256"/>
                  </a:cubicBezTo>
                  <a:cubicBezTo>
                    <a:pt x="1945" y="253"/>
                    <a:pt x="1938" y="252"/>
                    <a:pt x="1932" y="252"/>
                  </a:cubicBezTo>
                  <a:cubicBezTo>
                    <a:pt x="1927" y="252"/>
                    <a:pt x="1922" y="253"/>
                    <a:pt x="1919" y="255"/>
                  </a:cubicBezTo>
                  <a:cubicBezTo>
                    <a:pt x="1916" y="259"/>
                    <a:pt x="1918" y="265"/>
                    <a:pt x="1913" y="266"/>
                  </a:cubicBezTo>
                  <a:cubicBezTo>
                    <a:pt x="1909" y="262"/>
                    <a:pt x="1906" y="255"/>
                    <a:pt x="1901" y="251"/>
                  </a:cubicBezTo>
                  <a:cubicBezTo>
                    <a:pt x="1901" y="248"/>
                    <a:pt x="1904" y="247"/>
                    <a:pt x="1903" y="243"/>
                  </a:cubicBezTo>
                  <a:cubicBezTo>
                    <a:pt x="1895" y="235"/>
                    <a:pt x="1876" y="235"/>
                    <a:pt x="1862" y="231"/>
                  </a:cubicBezTo>
                  <a:cubicBezTo>
                    <a:pt x="1856" y="235"/>
                    <a:pt x="1847" y="237"/>
                    <a:pt x="1838" y="237"/>
                  </a:cubicBezTo>
                  <a:cubicBezTo>
                    <a:pt x="1826" y="237"/>
                    <a:pt x="1815" y="234"/>
                    <a:pt x="1811" y="227"/>
                  </a:cubicBezTo>
                  <a:cubicBezTo>
                    <a:pt x="1811" y="227"/>
                    <a:pt x="1811" y="227"/>
                    <a:pt x="1811" y="227"/>
                  </a:cubicBezTo>
                  <a:cubicBezTo>
                    <a:pt x="1809" y="227"/>
                    <a:pt x="1808" y="228"/>
                    <a:pt x="1806" y="228"/>
                  </a:cubicBezTo>
                  <a:cubicBezTo>
                    <a:pt x="1805" y="228"/>
                    <a:pt x="1803" y="228"/>
                    <a:pt x="1802" y="228"/>
                  </a:cubicBezTo>
                  <a:cubicBezTo>
                    <a:pt x="1799" y="228"/>
                    <a:pt x="1796" y="227"/>
                    <a:pt x="1795" y="226"/>
                  </a:cubicBezTo>
                  <a:cubicBezTo>
                    <a:pt x="1795" y="222"/>
                    <a:pt x="1801" y="223"/>
                    <a:pt x="1800" y="219"/>
                  </a:cubicBezTo>
                  <a:cubicBezTo>
                    <a:pt x="1793" y="216"/>
                    <a:pt x="1786" y="212"/>
                    <a:pt x="1775" y="212"/>
                  </a:cubicBezTo>
                  <a:cubicBezTo>
                    <a:pt x="1770" y="218"/>
                    <a:pt x="1761" y="226"/>
                    <a:pt x="1751" y="226"/>
                  </a:cubicBezTo>
                  <a:cubicBezTo>
                    <a:pt x="1751" y="226"/>
                    <a:pt x="1751" y="226"/>
                    <a:pt x="1750" y="226"/>
                  </a:cubicBezTo>
                  <a:cubicBezTo>
                    <a:pt x="1749" y="220"/>
                    <a:pt x="1758" y="215"/>
                    <a:pt x="1760" y="210"/>
                  </a:cubicBezTo>
                  <a:cubicBezTo>
                    <a:pt x="1755" y="207"/>
                    <a:pt x="1744" y="206"/>
                    <a:pt x="1734" y="206"/>
                  </a:cubicBezTo>
                  <a:cubicBezTo>
                    <a:pt x="1725" y="206"/>
                    <a:pt x="1715" y="207"/>
                    <a:pt x="1707" y="207"/>
                  </a:cubicBezTo>
                  <a:cubicBezTo>
                    <a:pt x="1707" y="207"/>
                    <a:pt x="1707" y="207"/>
                    <a:pt x="1707" y="207"/>
                  </a:cubicBezTo>
                  <a:cubicBezTo>
                    <a:pt x="1705" y="207"/>
                    <a:pt x="1704" y="207"/>
                    <a:pt x="1702" y="207"/>
                  </a:cubicBezTo>
                  <a:cubicBezTo>
                    <a:pt x="1701" y="207"/>
                    <a:pt x="1699" y="206"/>
                    <a:pt x="1698" y="206"/>
                  </a:cubicBezTo>
                  <a:cubicBezTo>
                    <a:pt x="1695" y="206"/>
                    <a:pt x="1692" y="207"/>
                    <a:pt x="1692" y="211"/>
                  </a:cubicBezTo>
                  <a:cubicBezTo>
                    <a:pt x="1699" y="212"/>
                    <a:pt x="1701" y="224"/>
                    <a:pt x="1695" y="228"/>
                  </a:cubicBezTo>
                  <a:cubicBezTo>
                    <a:pt x="1686" y="227"/>
                    <a:pt x="1684" y="221"/>
                    <a:pt x="1675" y="220"/>
                  </a:cubicBezTo>
                  <a:cubicBezTo>
                    <a:pt x="1672" y="223"/>
                    <a:pt x="1680" y="227"/>
                    <a:pt x="1676" y="230"/>
                  </a:cubicBezTo>
                  <a:cubicBezTo>
                    <a:pt x="1667" y="229"/>
                    <a:pt x="1666" y="223"/>
                    <a:pt x="1659" y="223"/>
                  </a:cubicBezTo>
                  <a:cubicBezTo>
                    <a:pt x="1658" y="223"/>
                    <a:pt x="1658" y="223"/>
                    <a:pt x="1657" y="223"/>
                  </a:cubicBezTo>
                  <a:cubicBezTo>
                    <a:pt x="1652" y="223"/>
                    <a:pt x="1648" y="231"/>
                    <a:pt x="1641" y="231"/>
                  </a:cubicBezTo>
                  <a:cubicBezTo>
                    <a:pt x="1640" y="231"/>
                    <a:pt x="1639" y="231"/>
                    <a:pt x="1639" y="231"/>
                  </a:cubicBezTo>
                  <a:cubicBezTo>
                    <a:pt x="1632" y="231"/>
                    <a:pt x="1632" y="229"/>
                    <a:pt x="1625" y="224"/>
                  </a:cubicBezTo>
                  <a:cubicBezTo>
                    <a:pt x="1619" y="229"/>
                    <a:pt x="1618" y="239"/>
                    <a:pt x="1609" y="239"/>
                  </a:cubicBezTo>
                  <a:cubicBezTo>
                    <a:pt x="1609" y="239"/>
                    <a:pt x="1609" y="239"/>
                    <a:pt x="1609" y="239"/>
                  </a:cubicBezTo>
                  <a:cubicBezTo>
                    <a:pt x="1602" y="239"/>
                    <a:pt x="1597" y="228"/>
                    <a:pt x="1591" y="223"/>
                  </a:cubicBezTo>
                  <a:cubicBezTo>
                    <a:pt x="1588" y="220"/>
                    <a:pt x="1583" y="222"/>
                    <a:pt x="1584" y="217"/>
                  </a:cubicBezTo>
                  <a:cubicBezTo>
                    <a:pt x="1585" y="217"/>
                    <a:pt x="1586" y="218"/>
                    <a:pt x="1587" y="218"/>
                  </a:cubicBezTo>
                  <a:cubicBezTo>
                    <a:pt x="1591" y="218"/>
                    <a:pt x="1592" y="215"/>
                    <a:pt x="1594" y="213"/>
                  </a:cubicBezTo>
                  <a:cubicBezTo>
                    <a:pt x="1592" y="202"/>
                    <a:pt x="1582" y="195"/>
                    <a:pt x="1569" y="195"/>
                  </a:cubicBezTo>
                  <a:cubicBezTo>
                    <a:pt x="1565" y="195"/>
                    <a:pt x="1561" y="195"/>
                    <a:pt x="1558" y="197"/>
                  </a:cubicBezTo>
                  <a:cubicBezTo>
                    <a:pt x="1551" y="195"/>
                    <a:pt x="1546" y="192"/>
                    <a:pt x="1538" y="191"/>
                  </a:cubicBezTo>
                  <a:cubicBezTo>
                    <a:pt x="1529" y="196"/>
                    <a:pt x="1529" y="206"/>
                    <a:pt x="1531" y="213"/>
                  </a:cubicBezTo>
                  <a:cubicBezTo>
                    <a:pt x="1520" y="207"/>
                    <a:pt x="1501" y="207"/>
                    <a:pt x="1488" y="203"/>
                  </a:cubicBezTo>
                  <a:cubicBezTo>
                    <a:pt x="1487" y="200"/>
                    <a:pt x="1491" y="200"/>
                    <a:pt x="1490" y="196"/>
                  </a:cubicBezTo>
                  <a:cubicBezTo>
                    <a:pt x="1480" y="194"/>
                    <a:pt x="1466" y="189"/>
                    <a:pt x="1453" y="189"/>
                  </a:cubicBezTo>
                  <a:cubicBezTo>
                    <a:pt x="1447" y="189"/>
                    <a:pt x="1441" y="191"/>
                    <a:pt x="1436" y="194"/>
                  </a:cubicBezTo>
                  <a:cubicBezTo>
                    <a:pt x="1428" y="190"/>
                    <a:pt x="1417" y="189"/>
                    <a:pt x="1407" y="186"/>
                  </a:cubicBezTo>
                  <a:cubicBezTo>
                    <a:pt x="1403" y="187"/>
                    <a:pt x="1402" y="191"/>
                    <a:pt x="1401" y="195"/>
                  </a:cubicBezTo>
                  <a:cubicBezTo>
                    <a:pt x="1391" y="198"/>
                    <a:pt x="1381" y="205"/>
                    <a:pt x="1369" y="205"/>
                  </a:cubicBezTo>
                  <a:cubicBezTo>
                    <a:pt x="1369" y="205"/>
                    <a:pt x="1368" y="205"/>
                    <a:pt x="1368" y="205"/>
                  </a:cubicBezTo>
                  <a:cubicBezTo>
                    <a:pt x="1363" y="208"/>
                    <a:pt x="1361" y="213"/>
                    <a:pt x="1354" y="213"/>
                  </a:cubicBezTo>
                  <a:cubicBezTo>
                    <a:pt x="1350" y="205"/>
                    <a:pt x="1361" y="196"/>
                    <a:pt x="1373" y="193"/>
                  </a:cubicBezTo>
                  <a:cubicBezTo>
                    <a:pt x="1376" y="192"/>
                    <a:pt x="1381" y="193"/>
                    <a:pt x="1385" y="191"/>
                  </a:cubicBezTo>
                  <a:cubicBezTo>
                    <a:pt x="1392" y="188"/>
                    <a:pt x="1396" y="181"/>
                    <a:pt x="1403" y="178"/>
                  </a:cubicBezTo>
                  <a:cubicBezTo>
                    <a:pt x="1406" y="177"/>
                    <a:pt x="1409" y="178"/>
                    <a:pt x="1413" y="176"/>
                  </a:cubicBezTo>
                  <a:cubicBezTo>
                    <a:pt x="1419" y="174"/>
                    <a:pt x="1426" y="168"/>
                    <a:pt x="1435" y="168"/>
                  </a:cubicBezTo>
                  <a:cubicBezTo>
                    <a:pt x="1432" y="161"/>
                    <a:pt x="1436" y="159"/>
                    <a:pt x="1438" y="153"/>
                  </a:cubicBezTo>
                  <a:cubicBezTo>
                    <a:pt x="1429" y="150"/>
                    <a:pt x="1421" y="139"/>
                    <a:pt x="1410" y="137"/>
                  </a:cubicBezTo>
                  <a:cubicBezTo>
                    <a:pt x="1410" y="137"/>
                    <a:pt x="1409" y="137"/>
                    <a:pt x="1408" y="137"/>
                  </a:cubicBezTo>
                  <a:cubicBezTo>
                    <a:pt x="1405" y="137"/>
                    <a:pt x="1401" y="138"/>
                    <a:pt x="1398" y="139"/>
                  </a:cubicBezTo>
                  <a:cubicBezTo>
                    <a:pt x="1394" y="140"/>
                    <a:pt x="1390" y="141"/>
                    <a:pt x="1386" y="141"/>
                  </a:cubicBezTo>
                  <a:cubicBezTo>
                    <a:pt x="1386" y="141"/>
                    <a:pt x="1385" y="141"/>
                    <a:pt x="1385" y="141"/>
                  </a:cubicBezTo>
                  <a:cubicBezTo>
                    <a:pt x="1380" y="143"/>
                    <a:pt x="1381" y="151"/>
                    <a:pt x="1374" y="151"/>
                  </a:cubicBezTo>
                  <a:cubicBezTo>
                    <a:pt x="1374" y="151"/>
                    <a:pt x="1373" y="150"/>
                    <a:pt x="1373" y="150"/>
                  </a:cubicBezTo>
                  <a:cubicBezTo>
                    <a:pt x="1370" y="148"/>
                    <a:pt x="1374" y="145"/>
                    <a:pt x="1372" y="142"/>
                  </a:cubicBezTo>
                  <a:cubicBezTo>
                    <a:pt x="1365" y="141"/>
                    <a:pt x="1358" y="140"/>
                    <a:pt x="1356" y="136"/>
                  </a:cubicBezTo>
                  <a:cubicBezTo>
                    <a:pt x="1357" y="134"/>
                    <a:pt x="1362" y="132"/>
                    <a:pt x="1359" y="129"/>
                  </a:cubicBezTo>
                  <a:cubicBezTo>
                    <a:pt x="1358" y="129"/>
                    <a:pt x="1358" y="129"/>
                    <a:pt x="1357" y="129"/>
                  </a:cubicBezTo>
                  <a:cubicBezTo>
                    <a:pt x="1353" y="129"/>
                    <a:pt x="1348" y="128"/>
                    <a:pt x="1344" y="127"/>
                  </a:cubicBezTo>
                  <a:cubicBezTo>
                    <a:pt x="1340" y="126"/>
                    <a:pt x="1336" y="125"/>
                    <a:pt x="1334" y="125"/>
                  </a:cubicBezTo>
                  <a:moveTo>
                    <a:pt x="1328" y="92"/>
                  </a:moveTo>
                  <a:cubicBezTo>
                    <a:pt x="1322" y="92"/>
                    <a:pt x="1315" y="97"/>
                    <a:pt x="1311" y="99"/>
                  </a:cubicBezTo>
                  <a:cubicBezTo>
                    <a:pt x="1310" y="110"/>
                    <a:pt x="1297" y="111"/>
                    <a:pt x="1296" y="122"/>
                  </a:cubicBezTo>
                  <a:cubicBezTo>
                    <a:pt x="1297" y="122"/>
                    <a:pt x="1298" y="122"/>
                    <a:pt x="1300" y="122"/>
                  </a:cubicBezTo>
                  <a:cubicBezTo>
                    <a:pt x="1306" y="122"/>
                    <a:pt x="1310" y="117"/>
                    <a:pt x="1316" y="116"/>
                  </a:cubicBezTo>
                  <a:cubicBezTo>
                    <a:pt x="1318" y="116"/>
                    <a:pt x="1319" y="116"/>
                    <a:pt x="1321" y="116"/>
                  </a:cubicBezTo>
                  <a:cubicBezTo>
                    <a:pt x="1324" y="116"/>
                    <a:pt x="1328" y="116"/>
                    <a:pt x="1331" y="117"/>
                  </a:cubicBezTo>
                  <a:cubicBezTo>
                    <a:pt x="1335" y="117"/>
                    <a:pt x="1339" y="117"/>
                    <a:pt x="1342" y="117"/>
                  </a:cubicBezTo>
                  <a:cubicBezTo>
                    <a:pt x="1347" y="117"/>
                    <a:pt x="1352" y="117"/>
                    <a:pt x="1356" y="114"/>
                  </a:cubicBezTo>
                  <a:cubicBezTo>
                    <a:pt x="1355" y="106"/>
                    <a:pt x="1349" y="103"/>
                    <a:pt x="1345" y="98"/>
                  </a:cubicBezTo>
                  <a:cubicBezTo>
                    <a:pt x="1343" y="97"/>
                    <a:pt x="1340" y="97"/>
                    <a:pt x="1337" y="97"/>
                  </a:cubicBezTo>
                  <a:cubicBezTo>
                    <a:pt x="1337" y="97"/>
                    <a:pt x="1336" y="97"/>
                    <a:pt x="1335" y="97"/>
                  </a:cubicBezTo>
                  <a:cubicBezTo>
                    <a:pt x="1333" y="93"/>
                    <a:pt x="1331" y="92"/>
                    <a:pt x="1328" y="92"/>
                  </a:cubicBezTo>
                  <a:moveTo>
                    <a:pt x="1246" y="80"/>
                  </a:moveTo>
                  <a:cubicBezTo>
                    <a:pt x="1247" y="76"/>
                    <a:pt x="1249" y="75"/>
                    <a:pt x="1253" y="75"/>
                  </a:cubicBezTo>
                  <a:cubicBezTo>
                    <a:pt x="1256" y="75"/>
                    <a:pt x="1259" y="76"/>
                    <a:pt x="1262" y="76"/>
                  </a:cubicBezTo>
                  <a:cubicBezTo>
                    <a:pt x="1261" y="80"/>
                    <a:pt x="1256" y="80"/>
                    <a:pt x="1250" y="80"/>
                  </a:cubicBezTo>
                  <a:cubicBezTo>
                    <a:pt x="1250" y="80"/>
                    <a:pt x="1249" y="80"/>
                    <a:pt x="1249" y="80"/>
                  </a:cubicBezTo>
                  <a:cubicBezTo>
                    <a:pt x="1249" y="80"/>
                    <a:pt x="1248" y="80"/>
                    <a:pt x="1248" y="80"/>
                  </a:cubicBezTo>
                  <a:cubicBezTo>
                    <a:pt x="1247" y="80"/>
                    <a:pt x="1247" y="80"/>
                    <a:pt x="1246" y="80"/>
                  </a:cubicBezTo>
                  <a:moveTo>
                    <a:pt x="1259" y="53"/>
                  </a:moveTo>
                  <a:cubicBezTo>
                    <a:pt x="1254" y="58"/>
                    <a:pt x="1246" y="60"/>
                    <a:pt x="1237" y="62"/>
                  </a:cubicBezTo>
                  <a:cubicBezTo>
                    <a:pt x="1237" y="80"/>
                    <a:pt x="1237" y="80"/>
                    <a:pt x="1237" y="80"/>
                  </a:cubicBezTo>
                  <a:cubicBezTo>
                    <a:pt x="1239" y="81"/>
                    <a:pt x="1242" y="81"/>
                    <a:pt x="1244" y="81"/>
                  </a:cubicBezTo>
                  <a:cubicBezTo>
                    <a:pt x="1244" y="84"/>
                    <a:pt x="1241" y="84"/>
                    <a:pt x="1239" y="85"/>
                  </a:cubicBezTo>
                  <a:cubicBezTo>
                    <a:pt x="1238" y="84"/>
                    <a:pt x="1238" y="84"/>
                    <a:pt x="1237" y="84"/>
                  </a:cubicBezTo>
                  <a:cubicBezTo>
                    <a:pt x="1237" y="92"/>
                    <a:pt x="1237" y="92"/>
                    <a:pt x="1237" y="92"/>
                  </a:cubicBezTo>
                  <a:cubicBezTo>
                    <a:pt x="1238" y="92"/>
                    <a:pt x="1238" y="92"/>
                    <a:pt x="1239" y="92"/>
                  </a:cubicBezTo>
                  <a:cubicBezTo>
                    <a:pt x="1243" y="98"/>
                    <a:pt x="1255" y="99"/>
                    <a:pt x="1262" y="104"/>
                  </a:cubicBezTo>
                  <a:cubicBezTo>
                    <a:pt x="1263" y="104"/>
                    <a:pt x="1264" y="104"/>
                    <a:pt x="1265" y="104"/>
                  </a:cubicBezTo>
                  <a:cubicBezTo>
                    <a:pt x="1269" y="104"/>
                    <a:pt x="1273" y="105"/>
                    <a:pt x="1277" y="106"/>
                  </a:cubicBezTo>
                  <a:cubicBezTo>
                    <a:pt x="1281" y="108"/>
                    <a:pt x="1284" y="109"/>
                    <a:pt x="1288" y="109"/>
                  </a:cubicBezTo>
                  <a:cubicBezTo>
                    <a:pt x="1291" y="109"/>
                    <a:pt x="1294" y="107"/>
                    <a:pt x="1297" y="103"/>
                  </a:cubicBezTo>
                  <a:cubicBezTo>
                    <a:pt x="1295" y="95"/>
                    <a:pt x="1299" y="92"/>
                    <a:pt x="1302" y="86"/>
                  </a:cubicBezTo>
                  <a:cubicBezTo>
                    <a:pt x="1300" y="83"/>
                    <a:pt x="1296" y="81"/>
                    <a:pt x="1292" y="81"/>
                  </a:cubicBezTo>
                  <a:cubicBezTo>
                    <a:pt x="1289" y="81"/>
                    <a:pt x="1285" y="82"/>
                    <a:pt x="1282" y="84"/>
                  </a:cubicBezTo>
                  <a:cubicBezTo>
                    <a:pt x="1279" y="82"/>
                    <a:pt x="1283" y="81"/>
                    <a:pt x="1282" y="77"/>
                  </a:cubicBezTo>
                  <a:cubicBezTo>
                    <a:pt x="1281" y="76"/>
                    <a:pt x="1279" y="76"/>
                    <a:pt x="1278" y="76"/>
                  </a:cubicBezTo>
                  <a:cubicBezTo>
                    <a:pt x="1277" y="76"/>
                    <a:pt x="1275" y="76"/>
                    <a:pt x="1274" y="77"/>
                  </a:cubicBezTo>
                  <a:cubicBezTo>
                    <a:pt x="1273" y="77"/>
                    <a:pt x="1272" y="77"/>
                    <a:pt x="1271" y="77"/>
                  </a:cubicBezTo>
                  <a:cubicBezTo>
                    <a:pt x="1269" y="77"/>
                    <a:pt x="1268" y="77"/>
                    <a:pt x="1267" y="75"/>
                  </a:cubicBezTo>
                  <a:cubicBezTo>
                    <a:pt x="1269" y="70"/>
                    <a:pt x="1281" y="73"/>
                    <a:pt x="1280" y="65"/>
                  </a:cubicBezTo>
                  <a:cubicBezTo>
                    <a:pt x="1271" y="63"/>
                    <a:pt x="1267" y="56"/>
                    <a:pt x="1259" y="53"/>
                  </a:cubicBezTo>
                  <a:moveTo>
                    <a:pt x="3248" y="1479"/>
                  </a:moveTo>
                  <a:cubicBezTo>
                    <a:pt x="3243" y="1479"/>
                    <a:pt x="3242" y="1482"/>
                    <a:pt x="3241" y="1486"/>
                  </a:cubicBezTo>
                  <a:cubicBezTo>
                    <a:pt x="3242" y="1488"/>
                    <a:pt x="3245" y="1488"/>
                    <a:pt x="3247" y="1488"/>
                  </a:cubicBezTo>
                  <a:cubicBezTo>
                    <a:pt x="3250" y="1488"/>
                    <a:pt x="3253" y="1488"/>
                    <a:pt x="3253" y="1486"/>
                  </a:cubicBezTo>
                  <a:cubicBezTo>
                    <a:pt x="3254" y="1482"/>
                    <a:pt x="3252" y="1481"/>
                    <a:pt x="3250" y="1479"/>
                  </a:cubicBezTo>
                  <a:cubicBezTo>
                    <a:pt x="3249" y="1479"/>
                    <a:pt x="3249" y="1479"/>
                    <a:pt x="3248" y="1479"/>
                  </a:cubicBezTo>
                  <a:moveTo>
                    <a:pt x="780" y="1068"/>
                  </a:moveTo>
                  <a:cubicBezTo>
                    <a:pt x="779" y="1068"/>
                    <a:pt x="779" y="1068"/>
                    <a:pt x="779" y="1068"/>
                  </a:cubicBezTo>
                  <a:cubicBezTo>
                    <a:pt x="773" y="1072"/>
                    <a:pt x="776" y="1080"/>
                    <a:pt x="767" y="1083"/>
                  </a:cubicBezTo>
                  <a:cubicBezTo>
                    <a:pt x="766" y="1085"/>
                    <a:pt x="765" y="1088"/>
                    <a:pt x="766" y="1091"/>
                  </a:cubicBezTo>
                  <a:cubicBezTo>
                    <a:pt x="758" y="1098"/>
                    <a:pt x="742" y="1098"/>
                    <a:pt x="733" y="1104"/>
                  </a:cubicBezTo>
                  <a:cubicBezTo>
                    <a:pt x="726" y="1116"/>
                    <a:pt x="736" y="1126"/>
                    <a:pt x="732" y="1137"/>
                  </a:cubicBezTo>
                  <a:cubicBezTo>
                    <a:pt x="731" y="1142"/>
                    <a:pt x="722" y="1145"/>
                    <a:pt x="721" y="1150"/>
                  </a:cubicBezTo>
                  <a:cubicBezTo>
                    <a:pt x="721" y="1153"/>
                    <a:pt x="725" y="1156"/>
                    <a:pt x="726" y="1160"/>
                  </a:cubicBezTo>
                  <a:cubicBezTo>
                    <a:pt x="727" y="1167"/>
                    <a:pt x="724" y="1174"/>
                    <a:pt x="728" y="1180"/>
                  </a:cubicBezTo>
                  <a:cubicBezTo>
                    <a:pt x="733" y="1183"/>
                    <a:pt x="740" y="1187"/>
                    <a:pt x="748" y="1187"/>
                  </a:cubicBezTo>
                  <a:cubicBezTo>
                    <a:pt x="750" y="1187"/>
                    <a:pt x="752" y="1187"/>
                    <a:pt x="755" y="1186"/>
                  </a:cubicBezTo>
                  <a:cubicBezTo>
                    <a:pt x="764" y="1183"/>
                    <a:pt x="769" y="1165"/>
                    <a:pt x="773" y="1154"/>
                  </a:cubicBezTo>
                  <a:cubicBezTo>
                    <a:pt x="775" y="1148"/>
                    <a:pt x="778" y="1142"/>
                    <a:pt x="779" y="1138"/>
                  </a:cubicBezTo>
                  <a:cubicBezTo>
                    <a:pt x="779" y="1135"/>
                    <a:pt x="778" y="1132"/>
                    <a:pt x="779" y="1129"/>
                  </a:cubicBezTo>
                  <a:cubicBezTo>
                    <a:pt x="781" y="1123"/>
                    <a:pt x="787" y="1118"/>
                    <a:pt x="788" y="1113"/>
                  </a:cubicBezTo>
                  <a:cubicBezTo>
                    <a:pt x="788" y="1108"/>
                    <a:pt x="786" y="1105"/>
                    <a:pt x="787" y="1103"/>
                  </a:cubicBezTo>
                  <a:cubicBezTo>
                    <a:pt x="788" y="1096"/>
                    <a:pt x="797" y="1093"/>
                    <a:pt x="797" y="1088"/>
                  </a:cubicBezTo>
                  <a:cubicBezTo>
                    <a:pt x="797" y="1084"/>
                    <a:pt x="786" y="1068"/>
                    <a:pt x="780" y="1068"/>
                  </a:cubicBezTo>
                  <a:moveTo>
                    <a:pt x="733" y="1067"/>
                  </a:moveTo>
                  <a:cubicBezTo>
                    <a:pt x="728" y="1067"/>
                    <a:pt x="723" y="1069"/>
                    <a:pt x="722" y="1074"/>
                  </a:cubicBezTo>
                  <a:cubicBezTo>
                    <a:pt x="729" y="1076"/>
                    <a:pt x="738" y="1076"/>
                    <a:pt x="743" y="1078"/>
                  </a:cubicBezTo>
                  <a:cubicBezTo>
                    <a:pt x="747" y="1071"/>
                    <a:pt x="740" y="1067"/>
                    <a:pt x="733" y="1067"/>
                  </a:cubicBezTo>
                  <a:moveTo>
                    <a:pt x="818" y="1010"/>
                  </a:moveTo>
                  <a:cubicBezTo>
                    <a:pt x="806" y="1010"/>
                    <a:pt x="811" y="1021"/>
                    <a:pt x="813" y="1027"/>
                  </a:cubicBezTo>
                  <a:cubicBezTo>
                    <a:pt x="814" y="1027"/>
                    <a:pt x="815" y="1027"/>
                    <a:pt x="815" y="1027"/>
                  </a:cubicBezTo>
                  <a:cubicBezTo>
                    <a:pt x="817" y="1027"/>
                    <a:pt x="819" y="1026"/>
                    <a:pt x="821" y="1026"/>
                  </a:cubicBezTo>
                  <a:cubicBezTo>
                    <a:pt x="822" y="1022"/>
                    <a:pt x="821" y="1015"/>
                    <a:pt x="820" y="1010"/>
                  </a:cubicBezTo>
                  <a:cubicBezTo>
                    <a:pt x="819" y="1010"/>
                    <a:pt x="819" y="1010"/>
                    <a:pt x="818" y="1010"/>
                  </a:cubicBezTo>
                  <a:moveTo>
                    <a:pt x="687" y="997"/>
                  </a:moveTo>
                  <a:cubicBezTo>
                    <a:pt x="393" y="997"/>
                    <a:pt x="393" y="997"/>
                    <a:pt x="393" y="997"/>
                  </a:cubicBezTo>
                  <a:cubicBezTo>
                    <a:pt x="397" y="1000"/>
                    <a:pt x="401" y="1003"/>
                    <a:pt x="403" y="1007"/>
                  </a:cubicBezTo>
                  <a:cubicBezTo>
                    <a:pt x="405" y="1010"/>
                    <a:pt x="404" y="1013"/>
                    <a:pt x="405" y="1016"/>
                  </a:cubicBezTo>
                  <a:cubicBezTo>
                    <a:pt x="406" y="1023"/>
                    <a:pt x="414" y="1028"/>
                    <a:pt x="416" y="1035"/>
                  </a:cubicBezTo>
                  <a:cubicBezTo>
                    <a:pt x="416" y="1038"/>
                    <a:pt x="415" y="1041"/>
                    <a:pt x="416" y="1045"/>
                  </a:cubicBezTo>
                  <a:cubicBezTo>
                    <a:pt x="417" y="1049"/>
                    <a:pt x="422" y="1052"/>
                    <a:pt x="422" y="1056"/>
                  </a:cubicBezTo>
                  <a:cubicBezTo>
                    <a:pt x="424" y="1069"/>
                    <a:pt x="414" y="1074"/>
                    <a:pt x="411" y="1081"/>
                  </a:cubicBezTo>
                  <a:cubicBezTo>
                    <a:pt x="410" y="1084"/>
                    <a:pt x="411" y="1088"/>
                    <a:pt x="410" y="1090"/>
                  </a:cubicBezTo>
                  <a:cubicBezTo>
                    <a:pt x="408" y="1094"/>
                    <a:pt x="404" y="1096"/>
                    <a:pt x="402" y="1099"/>
                  </a:cubicBezTo>
                  <a:cubicBezTo>
                    <a:pt x="401" y="1103"/>
                    <a:pt x="401" y="1120"/>
                    <a:pt x="402" y="1124"/>
                  </a:cubicBezTo>
                  <a:cubicBezTo>
                    <a:pt x="404" y="1131"/>
                    <a:pt x="420" y="1136"/>
                    <a:pt x="415" y="1144"/>
                  </a:cubicBezTo>
                  <a:cubicBezTo>
                    <a:pt x="429" y="1158"/>
                    <a:pt x="427" y="1184"/>
                    <a:pt x="437" y="1200"/>
                  </a:cubicBezTo>
                  <a:cubicBezTo>
                    <a:pt x="445" y="1215"/>
                    <a:pt x="462" y="1228"/>
                    <a:pt x="467" y="1245"/>
                  </a:cubicBezTo>
                  <a:cubicBezTo>
                    <a:pt x="469" y="1254"/>
                    <a:pt x="466" y="1264"/>
                    <a:pt x="474" y="1270"/>
                  </a:cubicBezTo>
                  <a:cubicBezTo>
                    <a:pt x="481" y="1271"/>
                    <a:pt x="488" y="1272"/>
                    <a:pt x="495" y="1272"/>
                  </a:cubicBezTo>
                  <a:cubicBezTo>
                    <a:pt x="500" y="1272"/>
                    <a:pt x="504" y="1271"/>
                    <a:pt x="509" y="1270"/>
                  </a:cubicBezTo>
                  <a:cubicBezTo>
                    <a:pt x="512" y="1270"/>
                    <a:pt x="515" y="1266"/>
                    <a:pt x="519" y="1266"/>
                  </a:cubicBezTo>
                  <a:cubicBezTo>
                    <a:pt x="521" y="1265"/>
                    <a:pt x="523" y="1265"/>
                    <a:pt x="525" y="1265"/>
                  </a:cubicBezTo>
                  <a:cubicBezTo>
                    <a:pt x="526" y="1265"/>
                    <a:pt x="527" y="1265"/>
                    <a:pt x="528" y="1265"/>
                  </a:cubicBezTo>
                  <a:cubicBezTo>
                    <a:pt x="529" y="1265"/>
                    <a:pt x="530" y="1265"/>
                    <a:pt x="530" y="1265"/>
                  </a:cubicBezTo>
                  <a:cubicBezTo>
                    <a:pt x="532" y="1265"/>
                    <a:pt x="534" y="1265"/>
                    <a:pt x="536" y="1265"/>
                  </a:cubicBezTo>
                  <a:cubicBezTo>
                    <a:pt x="541" y="1264"/>
                    <a:pt x="545" y="1262"/>
                    <a:pt x="550" y="1261"/>
                  </a:cubicBezTo>
                  <a:cubicBezTo>
                    <a:pt x="550" y="1261"/>
                    <a:pt x="551" y="1261"/>
                    <a:pt x="551" y="1261"/>
                  </a:cubicBezTo>
                  <a:cubicBezTo>
                    <a:pt x="552" y="1261"/>
                    <a:pt x="554" y="1261"/>
                    <a:pt x="555" y="1261"/>
                  </a:cubicBezTo>
                  <a:cubicBezTo>
                    <a:pt x="556" y="1261"/>
                    <a:pt x="557" y="1261"/>
                    <a:pt x="558" y="1261"/>
                  </a:cubicBezTo>
                  <a:cubicBezTo>
                    <a:pt x="559" y="1261"/>
                    <a:pt x="560" y="1261"/>
                    <a:pt x="561" y="1261"/>
                  </a:cubicBezTo>
                  <a:cubicBezTo>
                    <a:pt x="570" y="1259"/>
                    <a:pt x="572" y="1249"/>
                    <a:pt x="580" y="1243"/>
                  </a:cubicBezTo>
                  <a:cubicBezTo>
                    <a:pt x="586" y="1239"/>
                    <a:pt x="593" y="1240"/>
                    <a:pt x="596" y="1234"/>
                  </a:cubicBezTo>
                  <a:cubicBezTo>
                    <a:pt x="597" y="1230"/>
                    <a:pt x="595" y="1227"/>
                    <a:pt x="594" y="1224"/>
                  </a:cubicBezTo>
                  <a:cubicBezTo>
                    <a:pt x="600" y="1217"/>
                    <a:pt x="613" y="1215"/>
                    <a:pt x="616" y="1205"/>
                  </a:cubicBezTo>
                  <a:cubicBezTo>
                    <a:pt x="617" y="1201"/>
                    <a:pt x="615" y="1197"/>
                    <a:pt x="616" y="1194"/>
                  </a:cubicBezTo>
                  <a:cubicBezTo>
                    <a:pt x="618" y="1186"/>
                    <a:pt x="627" y="1184"/>
                    <a:pt x="636" y="1181"/>
                  </a:cubicBezTo>
                  <a:cubicBezTo>
                    <a:pt x="640" y="1173"/>
                    <a:pt x="646" y="1161"/>
                    <a:pt x="642" y="1149"/>
                  </a:cubicBezTo>
                  <a:cubicBezTo>
                    <a:pt x="640" y="1145"/>
                    <a:pt x="635" y="1143"/>
                    <a:pt x="636" y="1139"/>
                  </a:cubicBezTo>
                  <a:cubicBezTo>
                    <a:pt x="637" y="1135"/>
                    <a:pt x="647" y="1129"/>
                    <a:pt x="650" y="1127"/>
                  </a:cubicBezTo>
                  <a:cubicBezTo>
                    <a:pt x="655" y="1123"/>
                    <a:pt x="661" y="1117"/>
                    <a:pt x="666" y="1115"/>
                  </a:cubicBezTo>
                  <a:cubicBezTo>
                    <a:pt x="679" y="1108"/>
                    <a:pt x="695" y="1105"/>
                    <a:pt x="697" y="1090"/>
                  </a:cubicBezTo>
                  <a:cubicBezTo>
                    <a:pt x="698" y="1084"/>
                    <a:pt x="694" y="1072"/>
                    <a:pt x="694" y="1064"/>
                  </a:cubicBezTo>
                  <a:cubicBezTo>
                    <a:pt x="693" y="1054"/>
                    <a:pt x="689" y="1054"/>
                    <a:pt x="687" y="1045"/>
                  </a:cubicBezTo>
                  <a:cubicBezTo>
                    <a:pt x="686" y="1042"/>
                    <a:pt x="689" y="1036"/>
                    <a:pt x="688" y="1032"/>
                  </a:cubicBezTo>
                  <a:cubicBezTo>
                    <a:pt x="687" y="1027"/>
                    <a:pt x="680" y="1023"/>
                    <a:pt x="679" y="1017"/>
                  </a:cubicBezTo>
                  <a:cubicBezTo>
                    <a:pt x="678" y="1010"/>
                    <a:pt x="682" y="1003"/>
                    <a:pt x="687" y="997"/>
                  </a:cubicBezTo>
                  <a:moveTo>
                    <a:pt x="3157" y="1349"/>
                  </a:moveTo>
                  <a:cubicBezTo>
                    <a:pt x="3154" y="1348"/>
                    <a:pt x="3153" y="1346"/>
                    <a:pt x="3154" y="1343"/>
                  </a:cubicBezTo>
                  <a:cubicBezTo>
                    <a:pt x="3157" y="1343"/>
                    <a:pt x="3157" y="1343"/>
                    <a:pt x="3157" y="1343"/>
                  </a:cubicBezTo>
                  <a:cubicBezTo>
                    <a:pt x="3159" y="1344"/>
                    <a:pt x="3159" y="1348"/>
                    <a:pt x="3157" y="1349"/>
                  </a:cubicBezTo>
                  <a:moveTo>
                    <a:pt x="3372" y="1235"/>
                  </a:moveTo>
                  <a:cubicBezTo>
                    <a:pt x="3371" y="1235"/>
                    <a:pt x="3371" y="1235"/>
                    <a:pt x="3371" y="1235"/>
                  </a:cubicBezTo>
                  <a:cubicBezTo>
                    <a:pt x="3371" y="1230"/>
                    <a:pt x="3375" y="1228"/>
                    <a:pt x="3376" y="1225"/>
                  </a:cubicBezTo>
                  <a:cubicBezTo>
                    <a:pt x="3377" y="1225"/>
                    <a:pt x="3378" y="1226"/>
                    <a:pt x="3380" y="1226"/>
                  </a:cubicBezTo>
                  <a:cubicBezTo>
                    <a:pt x="3381" y="1232"/>
                    <a:pt x="3375" y="1235"/>
                    <a:pt x="3372" y="1235"/>
                  </a:cubicBezTo>
                  <a:moveTo>
                    <a:pt x="3508" y="997"/>
                  </a:moveTo>
                  <a:cubicBezTo>
                    <a:pt x="3081" y="997"/>
                    <a:pt x="3081" y="997"/>
                    <a:pt x="3081" y="997"/>
                  </a:cubicBezTo>
                  <a:cubicBezTo>
                    <a:pt x="3078" y="1004"/>
                    <a:pt x="3073" y="1011"/>
                    <a:pt x="3079" y="1015"/>
                  </a:cubicBezTo>
                  <a:cubicBezTo>
                    <a:pt x="3082" y="1016"/>
                    <a:pt x="3085" y="1017"/>
                    <a:pt x="3088" y="1018"/>
                  </a:cubicBezTo>
                  <a:cubicBezTo>
                    <a:pt x="3097" y="1029"/>
                    <a:pt x="3105" y="1040"/>
                    <a:pt x="3110" y="1051"/>
                  </a:cubicBezTo>
                  <a:cubicBezTo>
                    <a:pt x="3111" y="1055"/>
                    <a:pt x="3111" y="1060"/>
                    <a:pt x="3113" y="1064"/>
                  </a:cubicBezTo>
                  <a:cubicBezTo>
                    <a:pt x="3115" y="1067"/>
                    <a:pt x="3119" y="1070"/>
                    <a:pt x="3122" y="1074"/>
                  </a:cubicBezTo>
                  <a:cubicBezTo>
                    <a:pt x="3123" y="1077"/>
                    <a:pt x="3123" y="1081"/>
                    <a:pt x="3125" y="1084"/>
                  </a:cubicBezTo>
                  <a:cubicBezTo>
                    <a:pt x="3130" y="1092"/>
                    <a:pt x="3143" y="1102"/>
                    <a:pt x="3150" y="1105"/>
                  </a:cubicBezTo>
                  <a:cubicBezTo>
                    <a:pt x="3156" y="1108"/>
                    <a:pt x="3163" y="1107"/>
                    <a:pt x="3170" y="1111"/>
                  </a:cubicBezTo>
                  <a:cubicBezTo>
                    <a:pt x="3182" y="1117"/>
                    <a:pt x="3185" y="1141"/>
                    <a:pt x="3184" y="1156"/>
                  </a:cubicBezTo>
                  <a:cubicBezTo>
                    <a:pt x="3183" y="1166"/>
                    <a:pt x="3187" y="1175"/>
                    <a:pt x="3187" y="1182"/>
                  </a:cubicBezTo>
                  <a:cubicBezTo>
                    <a:pt x="3187" y="1194"/>
                    <a:pt x="3175" y="1198"/>
                    <a:pt x="3173" y="1209"/>
                  </a:cubicBezTo>
                  <a:cubicBezTo>
                    <a:pt x="3168" y="1227"/>
                    <a:pt x="3179" y="1247"/>
                    <a:pt x="3173" y="1264"/>
                  </a:cubicBezTo>
                  <a:cubicBezTo>
                    <a:pt x="3166" y="1283"/>
                    <a:pt x="3148" y="1294"/>
                    <a:pt x="3157" y="1318"/>
                  </a:cubicBezTo>
                  <a:cubicBezTo>
                    <a:pt x="3156" y="1322"/>
                    <a:pt x="3149" y="1327"/>
                    <a:pt x="3147" y="1333"/>
                  </a:cubicBezTo>
                  <a:cubicBezTo>
                    <a:pt x="3147" y="1335"/>
                    <a:pt x="3149" y="1338"/>
                    <a:pt x="3148" y="1340"/>
                  </a:cubicBezTo>
                  <a:cubicBezTo>
                    <a:pt x="3147" y="1347"/>
                    <a:pt x="3140" y="1351"/>
                    <a:pt x="3148" y="1356"/>
                  </a:cubicBezTo>
                  <a:cubicBezTo>
                    <a:pt x="3149" y="1356"/>
                    <a:pt x="3149" y="1356"/>
                    <a:pt x="3150" y="1356"/>
                  </a:cubicBezTo>
                  <a:cubicBezTo>
                    <a:pt x="3152" y="1356"/>
                    <a:pt x="3153" y="1355"/>
                    <a:pt x="3155" y="1354"/>
                  </a:cubicBezTo>
                  <a:cubicBezTo>
                    <a:pt x="3156" y="1354"/>
                    <a:pt x="3158" y="1353"/>
                    <a:pt x="3160" y="1353"/>
                  </a:cubicBezTo>
                  <a:cubicBezTo>
                    <a:pt x="3160" y="1353"/>
                    <a:pt x="3160" y="1353"/>
                    <a:pt x="3160" y="1353"/>
                  </a:cubicBezTo>
                  <a:cubicBezTo>
                    <a:pt x="3165" y="1364"/>
                    <a:pt x="3150" y="1366"/>
                    <a:pt x="3156" y="1377"/>
                  </a:cubicBezTo>
                  <a:cubicBezTo>
                    <a:pt x="3155" y="1384"/>
                    <a:pt x="3143" y="1383"/>
                    <a:pt x="3139" y="1388"/>
                  </a:cubicBezTo>
                  <a:cubicBezTo>
                    <a:pt x="3141" y="1398"/>
                    <a:pt x="3148" y="1402"/>
                    <a:pt x="3152" y="1410"/>
                  </a:cubicBezTo>
                  <a:cubicBezTo>
                    <a:pt x="3144" y="1415"/>
                    <a:pt x="3150" y="1427"/>
                    <a:pt x="3144" y="1434"/>
                  </a:cubicBezTo>
                  <a:cubicBezTo>
                    <a:pt x="3148" y="1449"/>
                    <a:pt x="3156" y="1460"/>
                    <a:pt x="3172" y="1466"/>
                  </a:cubicBezTo>
                  <a:cubicBezTo>
                    <a:pt x="3172" y="1469"/>
                    <a:pt x="3173" y="1471"/>
                    <a:pt x="3174" y="1473"/>
                  </a:cubicBezTo>
                  <a:cubicBezTo>
                    <a:pt x="3178" y="1475"/>
                    <a:pt x="3188" y="1473"/>
                    <a:pt x="3189" y="1477"/>
                  </a:cubicBezTo>
                  <a:cubicBezTo>
                    <a:pt x="3184" y="1480"/>
                    <a:pt x="3176" y="1481"/>
                    <a:pt x="3176" y="1488"/>
                  </a:cubicBezTo>
                  <a:cubicBezTo>
                    <a:pt x="3177" y="1489"/>
                    <a:pt x="3179" y="1489"/>
                    <a:pt x="3180" y="1489"/>
                  </a:cubicBezTo>
                  <a:cubicBezTo>
                    <a:pt x="3182" y="1489"/>
                    <a:pt x="3183" y="1488"/>
                    <a:pt x="3185" y="1487"/>
                  </a:cubicBezTo>
                  <a:cubicBezTo>
                    <a:pt x="3186" y="1485"/>
                    <a:pt x="3188" y="1484"/>
                    <a:pt x="3191" y="1484"/>
                  </a:cubicBezTo>
                  <a:cubicBezTo>
                    <a:pt x="3192" y="1484"/>
                    <a:pt x="3193" y="1484"/>
                    <a:pt x="3194" y="1484"/>
                  </a:cubicBezTo>
                  <a:cubicBezTo>
                    <a:pt x="3194" y="1488"/>
                    <a:pt x="3188" y="1489"/>
                    <a:pt x="3191" y="1492"/>
                  </a:cubicBezTo>
                  <a:cubicBezTo>
                    <a:pt x="3193" y="1492"/>
                    <a:pt x="3194" y="1492"/>
                    <a:pt x="3195" y="1492"/>
                  </a:cubicBezTo>
                  <a:cubicBezTo>
                    <a:pt x="3196" y="1492"/>
                    <a:pt x="3197" y="1492"/>
                    <a:pt x="3198" y="1492"/>
                  </a:cubicBezTo>
                  <a:cubicBezTo>
                    <a:pt x="3199" y="1492"/>
                    <a:pt x="3200" y="1492"/>
                    <a:pt x="3201" y="1492"/>
                  </a:cubicBezTo>
                  <a:cubicBezTo>
                    <a:pt x="3206" y="1492"/>
                    <a:pt x="3210" y="1492"/>
                    <a:pt x="3214" y="1495"/>
                  </a:cubicBezTo>
                  <a:cubicBezTo>
                    <a:pt x="3218" y="1487"/>
                    <a:pt x="3237" y="1492"/>
                    <a:pt x="3237" y="1481"/>
                  </a:cubicBezTo>
                  <a:cubicBezTo>
                    <a:pt x="3234" y="1476"/>
                    <a:pt x="3229" y="1478"/>
                    <a:pt x="3224" y="1475"/>
                  </a:cubicBezTo>
                  <a:cubicBezTo>
                    <a:pt x="3214" y="1470"/>
                    <a:pt x="3208" y="1461"/>
                    <a:pt x="3197" y="1461"/>
                  </a:cubicBezTo>
                  <a:cubicBezTo>
                    <a:pt x="3196" y="1461"/>
                    <a:pt x="3196" y="1461"/>
                    <a:pt x="3195" y="1461"/>
                  </a:cubicBezTo>
                  <a:cubicBezTo>
                    <a:pt x="3190" y="1462"/>
                    <a:pt x="3189" y="1466"/>
                    <a:pt x="3184" y="1466"/>
                  </a:cubicBezTo>
                  <a:cubicBezTo>
                    <a:pt x="3183" y="1466"/>
                    <a:pt x="3182" y="1466"/>
                    <a:pt x="3180" y="1465"/>
                  </a:cubicBezTo>
                  <a:cubicBezTo>
                    <a:pt x="3181" y="1456"/>
                    <a:pt x="3193" y="1456"/>
                    <a:pt x="3202" y="1456"/>
                  </a:cubicBezTo>
                  <a:cubicBezTo>
                    <a:pt x="3203" y="1456"/>
                    <a:pt x="3204" y="1456"/>
                    <a:pt x="3205" y="1456"/>
                  </a:cubicBezTo>
                  <a:cubicBezTo>
                    <a:pt x="3202" y="1449"/>
                    <a:pt x="3185" y="1437"/>
                    <a:pt x="3201" y="1429"/>
                  </a:cubicBezTo>
                  <a:cubicBezTo>
                    <a:pt x="3204" y="1429"/>
                    <a:pt x="3205" y="1432"/>
                    <a:pt x="3208" y="1432"/>
                  </a:cubicBezTo>
                  <a:cubicBezTo>
                    <a:pt x="3208" y="1432"/>
                    <a:pt x="3209" y="1432"/>
                    <a:pt x="3209" y="1432"/>
                  </a:cubicBezTo>
                  <a:cubicBezTo>
                    <a:pt x="3209" y="1416"/>
                    <a:pt x="3225" y="1414"/>
                    <a:pt x="3235" y="1406"/>
                  </a:cubicBezTo>
                  <a:cubicBezTo>
                    <a:pt x="3233" y="1394"/>
                    <a:pt x="3216" y="1398"/>
                    <a:pt x="3215" y="1388"/>
                  </a:cubicBezTo>
                  <a:cubicBezTo>
                    <a:pt x="3214" y="1378"/>
                    <a:pt x="3230" y="1378"/>
                    <a:pt x="3237" y="1370"/>
                  </a:cubicBezTo>
                  <a:cubicBezTo>
                    <a:pt x="3231" y="1357"/>
                    <a:pt x="3247" y="1356"/>
                    <a:pt x="3246" y="1344"/>
                  </a:cubicBezTo>
                  <a:cubicBezTo>
                    <a:pt x="3238" y="1341"/>
                    <a:pt x="3232" y="1342"/>
                    <a:pt x="3232" y="1335"/>
                  </a:cubicBezTo>
                  <a:cubicBezTo>
                    <a:pt x="3233" y="1331"/>
                    <a:pt x="3235" y="1330"/>
                    <a:pt x="3237" y="1330"/>
                  </a:cubicBezTo>
                  <a:cubicBezTo>
                    <a:pt x="3240" y="1330"/>
                    <a:pt x="3244" y="1331"/>
                    <a:pt x="3247" y="1333"/>
                  </a:cubicBezTo>
                  <a:cubicBezTo>
                    <a:pt x="3251" y="1335"/>
                    <a:pt x="3254" y="1336"/>
                    <a:pt x="3256" y="1336"/>
                  </a:cubicBezTo>
                  <a:cubicBezTo>
                    <a:pt x="3256" y="1336"/>
                    <a:pt x="3257" y="1336"/>
                    <a:pt x="3257" y="1336"/>
                  </a:cubicBezTo>
                  <a:cubicBezTo>
                    <a:pt x="3269" y="1334"/>
                    <a:pt x="3261" y="1318"/>
                    <a:pt x="3263" y="1310"/>
                  </a:cubicBezTo>
                  <a:cubicBezTo>
                    <a:pt x="3265" y="1310"/>
                    <a:pt x="3266" y="1310"/>
                    <a:pt x="3267" y="1310"/>
                  </a:cubicBezTo>
                  <a:cubicBezTo>
                    <a:pt x="3270" y="1310"/>
                    <a:pt x="3272" y="1310"/>
                    <a:pt x="3273" y="1311"/>
                  </a:cubicBezTo>
                  <a:cubicBezTo>
                    <a:pt x="3275" y="1311"/>
                    <a:pt x="3277" y="1312"/>
                    <a:pt x="3280" y="1312"/>
                  </a:cubicBezTo>
                  <a:cubicBezTo>
                    <a:pt x="3280" y="1312"/>
                    <a:pt x="3280" y="1312"/>
                    <a:pt x="3280" y="1312"/>
                  </a:cubicBezTo>
                  <a:cubicBezTo>
                    <a:pt x="3289" y="1312"/>
                    <a:pt x="3295" y="1305"/>
                    <a:pt x="3302" y="1305"/>
                  </a:cubicBezTo>
                  <a:cubicBezTo>
                    <a:pt x="3304" y="1305"/>
                    <a:pt x="3306" y="1306"/>
                    <a:pt x="3308" y="1306"/>
                  </a:cubicBezTo>
                  <a:cubicBezTo>
                    <a:pt x="3315" y="1303"/>
                    <a:pt x="3322" y="1299"/>
                    <a:pt x="3323" y="1292"/>
                  </a:cubicBezTo>
                  <a:cubicBezTo>
                    <a:pt x="3325" y="1279"/>
                    <a:pt x="3307" y="1275"/>
                    <a:pt x="3307" y="1266"/>
                  </a:cubicBezTo>
                  <a:cubicBezTo>
                    <a:pt x="3307" y="1266"/>
                    <a:pt x="3307" y="1266"/>
                    <a:pt x="3307" y="1266"/>
                  </a:cubicBezTo>
                  <a:cubicBezTo>
                    <a:pt x="3318" y="1266"/>
                    <a:pt x="3322" y="1271"/>
                    <a:pt x="3330" y="1274"/>
                  </a:cubicBezTo>
                  <a:cubicBezTo>
                    <a:pt x="3349" y="1269"/>
                    <a:pt x="3359" y="1257"/>
                    <a:pt x="3367" y="1243"/>
                  </a:cubicBezTo>
                  <a:cubicBezTo>
                    <a:pt x="3383" y="1241"/>
                    <a:pt x="3386" y="1229"/>
                    <a:pt x="3394" y="1219"/>
                  </a:cubicBezTo>
                  <a:cubicBezTo>
                    <a:pt x="3398" y="1215"/>
                    <a:pt x="3404" y="1210"/>
                    <a:pt x="3404" y="1206"/>
                  </a:cubicBezTo>
                  <a:cubicBezTo>
                    <a:pt x="3405" y="1199"/>
                    <a:pt x="3399" y="1194"/>
                    <a:pt x="3401" y="1187"/>
                  </a:cubicBezTo>
                  <a:cubicBezTo>
                    <a:pt x="3405" y="1172"/>
                    <a:pt x="3437" y="1170"/>
                    <a:pt x="3447" y="1161"/>
                  </a:cubicBezTo>
                  <a:cubicBezTo>
                    <a:pt x="3450" y="1161"/>
                    <a:pt x="3453" y="1161"/>
                    <a:pt x="3455" y="1161"/>
                  </a:cubicBezTo>
                  <a:cubicBezTo>
                    <a:pt x="3462" y="1161"/>
                    <a:pt x="3467" y="1160"/>
                    <a:pt x="3473" y="1158"/>
                  </a:cubicBezTo>
                  <a:cubicBezTo>
                    <a:pt x="3476" y="1152"/>
                    <a:pt x="3480" y="1147"/>
                    <a:pt x="3481" y="1139"/>
                  </a:cubicBezTo>
                  <a:cubicBezTo>
                    <a:pt x="3502" y="1125"/>
                    <a:pt x="3493" y="1093"/>
                    <a:pt x="3501" y="1072"/>
                  </a:cubicBezTo>
                  <a:cubicBezTo>
                    <a:pt x="3502" y="1067"/>
                    <a:pt x="3509" y="1067"/>
                    <a:pt x="3513" y="1064"/>
                  </a:cubicBezTo>
                  <a:cubicBezTo>
                    <a:pt x="3519" y="1058"/>
                    <a:pt x="3522" y="1049"/>
                    <a:pt x="3527" y="1042"/>
                  </a:cubicBezTo>
                  <a:cubicBezTo>
                    <a:pt x="3533" y="1035"/>
                    <a:pt x="3541" y="1028"/>
                    <a:pt x="3541" y="1020"/>
                  </a:cubicBezTo>
                  <a:cubicBezTo>
                    <a:pt x="3537" y="1017"/>
                    <a:pt x="3537" y="1013"/>
                    <a:pt x="3537" y="1008"/>
                  </a:cubicBezTo>
                  <a:cubicBezTo>
                    <a:pt x="3527" y="1006"/>
                    <a:pt x="3517" y="1002"/>
                    <a:pt x="3508" y="997"/>
                  </a:cubicBezTo>
                  <a:moveTo>
                    <a:pt x="1591" y="984"/>
                  </a:moveTo>
                  <a:cubicBezTo>
                    <a:pt x="1581" y="984"/>
                    <a:pt x="1570" y="988"/>
                    <a:pt x="1574" y="995"/>
                  </a:cubicBezTo>
                  <a:cubicBezTo>
                    <a:pt x="1578" y="996"/>
                    <a:pt x="1583" y="996"/>
                    <a:pt x="1588" y="996"/>
                  </a:cubicBezTo>
                  <a:cubicBezTo>
                    <a:pt x="1597" y="996"/>
                    <a:pt x="1606" y="994"/>
                    <a:pt x="1607" y="989"/>
                  </a:cubicBezTo>
                  <a:cubicBezTo>
                    <a:pt x="1605" y="986"/>
                    <a:pt x="1598" y="984"/>
                    <a:pt x="1591" y="984"/>
                  </a:cubicBezTo>
                  <a:moveTo>
                    <a:pt x="1808" y="980"/>
                  </a:moveTo>
                  <a:cubicBezTo>
                    <a:pt x="1805" y="980"/>
                    <a:pt x="1803" y="981"/>
                    <a:pt x="1801" y="984"/>
                  </a:cubicBezTo>
                  <a:cubicBezTo>
                    <a:pt x="1805" y="990"/>
                    <a:pt x="1814" y="991"/>
                    <a:pt x="1818" y="997"/>
                  </a:cubicBezTo>
                  <a:cubicBezTo>
                    <a:pt x="1829" y="997"/>
                    <a:pt x="1829" y="997"/>
                    <a:pt x="1829" y="997"/>
                  </a:cubicBezTo>
                  <a:cubicBezTo>
                    <a:pt x="1826" y="990"/>
                    <a:pt x="1816" y="980"/>
                    <a:pt x="1808" y="980"/>
                  </a:cubicBezTo>
                  <a:moveTo>
                    <a:pt x="1546" y="972"/>
                  </a:moveTo>
                  <a:cubicBezTo>
                    <a:pt x="1541" y="972"/>
                    <a:pt x="1537" y="974"/>
                    <a:pt x="1538" y="979"/>
                  </a:cubicBezTo>
                  <a:cubicBezTo>
                    <a:pt x="1539" y="981"/>
                    <a:pt x="1541" y="982"/>
                    <a:pt x="1544" y="982"/>
                  </a:cubicBezTo>
                  <a:cubicBezTo>
                    <a:pt x="1546" y="982"/>
                    <a:pt x="1547" y="981"/>
                    <a:pt x="1549" y="981"/>
                  </a:cubicBezTo>
                  <a:cubicBezTo>
                    <a:pt x="1551" y="981"/>
                    <a:pt x="1553" y="981"/>
                    <a:pt x="1555" y="981"/>
                  </a:cubicBezTo>
                  <a:cubicBezTo>
                    <a:pt x="1556" y="981"/>
                    <a:pt x="1558" y="981"/>
                    <a:pt x="1559" y="981"/>
                  </a:cubicBezTo>
                  <a:cubicBezTo>
                    <a:pt x="1559" y="979"/>
                    <a:pt x="1560" y="978"/>
                    <a:pt x="1560" y="975"/>
                  </a:cubicBezTo>
                  <a:cubicBezTo>
                    <a:pt x="1557" y="973"/>
                    <a:pt x="1551" y="972"/>
                    <a:pt x="1546" y="972"/>
                  </a:cubicBezTo>
                  <a:moveTo>
                    <a:pt x="1619" y="964"/>
                  </a:moveTo>
                  <a:cubicBezTo>
                    <a:pt x="1613" y="964"/>
                    <a:pt x="1609" y="966"/>
                    <a:pt x="1607" y="971"/>
                  </a:cubicBezTo>
                  <a:cubicBezTo>
                    <a:pt x="1606" y="977"/>
                    <a:pt x="1614" y="980"/>
                    <a:pt x="1619" y="985"/>
                  </a:cubicBezTo>
                  <a:cubicBezTo>
                    <a:pt x="1618" y="988"/>
                    <a:pt x="1619" y="994"/>
                    <a:pt x="1621" y="997"/>
                  </a:cubicBezTo>
                  <a:cubicBezTo>
                    <a:pt x="1631" y="997"/>
                    <a:pt x="1631" y="997"/>
                    <a:pt x="1631" y="997"/>
                  </a:cubicBezTo>
                  <a:cubicBezTo>
                    <a:pt x="1632" y="997"/>
                    <a:pt x="1633" y="996"/>
                    <a:pt x="1634" y="996"/>
                  </a:cubicBezTo>
                  <a:cubicBezTo>
                    <a:pt x="1635" y="996"/>
                    <a:pt x="1635" y="997"/>
                    <a:pt x="1636" y="997"/>
                  </a:cubicBezTo>
                  <a:cubicBezTo>
                    <a:pt x="1746" y="997"/>
                    <a:pt x="1746" y="997"/>
                    <a:pt x="1746" y="997"/>
                  </a:cubicBezTo>
                  <a:cubicBezTo>
                    <a:pt x="1742" y="995"/>
                    <a:pt x="1738" y="993"/>
                    <a:pt x="1734" y="990"/>
                  </a:cubicBezTo>
                  <a:cubicBezTo>
                    <a:pt x="1732" y="991"/>
                    <a:pt x="1730" y="991"/>
                    <a:pt x="1728" y="991"/>
                  </a:cubicBezTo>
                  <a:cubicBezTo>
                    <a:pt x="1717" y="991"/>
                    <a:pt x="1713" y="984"/>
                    <a:pt x="1706" y="982"/>
                  </a:cubicBezTo>
                  <a:cubicBezTo>
                    <a:pt x="1702" y="981"/>
                    <a:pt x="1696" y="981"/>
                    <a:pt x="1692" y="980"/>
                  </a:cubicBezTo>
                  <a:cubicBezTo>
                    <a:pt x="1684" y="978"/>
                    <a:pt x="1680" y="975"/>
                    <a:pt x="1676" y="975"/>
                  </a:cubicBezTo>
                  <a:cubicBezTo>
                    <a:pt x="1675" y="975"/>
                    <a:pt x="1675" y="975"/>
                    <a:pt x="1674" y="976"/>
                  </a:cubicBezTo>
                  <a:cubicBezTo>
                    <a:pt x="1665" y="977"/>
                    <a:pt x="1662" y="986"/>
                    <a:pt x="1652" y="988"/>
                  </a:cubicBezTo>
                  <a:cubicBezTo>
                    <a:pt x="1646" y="983"/>
                    <a:pt x="1638" y="980"/>
                    <a:pt x="1639" y="969"/>
                  </a:cubicBezTo>
                  <a:cubicBezTo>
                    <a:pt x="1633" y="966"/>
                    <a:pt x="1626" y="964"/>
                    <a:pt x="1619" y="964"/>
                  </a:cubicBezTo>
                  <a:moveTo>
                    <a:pt x="1548" y="948"/>
                  </a:moveTo>
                  <a:cubicBezTo>
                    <a:pt x="1542" y="948"/>
                    <a:pt x="1537" y="953"/>
                    <a:pt x="1532" y="953"/>
                  </a:cubicBezTo>
                  <a:cubicBezTo>
                    <a:pt x="1531" y="953"/>
                    <a:pt x="1531" y="953"/>
                    <a:pt x="1530" y="953"/>
                  </a:cubicBezTo>
                  <a:cubicBezTo>
                    <a:pt x="1527" y="953"/>
                    <a:pt x="1525" y="953"/>
                    <a:pt x="1523" y="952"/>
                  </a:cubicBezTo>
                  <a:cubicBezTo>
                    <a:pt x="1520" y="952"/>
                    <a:pt x="1518" y="951"/>
                    <a:pt x="1516" y="951"/>
                  </a:cubicBezTo>
                  <a:cubicBezTo>
                    <a:pt x="1516" y="951"/>
                    <a:pt x="1516" y="951"/>
                    <a:pt x="1516" y="951"/>
                  </a:cubicBezTo>
                  <a:cubicBezTo>
                    <a:pt x="1485" y="952"/>
                    <a:pt x="1493" y="973"/>
                    <a:pt x="1483" y="989"/>
                  </a:cubicBezTo>
                  <a:cubicBezTo>
                    <a:pt x="1485" y="993"/>
                    <a:pt x="1488" y="994"/>
                    <a:pt x="1490" y="997"/>
                  </a:cubicBezTo>
                  <a:cubicBezTo>
                    <a:pt x="1501" y="997"/>
                    <a:pt x="1501" y="997"/>
                    <a:pt x="1501" y="997"/>
                  </a:cubicBezTo>
                  <a:cubicBezTo>
                    <a:pt x="1501" y="993"/>
                    <a:pt x="1502" y="990"/>
                    <a:pt x="1506" y="989"/>
                  </a:cubicBezTo>
                  <a:cubicBezTo>
                    <a:pt x="1507" y="991"/>
                    <a:pt x="1508" y="994"/>
                    <a:pt x="1509" y="997"/>
                  </a:cubicBezTo>
                  <a:cubicBezTo>
                    <a:pt x="1524" y="997"/>
                    <a:pt x="1524" y="997"/>
                    <a:pt x="1524" y="997"/>
                  </a:cubicBezTo>
                  <a:cubicBezTo>
                    <a:pt x="1525" y="991"/>
                    <a:pt x="1519" y="983"/>
                    <a:pt x="1514" y="979"/>
                  </a:cubicBezTo>
                  <a:cubicBezTo>
                    <a:pt x="1516" y="976"/>
                    <a:pt x="1520" y="976"/>
                    <a:pt x="1523" y="976"/>
                  </a:cubicBezTo>
                  <a:cubicBezTo>
                    <a:pt x="1524" y="976"/>
                    <a:pt x="1525" y="976"/>
                    <a:pt x="1526" y="976"/>
                  </a:cubicBezTo>
                  <a:cubicBezTo>
                    <a:pt x="1526" y="976"/>
                    <a:pt x="1527" y="976"/>
                    <a:pt x="1528" y="976"/>
                  </a:cubicBezTo>
                  <a:cubicBezTo>
                    <a:pt x="1529" y="976"/>
                    <a:pt x="1531" y="976"/>
                    <a:pt x="1532" y="976"/>
                  </a:cubicBezTo>
                  <a:cubicBezTo>
                    <a:pt x="1535" y="970"/>
                    <a:pt x="1530" y="967"/>
                    <a:pt x="1527" y="964"/>
                  </a:cubicBezTo>
                  <a:cubicBezTo>
                    <a:pt x="1521" y="965"/>
                    <a:pt x="1514" y="971"/>
                    <a:pt x="1508" y="971"/>
                  </a:cubicBezTo>
                  <a:cubicBezTo>
                    <a:pt x="1506" y="971"/>
                    <a:pt x="1504" y="970"/>
                    <a:pt x="1502" y="968"/>
                  </a:cubicBezTo>
                  <a:cubicBezTo>
                    <a:pt x="1505" y="962"/>
                    <a:pt x="1512" y="960"/>
                    <a:pt x="1520" y="960"/>
                  </a:cubicBezTo>
                  <a:cubicBezTo>
                    <a:pt x="1522" y="960"/>
                    <a:pt x="1525" y="960"/>
                    <a:pt x="1528" y="961"/>
                  </a:cubicBezTo>
                  <a:cubicBezTo>
                    <a:pt x="1531" y="961"/>
                    <a:pt x="1533" y="961"/>
                    <a:pt x="1536" y="961"/>
                  </a:cubicBezTo>
                  <a:cubicBezTo>
                    <a:pt x="1545" y="961"/>
                    <a:pt x="1552" y="959"/>
                    <a:pt x="1550" y="948"/>
                  </a:cubicBezTo>
                  <a:cubicBezTo>
                    <a:pt x="1549" y="948"/>
                    <a:pt x="1549" y="948"/>
                    <a:pt x="1548" y="948"/>
                  </a:cubicBezTo>
                  <a:moveTo>
                    <a:pt x="1572" y="944"/>
                  </a:moveTo>
                  <a:cubicBezTo>
                    <a:pt x="1572" y="944"/>
                    <a:pt x="1572" y="944"/>
                    <a:pt x="1572" y="944"/>
                  </a:cubicBezTo>
                  <a:cubicBezTo>
                    <a:pt x="1569" y="951"/>
                    <a:pt x="1561" y="971"/>
                    <a:pt x="1574" y="973"/>
                  </a:cubicBezTo>
                  <a:cubicBezTo>
                    <a:pt x="1579" y="969"/>
                    <a:pt x="1581" y="964"/>
                    <a:pt x="1588" y="962"/>
                  </a:cubicBezTo>
                  <a:cubicBezTo>
                    <a:pt x="1588" y="951"/>
                    <a:pt x="1588" y="951"/>
                    <a:pt x="1588" y="951"/>
                  </a:cubicBezTo>
                  <a:cubicBezTo>
                    <a:pt x="1583" y="948"/>
                    <a:pt x="1580" y="944"/>
                    <a:pt x="1572" y="944"/>
                  </a:cubicBezTo>
                  <a:moveTo>
                    <a:pt x="1253" y="915"/>
                  </a:moveTo>
                  <a:cubicBezTo>
                    <a:pt x="1250" y="915"/>
                    <a:pt x="1249" y="916"/>
                    <a:pt x="1247" y="919"/>
                  </a:cubicBezTo>
                  <a:cubicBezTo>
                    <a:pt x="1245" y="925"/>
                    <a:pt x="1261" y="934"/>
                    <a:pt x="1267" y="939"/>
                  </a:cubicBezTo>
                  <a:cubicBezTo>
                    <a:pt x="1277" y="948"/>
                    <a:pt x="1284" y="954"/>
                    <a:pt x="1286" y="962"/>
                  </a:cubicBezTo>
                  <a:cubicBezTo>
                    <a:pt x="1299" y="967"/>
                    <a:pt x="1298" y="981"/>
                    <a:pt x="1307" y="990"/>
                  </a:cubicBezTo>
                  <a:cubicBezTo>
                    <a:pt x="1309" y="993"/>
                    <a:pt x="1312" y="995"/>
                    <a:pt x="1315" y="997"/>
                  </a:cubicBezTo>
                  <a:cubicBezTo>
                    <a:pt x="1354" y="997"/>
                    <a:pt x="1354" y="997"/>
                    <a:pt x="1354" y="997"/>
                  </a:cubicBezTo>
                  <a:cubicBezTo>
                    <a:pt x="1354" y="996"/>
                    <a:pt x="1353" y="994"/>
                    <a:pt x="1353" y="992"/>
                  </a:cubicBezTo>
                  <a:cubicBezTo>
                    <a:pt x="1364" y="989"/>
                    <a:pt x="1368" y="976"/>
                    <a:pt x="1353" y="974"/>
                  </a:cubicBezTo>
                  <a:cubicBezTo>
                    <a:pt x="1352" y="974"/>
                    <a:pt x="1352" y="974"/>
                    <a:pt x="1351" y="974"/>
                  </a:cubicBezTo>
                  <a:cubicBezTo>
                    <a:pt x="1350" y="974"/>
                    <a:pt x="1349" y="974"/>
                    <a:pt x="1348" y="975"/>
                  </a:cubicBezTo>
                  <a:cubicBezTo>
                    <a:pt x="1348" y="976"/>
                    <a:pt x="1347" y="976"/>
                    <a:pt x="1345" y="976"/>
                  </a:cubicBezTo>
                  <a:cubicBezTo>
                    <a:pt x="1345" y="976"/>
                    <a:pt x="1345" y="976"/>
                    <a:pt x="1345" y="976"/>
                  </a:cubicBezTo>
                  <a:cubicBezTo>
                    <a:pt x="1339" y="972"/>
                    <a:pt x="1330" y="971"/>
                    <a:pt x="1325" y="964"/>
                  </a:cubicBezTo>
                  <a:cubicBezTo>
                    <a:pt x="1323" y="962"/>
                    <a:pt x="1323" y="958"/>
                    <a:pt x="1321" y="955"/>
                  </a:cubicBezTo>
                  <a:cubicBezTo>
                    <a:pt x="1317" y="950"/>
                    <a:pt x="1310" y="950"/>
                    <a:pt x="1304" y="946"/>
                  </a:cubicBezTo>
                  <a:cubicBezTo>
                    <a:pt x="1301" y="944"/>
                    <a:pt x="1299" y="940"/>
                    <a:pt x="1296" y="938"/>
                  </a:cubicBezTo>
                  <a:cubicBezTo>
                    <a:pt x="1293" y="935"/>
                    <a:pt x="1289" y="935"/>
                    <a:pt x="1286" y="933"/>
                  </a:cubicBezTo>
                  <a:cubicBezTo>
                    <a:pt x="1281" y="929"/>
                    <a:pt x="1281" y="923"/>
                    <a:pt x="1273" y="920"/>
                  </a:cubicBezTo>
                  <a:cubicBezTo>
                    <a:pt x="1273" y="920"/>
                    <a:pt x="1273" y="920"/>
                    <a:pt x="1273" y="920"/>
                  </a:cubicBezTo>
                  <a:cubicBezTo>
                    <a:pt x="1270" y="920"/>
                    <a:pt x="1266" y="919"/>
                    <a:pt x="1263" y="918"/>
                  </a:cubicBezTo>
                  <a:cubicBezTo>
                    <a:pt x="1259" y="916"/>
                    <a:pt x="1256" y="915"/>
                    <a:pt x="1253" y="915"/>
                  </a:cubicBezTo>
                  <a:moveTo>
                    <a:pt x="1468" y="904"/>
                  </a:moveTo>
                  <a:cubicBezTo>
                    <a:pt x="1461" y="904"/>
                    <a:pt x="1459" y="910"/>
                    <a:pt x="1455" y="915"/>
                  </a:cubicBezTo>
                  <a:cubicBezTo>
                    <a:pt x="1452" y="921"/>
                    <a:pt x="1449" y="926"/>
                    <a:pt x="1440" y="926"/>
                  </a:cubicBezTo>
                  <a:cubicBezTo>
                    <a:pt x="1440" y="926"/>
                    <a:pt x="1439" y="926"/>
                    <a:pt x="1439" y="926"/>
                  </a:cubicBezTo>
                  <a:cubicBezTo>
                    <a:pt x="1431" y="937"/>
                    <a:pt x="1416" y="942"/>
                    <a:pt x="1404" y="950"/>
                  </a:cubicBezTo>
                  <a:cubicBezTo>
                    <a:pt x="1401" y="949"/>
                    <a:pt x="1399" y="945"/>
                    <a:pt x="1397" y="945"/>
                  </a:cubicBezTo>
                  <a:cubicBezTo>
                    <a:pt x="1396" y="945"/>
                    <a:pt x="1395" y="945"/>
                    <a:pt x="1395" y="946"/>
                  </a:cubicBezTo>
                  <a:cubicBezTo>
                    <a:pt x="1387" y="949"/>
                    <a:pt x="1383" y="957"/>
                    <a:pt x="1384" y="962"/>
                  </a:cubicBezTo>
                  <a:cubicBezTo>
                    <a:pt x="1384" y="965"/>
                    <a:pt x="1391" y="977"/>
                    <a:pt x="1397" y="983"/>
                  </a:cubicBezTo>
                  <a:cubicBezTo>
                    <a:pt x="1405" y="991"/>
                    <a:pt x="1414" y="988"/>
                    <a:pt x="1427" y="990"/>
                  </a:cubicBezTo>
                  <a:cubicBezTo>
                    <a:pt x="1436" y="992"/>
                    <a:pt x="1442" y="996"/>
                    <a:pt x="1448" y="996"/>
                  </a:cubicBezTo>
                  <a:cubicBezTo>
                    <a:pt x="1448" y="996"/>
                    <a:pt x="1449" y="996"/>
                    <a:pt x="1449" y="996"/>
                  </a:cubicBezTo>
                  <a:cubicBezTo>
                    <a:pt x="1458" y="995"/>
                    <a:pt x="1464" y="983"/>
                    <a:pt x="1465" y="975"/>
                  </a:cubicBezTo>
                  <a:cubicBezTo>
                    <a:pt x="1470" y="966"/>
                    <a:pt x="1478" y="960"/>
                    <a:pt x="1486" y="953"/>
                  </a:cubicBezTo>
                  <a:cubicBezTo>
                    <a:pt x="1479" y="949"/>
                    <a:pt x="1476" y="941"/>
                    <a:pt x="1476" y="931"/>
                  </a:cubicBezTo>
                  <a:cubicBezTo>
                    <a:pt x="1480" y="925"/>
                    <a:pt x="1489" y="923"/>
                    <a:pt x="1491" y="915"/>
                  </a:cubicBezTo>
                  <a:cubicBezTo>
                    <a:pt x="1490" y="914"/>
                    <a:pt x="1489" y="914"/>
                    <a:pt x="1488" y="914"/>
                  </a:cubicBezTo>
                  <a:cubicBezTo>
                    <a:pt x="1487" y="914"/>
                    <a:pt x="1486" y="914"/>
                    <a:pt x="1484" y="914"/>
                  </a:cubicBezTo>
                  <a:cubicBezTo>
                    <a:pt x="1483" y="914"/>
                    <a:pt x="1482" y="914"/>
                    <a:pt x="1481" y="914"/>
                  </a:cubicBezTo>
                  <a:cubicBezTo>
                    <a:pt x="1480" y="914"/>
                    <a:pt x="1480" y="914"/>
                    <a:pt x="1479" y="914"/>
                  </a:cubicBezTo>
                  <a:cubicBezTo>
                    <a:pt x="1476" y="913"/>
                    <a:pt x="1477" y="909"/>
                    <a:pt x="1476" y="906"/>
                  </a:cubicBezTo>
                  <a:cubicBezTo>
                    <a:pt x="1473" y="905"/>
                    <a:pt x="1470" y="904"/>
                    <a:pt x="1468" y="904"/>
                  </a:cubicBezTo>
                  <a:moveTo>
                    <a:pt x="1555" y="882"/>
                  </a:moveTo>
                  <a:cubicBezTo>
                    <a:pt x="1549" y="882"/>
                    <a:pt x="1546" y="891"/>
                    <a:pt x="1538" y="891"/>
                  </a:cubicBezTo>
                  <a:cubicBezTo>
                    <a:pt x="1535" y="890"/>
                    <a:pt x="1534" y="887"/>
                    <a:pt x="1531" y="887"/>
                  </a:cubicBezTo>
                  <a:cubicBezTo>
                    <a:pt x="1530" y="887"/>
                    <a:pt x="1530" y="887"/>
                    <a:pt x="1530" y="887"/>
                  </a:cubicBezTo>
                  <a:cubicBezTo>
                    <a:pt x="1525" y="892"/>
                    <a:pt x="1518" y="894"/>
                    <a:pt x="1514" y="900"/>
                  </a:cubicBezTo>
                  <a:cubicBezTo>
                    <a:pt x="1516" y="902"/>
                    <a:pt x="1517" y="906"/>
                    <a:pt x="1521" y="906"/>
                  </a:cubicBezTo>
                  <a:cubicBezTo>
                    <a:pt x="1525" y="904"/>
                    <a:pt x="1528" y="900"/>
                    <a:pt x="1534" y="900"/>
                  </a:cubicBezTo>
                  <a:cubicBezTo>
                    <a:pt x="1540" y="902"/>
                    <a:pt x="1536" y="908"/>
                    <a:pt x="1538" y="912"/>
                  </a:cubicBezTo>
                  <a:cubicBezTo>
                    <a:pt x="1541" y="915"/>
                    <a:pt x="1548" y="915"/>
                    <a:pt x="1553" y="916"/>
                  </a:cubicBezTo>
                  <a:cubicBezTo>
                    <a:pt x="1560" y="910"/>
                    <a:pt x="1570" y="888"/>
                    <a:pt x="1559" y="883"/>
                  </a:cubicBezTo>
                  <a:cubicBezTo>
                    <a:pt x="1557" y="882"/>
                    <a:pt x="1556" y="882"/>
                    <a:pt x="1555" y="882"/>
                  </a:cubicBezTo>
                  <a:moveTo>
                    <a:pt x="1541" y="877"/>
                  </a:moveTo>
                  <a:cubicBezTo>
                    <a:pt x="1540" y="879"/>
                    <a:pt x="1536" y="879"/>
                    <a:pt x="1537" y="883"/>
                  </a:cubicBezTo>
                  <a:cubicBezTo>
                    <a:pt x="1538" y="883"/>
                    <a:pt x="1540" y="884"/>
                    <a:pt x="1542" y="884"/>
                  </a:cubicBezTo>
                  <a:cubicBezTo>
                    <a:pt x="1543" y="884"/>
                    <a:pt x="1544" y="884"/>
                    <a:pt x="1544" y="883"/>
                  </a:cubicBezTo>
                  <a:cubicBezTo>
                    <a:pt x="1545" y="880"/>
                    <a:pt x="1543" y="878"/>
                    <a:pt x="1541" y="877"/>
                  </a:cubicBezTo>
                  <a:moveTo>
                    <a:pt x="1544" y="866"/>
                  </a:moveTo>
                  <a:cubicBezTo>
                    <a:pt x="1543" y="866"/>
                    <a:pt x="1541" y="866"/>
                    <a:pt x="1540" y="867"/>
                  </a:cubicBezTo>
                  <a:cubicBezTo>
                    <a:pt x="1540" y="871"/>
                    <a:pt x="1543" y="873"/>
                    <a:pt x="1544" y="876"/>
                  </a:cubicBezTo>
                  <a:cubicBezTo>
                    <a:pt x="1545" y="876"/>
                    <a:pt x="1546" y="876"/>
                    <a:pt x="1546" y="876"/>
                  </a:cubicBezTo>
                  <a:cubicBezTo>
                    <a:pt x="1550" y="876"/>
                    <a:pt x="1551" y="874"/>
                    <a:pt x="1552" y="872"/>
                  </a:cubicBezTo>
                  <a:cubicBezTo>
                    <a:pt x="1551" y="869"/>
                    <a:pt x="1548" y="866"/>
                    <a:pt x="1544" y="866"/>
                  </a:cubicBezTo>
                  <a:moveTo>
                    <a:pt x="1523" y="864"/>
                  </a:moveTo>
                  <a:cubicBezTo>
                    <a:pt x="1516" y="864"/>
                    <a:pt x="1510" y="870"/>
                    <a:pt x="1513" y="875"/>
                  </a:cubicBezTo>
                  <a:cubicBezTo>
                    <a:pt x="1514" y="875"/>
                    <a:pt x="1514" y="876"/>
                    <a:pt x="1514" y="876"/>
                  </a:cubicBezTo>
                  <a:cubicBezTo>
                    <a:pt x="1516" y="876"/>
                    <a:pt x="1517" y="875"/>
                    <a:pt x="1518" y="874"/>
                  </a:cubicBezTo>
                  <a:cubicBezTo>
                    <a:pt x="1519" y="874"/>
                    <a:pt x="1520" y="873"/>
                    <a:pt x="1521" y="873"/>
                  </a:cubicBezTo>
                  <a:cubicBezTo>
                    <a:pt x="1521" y="873"/>
                    <a:pt x="1522" y="873"/>
                    <a:pt x="1522" y="874"/>
                  </a:cubicBezTo>
                  <a:cubicBezTo>
                    <a:pt x="1522" y="878"/>
                    <a:pt x="1521" y="883"/>
                    <a:pt x="1524" y="885"/>
                  </a:cubicBezTo>
                  <a:cubicBezTo>
                    <a:pt x="1525" y="885"/>
                    <a:pt x="1525" y="885"/>
                    <a:pt x="1525" y="885"/>
                  </a:cubicBezTo>
                  <a:cubicBezTo>
                    <a:pt x="1532" y="885"/>
                    <a:pt x="1533" y="879"/>
                    <a:pt x="1532" y="873"/>
                  </a:cubicBezTo>
                  <a:cubicBezTo>
                    <a:pt x="1532" y="872"/>
                    <a:pt x="1531" y="872"/>
                    <a:pt x="1530" y="872"/>
                  </a:cubicBezTo>
                  <a:cubicBezTo>
                    <a:pt x="1530" y="872"/>
                    <a:pt x="1529" y="872"/>
                    <a:pt x="1528" y="872"/>
                  </a:cubicBezTo>
                  <a:cubicBezTo>
                    <a:pt x="1528" y="872"/>
                    <a:pt x="1527" y="872"/>
                    <a:pt x="1527" y="872"/>
                  </a:cubicBezTo>
                  <a:cubicBezTo>
                    <a:pt x="1526" y="872"/>
                    <a:pt x="1526" y="872"/>
                    <a:pt x="1525" y="872"/>
                  </a:cubicBezTo>
                  <a:cubicBezTo>
                    <a:pt x="1527" y="870"/>
                    <a:pt x="1526" y="867"/>
                    <a:pt x="1527" y="864"/>
                  </a:cubicBezTo>
                  <a:cubicBezTo>
                    <a:pt x="1525" y="864"/>
                    <a:pt x="1524" y="864"/>
                    <a:pt x="1523" y="864"/>
                  </a:cubicBezTo>
                  <a:moveTo>
                    <a:pt x="1506" y="851"/>
                  </a:moveTo>
                  <a:cubicBezTo>
                    <a:pt x="1500" y="851"/>
                    <a:pt x="1492" y="857"/>
                    <a:pt x="1494" y="864"/>
                  </a:cubicBezTo>
                  <a:cubicBezTo>
                    <a:pt x="1491" y="865"/>
                    <a:pt x="1488" y="866"/>
                    <a:pt x="1486" y="867"/>
                  </a:cubicBezTo>
                  <a:cubicBezTo>
                    <a:pt x="1484" y="878"/>
                    <a:pt x="1465" y="882"/>
                    <a:pt x="1471" y="894"/>
                  </a:cubicBezTo>
                  <a:cubicBezTo>
                    <a:pt x="1484" y="891"/>
                    <a:pt x="1487" y="879"/>
                    <a:pt x="1496" y="873"/>
                  </a:cubicBezTo>
                  <a:cubicBezTo>
                    <a:pt x="1496" y="866"/>
                    <a:pt x="1496" y="866"/>
                    <a:pt x="1496" y="866"/>
                  </a:cubicBezTo>
                  <a:cubicBezTo>
                    <a:pt x="1501" y="863"/>
                    <a:pt x="1503" y="857"/>
                    <a:pt x="1512" y="857"/>
                  </a:cubicBezTo>
                  <a:cubicBezTo>
                    <a:pt x="1512" y="857"/>
                    <a:pt x="1512" y="857"/>
                    <a:pt x="1512" y="857"/>
                  </a:cubicBezTo>
                  <a:cubicBezTo>
                    <a:pt x="1512" y="853"/>
                    <a:pt x="1509" y="851"/>
                    <a:pt x="1506" y="851"/>
                  </a:cubicBezTo>
                  <a:moveTo>
                    <a:pt x="1514" y="803"/>
                  </a:moveTo>
                  <a:cubicBezTo>
                    <a:pt x="1507" y="803"/>
                    <a:pt x="1500" y="809"/>
                    <a:pt x="1502" y="821"/>
                  </a:cubicBezTo>
                  <a:cubicBezTo>
                    <a:pt x="1500" y="826"/>
                    <a:pt x="1494" y="825"/>
                    <a:pt x="1493" y="830"/>
                  </a:cubicBezTo>
                  <a:cubicBezTo>
                    <a:pt x="1492" y="843"/>
                    <a:pt x="1513" y="845"/>
                    <a:pt x="1524" y="849"/>
                  </a:cubicBezTo>
                  <a:cubicBezTo>
                    <a:pt x="1531" y="852"/>
                    <a:pt x="1535" y="857"/>
                    <a:pt x="1540" y="857"/>
                  </a:cubicBezTo>
                  <a:cubicBezTo>
                    <a:pt x="1541" y="857"/>
                    <a:pt x="1542" y="857"/>
                    <a:pt x="1543" y="857"/>
                  </a:cubicBezTo>
                  <a:cubicBezTo>
                    <a:pt x="1545" y="839"/>
                    <a:pt x="1519" y="844"/>
                    <a:pt x="1514" y="831"/>
                  </a:cubicBezTo>
                  <a:cubicBezTo>
                    <a:pt x="1518" y="824"/>
                    <a:pt x="1527" y="822"/>
                    <a:pt x="1527" y="813"/>
                  </a:cubicBezTo>
                  <a:cubicBezTo>
                    <a:pt x="1526" y="807"/>
                    <a:pt x="1520" y="803"/>
                    <a:pt x="1514" y="803"/>
                  </a:cubicBezTo>
                  <a:moveTo>
                    <a:pt x="1561" y="666"/>
                  </a:moveTo>
                  <a:cubicBezTo>
                    <a:pt x="1559" y="666"/>
                    <a:pt x="1557" y="668"/>
                    <a:pt x="1557" y="671"/>
                  </a:cubicBezTo>
                  <a:cubicBezTo>
                    <a:pt x="1558" y="673"/>
                    <a:pt x="1559" y="675"/>
                    <a:pt x="1564" y="675"/>
                  </a:cubicBezTo>
                  <a:cubicBezTo>
                    <a:pt x="1564" y="675"/>
                    <a:pt x="1564" y="675"/>
                    <a:pt x="1564" y="675"/>
                  </a:cubicBezTo>
                  <a:cubicBezTo>
                    <a:pt x="1568" y="671"/>
                    <a:pt x="1564" y="666"/>
                    <a:pt x="1561" y="666"/>
                  </a:cubicBezTo>
                  <a:moveTo>
                    <a:pt x="1717" y="594"/>
                  </a:moveTo>
                  <a:cubicBezTo>
                    <a:pt x="1706" y="595"/>
                    <a:pt x="1697" y="597"/>
                    <a:pt x="1695" y="605"/>
                  </a:cubicBezTo>
                  <a:cubicBezTo>
                    <a:pt x="1694" y="608"/>
                    <a:pt x="1698" y="611"/>
                    <a:pt x="1697" y="614"/>
                  </a:cubicBezTo>
                  <a:cubicBezTo>
                    <a:pt x="1696" y="621"/>
                    <a:pt x="1690" y="622"/>
                    <a:pt x="1683" y="626"/>
                  </a:cubicBezTo>
                  <a:cubicBezTo>
                    <a:pt x="1681" y="628"/>
                    <a:pt x="1683" y="633"/>
                    <a:pt x="1681" y="635"/>
                  </a:cubicBezTo>
                  <a:cubicBezTo>
                    <a:pt x="1680" y="635"/>
                    <a:pt x="1679" y="635"/>
                    <a:pt x="1678" y="635"/>
                  </a:cubicBezTo>
                  <a:cubicBezTo>
                    <a:pt x="1675" y="635"/>
                    <a:pt x="1672" y="635"/>
                    <a:pt x="1670" y="634"/>
                  </a:cubicBezTo>
                  <a:cubicBezTo>
                    <a:pt x="1662" y="638"/>
                    <a:pt x="1661" y="647"/>
                    <a:pt x="1652" y="649"/>
                  </a:cubicBezTo>
                  <a:cubicBezTo>
                    <a:pt x="1650" y="650"/>
                    <a:pt x="1649" y="650"/>
                    <a:pt x="1648" y="650"/>
                  </a:cubicBezTo>
                  <a:cubicBezTo>
                    <a:pt x="1645" y="650"/>
                    <a:pt x="1642" y="649"/>
                    <a:pt x="1640" y="649"/>
                  </a:cubicBezTo>
                  <a:cubicBezTo>
                    <a:pt x="1637" y="648"/>
                    <a:pt x="1634" y="648"/>
                    <a:pt x="1632" y="648"/>
                  </a:cubicBezTo>
                  <a:cubicBezTo>
                    <a:pt x="1630" y="648"/>
                    <a:pt x="1629" y="648"/>
                    <a:pt x="1627" y="648"/>
                  </a:cubicBezTo>
                  <a:cubicBezTo>
                    <a:pt x="1618" y="650"/>
                    <a:pt x="1617" y="658"/>
                    <a:pt x="1607" y="658"/>
                  </a:cubicBezTo>
                  <a:cubicBezTo>
                    <a:pt x="1608" y="670"/>
                    <a:pt x="1591" y="666"/>
                    <a:pt x="1591" y="677"/>
                  </a:cubicBezTo>
                  <a:cubicBezTo>
                    <a:pt x="1597" y="682"/>
                    <a:pt x="1599" y="694"/>
                    <a:pt x="1608" y="694"/>
                  </a:cubicBezTo>
                  <a:cubicBezTo>
                    <a:pt x="1608" y="694"/>
                    <a:pt x="1608" y="694"/>
                    <a:pt x="1609" y="694"/>
                  </a:cubicBezTo>
                  <a:cubicBezTo>
                    <a:pt x="1620" y="693"/>
                    <a:pt x="1619" y="674"/>
                    <a:pt x="1611" y="668"/>
                  </a:cubicBezTo>
                  <a:cubicBezTo>
                    <a:pt x="1618" y="667"/>
                    <a:pt x="1630" y="661"/>
                    <a:pt x="1639" y="661"/>
                  </a:cubicBezTo>
                  <a:cubicBezTo>
                    <a:pt x="1643" y="661"/>
                    <a:pt x="1647" y="663"/>
                    <a:pt x="1648" y="667"/>
                  </a:cubicBezTo>
                  <a:cubicBezTo>
                    <a:pt x="1647" y="667"/>
                    <a:pt x="1647" y="668"/>
                    <a:pt x="1646" y="669"/>
                  </a:cubicBezTo>
                  <a:cubicBezTo>
                    <a:pt x="1642" y="667"/>
                    <a:pt x="1638" y="665"/>
                    <a:pt x="1631" y="665"/>
                  </a:cubicBezTo>
                  <a:cubicBezTo>
                    <a:pt x="1630" y="665"/>
                    <a:pt x="1629" y="665"/>
                    <a:pt x="1627" y="665"/>
                  </a:cubicBezTo>
                  <a:cubicBezTo>
                    <a:pt x="1623" y="669"/>
                    <a:pt x="1619" y="677"/>
                    <a:pt x="1627" y="680"/>
                  </a:cubicBezTo>
                  <a:cubicBezTo>
                    <a:pt x="1632" y="676"/>
                    <a:pt x="1639" y="675"/>
                    <a:pt x="1644" y="671"/>
                  </a:cubicBezTo>
                  <a:cubicBezTo>
                    <a:pt x="1647" y="672"/>
                    <a:pt x="1647" y="675"/>
                    <a:pt x="1650" y="675"/>
                  </a:cubicBezTo>
                  <a:cubicBezTo>
                    <a:pt x="1651" y="675"/>
                    <a:pt x="1651" y="675"/>
                    <a:pt x="1652" y="675"/>
                  </a:cubicBezTo>
                  <a:cubicBezTo>
                    <a:pt x="1663" y="673"/>
                    <a:pt x="1665" y="660"/>
                    <a:pt x="1675" y="658"/>
                  </a:cubicBezTo>
                  <a:cubicBezTo>
                    <a:pt x="1675" y="658"/>
                    <a:pt x="1676" y="658"/>
                    <a:pt x="1676" y="658"/>
                  </a:cubicBezTo>
                  <a:cubicBezTo>
                    <a:pt x="1678" y="658"/>
                    <a:pt x="1680" y="659"/>
                    <a:pt x="1682" y="660"/>
                  </a:cubicBezTo>
                  <a:cubicBezTo>
                    <a:pt x="1683" y="661"/>
                    <a:pt x="1685" y="661"/>
                    <a:pt x="1687" y="661"/>
                  </a:cubicBezTo>
                  <a:cubicBezTo>
                    <a:pt x="1687" y="661"/>
                    <a:pt x="1687" y="661"/>
                    <a:pt x="1687" y="661"/>
                  </a:cubicBezTo>
                  <a:cubicBezTo>
                    <a:pt x="1692" y="661"/>
                    <a:pt x="1694" y="657"/>
                    <a:pt x="1698" y="657"/>
                  </a:cubicBezTo>
                  <a:cubicBezTo>
                    <a:pt x="1699" y="657"/>
                    <a:pt x="1700" y="658"/>
                    <a:pt x="1702" y="658"/>
                  </a:cubicBezTo>
                  <a:cubicBezTo>
                    <a:pt x="1710" y="639"/>
                    <a:pt x="1723" y="617"/>
                    <a:pt x="1717" y="594"/>
                  </a:cubicBezTo>
                  <a:moveTo>
                    <a:pt x="1784" y="550"/>
                  </a:moveTo>
                  <a:cubicBezTo>
                    <a:pt x="1773" y="550"/>
                    <a:pt x="1762" y="564"/>
                    <a:pt x="1754" y="569"/>
                  </a:cubicBezTo>
                  <a:cubicBezTo>
                    <a:pt x="1737" y="567"/>
                    <a:pt x="1730" y="558"/>
                    <a:pt x="1719" y="552"/>
                  </a:cubicBezTo>
                  <a:cubicBezTo>
                    <a:pt x="1716" y="555"/>
                    <a:pt x="1716" y="558"/>
                    <a:pt x="1717" y="563"/>
                  </a:cubicBezTo>
                  <a:cubicBezTo>
                    <a:pt x="1714" y="571"/>
                    <a:pt x="1688" y="577"/>
                    <a:pt x="1693" y="589"/>
                  </a:cubicBezTo>
                  <a:cubicBezTo>
                    <a:pt x="1694" y="592"/>
                    <a:pt x="1696" y="594"/>
                    <a:pt x="1698" y="594"/>
                  </a:cubicBezTo>
                  <a:cubicBezTo>
                    <a:pt x="1704" y="594"/>
                    <a:pt x="1711" y="586"/>
                    <a:pt x="1714" y="583"/>
                  </a:cubicBezTo>
                  <a:cubicBezTo>
                    <a:pt x="1722" y="584"/>
                    <a:pt x="1726" y="588"/>
                    <a:pt x="1733" y="590"/>
                  </a:cubicBezTo>
                  <a:cubicBezTo>
                    <a:pt x="1738" y="581"/>
                    <a:pt x="1753" y="579"/>
                    <a:pt x="1758" y="569"/>
                  </a:cubicBezTo>
                  <a:cubicBezTo>
                    <a:pt x="1766" y="569"/>
                    <a:pt x="1766" y="569"/>
                    <a:pt x="1766" y="569"/>
                  </a:cubicBezTo>
                  <a:cubicBezTo>
                    <a:pt x="1769" y="560"/>
                    <a:pt x="1789" y="564"/>
                    <a:pt x="1791" y="553"/>
                  </a:cubicBezTo>
                  <a:cubicBezTo>
                    <a:pt x="1789" y="551"/>
                    <a:pt x="1786" y="550"/>
                    <a:pt x="1784" y="550"/>
                  </a:cubicBezTo>
                  <a:moveTo>
                    <a:pt x="1705" y="498"/>
                  </a:moveTo>
                  <a:cubicBezTo>
                    <a:pt x="1237" y="498"/>
                    <a:pt x="1237" y="498"/>
                    <a:pt x="1237" y="498"/>
                  </a:cubicBezTo>
                  <a:cubicBezTo>
                    <a:pt x="1237" y="800"/>
                    <a:pt x="1237" y="800"/>
                    <a:pt x="1237" y="800"/>
                  </a:cubicBezTo>
                  <a:cubicBezTo>
                    <a:pt x="1238" y="801"/>
                    <a:pt x="1238" y="801"/>
                    <a:pt x="1239" y="802"/>
                  </a:cubicBezTo>
                  <a:cubicBezTo>
                    <a:pt x="1240" y="808"/>
                    <a:pt x="1238" y="814"/>
                    <a:pt x="1237" y="820"/>
                  </a:cubicBezTo>
                  <a:cubicBezTo>
                    <a:pt x="1237" y="828"/>
                    <a:pt x="1237" y="828"/>
                    <a:pt x="1237" y="828"/>
                  </a:cubicBezTo>
                  <a:cubicBezTo>
                    <a:pt x="1237" y="828"/>
                    <a:pt x="1237" y="829"/>
                    <a:pt x="1238" y="829"/>
                  </a:cubicBezTo>
                  <a:cubicBezTo>
                    <a:pt x="1239" y="830"/>
                    <a:pt x="1241" y="830"/>
                    <a:pt x="1244" y="830"/>
                  </a:cubicBezTo>
                  <a:cubicBezTo>
                    <a:pt x="1245" y="830"/>
                    <a:pt x="1247" y="830"/>
                    <a:pt x="1248" y="830"/>
                  </a:cubicBezTo>
                  <a:cubicBezTo>
                    <a:pt x="1249" y="830"/>
                    <a:pt x="1250" y="830"/>
                    <a:pt x="1252" y="830"/>
                  </a:cubicBezTo>
                  <a:cubicBezTo>
                    <a:pt x="1253" y="830"/>
                    <a:pt x="1253" y="830"/>
                    <a:pt x="1254" y="830"/>
                  </a:cubicBezTo>
                  <a:cubicBezTo>
                    <a:pt x="1259" y="828"/>
                    <a:pt x="1259" y="821"/>
                    <a:pt x="1266" y="821"/>
                  </a:cubicBezTo>
                  <a:cubicBezTo>
                    <a:pt x="1266" y="827"/>
                    <a:pt x="1273" y="832"/>
                    <a:pt x="1274" y="837"/>
                  </a:cubicBezTo>
                  <a:cubicBezTo>
                    <a:pt x="1274" y="838"/>
                    <a:pt x="1272" y="841"/>
                    <a:pt x="1273" y="842"/>
                  </a:cubicBezTo>
                  <a:cubicBezTo>
                    <a:pt x="1275" y="847"/>
                    <a:pt x="1281" y="849"/>
                    <a:pt x="1282" y="854"/>
                  </a:cubicBezTo>
                  <a:cubicBezTo>
                    <a:pt x="1285" y="865"/>
                    <a:pt x="1275" y="876"/>
                    <a:pt x="1278" y="891"/>
                  </a:cubicBezTo>
                  <a:cubicBezTo>
                    <a:pt x="1286" y="899"/>
                    <a:pt x="1295" y="907"/>
                    <a:pt x="1296" y="921"/>
                  </a:cubicBezTo>
                  <a:cubicBezTo>
                    <a:pt x="1302" y="924"/>
                    <a:pt x="1303" y="934"/>
                    <a:pt x="1311" y="940"/>
                  </a:cubicBezTo>
                  <a:cubicBezTo>
                    <a:pt x="1312" y="942"/>
                    <a:pt x="1317" y="943"/>
                    <a:pt x="1319" y="944"/>
                  </a:cubicBezTo>
                  <a:cubicBezTo>
                    <a:pt x="1327" y="949"/>
                    <a:pt x="1330" y="959"/>
                    <a:pt x="1339" y="959"/>
                  </a:cubicBezTo>
                  <a:cubicBezTo>
                    <a:pt x="1341" y="959"/>
                    <a:pt x="1343" y="959"/>
                    <a:pt x="1346" y="957"/>
                  </a:cubicBezTo>
                  <a:cubicBezTo>
                    <a:pt x="1346" y="946"/>
                    <a:pt x="1334" y="941"/>
                    <a:pt x="1332" y="931"/>
                  </a:cubicBezTo>
                  <a:cubicBezTo>
                    <a:pt x="1330" y="926"/>
                    <a:pt x="1333" y="920"/>
                    <a:pt x="1328" y="915"/>
                  </a:cubicBezTo>
                  <a:cubicBezTo>
                    <a:pt x="1319" y="911"/>
                    <a:pt x="1306" y="909"/>
                    <a:pt x="1302" y="900"/>
                  </a:cubicBezTo>
                  <a:cubicBezTo>
                    <a:pt x="1306" y="889"/>
                    <a:pt x="1293" y="890"/>
                    <a:pt x="1291" y="880"/>
                  </a:cubicBezTo>
                  <a:cubicBezTo>
                    <a:pt x="1290" y="879"/>
                    <a:pt x="1293" y="863"/>
                    <a:pt x="1295" y="861"/>
                  </a:cubicBezTo>
                  <a:cubicBezTo>
                    <a:pt x="1298" y="856"/>
                    <a:pt x="1301" y="854"/>
                    <a:pt x="1304" y="854"/>
                  </a:cubicBezTo>
                  <a:cubicBezTo>
                    <a:pt x="1312" y="854"/>
                    <a:pt x="1319" y="864"/>
                    <a:pt x="1324" y="868"/>
                  </a:cubicBezTo>
                  <a:cubicBezTo>
                    <a:pt x="1330" y="873"/>
                    <a:pt x="1338" y="873"/>
                    <a:pt x="1340" y="879"/>
                  </a:cubicBezTo>
                  <a:cubicBezTo>
                    <a:pt x="1337" y="887"/>
                    <a:pt x="1340" y="894"/>
                    <a:pt x="1346" y="895"/>
                  </a:cubicBezTo>
                  <a:cubicBezTo>
                    <a:pt x="1346" y="895"/>
                    <a:pt x="1346" y="895"/>
                    <a:pt x="1347" y="895"/>
                  </a:cubicBezTo>
                  <a:cubicBezTo>
                    <a:pt x="1353" y="895"/>
                    <a:pt x="1358" y="884"/>
                    <a:pt x="1364" y="880"/>
                  </a:cubicBezTo>
                  <a:cubicBezTo>
                    <a:pt x="1374" y="873"/>
                    <a:pt x="1383" y="872"/>
                    <a:pt x="1388" y="868"/>
                  </a:cubicBezTo>
                  <a:cubicBezTo>
                    <a:pt x="1397" y="855"/>
                    <a:pt x="1395" y="836"/>
                    <a:pt x="1385" y="826"/>
                  </a:cubicBezTo>
                  <a:cubicBezTo>
                    <a:pt x="1379" y="821"/>
                    <a:pt x="1371" y="820"/>
                    <a:pt x="1366" y="814"/>
                  </a:cubicBezTo>
                  <a:cubicBezTo>
                    <a:pt x="1363" y="810"/>
                    <a:pt x="1358" y="803"/>
                    <a:pt x="1358" y="799"/>
                  </a:cubicBezTo>
                  <a:cubicBezTo>
                    <a:pt x="1358" y="789"/>
                    <a:pt x="1377" y="778"/>
                    <a:pt x="1388" y="777"/>
                  </a:cubicBezTo>
                  <a:cubicBezTo>
                    <a:pt x="1395" y="779"/>
                    <a:pt x="1392" y="789"/>
                    <a:pt x="1400" y="790"/>
                  </a:cubicBezTo>
                  <a:cubicBezTo>
                    <a:pt x="1405" y="784"/>
                    <a:pt x="1411" y="783"/>
                    <a:pt x="1423" y="781"/>
                  </a:cubicBezTo>
                  <a:cubicBezTo>
                    <a:pt x="1438" y="778"/>
                    <a:pt x="1444" y="766"/>
                    <a:pt x="1458" y="766"/>
                  </a:cubicBezTo>
                  <a:cubicBezTo>
                    <a:pt x="1460" y="766"/>
                    <a:pt x="1463" y="766"/>
                    <a:pt x="1466" y="767"/>
                  </a:cubicBezTo>
                  <a:cubicBezTo>
                    <a:pt x="1475" y="764"/>
                    <a:pt x="1476" y="754"/>
                    <a:pt x="1486" y="751"/>
                  </a:cubicBezTo>
                  <a:cubicBezTo>
                    <a:pt x="1491" y="739"/>
                    <a:pt x="1498" y="734"/>
                    <a:pt x="1507" y="723"/>
                  </a:cubicBezTo>
                  <a:cubicBezTo>
                    <a:pt x="1512" y="717"/>
                    <a:pt x="1527" y="703"/>
                    <a:pt x="1524" y="693"/>
                  </a:cubicBezTo>
                  <a:cubicBezTo>
                    <a:pt x="1523" y="687"/>
                    <a:pt x="1509" y="681"/>
                    <a:pt x="1504" y="671"/>
                  </a:cubicBezTo>
                  <a:cubicBezTo>
                    <a:pt x="1503" y="668"/>
                    <a:pt x="1503" y="664"/>
                    <a:pt x="1502" y="662"/>
                  </a:cubicBezTo>
                  <a:cubicBezTo>
                    <a:pt x="1500" y="658"/>
                    <a:pt x="1494" y="658"/>
                    <a:pt x="1494" y="653"/>
                  </a:cubicBezTo>
                  <a:cubicBezTo>
                    <a:pt x="1495" y="646"/>
                    <a:pt x="1511" y="644"/>
                    <a:pt x="1511" y="639"/>
                  </a:cubicBezTo>
                  <a:cubicBezTo>
                    <a:pt x="1513" y="639"/>
                    <a:pt x="1514" y="639"/>
                    <a:pt x="1516" y="639"/>
                  </a:cubicBezTo>
                  <a:cubicBezTo>
                    <a:pt x="1521" y="639"/>
                    <a:pt x="1524" y="638"/>
                    <a:pt x="1523" y="633"/>
                  </a:cubicBezTo>
                  <a:cubicBezTo>
                    <a:pt x="1519" y="631"/>
                    <a:pt x="1515" y="631"/>
                    <a:pt x="1510" y="631"/>
                  </a:cubicBezTo>
                  <a:cubicBezTo>
                    <a:pt x="1507" y="631"/>
                    <a:pt x="1504" y="631"/>
                    <a:pt x="1501" y="631"/>
                  </a:cubicBezTo>
                  <a:cubicBezTo>
                    <a:pt x="1498" y="631"/>
                    <a:pt x="1495" y="632"/>
                    <a:pt x="1493" y="632"/>
                  </a:cubicBezTo>
                  <a:cubicBezTo>
                    <a:pt x="1483" y="632"/>
                    <a:pt x="1475" y="630"/>
                    <a:pt x="1475" y="619"/>
                  </a:cubicBezTo>
                  <a:cubicBezTo>
                    <a:pt x="1475" y="619"/>
                    <a:pt x="1475" y="619"/>
                    <a:pt x="1475" y="619"/>
                  </a:cubicBezTo>
                  <a:cubicBezTo>
                    <a:pt x="1483" y="619"/>
                    <a:pt x="1488" y="614"/>
                    <a:pt x="1494" y="610"/>
                  </a:cubicBezTo>
                  <a:cubicBezTo>
                    <a:pt x="1499" y="605"/>
                    <a:pt x="1504" y="601"/>
                    <a:pt x="1512" y="601"/>
                  </a:cubicBezTo>
                  <a:cubicBezTo>
                    <a:pt x="1514" y="601"/>
                    <a:pt x="1516" y="601"/>
                    <a:pt x="1518" y="602"/>
                  </a:cubicBezTo>
                  <a:cubicBezTo>
                    <a:pt x="1518" y="609"/>
                    <a:pt x="1509" y="612"/>
                    <a:pt x="1513" y="620"/>
                  </a:cubicBezTo>
                  <a:cubicBezTo>
                    <a:pt x="1520" y="617"/>
                    <a:pt x="1532" y="610"/>
                    <a:pt x="1541" y="610"/>
                  </a:cubicBezTo>
                  <a:cubicBezTo>
                    <a:pt x="1545" y="610"/>
                    <a:pt x="1549" y="612"/>
                    <a:pt x="1552" y="617"/>
                  </a:cubicBezTo>
                  <a:cubicBezTo>
                    <a:pt x="1550" y="619"/>
                    <a:pt x="1549" y="622"/>
                    <a:pt x="1548" y="625"/>
                  </a:cubicBezTo>
                  <a:cubicBezTo>
                    <a:pt x="1560" y="632"/>
                    <a:pt x="1570" y="646"/>
                    <a:pt x="1561" y="660"/>
                  </a:cubicBezTo>
                  <a:cubicBezTo>
                    <a:pt x="1563" y="662"/>
                    <a:pt x="1567" y="663"/>
                    <a:pt x="1570" y="663"/>
                  </a:cubicBezTo>
                  <a:cubicBezTo>
                    <a:pt x="1578" y="663"/>
                    <a:pt x="1588" y="660"/>
                    <a:pt x="1592" y="657"/>
                  </a:cubicBezTo>
                  <a:cubicBezTo>
                    <a:pt x="1588" y="646"/>
                    <a:pt x="1595" y="644"/>
                    <a:pt x="1592" y="634"/>
                  </a:cubicBezTo>
                  <a:cubicBezTo>
                    <a:pt x="1589" y="625"/>
                    <a:pt x="1572" y="622"/>
                    <a:pt x="1574" y="613"/>
                  </a:cubicBezTo>
                  <a:cubicBezTo>
                    <a:pt x="1575" y="610"/>
                    <a:pt x="1580" y="610"/>
                    <a:pt x="1584" y="607"/>
                  </a:cubicBezTo>
                  <a:cubicBezTo>
                    <a:pt x="1585" y="606"/>
                    <a:pt x="1585" y="603"/>
                    <a:pt x="1588" y="601"/>
                  </a:cubicBezTo>
                  <a:cubicBezTo>
                    <a:pt x="1590" y="598"/>
                    <a:pt x="1596" y="596"/>
                    <a:pt x="1599" y="594"/>
                  </a:cubicBezTo>
                  <a:cubicBezTo>
                    <a:pt x="1606" y="586"/>
                    <a:pt x="1607" y="579"/>
                    <a:pt x="1619" y="577"/>
                  </a:cubicBezTo>
                  <a:cubicBezTo>
                    <a:pt x="1624" y="578"/>
                    <a:pt x="1624" y="583"/>
                    <a:pt x="1631" y="583"/>
                  </a:cubicBezTo>
                  <a:cubicBezTo>
                    <a:pt x="1647" y="576"/>
                    <a:pt x="1663" y="569"/>
                    <a:pt x="1668" y="553"/>
                  </a:cubicBezTo>
                  <a:cubicBezTo>
                    <a:pt x="1677" y="551"/>
                    <a:pt x="1677" y="543"/>
                    <a:pt x="1683" y="536"/>
                  </a:cubicBezTo>
                  <a:cubicBezTo>
                    <a:pt x="1689" y="529"/>
                    <a:pt x="1701" y="522"/>
                    <a:pt x="1704" y="515"/>
                  </a:cubicBezTo>
                  <a:cubicBezTo>
                    <a:pt x="1706" y="509"/>
                    <a:pt x="1705" y="503"/>
                    <a:pt x="1705" y="498"/>
                  </a:cubicBezTo>
                  <a:moveTo>
                    <a:pt x="1737" y="498"/>
                  </a:moveTo>
                  <a:cubicBezTo>
                    <a:pt x="1719" y="498"/>
                    <a:pt x="1719" y="498"/>
                    <a:pt x="1719" y="498"/>
                  </a:cubicBezTo>
                  <a:cubicBezTo>
                    <a:pt x="1719" y="502"/>
                    <a:pt x="1719" y="506"/>
                    <a:pt x="1718" y="509"/>
                  </a:cubicBezTo>
                  <a:cubicBezTo>
                    <a:pt x="1716" y="523"/>
                    <a:pt x="1707" y="541"/>
                    <a:pt x="1720" y="548"/>
                  </a:cubicBezTo>
                  <a:cubicBezTo>
                    <a:pt x="1724" y="543"/>
                    <a:pt x="1729" y="543"/>
                    <a:pt x="1736" y="543"/>
                  </a:cubicBezTo>
                  <a:cubicBezTo>
                    <a:pt x="1738" y="534"/>
                    <a:pt x="1714" y="522"/>
                    <a:pt x="1729" y="511"/>
                  </a:cubicBezTo>
                  <a:cubicBezTo>
                    <a:pt x="1734" y="512"/>
                    <a:pt x="1738" y="516"/>
                    <a:pt x="1742" y="516"/>
                  </a:cubicBezTo>
                  <a:cubicBezTo>
                    <a:pt x="1744" y="516"/>
                    <a:pt x="1745" y="516"/>
                    <a:pt x="1747" y="515"/>
                  </a:cubicBezTo>
                  <a:cubicBezTo>
                    <a:pt x="1747" y="509"/>
                    <a:pt x="1739" y="506"/>
                    <a:pt x="1737" y="500"/>
                  </a:cubicBezTo>
                  <a:cubicBezTo>
                    <a:pt x="1737" y="499"/>
                    <a:pt x="1737" y="499"/>
                    <a:pt x="1737" y="498"/>
                  </a:cubicBezTo>
                  <a:moveTo>
                    <a:pt x="3255" y="494"/>
                  </a:moveTo>
                  <a:cubicBezTo>
                    <a:pt x="3252" y="494"/>
                    <a:pt x="3250" y="494"/>
                    <a:pt x="3248" y="496"/>
                  </a:cubicBezTo>
                  <a:cubicBezTo>
                    <a:pt x="3248" y="497"/>
                    <a:pt x="3248" y="497"/>
                    <a:pt x="3249" y="498"/>
                  </a:cubicBezTo>
                  <a:cubicBezTo>
                    <a:pt x="3271" y="498"/>
                    <a:pt x="3271" y="498"/>
                    <a:pt x="3271" y="498"/>
                  </a:cubicBezTo>
                  <a:cubicBezTo>
                    <a:pt x="3266" y="496"/>
                    <a:pt x="3260" y="494"/>
                    <a:pt x="3255" y="494"/>
                  </a:cubicBezTo>
                  <a:moveTo>
                    <a:pt x="2613" y="491"/>
                  </a:moveTo>
                  <a:cubicBezTo>
                    <a:pt x="2612" y="491"/>
                    <a:pt x="2611" y="491"/>
                    <a:pt x="2610" y="491"/>
                  </a:cubicBezTo>
                  <a:cubicBezTo>
                    <a:pt x="2610" y="494"/>
                    <a:pt x="2612" y="496"/>
                    <a:pt x="2614" y="498"/>
                  </a:cubicBezTo>
                  <a:cubicBezTo>
                    <a:pt x="2640" y="498"/>
                    <a:pt x="2640" y="498"/>
                    <a:pt x="2640" y="498"/>
                  </a:cubicBezTo>
                  <a:cubicBezTo>
                    <a:pt x="2633" y="493"/>
                    <a:pt x="2624" y="491"/>
                    <a:pt x="2613" y="491"/>
                  </a:cubicBezTo>
                  <a:moveTo>
                    <a:pt x="3329" y="474"/>
                  </a:moveTo>
                  <a:cubicBezTo>
                    <a:pt x="3329" y="474"/>
                    <a:pt x="3328" y="474"/>
                    <a:pt x="3328" y="474"/>
                  </a:cubicBezTo>
                  <a:cubicBezTo>
                    <a:pt x="3323" y="476"/>
                    <a:pt x="3320" y="480"/>
                    <a:pt x="3317" y="482"/>
                  </a:cubicBezTo>
                  <a:cubicBezTo>
                    <a:pt x="3316" y="489"/>
                    <a:pt x="3312" y="494"/>
                    <a:pt x="3308" y="498"/>
                  </a:cubicBezTo>
                  <a:cubicBezTo>
                    <a:pt x="3334" y="498"/>
                    <a:pt x="3334" y="498"/>
                    <a:pt x="3334" y="498"/>
                  </a:cubicBezTo>
                  <a:cubicBezTo>
                    <a:pt x="3330" y="496"/>
                    <a:pt x="3326" y="494"/>
                    <a:pt x="3324" y="491"/>
                  </a:cubicBezTo>
                  <a:cubicBezTo>
                    <a:pt x="3324" y="483"/>
                    <a:pt x="3333" y="483"/>
                    <a:pt x="3333" y="476"/>
                  </a:cubicBezTo>
                  <a:cubicBezTo>
                    <a:pt x="3331" y="475"/>
                    <a:pt x="3331" y="474"/>
                    <a:pt x="3329" y="474"/>
                  </a:cubicBezTo>
                  <a:moveTo>
                    <a:pt x="208" y="446"/>
                  </a:moveTo>
                  <a:cubicBezTo>
                    <a:pt x="206" y="446"/>
                    <a:pt x="203" y="447"/>
                    <a:pt x="201" y="448"/>
                  </a:cubicBezTo>
                  <a:cubicBezTo>
                    <a:pt x="195" y="451"/>
                    <a:pt x="199" y="456"/>
                    <a:pt x="194" y="460"/>
                  </a:cubicBezTo>
                  <a:cubicBezTo>
                    <a:pt x="192" y="462"/>
                    <a:pt x="187" y="460"/>
                    <a:pt x="185" y="462"/>
                  </a:cubicBezTo>
                  <a:cubicBezTo>
                    <a:pt x="179" y="470"/>
                    <a:pt x="173" y="493"/>
                    <a:pt x="187" y="494"/>
                  </a:cubicBezTo>
                  <a:cubicBezTo>
                    <a:pt x="188" y="494"/>
                    <a:pt x="188" y="494"/>
                    <a:pt x="188" y="494"/>
                  </a:cubicBezTo>
                  <a:cubicBezTo>
                    <a:pt x="192" y="494"/>
                    <a:pt x="200" y="492"/>
                    <a:pt x="204" y="491"/>
                  </a:cubicBezTo>
                  <a:cubicBezTo>
                    <a:pt x="212" y="488"/>
                    <a:pt x="218" y="484"/>
                    <a:pt x="223" y="480"/>
                  </a:cubicBezTo>
                  <a:cubicBezTo>
                    <a:pt x="225" y="472"/>
                    <a:pt x="226" y="466"/>
                    <a:pt x="227" y="458"/>
                  </a:cubicBezTo>
                  <a:cubicBezTo>
                    <a:pt x="225" y="452"/>
                    <a:pt x="217" y="446"/>
                    <a:pt x="208" y="446"/>
                  </a:cubicBezTo>
                  <a:moveTo>
                    <a:pt x="477" y="415"/>
                  </a:moveTo>
                  <a:cubicBezTo>
                    <a:pt x="469" y="415"/>
                    <a:pt x="468" y="425"/>
                    <a:pt x="470" y="429"/>
                  </a:cubicBezTo>
                  <a:cubicBezTo>
                    <a:pt x="471" y="430"/>
                    <a:pt x="471" y="430"/>
                    <a:pt x="472" y="430"/>
                  </a:cubicBezTo>
                  <a:cubicBezTo>
                    <a:pt x="480" y="430"/>
                    <a:pt x="479" y="420"/>
                    <a:pt x="478" y="415"/>
                  </a:cubicBezTo>
                  <a:cubicBezTo>
                    <a:pt x="477" y="415"/>
                    <a:pt x="477" y="415"/>
                    <a:pt x="477" y="415"/>
                  </a:cubicBezTo>
                  <a:moveTo>
                    <a:pt x="217" y="407"/>
                  </a:moveTo>
                  <a:cubicBezTo>
                    <a:pt x="212" y="407"/>
                    <a:pt x="209" y="412"/>
                    <a:pt x="208" y="417"/>
                  </a:cubicBezTo>
                  <a:cubicBezTo>
                    <a:pt x="211" y="418"/>
                    <a:pt x="213" y="419"/>
                    <a:pt x="216" y="419"/>
                  </a:cubicBezTo>
                  <a:cubicBezTo>
                    <a:pt x="217" y="419"/>
                    <a:pt x="218" y="419"/>
                    <a:pt x="218" y="419"/>
                  </a:cubicBezTo>
                  <a:cubicBezTo>
                    <a:pt x="219" y="416"/>
                    <a:pt x="221" y="413"/>
                    <a:pt x="222" y="410"/>
                  </a:cubicBezTo>
                  <a:cubicBezTo>
                    <a:pt x="220" y="408"/>
                    <a:pt x="218" y="407"/>
                    <a:pt x="217" y="407"/>
                  </a:cubicBezTo>
                  <a:moveTo>
                    <a:pt x="517" y="400"/>
                  </a:moveTo>
                  <a:cubicBezTo>
                    <a:pt x="511" y="400"/>
                    <a:pt x="503" y="408"/>
                    <a:pt x="517" y="411"/>
                  </a:cubicBezTo>
                  <a:cubicBezTo>
                    <a:pt x="518" y="410"/>
                    <a:pt x="518" y="410"/>
                    <a:pt x="519" y="410"/>
                  </a:cubicBezTo>
                  <a:cubicBezTo>
                    <a:pt x="519" y="410"/>
                    <a:pt x="520" y="410"/>
                    <a:pt x="520" y="410"/>
                  </a:cubicBezTo>
                  <a:cubicBezTo>
                    <a:pt x="522" y="403"/>
                    <a:pt x="520" y="400"/>
                    <a:pt x="517" y="400"/>
                  </a:cubicBezTo>
                  <a:moveTo>
                    <a:pt x="252" y="396"/>
                  </a:moveTo>
                  <a:cubicBezTo>
                    <a:pt x="252" y="396"/>
                    <a:pt x="252" y="396"/>
                    <a:pt x="252" y="396"/>
                  </a:cubicBezTo>
                  <a:cubicBezTo>
                    <a:pt x="253" y="404"/>
                    <a:pt x="245" y="408"/>
                    <a:pt x="234" y="408"/>
                  </a:cubicBezTo>
                  <a:cubicBezTo>
                    <a:pt x="233" y="417"/>
                    <a:pt x="216" y="417"/>
                    <a:pt x="218" y="426"/>
                  </a:cubicBezTo>
                  <a:cubicBezTo>
                    <a:pt x="219" y="426"/>
                    <a:pt x="220" y="426"/>
                    <a:pt x="220" y="426"/>
                  </a:cubicBezTo>
                  <a:cubicBezTo>
                    <a:pt x="222" y="426"/>
                    <a:pt x="223" y="425"/>
                    <a:pt x="224" y="424"/>
                  </a:cubicBezTo>
                  <a:cubicBezTo>
                    <a:pt x="224" y="423"/>
                    <a:pt x="225" y="422"/>
                    <a:pt x="227" y="422"/>
                  </a:cubicBezTo>
                  <a:cubicBezTo>
                    <a:pt x="227" y="422"/>
                    <a:pt x="227" y="422"/>
                    <a:pt x="227" y="422"/>
                  </a:cubicBezTo>
                  <a:cubicBezTo>
                    <a:pt x="232" y="428"/>
                    <a:pt x="220" y="434"/>
                    <a:pt x="223" y="444"/>
                  </a:cubicBezTo>
                  <a:cubicBezTo>
                    <a:pt x="231" y="454"/>
                    <a:pt x="254" y="451"/>
                    <a:pt x="256" y="467"/>
                  </a:cubicBezTo>
                  <a:cubicBezTo>
                    <a:pt x="256" y="474"/>
                    <a:pt x="240" y="469"/>
                    <a:pt x="237" y="474"/>
                  </a:cubicBezTo>
                  <a:cubicBezTo>
                    <a:pt x="236" y="479"/>
                    <a:pt x="240" y="479"/>
                    <a:pt x="239" y="482"/>
                  </a:cubicBezTo>
                  <a:cubicBezTo>
                    <a:pt x="238" y="484"/>
                    <a:pt x="234" y="485"/>
                    <a:pt x="232" y="486"/>
                  </a:cubicBezTo>
                  <a:cubicBezTo>
                    <a:pt x="233" y="491"/>
                    <a:pt x="240" y="489"/>
                    <a:pt x="241" y="494"/>
                  </a:cubicBezTo>
                  <a:cubicBezTo>
                    <a:pt x="240" y="496"/>
                    <a:pt x="239" y="497"/>
                    <a:pt x="238" y="498"/>
                  </a:cubicBezTo>
                  <a:cubicBezTo>
                    <a:pt x="293" y="498"/>
                    <a:pt x="293" y="498"/>
                    <a:pt x="293" y="498"/>
                  </a:cubicBezTo>
                  <a:cubicBezTo>
                    <a:pt x="300" y="495"/>
                    <a:pt x="304" y="490"/>
                    <a:pt x="304" y="481"/>
                  </a:cubicBezTo>
                  <a:cubicBezTo>
                    <a:pt x="296" y="474"/>
                    <a:pt x="281" y="473"/>
                    <a:pt x="283" y="458"/>
                  </a:cubicBezTo>
                  <a:cubicBezTo>
                    <a:pt x="275" y="453"/>
                    <a:pt x="256" y="444"/>
                    <a:pt x="257" y="436"/>
                  </a:cubicBezTo>
                  <a:cubicBezTo>
                    <a:pt x="258" y="428"/>
                    <a:pt x="271" y="433"/>
                    <a:pt x="270" y="422"/>
                  </a:cubicBezTo>
                  <a:cubicBezTo>
                    <a:pt x="269" y="421"/>
                    <a:pt x="266" y="421"/>
                    <a:pt x="264" y="421"/>
                  </a:cubicBezTo>
                  <a:cubicBezTo>
                    <a:pt x="262" y="421"/>
                    <a:pt x="261" y="421"/>
                    <a:pt x="260" y="421"/>
                  </a:cubicBezTo>
                  <a:cubicBezTo>
                    <a:pt x="258" y="421"/>
                    <a:pt x="257" y="421"/>
                    <a:pt x="255" y="421"/>
                  </a:cubicBezTo>
                  <a:cubicBezTo>
                    <a:pt x="252" y="421"/>
                    <a:pt x="249" y="421"/>
                    <a:pt x="247" y="419"/>
                  </a:cubicBezTo>
                  <a:cubicBezTo>
                    <a:pt x="254" y="412"/>
                    <a:pt x="254" y="405"/>
                    <a:pt x="262" y="400"/>
                  </a:cubicBezTo>
                  <a:cubicBezTo>
                    <a:pt x="258" y="399"/>
                    <a:pt x="256" y="396"/>
                    <a:pt x="252" y="396"/>
                  </a:cubicBezTo>
                  <a:moveTo>
                    <a:pt x="489" y="385"/>
                  </a:moveTo>
                  <a:cubicBezTo>
                    <a:pt x="487" y="385"/>
                    <a:pt x="484" y="386"/>
                    <a:pt x="484" y="389"/>
                  </a:cubicBezTo>
                  <a:cubicBezTo>
                    <a:pt x="484" y="391"/>
                    <a:pt x="487" y="392"/>
                    <a:pt x="489" y="392"/>
                  </a:cubicBezTo>
                  <a:cubicBezTo>
                    <a:pt x="491" y="392"/>
                    <a:pt x="492" y="391"/>
                    <a:pt x="493" y="391"/>
                  </a:cubicBezTo>
                  <a:cubicBezTo>
                    <a:pt x="494" y="388"/>
                    <a:pt x="494" y="389"/>
                    <a:pt x="493" y="386"/>
                  </a:cubicBezTo>
                  <a:cubicBezTo>
                    <a:pt x="492" y="385"/>
                    <a:pt x="491" y="385"/>
                    <a:pt x="489" y="385"/>
                  </a:cubicBezTo>
                  <a:moveTo>
                    <a:pt x="270" y="382"/>
                  </a:moveTo>
                  <a:cubicBezTo>
                    <a:pt x="267" y="382"/>
                    <a:pt x="265" y="385"/>
                    <a:pt x="265" y="388"/>
                  </a:cubicBezTo>
                  <a:cubicBezTo>
                    <a:pt x="265" y="391"/>
                    <a:pt x="268" y="394"/>
                    <a:pt x="273" y="394"/>
                  </a:cubicBezTo>
                  <a:cubicBezTo>
                    <a:pt x="274" y="394"/>
                    <a:pt x="275" y="394"/>
                    <a:pt x="276" y="394"/>
                  </a:cubicBezTo>
                  <a:cubicBezTo>
                    <a:pt x="278" y="391"/>
                    <a:pt x="278" y="387"/>
                    <a:pt x="276" y="384"/>
                  </a:cubicBezTo>
                  <a:cubicBezTo>
                    <a:pt x="274" y="383"/>
                    <a:pt x="272" y="382"/>
                    <a:pt x="270" y="382"/>
                  </a:cubicBezTo>
                  <a:moveTo>
                    <a:pt x="3064" y="335"/>
                  </a:moveTo>
                  <a:cubicBezTo>
                    <a:pt x="3059" y="335"/>
                    <a:pt x="3053" y="337"/>
                    <a:pt x="3051" y="340"/>
                  </a:cubicBezTo>
                  <a:cubicBezTo>
                    <a:pt x="3050" y="345"/>
                    <a:pt x="3054" y="347"/>
                    <a:pt x="3058" y="347"/>
                  </a:cubicBezTo>
                  <a:cubicBezTo>
                    <a:pt x="3064" y="347"/>
                    <a:pt x="3071" y="344"/>
                    <a:pt x="3072" y="339"/>
                  </a:cubicBezTo>
                  <a:cubicBezTo>
                    <a:pt x="3070" y="336"/>
                    <a:pt x="3067" y="335"/>
                    <a:pt x="3064" y="335"/>
                  </a:cubicBezTo>
                  <a:moveTo>
                    <a:pt x="3034" y="302"/>
                  </a:moveTo>
                  <a:cubicBezTo>
                    <a:pt x="3033" y="302"/>
                    <a:pt x="3033" y="302"/>
                    <a:pt x="3032" y="302"/>
                  </a:cubicBezTo>
                  <a:cubicBezTo>
                    <a:pt x="3028" y="309"/>
                    <a:pt x="3023" y="320"/>
                    <a:pt x="3025" y="328"/>
                  </a:cubicBezTo>
                  <a:cubicBezTo>
                    <a:pt x="3031" y="331"/>
                    <a:pt x="3036" y="333"/>
                    <a:pt x="3043" y="335"/>
                  </a:cubicBezTo>
                  <a:cubicBezTo>
                    <a:pt x="3049" y="331"/>
                    <a:pt x="3047" y="326"/>
                    <a:pt x="3054" y="325"/>
                  </a:cubicBezTo>
                  <a:cubicBezTo>
                    <a:pt x="3055" y="325"/>
                    <a:pt x="3056" y="324"/>
                    <a:pt x="3057" y="324"/>
                  </a:cubicBezTo>
                  <a:cubicBezTo>
                    <a:pt x="3060" y="324"/>
                    <a:pt x="3064" y="326"/>
                    <a:pt x="3068" y="327"/>
                  </a:cubicBezTo>
                  <a:cubicBezTo>
                    <a:pt x="3071" y="328"/>
                    <a:pt x="3075" y="329"/>
                    <a:pt x="3078" y="329"/>
                  </a:cubicBezTo>
                  <a:cubicBezTo>
                    <a:pt x="3082" y="329"/>
                    <a:pt x="3085" y="327"/>
                    <a:pt x="3085" y="318"/>
                  </a:cubicBezTo>
                  <a:cubicBezTo>
                    <a:pt x="3068" y="313"/>
                    <a:pt x="3056" y="302"/>
                    <a:pt x="3034" y="302"/>
                  </a:cubicBezTo>
                  <a:moveTo>
                    <a:pt x="55" y="302"/>
                  </a:moveTo>
                  <a:cubicBezTo>
                    <a:pt x="53" y="302"/>
                    <a:pt x="51" y="302"/>
                    <a:pt x="50" y="302"/>
                  </a:cubicBezTo>
                  <a:cubicBezTo>
                    <a:pt x="50" y="306"/>
                    <a:pt x="52" y="307"/>
                    <a:pt x="53" y="309"/>
                  </a:cubicBezTo>
                  <a:cubicBezTo>
                    <a:pt x="49" y="313"/>
                    <a:pt x="40" y="314"/>
                    <a:pt x="37" y="319"/>
                  </a:cubicBezTo>
                  <a:cubicBezTo>
                    <a:pt x="37" y="322"/>
                    <a:pt x="37" y="322"/>
                    <a:pt x="37" y="322"/>
                  </a:cubicBezTo>
                  <a:cubicBezTo>
                    <a:pt x="37" y="325"/>
                    <a:pt x="44" y="324"/>
                    <a:pt x="45" y="327"/>
                  </a:cubicBezTo>
                  <a:cubicBezTo>
                    <a:pt x="44" y="330"/>
                    <a:pt x="42" y="330"/>
                    <a:pt x="43" y="333"/>
                  </a:cubicBezTo>
                  <a:cubicBezTo>
                    <a:pt x="44" y="333"/>
                    <a:pt x="45" y="333"/>
                    <a:pt x="45" y="333"/>
                  </a:cubicBezTo>
                  <a:cubicBezTo>
                    <a:pt x="46" y="333"/>
                    <a:pt x="47" y="333"/>
                    <a:pt x="48" y="333"/>
                  </a:cubicBezTo>
                  <a:cubicBezTo>
                    <a:pt x="49" y="333"/>
                    <a:pt x="50" y="333"/>
                    <a:pt x="51" y="333"/>
                  </a:cubicBezTo>
                  <a:cubicBezTo>
                    <a:pt x="54" y="333"/>
                    <a:pt x="57" y="333"/>
                    <a:pt x="58" y="336"/>
                  </a:cubicBezTo>
                  <a:cubicBezTo>
                    <a:pt x="55" y="338"/>
                    <a:pt x="55" y="343"/>
                    <a:pt x="58" y="345"/>
                  </a:cubicBezTo>
                  <a:cubicBezTo>
                    <a:pt x="59" y="345"/>
                    <a:pt x="61" y="345"/>
                    <a:pt x="63" y="345"/>
                  </a:cubicBezTo>
                  <a:cubicBezTo>
                    <a:pt x="68" y="345"/>
                    <a:pt x="74" y="346"/>
                    <a:pt x="79" y="347"/>
                  </a:cubicBezTo>
                  <a:cubicBezTo>
                    <a:pt x="85" y="348"/>
                    <a:pt x="91" y="350"/>
                    <a:pt x="96" y="350"/>
                  </a:cubicBezTo>
                  <a:cubicBezTo>
                    <a:pt x="101" y="350"/>
                    <a:pt x="107" y="348"/>
                    <a:pt x="111" y="343"/>
                  </a:cubicBezTo>
                  <a:cubicBezTo>
                    <a:pt x="129" y="342"/>
                    <a:pt x="137" y="334"/>
                    <a:pt x="149" y="328"/>
                  </a:cubicBezTo>
                  <a:cubicBezTo>
                    <a:pt x="145" y="319"/>
                    <a:pt x="139" y="312"/>
                    <a:pt x="131" y="307"/>
                  </a:cubicBezTo>
                  <a:cubicBezTo>
                    <a:pt x="127" y="308"/>
                    <a:pt x="124" y="308"/>
                    <a:pt x="120" y="308"/>
                  </a:cubicBezTo>
                  <a:cubicBezTo>
                    <a:pt x="117" y="308"/>
                    <a:pt x="114" y="308"/>
                    <a:pt x="111" y="308"/>
                  </a:cubicBezTo>
                  <a:cubicBezTo>
                    <a:pt x="108" y="308"/>
                    <a:pt x="105" y="307"/>
                    <a:pt x="102" y="307"/>
                  </a:cubicBezTo>
                  <a:cubicBezTo>
                    <a:pt x="99" y="307"/>
                    <a:pt x="97" y="308"/>
                    <a:pt x="94" y="308"/>
                  </a:cubicBezTo>
                  <a:cubicBezTo>
                    <a:pt x="84" y="310"/>
                    <a:pt x="84" y="319"/>
                    <a:pt x="76" y="321"/>
                  </a:cubicBezTo>
                  <a:cubicBezTo>
                    <a:pt x="67" y="317"/>
                    <a:pt x="66" y="306"/>
                    <a:pt x="58" y="302"/>
                  </a:cubicBezTo>
                  <a:cubicBezTo>
                    <a:pt x="57" y="302"/>
                    <a:pt x="56" y="302"/>
                    <a:pt x="55" y="302"/>
                  </a:cubicBezTo>
                  <a:moveTo>
                    <a:pt x="433" y="279"/>
                  </a:moveTo>
                  <a:cubicBezTo>
                    <a:pt x="423" y="279"/>
                    <a:pt x="412" y="283"/>
                    <a:pt x="416" y="292"/>
                  </a:cubicBezTo>
                  <a:cubicBezTo>
                    <a:pt x="421" y="291"/>
                    <a:pt x="426" y="289"/>
                    <a:pt x="432" y="289"/>
                  </a:cubicBezTo>
                  <a:cubicBezTo>
                    <a:pt x="434" y="286"/>
                    <a:pt x="435" y="282"/>
                    <a:pt x="433" y="279"/>
                  </a:cubicBezTo>
                  <a:moveTo>
                    <a:pt x="3732" y="279"/>
                  </a:moveTo>
                  <a:cubicBezTo>
                    <a:pt x="3725" y="281"/>
                    <a:pt x="3718" y="281"/>
                    <a:pt x="3710" y="281"/>
                  </a:cubicBezTo>
                  <a:cubicBezTo>
                    <a:pt x="3709" y="281"/>
                    <a:pt x="3709" y="281"/>
                    <a:pt x="3708" y="281"/>
                  </a:cubicBezTo>
                  <a:cubicBezTo>
                    <a:pt x="3707" y="281"/>
                    <a:pt x="3706" y="281"/>
                    <a:pt x="3705" y="281"/>
                  </a:cubicBezTo>
                  <a:cubicBezTo>
                    <a:pt x="3692" y="281"/>
                    <a:pt x="3679" y="281"/>
                    <a:pt x="3673" y="289"/>
                  </a:cubicBezTo>
                  <a:cubicBezTo>
                    <a:pt x="3668" y="287"/>
                    <a:pt x="3667" y="281"/>
                    <a:pt x="3660" y="281"/>
                  </a:cubicBezTo>
                  <a:cubicBezTo>
                    <a:pt x="3660" y="281"/>
                    <a:pt x="3659" y="281"/>
                    <a:pt x="3659" y="281"/>
                  </a:cubicBezTo>
                  <a:cubicBezTo>
                    <a:pt x="3655" y="287"/>
                    <a:pt x="3647" y="290"/>
                    <a:pt x="3645" y="298"/>
                  </a:cubicBezTo>
                  <a:cubicBezTo>
                    <a:pt x="3649" y="304"/>
                    <a:pt x="3655" y="310"/>
                    <a:pt x="3663" y="314"/>
                  </a:cubicBezTo>
                  <a:cubicBezTo>
                    <a:pt x="3661" y="316"/>
                    <a:pt x="3658" y="318"/>
                    <a:pt x="3659" y="324"/>
                  </a:cubicBezTo>
                  <a:cubicBezTo>
                    <a:pt x="3661" y="325"/>
                    <a:pt x="3662" y="325"/>
                    <a:pt x="3664" y="325"/>
                  </a:cubicBezTo>
                  <a:cubicBezTo>
                    <a:pt x="3670" y="325"/>
                    <a:pt x="3673" y="319"/>
                    <a:pt x="3679" y="318"/>
                  </a:cubicBezTo>
                  <a:cubicBezTo>
                    <a:pt x="3683" y="320"/>
                    <a:pt x="3688" y="321"/>
                    <a:pt x="3692" y="321"/>
                  </a:cubicBezTo>
                  <a:cubicBezTo>
                    <a:pt x="3701" y="321"/>
                    <a:pt x="3710" y="318"/>
                    <a:pt x="3717" y="316"/>
                  </a:cubicBezTo>
                  <a:cubicBezTo>
                    <a:pt x="3733" y="313"/>
                    <a:pt x="3754" y="314"/>
                    <a:pt x="3758" y="301"/>
                  </a:cubicBezTo>
                  <a:cubicBezTo>
                    <a:pt x="3751" y="292"/>
                    <a:pt x="3742" y="285"/>
                    <a:pt x="3732" y="279"/>
                  </a:cubicBezTo>
                  <a:moveTo>
                    <a:pt x="3132" y="261"/>
                  </a:moveTo>
                  <a:cubicBezTo>
                    <a:pt x="3126" y="261"/>
                    <a:pt x="3117" y="266"/>
                    <a:pt x="3114" y="270"/>
                  </a:cubicBezTo>
                  <a:cubicBezTo>
                    <a:pt x="3113" y="277"/>
                    <a:pt x="3115" y="281"/>
                    <a:pt x="3122" y="282"/>
                  </a:cubicBezTo>
                  <a:cubicBezTo>
                    <a:pt x="3127" y="277"/>
                    <a:pt x="3141" y="274"/>
                    <a:pt x="3138" y="265"/>
                  </a:cubicBezTo>
                  <a:cubicBezTo>
                    <a:pt x="3137" y="262"/>
                    <a:pt x="3135" y="261"/>
                    <a:pt x="3132" y="261"/>
                  </a:cubicBezTo>
                  <a:moveTo>
                    <a:pt x="465" y="257"/>
                  </a:moveTo>
                  <a:cubicBezTo>
                    <a:pt x="464" y="257"/>
                    <a:pt x="464" y="257"/>
                    <a:pt x="463" y="257"/>
                  </a:cubicBezTo>
                  <a:cubicBezTo>
                    <a:pt x="461" y="259"/>
                    <a:pt x="459" y="262"/>
                    <a:pt x="459" y="265"/>
                  </a:cubicBezTo>
                  <a:cubicBezTo>
                    <a:pt x="460" y="266"/>
                    <a:pt x="460" y="266"/>
                    <a:pt x="461" y="266"/>
                  </a:cubicBezTo>
                  <a:cubicBezTo>
                    <a:pt x="466" y="266"/>
                    <a:pt x="468" y="262"/>
                    <a:pt x="469" y="259"/>
                  </a:cubicBezTo>
                  <a:cubicBezTo>
                    <a:pt x="467" y="259"/>
                    <a:pt x="467" y="257"/>
                    <a:pt x="465" y="257"/>
                  </a:cubicBezTo>
                  <a:moveTo>
                    <a:pt x="785" y="256"/>
                  </a:moveTo>
                  <a:cubicBezTo>
                    <a:pt x="784" y="256"/>
                    <a:pt x="782" y="256"/>
                    <a:pt x="781" y="256"/>
                  </a:cubicBezTo>
                  <a:cubicBezTo>
                    <a:pt x="768" y="259"/>
                    <a:pt x="773" y="275"/>
                    <a:pt x="783" y="275"/>
                  </a:cubicBezTo>
                  <a:cubicBezTo>
                    <a:pt x="783" y="275"/>
                    <a:pt x="783" y="275"/>
                    <a:pt x="783" y="275"/>
                  </a:cubicBezTo>
                  <a:cubicBezTo>
                    <a:pt x="793" y="274"/>
                    <a:pt x="798" y="256"/>
                    <a:pt x="785" y="256"/>
                  </a:cubicBezTo>
                  <a:moveTo>
                    <a:pt x="489" y="245"/>
                  </a:moveTo>
                  <a:cubicBezTo>
                    <a:pt x="484" y="245"/>
                    <a:pt x="481" y="249"/>
                    <a:pt x="479" y="252"/>
                  </a:cubicBezTo>
                  <a:cubicBezTo>
                    <a:pt x="480" y="254"/>
                    <a:pt x="482" y="254"/>
                    <a:pt x="484" y="254"/>
                  </a:cubicBezTo>
                  <a:cubicBezTo>
                    <a:pt x="488" y="254"/>
                    <a:pt x="493" y="250"/>
                    <a:pt x="492" y="246"/>
                  </a:cubicBezTo>
                  <a:cubicBezTo>
                    <a:pt x="491" y="245"/>
                    <a:pt x="490" y="245"/>
                    <a:pt x="489" y="245"/>
                  </a:cubicBezTo>
                  <a:moveTo>
                    <a:pt x="2912" y="241"/>
                  </a:moveTo>
                  <a:cubicBezTo>
                    <a:pt x="2904" y="241"/>
                    <a:pt x="2897" y="244"/>
                    <a:pt x="2896" y="252"/>
                  </a:cubicBezTo>
                  <a:cubicBezTo>
                    <a:pt x="2906" y="253"/>
                    <a:pt x="2916" y="258"/>
                    <a:pt x="2926" y="258"/>
                  </a:cubicBezTo>
                  <a:cubicBezTo>
                    <a:pt x="2930" y="258"/>
                    <a:pt x="2934" y="257"/>
                    <a:pt x="2938" y="254"/>
                  </a:cubicBezTo>
                  <a:cubicBezTo>
                    <a:pt x="2936" y="247"/>
                    <a:pt x="2923" y="241"/>
                    <a:pt x="2912" y="241"/>
                  </a:cubicBezTo>
                  <a:moveTo>
                    <a:pt x="23" y="237"/>
                  </a:moveTo>
                  <a:cubicBezTo>
                    <a:pt x="16" y="237"/>
                    <a:pt x="6" y="240"/>
                    <a:pt x="0" y="241"/>
                  </a:cubicBezTo>
                  <a:cubicBezTo>
                    <a:pt x="2" y="247"/>
                    <a:pt x="8" y="249"/>
                    <a:pt x="15" y="249"/>
                  </a:cubicBezTo>
                  <a:cubicBezTo>
                    <a:pt x="22" y="249"/>
                    <a:pt x="30" y="247"/>
                    <a:pt x="33" y="243"/>
                  </a:cubicBezTo>
                  <a:cubicBezTo>
                    <a:pt x="32" y="239"/>
                    <a:pt x="28" y="237"/>
                    <a:pt x="23" y="237"/>
                  </a:cubicBezTo>
                  <a:moveTo>
                    <a:pt x="2951" y="212"/>
                  </a:moveTo>
                  <a:cubicBezTo>
                    <a:pt x="2938" y="212"/>
                    <a:pt x="2927" y="214"/>
                    <a:pt x="2926" y="223"/>
                  </a:cubicBezTo>
                  <a:cubicBezTo>
                    <a:pt x="2925" y="227"/>
                    <a:pt x="2931" y="233"/>
                    <a:pt x="2929" y="239"/>
                  </a:cubicBezTo>
                  <a:cubicBezTo>
                    <a:pt x="2936" y="241"/>
                    <a:pt x="2946" y="241"/>
                    <a:pt x="2951" y="246"/>
                  </a:cubicBezTo>
                  <a:cubicBezTo>
                    <a:pt x="2951" y="250"/>
                    <a:pt x="2944" y="248"/>
                    <a:pt x="2946" y="253"/>
                  </a:cubicBezTo>
                  <a:cubicBezTo>
                    <a:pt x="2946" y="257"/>
                    <a:pt x="2953" y="255"/>
                    <a:pt x="2952" y="260"/>
                  </a:cubicBezTo>
                  <a:cubicBezTo>
                    <a:pt x="2949" y="264"/>
                    <a:pt x="2940" y="264"/>
                    <a:pt x="2938" y="269"/>
                  </a:cubicBezTo>
                  <a:cubicBezTo>
                    <a:pt x="2939" y="273"/>
                    <a:pt x="2943" y="282"/>
                    <a:pt x="2935" y="282"/>
                  </a:cubicBezTo>
                  <a:cubicBezTo>
                    <a:pt x="2935" y="282"/>
                    <a:pt x="2934" y="282"/>
                    <a:pt x="2933" y="282"/>
                  </a:cubicBezTo>
                  <a:cubicBezTo>
                    <a:pt x="2929" y="279"/>
                    <a:pt x="2931" y="271"/>
                    <a:pt x="2929" y="266"/>
                  </a:cubicBezTo>
                  <a:cubicBezTo>
                    <a:pt x="2927" y="266"/>
                    <a:pt x="2925" y="265"/>
                    <a:pt x="2923" y="265"/>
                  </a:cubicBezTo>
                  <a:cubicBezTo>
                    <a:pt x="2922" y="265"/>
                    <a:pt x="2922" y="265"/>
                    <a:pt x="2921" y="265"/>
                  </a:cubicBezTo>
                  <a:cubicBezTo>
                    <a:pt x="2917" y="267"/>
                    <a:pt x="2920" y="274"/>
                    <a:pt x="2915" y="274"/>
                  </a:cubicBezTo>
                  <a:cubicBezTo>
                    <a:pt x="2915" y="274"/>
                    <a:pt x="2915" y="274"/>
                    <a:pt x="2915" y="274"/>
                  </a:cubicBezTo>
                  <a:cubicBezTo>
                    <a:pt x="2909" y="273"/>
                    <a:pt x="2909" y="268"/>
                    <a:pt x="2903" y="267"/>
                  </a:cubicBezTo>
                  <a:cubicBezTo>
                    <a:pt x="2898" y="270"/>
                    <a:pt x="2893" y="271"/>
                    <a:pt x="2887" y="271"/>
                  </a:cubicBezTo>
                  <a:cubicBezTo>
                    <a:pt x="2880" y="271"/>
                    <a:pt x="2872" y="270"/>
                    <a:pt x="2865" y="268"/>
                  </a:cubicBezTo>
                  <a:cubicBezTo>
                    <a:pt x="2858" y="267"/>
                    <a:pt x="2851" y="265"/>
                    <a:pt x="2845" y="265"/>
                  </a:cubicBezTo>
                  <a:cubicBezTo>
                    <a:pt x="2844" y="265"/>
                    <a:pt x="2843" y="265"/>
                    <a:pt x="2843" y="265"/>
                  </a:cubicBezTo>
                  <a:cubicBezTo>
                    <a:pt x="2837" y="263"/>
                    <a:pt x="2835" y="257"/>
                    <a:pt x="2828" y="255"/>
                  </a:cubicBezTo>
                  <a:cubicBezTo>
                    <a:pt x="2821" y="260"/>
                    <a:pt x="2811" y="258"/>
                    <a:pt x="2807" y="264"/>
                  </a:cubicBezTo>
                  <a:cubicBezTo>
                    <a:pt x="2808" y="266"/>
                    <a:pt x="2810" y="267"/>
                    <a:pt x="2812" y="267"/>
                  </a:cubicBezTo>
                  <a:cubicBezTo>
                    <a:pt x="2814" y="267"/>
                    <a:pt x="2816" y="266"/>
                    <a:pt x="2818" y="265"/>
                  </a:cubicBezTo>
                  <a:cubicBezTo>
                    <a:pt x="2821" y="264"/>
                    <a:pt x="2823" y="263"/>
                    <a:pt x="2825" y="263"/>
                  </a:cubicBezTo>
                  <a:cubicBezTo>
                    <a:pt x="2826" y="263"/>
                    <a:pt x="2827" y="263"/>
                    <a:pt x="2828" y="264"/>
                  </a:cubicBezTo>
                  <a:cubicBezTo>
                    <a:pt x="2825" y="269"/>
                    <a:pt x="2818" y="270"/>
                    <a:pt x="2813" y="272"/>
                  </a:cubicBezTo>
                  <a:cubicBezTo>
                    <a:pt x="2817" y="276"/>
                    <a:pt x="2823" y="288"/>
                    <a:pt x="2810" y="288"/>
                  </a:cubicBezTo>
                  <a:cubicBezTo>
                    <a:pt x="2809" y="288"/>
                    <a:pt x="2809" y="288"/>
                    <a:pt x="2808" y="288"/>
                  </a:cubicBezTo>
                  <a:cubicBezTo>
                    <a:pt x="2805" y="284"/>
                    <a:pt x="2810" y="280"/>
                    <a:pt x="2807" y="277"/>
                  </a:cubicBezTo>
                  <a:cubicBezTo>
                    <a:pt x="2801" y="275"/>
                    <a:pt x="2797" y="268"/>
                    <a:pt x="2788" y="268"/>
                  </a:cubicBezTo>
                  <a:cubicBezTo>
                    <a:pt x="2788" y="268"/>
                    <a:pt x="2788" y="268"/>
                    <a:pt x="2788" y="268"/>
                  </a:cubicBezTo>
                  <a:cubicBezTo>
                    <a:pt x="2785" y="268"/>
                    <a:pt x="2780" y="271"/>
                    <a:pt x="2776" y="272"/>
                  </a:cubicBezTo>
                  <a:cubicBezTo>
                    <a:pt x="2772" y="272"/>
                    <a:pt x="2768" y="273"/>
                    <a:pt x="2764" y="273"/>
                  </a:cubicBezTo>
                  <a:cubicBezTo>
                    <a:pt x="2756" y="273"/>
                    <a:pt x="2748" y="272"/>
                    <a:pt x="2742" y="269"/>
                  </a:cubicBezTo>
                  <a:cubicBezTo>
                    <a:pt x="2741" y="264"/>
                    <a:pt x="2747" y="265"/>
                    <a:pt x="2747" y="262"/>
                  </a:cubicBezTo>
                  <a:cubicBezTo>
                    <a:pt x="2744" y="258"/>
                    <a:pt x="2741" y="257"/>
                    <a:pt x="2738" y="257"/>
                  </a:cubicBezTo>
                  <a:cubicBezTo>
                    <a:pt x="2734" y="257"/>
                    <a:pt x="2731" y="258"/>
                    <a:pt x="2727" y="258"/>
                  </a:cubicBezTo>
                  <a:cubicBezTo>
                    <a:pt x="2727" y="258"/>
                    <a:pt x="2727" y="258"/>
                    <a:pt x="2727" y="258"/>
                  </a:cubicBezTo>
                  <a:cubicBezTo>
                    <a:pt x="2718" y="258"/>
                    <a:pt x="2714" y="252"/>
                    <a:pt x="2705" y="249"/>
                  </a:cubicBezTo>
                  <a:cubicBezTo>
                    <a:pt x="2692" y="245"/>
                    <a:pt x="2677" y="247"/>
                    <a:pt x="2662" y="244"/>
                  </a:cubicBezTo>
                  <a:cubicBezTo>
                    <a:pt x="2658" y="245"/>
                    <a:pt x="2659" y="250"/>
                    <a:pt x="2654" y="250"/>
                  </a:cubicBezTo>
                  <a:cubicBezTo>
                    <a:pt x="2654" y="250"/>
                    <a:pt x="2654" y="250"/>
                    <a:pt x="2654" y="250"/>
                  </a:cubicBezTo>
                  <a:cubicBezTo>
                    <a:pt x="2648" y="248"/>
                    <a:pt x="2650" y="239"/>
                    <a:pt x="2642" y="239"/>
                  </a:cubicBezTo>
                  <a:cubicBezTo>
                    <a:pt x="2638" y="241"/>
                    <a:pt x="2642" y="250"/>
                    <a:pt x="2636" y="250"/>
                  </a:cubicBezTo>
                  <a:cubicBezTo>
                    <a:pt x="2636" y="250"/>
                    <a:pt x="2636" y="250"/>
                    <a:pt x="2635" y="250"/>
                  </a:cubicBezTo>
                  <a:cubicBezTo>
                    <a:pt x="2627" y="249"/>
                    <a:pt x="2627" y="231"/>
                    <a:pt x="2619" y="230"/>
                  </a:cubicBezTo>
                  <a:cubicBezTo>
                    <a:pt x="2618" y="230"/>
                    <a:pt x="2618" y="230"/>
                    <a:pt x="2617" y="230"/>
                  </a:cubicBezTo>
                  <a:cubicBezTo>
                    <a:pt x="2611" y="230"/>
                    <a:pt x="2610" y="235"/>
                    <a:pt x="2609" y="242"/>
                  </a:cubicBezTo>
                  <a:cubicBezTo>
                    <a:pt x="2603" y="245"/>
                    <a:pt x="2594" y="251"/>
                    <a:pt x="2587" y="251"/>
                  </a:cubicBezTo>
                  <a:cubicBezTo>
                    <a:pt x="2585" y="251"/>
                    <a:pt x="2583" y="250"/>
                    <a:pt x="2581" y="250"/>
                  </a:cubicBezTo>
                  <a:cubicBezTo>
                    <a:pt x="2575" y="253"/>
                    <a:pt x="2572" y="261"/>
                    <a:pt x="2564" y="261"/>
                  </a:cubicBezTo>
                  <a:cubicBezTo>
                    <a:pt x="2563" y="261"/>
                    <a:pt x="2561" y="261"/>
                    <a:pt x="2560" y="261"/>
                  </a:cubicBezTo>
                  <a:cubicBezTo>
                    <a:pt x="2562" y="244"/>
                    <a:pt x="2592" y="251"/>
                    <a:pt x="2596" y="237"/>
                  </a:cubicBezTo>
                  <a:cubicBezTo>
                    <a:pt x="2583" y="238"/>
                    <a:pt x="2568" y="245"/>
                    <a:pt x="2555" y="249"/>
                  </a:cubicBezTo>
                  <a:cubicBezTo>
                    <a:pt x="2552" y="247"/>
                    <a:pt x="2549" y="246"/>
                    <a:pt x="2546" y="246"/>
                  </a:cubicBezTo>
                  <a:cubicBezTo>
                    <a:pt x="2541" y="246"/>
                    <a:pt x="2535" y="248"/>
                    <a:pt x="2531" y="251"/>
                  </a:cubicBezTo>
                  <a:cubicBezTo>
                    <a:pt x="2530" y="254"/>
                    <a:pt x="2535" y="258"/>
                    <a:pt x="2532" y="260"/>
                  </a:cubicBezTo>
                  <a:cubicBezTo>
                    <a:pt x="2520" y="257"/>
                    <a:pt x="2511" y="251"/>
                    <a:pt x="2499" y="247"/>
                  </a:cubicBezTo>
                  <a:cubicBezTo>
                    <a:pt x="2499" y="385"/>
                    <a:pt x="2499" y="385"/>
                    <a:pt x="2499" y="385"/>
                  </a:cubicBezTo>
                  <a:cubicBezTo>
                    <a:pt x="2507" y="390"/>
                    <a:pt x="2515" y="395"/>
                    <a:pt x="2522" y="400"/>
                  </a:cubicBezTo>
                  <a:cubicBezTo>
                    <a:pt x="2528" y="396"/>
                    <a:pt x="2532" y="396"/>
                    <a:pt x="2541" y="396"/>
                  </a:cubicBezTo>
                  <a:cubicBezTo>
                    <a:pt x="2551" y="408"/>
                    <a:pt x="2570" y="413"/>
                    <a:pt x="2574" y="429"/>
                  </a:cubicBezTo>
                  <a:cubicBezTo>
                    <a:pt x="2586" y="430"/>
                    <a:pt x="2592" y="438"/>
                    <a:pt x="2590" y="448"/>
                  </a:cubicBezTo>
                  <a:cubicBezTo>
                    <a:pt x="2601" y="456"/>
                    <a:pt x="2610" y="466"/>
                    <a:pt x="2623" y="472"/>
                  </a:cubicBezTo>
                  <a:cubicBezTo>
                    <a:pt x="2623" y="477"/>
                    <a:pt x="2615" y="476"/>
                    <a:pt x="2617" y="482"/>
                  </a:cubicBezTo>
                  <a:cubicBezTo>
                    <a:pt x="2627" y="486"/>
                    <a:pt x="2641" y="491"/>
                    <a:pt x="2653" y="498"/>
                  </a:cubicBezTo>
                  <a:cubicBezTo>
                    <a:pt x="3212" y="498"/>
                    <a:pt x="3212" y="498"/>
                    <a:pt x="3212" y="498"/>
                  </a:cubicBezTo>
                  <a:cubicBezTo>
                    <a:pt x="3217" y="494"/>
                    <a:pt x="3221" y="491"/>
                    <a:pt x="3226" y="487"/>
                  </a:cubicBezTo>
                  <a:cubicBezTo>
                    <a:pt x="3231" y="489"/>
                    <a:pt x="3237" y="489"/>
                    <a:pt x="3243" y="489"/>
                  </a:cubicBezTo>
                  <a:cubicBezTo>
                    <a:pt x="3247" y="489"/>
                    <a:pt x="3252" y="489"/>
                    <a:pt x="3256" y="489"/>
                  </a:cubicBezTo>
                  <a:cubicBezTo>
                    <a:pt x="3260" y="488"/>
                    <a:pt x="3264" y="488"/>
                    <a:pt x="3269" y="488"/>
                  </a:cubicBezTo>
                  <a:cubicBezTo>
                    <a:pt x="3275" y="488"/>
                    <a:pt x="3280" y="489"/>
                    <a:pt x="3286" y="490"/>
                  </a:cubicBezTo>
                  <a:cubicBezTo>
                    <a:pt x="3286" y="489"/>
                    <a:pt x="3286" y="489"/>
                    <a:pt x="3287" y="489"/>
                  </a:cubicBezTo>
                  <a:cubicBezTo>
                    <a:pt x="3287" y="489"/>
                    <a:pt x="3288" y="489"/>
                    <a:pt x="3288" y="489"/>
                  </a:cubicBezTo>
                  <a:cubicBezTo>
                    <a:pt x="3294" y="484"/>
                    <a:pt x="3296" y="478"/>
                    <a:pt x="3306" y="475"/>
                  </a:cubicBezTo>
                  <a:cubicBezTo>
                    <a:pt x="3318" y="470"/>
                    <a:pt x="3335" y="471"/>
                    <a:pt x="3332" y="456"/>
                  </a:cubicBezTo>
                  <a:cubicBezTo>
                    <a:pt x="3325" y="453"/>
                    <a:pt x="3322" y="448"/>
                    <a:pt x="3314" y="447"/>
                  </a:cubicBezTo>
                  <a:cubicBezTo>
                    <a:pt x="3313" y="447"/>
                    <a:pt x="3312" y="447"/>
                    <a:pt x="3311" y="447"/>
                  </a:cubicBezTo>
                  <a:cubicBezTo>
                    <a:pt x="3307" y="447"/>
                    <a:pt x="3303" y="449"/>
                    <a:pt x="3300" y="450"/>
                  </a:cubicBezTo>
                  <a:cubicBezTo>
                    <a:pt x="3297" y="452"/>
                    <a:pt x="3294" y="454"/>
                    <a:pt x="3291" y="454"/>
                  </a:cubicBezTo>
                  <a:cubicBezTo>
                    <a:pt x="3289" y="454"/>
                    <a:pt x="3286" y="453"/>
                    <a:pt x="3283" y="452"/>
                  </a:cubicBezTo>
                  <a:cubicBezTo>
                    <a:pt x="3283" y="446"/>
                    <a:pt x="3287" y="445"/>
                    <a:pt x="3292" y="445"/>
                  </a:cubicBezTo>
                  <a:cubicBezTo>
                    <a:pt x="3294" y="445"/>
                    <a:pt x="3296" y="445"/>
                    <a:pt x="3298" y="445"/>
                  </a:cubicBezTo>
                  <a:cubicBezTo>
                    <a:pt x="3300" y="445"/>
                    <a:pt x="3302" y="446"/>
                    <a:pt x="3304" y="446"/>
                  </a:cubicBezTo>
                  <a:cubicBezTo>
                    <a:pt x="3308" y="446"/>
                    <a:pt x="3312" y="445"/>
                    <a:pt x="3313" y="441"/>
                  </a:cubicBezTo>
                  <a:cubicBezTo>
                    <a:pt x="3310" y="432"/>
                    <a:pt x="3290" y="438"/>
                    <a:pt x="3283" y="432"/>
                  </a:cubicBezTo>
                  <a:cubicBezTo>
                    <a:pt x="3273" y="420"/>
                    <a:pt x="3269" y="403"/>
                    <a:pt x="3257" y="392"/>
                  </a:cubicBezTo>
                  <a:cubicBezTo>
                    <a:pt x="3253" y="383"/>
                    <a:pt x="3253" y="371"/>
                    <a:pt x="3240" y="368"/>
                  </a:cubicBezTo>
                  <a:cubicBezTo>
                    <a:pt x="3229" y="377"/>
                    <a:pt x="3233" y="396"/>
                    <a:pt x="3216" y="396"/>
                  </a:cubicBezTo>
                  <a:cubicBezTo>
                    <a:pt x="3215" y="396"/>
                    <a:pt x="3214" y="396"/>
                    <a:pt x="3214" y="396"/>
                  </a:cubicBezTo>
                  <a:cubicBezTo>
                    <a:pt x="3210" y="396"/>
                    <a:pt x="3207" y="392"/>
                    <a:pt x="3203" y="391"/>
                  </a:cubicBezTo>
                  <a:cubicBezTo>
                    <a:pt x="3202" y="391"/>
                    <a:pt x="3201" y="391"/>
                    <a:pt x="3201" y="391"/>
                  </a:cubicBezTo>
                  <a:cubicBezTo>
                    <a:pt x="3200" y="391"/>
                    <a:pt x="3198" y="392"/>
                    <a:pt x="3197" y="392"/>
                  </a:cubicBezTo>
                  <a:cubicBezTo>
                    <a:pt x="3196" y="392"/>
                    <a:pt x="3195" y="392"/>
                    <a:pt x="3194" y="392"/>
                  </a:cubicBezTo>
                  <a:cubicBezTo>
                    <a:pt x="3192" y="392"/>
                    <a:pt x="3191" y="392"/>
                    <a:pt x="3189" y="391"/>
                  </a:cubicBezTo>
                  <a:cubicBezTo>
                    <a:pt x="3195" y="384"/>
                    <a:pt x="3188" y="375"/>
                    <a:pt x="3194" y="366"/>
                  </a:cubicBezTo>
                  <a:cubicBezTo>
                    <a:pt x="3190" y="363"/>
                    <a:pt x="3184" y="362"/>
                    <a:pt x="3177" y="361"/>
                  </a:cubicBezTo>
                  <a:cubicBezTo>
                    <a:pt x="3169" y="353"/>
                    <a:pt x="3161" y="343"/>
                    <a:pt x="3146" y="343"/>
                  </a:cubicBezTo>
                  <a:cubicBezTo>
                    <a:pt x="3143" y="343"/>
                    <a:pt x="3139" y="344"/>
                    <a:pt x="3135" y="345"/>
                  </a:cubicBezTo>
                  <a:cubicBezTo>
                    <a:pt x="3132" y="342"/>
                    <a:pt x="3125" y="341"/>
                    <a:pt x="3119" y="341"/>
                  </a:cubicBezTo>
                  <a:cubicBezTo>
                    <a:pt x="3112" y="341"/>
                    <a:pt x="3106" y="343"/>
                    <a:pt x="3105" y="348"/>
                  </a:cubicBezTo>
                  <a:cubicBezTo>
                    <a:pt x="3111" y="356"/>
                    <a:pt x="3107" y="367"/>
                    <a:pt x="3114" y="375"/>
                  </a:cubicBezTo>
                  <a:cubicBezTo>
                    <a:pt x="3111" y="381"/>
                    <a:pt x="3103" y="383"/>
                    <a:pt x="3104" y="390"/>
                  </a:cubicBezTo>
                  <a:cubicBezTo>
                    <a:pt x="3105" y="393"/>
                    <a:pt x="3111" y="394"/>
                    <a:pt x="3114" y="398"/>
                  </a:cubicBezTo>
                  <a:cubicBezTo>
                    <a:pt x="3119" y="405"/>
                    <a:pt x="3120" y="413"/>
                    <a:pt x="3124" y="418"/>
                  </a:cubicBezTo>
                  <a:cubicBezTo>
                    <a:pt x="3120" y="429"/>
                    <a:pt x="3107" y="433"/>
                    <a:pt x="3095" y="437"/>
                  </a:cubicBezTo>
                  <a:cubicBezTo>
                    <a:pt x="3098" y="451"/>
                    <a:pt x="3112" y="477"/>
                    <a:pt x="3091" y="482"/>
                  </a:cubicBezTo>
                  <a:cubicBezTo>
                    <a:pt x="3081" y="477"/>
                    <a:pt x="3073" y="469"/>
                    <a:pt x="3066" y="460"/>
                  </a:cubicBezTo>
                  <a:cubicBezTo>
                    <a:pt x="3065" y="450"/>
                    <a:pt x="3070" y="440"/>
                    <a:pt x="3063" y="435"/>
                  </a:cubicBezTo>
                  <a:cubicBezTo>
                    <a:pt x="3026" y="434"/>
                    <a:pt x="3008" y="417"/>
                    <a:pt x="2980" y="409"/>
                  </a:cubicBezTo>
                  <a:cubicBezTo>
                    <a:pt x="2975" y="409"/>
                    <a:pt x="2974" y="412"/>
                    <a:pt x="2969" y="412"/>
                  </a:cubicBezTo>
                  <a:cubicBezTo>
                    <a:pt x="2968" y="412"/>
                    <a:pt x="2968" y="412"/>
                    <a:pt x="2968" y="412"/>
                  </a:cubicBezTo>
                  <a:cubicBezTo>
                    <a:pt x="2963" y="407"/>
                    <a:pt x="2963" y="398"/>
                    <a:pt x="2958" y="393"/>
                  </a:cubicBezTo>
                  <a:cubicBezTo>
                    <a:pt x="2956" y="393"/>
                    <a:pt x="2953" y="392"/>
                    <a:pt x="2950" y="392"/>
                  </a:cubicBezTo>
                  <a:cubicBezTo>
                    <a:pt x="2949" y="392"/>
                    <a:pt x="2948" y="392"/>
                    <a:pt x="2947" y="392"/>
                  </a:cubicBezTo>
                  <a:cubicBezTo>
                    <a:pt x="2944" y="388"/>
                    <a:pt x="2940" y="384"/>
                    <a:pt x="2940" y="379"/>
                  </a:cubicBezTo>
                  <a:cubicBezTo>
                    <a:pt x="2940" y="372"/>
                    <a:pt x="2953" y="356"/>
                    <a:pt x="2958" y="352"/>
                  </a:cubicBezTo>
                  <a:cubicBezTo>
                    <a:pt x="2966" y="344"/>
                    <a:pt x="2981" y="343"/>
                    <a:pt x="2983" y="335"/>
                  </a:cubicBezTo>
                  <a:cubicBezTo>
                    <a:pt x="2969" y="329"/>
                    <a:pt x="2949" y="330"/>
                    <a:pt x="2936" y="322"/>
                  </a:cubicBezTo>
                  <a:cubicBezTo>
                    <a:pt x="2939" y="320"/>
                    <a:pt x="2943" y="319"/>
                    <a:pt x="2947" y="319"/>
                  </a:cubicBezTo>
                  <a:cubicBezTo>
                    <a:pt x="2959" y="319"/>
                    <a:pt x="2973" y="326"/>
                    <a:pt x="2985" y="327"/>
                  </a:cubicBezTo>
                  <a:cubicBezTo>
                    <a:pt x="2988" y="323"/>
                    <a:pt x="2993" y="320"/>
                    <a:pt x="2998" y="320"/>
                  </a:cubicBezTo>
                  <a:cubicBezTo>
                    <a:pt x="3000" y="320"/>
                    <a:pt x="3003" y="321"/>
                    <a:pt x="3005" y="322"/>
                  </a:cubicBezTo>
                  <a:cubicBezTo>
                    <a:pt x="3011" y="319"/>
                    <a:pt x="3018" y="316"/>
                    <a:pt x="3018" y="308"/>
                  </a:cubicBezTo>
                  <a:cubicBezTo>
                    <a:pt x="3008" y="306"/>
                    <a:pt x="2995" y="306"/>
                    <a:pt x="2991" y="299"/>
                  </a:cubicBezTo>
                  <a:cubicBezTo>
                    <a:pt x="2993" y="297"/>
                    <a:pt x="2996" y="297"/>
                    <a:pt x="2998" y="297"/>
                  </a:cubicBezTo>
                  <a:cubicBezTo>
                    <a:pt x="3002" y="297"/>
                    <a:pt x="3006" y="298"/>
                    <a:pt x="3010" y="299"/>
                  </a:cubicBezTo>
                  <a:cubicBezTo>
                    <a:pt x="3014" y="301"/>
                    <a:pt x="3018" y="302"/>
                    <a:pt x="3021" y="302"/>
                  </a:cubicBezTo>
                  <a:cubicBezTo>
                    <a:pt x="3022" y="302"/>
                    <a:pt x="3022" y="302"/>
                    <a:pt x="3023" y="302"/>
                  </a:cubicBezTo>
                  <a:cubicBezTo>
                    <a:pt x="3028" y="297"/>
                    <a:pt x="3024" y="287"/>
                    <a:pt x="3033" y="286"/>
                  </a:cubicBezTo>
                  <a:cubicBezTo>
                    <a:pt x="3037" y="286"/>
                    <a:pt x="3038" y="290"/>
                    <a:pt x="3042" y="290"/>
                  </a:cubicBezTo>
                  <a:cubicBezTo>
                    <a:pt x="3043" y="290"/>
                    <a:pt x="3043" y="290"/>
                    <a:pt x="3043" y="290"/>
                  </a:cubicBezTo>
                  <a:cubicBezTo>
                    <a:pt x="3047" y="289"/>
                    <a:pt x="3044" y="284"/>
                    <a:pt x="3048" y="284"/>
                  </a:cubicBezTo>
                  <a:cubicBezTo>
                    <a:pt x="3048" y="284"/>
                    <a:pt x="3048" y="284"/>
                    <a:pt x="3049" y="284"/>
                  </a:cubicBezTo>
                  <a:cubicBezTo>
                    <a:pt x="3054" y="285"/>
                    <a:pt x="3054" y="290"/>
                    <a:pt x="3060" y="290"/>
                  </a:cubicBezTo>
                  <a:cubicBezTo>
                    <a:pt x="3067" y="287"/>
                    <a:pt x="3073" y="282"/>
                    <a:pt x="3076" y="275"/>
                  </a:cubicBezTo>
                  <a:cubicBezTo>
                    <a:pt x="3073" y="270"/>
                    <a:pt x="3071" y="265"/>
                    <a:pt x="3067" y="261"/>
                  </a:cubicBezTo>
                  <a:cubicBezTo>
                    <a:pt x="3069" y="258"/>
                    <a:pt x="3073" y="257"/>
                    <a:pt x="3073" y="253"/>
                  </a:cubicBezTo>
                  <a:cubicBezTo>
                    <a:pt x="3070" y="248"/>
                    <a:pt x="3065" y="244"/>
                    <a:pt x="3056" y="244"/>
                  </a:cubicBezTo>
                  <a:cubicBezTo>
                    <a:pt x="3055" y="244"/>
                    <a:pt x="3054" y="244"/>
                    <a:pt x="3053" y="244"/>
                  </a:cubicBezTo>
                  <a:cubicBezTo>
                    <a:pt x="3050" y="242"/>
                    <a:pt x="3045" y="239"/>
                    <a:pt x="3041" y="239"/>
                  </a:cubicBezTo>
                  <a:cubicBezTo>
                    <a:pt x="3039" y="239"/>
                    <a:pt x="3037" y="240"/>
                    <a:pt x="3035" y="241"/>
                  </a:cubicBezTo>
                  <a:cubicBezTo>
                    <a:pt x="3034" y="247"/>
                    <a:pt x="3041" y="247"/>
                    <a:pt x="3040" y="253"/>
                  </a:cubicBezTo>
                  <a:cubicBezTo>
                    <a:pt x="3038" y="256"/>
                    <a:pt x="3034" y="256"/>
                    <a:pt x="3031" y="258"/>
                  </a:cubicBezTo>
                  <a:cubicBezTo>
                    <a:pt x="3034" y="268"/>
                    <a:pt x="3026" y="277"/>
                    <a:pt x="3017" y="277"/>
                  </a:cubicBezTo>
                  <a:cubicBezTo>
                    <a:pt x="3017" y="277"/>
                    <a:pt x="3017" y="277"/>
                    <a:pt x="3016" y="277"/>
                  </a:cubicBezTo>
                  <a:cubicBezTo>
                    <a:pt x="3001" y="275"/>
                    <a:pt x="3012" y="262"/>
                    <a:pt x="3011" y="255"/>
                  </a:cubicBezTo>
                  <a:cubicBezTo>
                    <a:pt x="3010" y="250"/>
                    <a:pt x="3003" y="247"/>
                    <a:pt x="2998" y="247"/>
                  </a:cubicBezTo>
                  <a:cubicBezTo>
                    <a:pt x="2997" y="247"/>
                    <a:pt x="2997" y="247"/>
                    <a:pt x="2997" y="247"/>
                  </a:cubicBezTo>
                  <a:cubicBezTo>
                    <a:pt x="2988" y="249"/>
                    <a:pt x="2994" y="254"/>
                    <a:pt x="2990" y="262"/>
                  </a:cubicBezTo>
                  <a:cubicBezTo>
                    <a:pt x="2990" y="262"/>
                    <a:pt x="2990" y="262"/>
                    <a:pt x="2990" y="262"/>
                  </a:cubicBezTo>
                  <a:cubicBezTo>
                    <a:pt x="2981" y="262"/>
                    <a:pt x="2984" y="251"/>
                    <a:pt x="2979" y="248"/>
                  </a:cubicBezTo>
                  <a:cubicBezTo>
                    <a:pt x="2976" y="245"/>
                    <a:pt x="2964" y="248"/>
                    <a:pt x="2964" y="242"/>
                  </a:cubicBezTo>
                  <a:cubicBezTo>
                    <a:pt x="2964" y="237"/>
                    <a:pt x="2971" y="237"/>
                    <a:pt x="2972" y="232"/>
                  </a:cubicBezTo>
                  <a:cubicBezTo>
                    <a:pt x="2966" y="225"/>
                    <a:pt x="2961" y="217"/>
                    <a:pt x="2953" y="212"/>
                  </a:cubicBezTo>
                  <a:cubicBezTo>
                    <a:pt x="2952" y="212"/>
                    <a:pt x="2951" y="212"/>
                    <a:pt x="2951" y="212"/>
                  </a:cubicBezTo>
                  <a:moveTo>
                    <a:pt x="839" y="202"/>
                  </a:moveTo>
                  <a:cubicBezTo>
                    <a:pt x="830" y="202"/>
                    <a:pt x="820" y="205"/>
                    <a:pt x="818" y="211"/>
                  </a:cubicBezTo>
                  <a:cubicBezTo>
                    <a:pt x="820" y="218"/>
                    <a:pt x="809" y="219"/>
                    <a:pt x="808" y="226"/>
                  </a:cubicBezTo>
                  <a:cubicBezTo>
                    <a:pt x="810" y="228"/>
                    <a:pt x="814" y="228"/>
                    <a:pt x="818" y="228"/>
                  </a:cubicBezTo>
                  <a:cubicBezTo>
                    <a:pt x="819" y="228"/>
                    <a:pt x="819" y="228"/>
                    <a:pt x="820" y="228"/>
                  </a:cubicBezTo>
                  <a:cubicBezTo>
                    <a:pt x="820" y="228"/>
                    <a:pt x="821" y="228"/>
                    <a:pt x="822" y="228"/>
                  </a:cubicBezTo>
                  <a:cubicBezTo>
                    <a:pt x="827" y="228"/>
                    <a:pt x="832" y="228"/>
                    <a:pt x="833" y="234"/>
                  </a:cubicBezTo>
                  <a:cubicBezTo>
                    <a:pt x="832" y="235"/>
                    <a:pt x="830" y="236"/>
                    <a:pt x="829" y="236"/>
                  </a:cubicBezTo>
                  <a:cubicBezTo>
                    <a:pt x="827" y="236"/>
                    <a:pt x="826" y="235"/>
                    <a:pt x="824" y="233"/>
                  </a:cubicBezTo>
                  <a:cubicBezTo>
                    <a:pt x="823" y="232"/>
                    <a:pt x="821" y="231"/>
                    <a:pt x="818" y="231"/>
                  </a:cubicBezTo>
                  <a:cubicBezTo>
                    <a:pt x="818" y="231"/>
                    <a:pt x="818" y="231"/>
                    <a:pt x="818" y="231"/>
                  </a:cubicBezTo>
                  <a:cubicBezTo>
                    <a:pt x="817" y="234"/>
                    <a:pt x="817" y="235"/>
                    <a:pt x="818" y="238"/>
                  </a:cubicBezTo>
                  <a:cubicBezTo>
                    <a:pt x="826" y="238"/>
                    <a:pt x="832" y="246"/>
                    <a:pt x="842" y="247"/>
                  </a:cubicBezTo>
                  <a:cubicBezTo>
                    <a:pt x="843" y="247"/>
                    <a:pt x="844" y="247"/>
                    <a:pt x="845" y="247"/>
                  </a:cubicBezTo>
                  <a:cubicBezTo>
                    <a:pt x="851" y="247"/>
                    <a:pt x="858" y="245"/>
                    <a:pt x="865" y="244"/>
                  </a:cubicBezTo>
                  <a:cubicBezTo>
                    <a:pt x="861" y="232"/>
                    <a:pt x="841" y="222"/>
                    <a:pt x="854" y="206"/>
                  </a:cubicBezTo>
                  <a:cubicBezTo>
                    <a:pt x="851" y="203"/>
                    <a:pt x="845" y="202"/>
                    <a:pt x="839" y="202"/>
                  </a:cubicBezTo>
                  <a:moveTo>
                    <a:pt x="3096" y="176"/>
                  </a:moveTo>
                  <a:cubicBezTo>
                    <a:pt x="3090" y="176"/>
                    <a:pt x="3084" y="176"/>
                    <a:pt x="3080" y="177"/>
                  </a:cubicBezTo>
                  <a:cubicBezTo>
                    <a:pt x="3077" y="181"/>
                    <a:pt x="3080" y="183"/>
                    <a:pt x="3081" y="187"/>
                  </a:cubicBezTo>
                  <a:cubicBezTo>
                    <a:pt x="3076" y="181"/>
                    <a:pt x="3071" y="179"/>
                    <a:pt x="3064" y="179"/>
                  </a:cubicBezTo>
                  <a:cubicBezTo>
                    <a:pt x="3053" y="179"/>
                    <a:pt x="3040" y="186"/>
                    <a:pt x="3035" y="194"/>
                  </a:cubicBezTo>
                  <a:cubicBezTo>
                    <a:pt x="3038" y="195"/>
                    <a:pt x="3043" y="198"/>
                    <a:pt x="3040" y="201"/>
                  </a:cubicBezTo>
                  <a:cubicBezTo>
                    <a:pt x="3039" y="202"/>
                    <a:pt x="3039" y="202"/>
                    <a:pt x="3038" y="202"/>
                  </a:cubicBezTo>
                  <a:cubicBezTo>
                    <a:pt x="3037" y="202"/>
                    <a:pt x="3036" y="202"/>
                    <a:pt x="3036" y="202"/>
                  </a:cubicBezTo>
                  <a:cubicBezTo>
                    <a:pt x="3035" y="202"/>
                    <a:pt x="3034" y="202"/>
                    <a:pt x="3034" y="202"/>
                  </a:cubicBezTo>
                  <a:cubicBezTo>
                    <a:pt x="3033" y="202"/>
                    <a:pt x="3032" y="202"/>
                    <a:pt x="3032" y="203"/>
                  </a:cubicBezTo>
                  <a:cubicBezTo>
                    <a:pt x="3037" y="207"/>
                    <a:pt x="3054" y="219"/>
                    <a:pt x="3035" y="221"/>
                  </a:cubicBezTo>
                  <a:cubicBezTo>
                    <a:pt x="3034" y="218"/>
                    <a:pt x="3033" y="215"/>
                    <a:pt x="3033" y="212"/>
                  </a:cubicBezTo>
                  <a:cubicBezTo>
                    <a:pt x="3012" y="205"/>
                    <a:pt x="3027" y="187"/>
                    <a:pt x="3036" y="179"/>
                  </a:cubicBezTo>
                  <a:cubicBezTo>
                    <a:pt x="3034" y="177"/>
                    <a:pt x="3031" y="176"/>
                    <a:pt x="3027" y="176"/>
                  </a:cubicBezTo>
                  <a:cubicBezTo>
                    <a:pt x="3010" y="176"/>
                    <a:pt x="2985" y="199"/>
                    <a:pt x="2990" y="213"/>
                  </a:cubicBezTo>
                  <a:cubicBezTo>
                    <a:pt x="2993" y="222"/>
                    <a:pt x="3009" y="214"/>
                    <a:pt x="3014" y="222"/>
                  </a:cubicBezTo>
                  <a:cubicBezTo>
                    <a:pt x="3013" y="224"/>
                    <a:pt x="3012" y="225"/>
                    <a:pt x="3009" y="225"/>
                  </a:cubicBezTo>
                  <a:cubicBezTo>
                    <a:pt x="3008" y="225"/>
                    <a:pt x="3006" y="224"/>
                    <a:pt x="3004" y="224"/>
                  </a:cubicBezTo>
                  <a:cubicBezTo>
                    <a:pt x="3002" y="224"/>
                    <a:pt x="3001" y="224"/>
                    <a:pt x="2999" y="224"/>
                  </a:cubicBezTo>
                  <a:cubicBezTo>
                    <a:pt x="2999" y="224"/>
                    <a:pt x="2999" y="224"/>
                    <a:pt x="2999" y="224"/>
                  </a:cubicBezTo>
                  <a:cubicBezTo>
                    <a:pt x="2999" y="230"/>
                    <a:pt x="3004" y="232"/>
                    <a:pt x="3008" y="235"/>
                  </a:cubicBezTo>
                  <a:cubicBezTo>
                    <a:pt x="3013" y="234"/>
                    <a:pt x="3018" y="234"/>
                    <a:pt x="3023" y="234"/>
                  </a:cubicBezTo>
                  <a:cubicBezTo>
                    <a:pt x="3034" y="234"/>
                    <a:pt x="3045" y="235"/>
                    <a:pt x="3056" y="236"/>
                  </a:cubicBezTo>
                  <a:cubicBezTo>
                    <a:pt x="3066" y="237"/>
                    <a:pt x="3077" y="238"/>
                    <a:pt x="3087" y="238"/>
                  </a:cubicBezTo>
                  <a:cubicBezTo>
                    <a:pt x="3092" y="238"/>
                    <a:pt x="3097" y="238"/>
                    <a:pt x="3102" y="238"/>
                  </a:cubicBezTo>
                  <a:cubicBezTo>
                    <a:pt x="3104" y="232"/>
                    <a:pt x="3095" y="231"/>
                    <a:pt x="3100" y="226"/>
                  </a:cubicBezTo>
                  <a:cubicBezTo>
                    <a:pt x="3113" y="230"/>
                    <a:pt x="3115" y="242"/>
                    <a:pt x="3125" y="248"/>
                  </a:cubicBezTo>
                  <a:cubicBezTo>
                    <a:pt x="3124" y="250"/>
                    <a:pt x="3122" y="254"/>
                    <a:pt x="3124" y="256"/>
                  </a:cubicBezTo>
                  <a:cubicBezTo>
                    <a:pt x="3128" y="255"/>
                    <a:pt x="3133" y="254"/>
                    <a:pt x="3137" y="254"/>
                  </a:cubicBezTo>
                  <a:cubicBezTo>
                    <a:pt x="3148" y="254"/>
                    <a:pt x="3157" y="259"/>
                    <a:pt x="3163" y="265"/>
                  </a:cubicBezTo>
                  <a:cubicBezTo>
                    <a:pt x="3159" y="275"/>
                    <a:pt x="3152" y="283"/>
                    <a:pt x="3146" y="290"/>
                  </a:cubicBezTo>
                  <a:cubicBezTo>
                    <a:pt x="3147" y="294"/>
                    <a:pt x="3149" y="296"/>
                    <a:pt x="3148" y="300"/>
                  </a:cubicBezTo>
                  <a:cubicBezTo>
                    <a:pt x="3141" y="303"/>
                    <a:pt x="3130" y="304"/>
                    <a:pt x="3120" y="304"/>
                  </a:cubicBezTo>
                  <a:cubicBezTo>
                    <a:pt x="3117" y="304"/>
                    <a:pt x="3113" y="304"/>
                    <a:pt x="3111" y="303"/>
                  </a:cubicBezTo>
                  <a:cubicBezTo>
                    <a:pt x="3110" y="305"/>
                    <a:pt x="3109" y="306"/>
                    <a:pt x="3107" y="306"/>
                  </a:cubicBezTo>
                  <a:cubicBezTo>
                    <a:pt x="3108" y="316"/>
                    <a:pt x="3112" y="319"/>
                    <a:pt x="3118" y="319"/>
                  </a:cubicBezTo>
                  <a:cubicBezTo>
                    <a:pt x="3122" y="319"/>
                    <a:pt x="3126" y="318"/>
                    <a:pt x="3131" y="317"/>
                  </a:cubicBezTo>
                  <a:cubicBezTo>
                    <a:pt x="3136" y="316"/>
                    <a:pt x="3141" y="314"/>
                    <a:pt x="3146" y="314"/>
                  </a:cubicBezTo>
                  <a:cubicBezTo>
                    <a:pt x="3147" y="314"/>
                    <a:pt x="3148" y="315"/>
                    <a:pt x="3148" y="315"/>
                  </a:cubicBezTo>
                  <a:cubicBezTo>
                    <a:pt x="3153" y="319"/>
                    <a:pt x="3158" y="324"/>
                    <a:pt x="3167" y="325"/>
                  </a:cubicBezTo>
                  <a:cubicBezTo>
                    <a:pt x="3174" y="338"/>
                    <a:pt x="3197" y="336"/>
                    <a:pt x="3204" y="349"/>
                  </a:cubicBezTo>
                  <a:cubicBezTo>
                    <a:pt x="3206" y="349"/>
                    <a:pt x="3211" y="350"/>
                    <a:pt x="3216" y="350"/>
                  </a:cubicBezTo>
                  <a:cubicBezTo>
                    <a:pt x="3220" y="350"/>
                    <a:pt x="3224" y="349"/>
                    <a:pt x="3225" y="346"/>
                  </a:cubicBezTo>
                  <a:cubicBezTo>
                    <a:pt x="3221" y="336"/>
                    <a:pt x="3202" y="337"/>
                    <a:pt x="3199" y="326"/>
                  </a:cubicBezTo>
                  <a:cubicBezTo>
                    <a:pt x="3201" y="325"/>
                    <a:pt x="3202" y="324"/>
                    <a:pt x="3204" y="324"/>
                  </a:cubicBezTo>
                  <a:cubicBezTo>
                    <a:pt x="3209" y="324"/>
                    <a:pt x="3216" y="329"/>
                    <a:pt x="3222" y="333"/>
                  </a:cubicBezTo>
                  <a:cubicBezTo>
                    <a:pt x="3228" y="337"/>
                    <a:pt x="3234" y="342"/>
                    <a:pt x="3237" y="342"/>
                  </a:cubicBezTo>
                  <a:cubicBezTo>
                    <a:pt x="3240" y="342"/>
                    <a:pt x="3242" y="339"/>
                    <a:pt x="3241" y="330"/>
                  </a:cubicBezTo>
                  <a:cubicBezTo>
                    <a:pt x="3244" y="329"/>
                    <a:pt x="3248" y="329"/>
                    <a:pt x="3248" y="327"/>
                  </a:cubicBezTo>
                  <a:cubicBezTo>
                    <a:pt x="3241" y="316"/>
                    <a:pt x="3225" y="313"/>
                    <a:pt x="3216" y="303"/>
                  </a:cubicBezTo>
                  <a:cubicBezTo>
                    <a:pt x="3215" y="298"/>
                    <a:pt x="3215" y="295"/>
                    <a:pt x="3213" y="290"/>
                  </a:cubicBezTo>
                  <a:cubicBezTo>
                    <a:pt x="3215" y="289"/>
                    <a:pt x="3213" y="287"/>
                    <a:pt x="3216" y="287"/>
                  </a:cubicBezTo>
                  <a:cubicBezTo>
                    <a:pt x="3216" y="287"/>
                    <a:pt x="3216" y="287"/>
                    <a:pt x="3216" y="287"/>
                  </a:cubicBezTo>
                  <a:cubicBezTo>
                    <a:pt x="3217" y="287"/>
                    <a:pt x="3217" y="287"/>
                    <a:pt x="3218" y="287"/>
                  </a:cubicBezTo>
                  <a:cubicBezTo>
                    <a:pt x="3224" y="287"/>
                    <a:pt x="3232" y="289"/>
                    <a:pt x="3235" y="294"/>
                  </a:cubicBezTo>
                  <a:cubicBezTo>
                    <a:pt x="3234" y="297"/>
                    <a:pt x="3230" y="297"/>
                    <a:pt x="3231" y="302"/>
                  </a:cubicBezTo>
                  <a:cubicBezTo>
                    <a:pt x="3237" y="305"/>
                    <a:pt x="3244" y="307"/>
                    <a:pt x="3251" y="309"/>
                  </a:cubicBezTo>
                  <a:cubicBezTo>
                    <a:pt x="3251" y="301"/>
                    <a:pt x="3257" y="300"/>
                    <a:pt x="3263" y="298"/>
                  </a:cubicBezTo>
                  <a:cubicBezTo>
                    <a:pt x="3266" y="296"/>
                    <a:pt x="3265" y="292"/>
                    <a:pt x="3267" y="290"/>
                  </a:cubicBezTo>
                  <a:cubicBezTo>
                    <a:pt x="3267" y="290"/>
                    <a:pt x="3268" y="290"/>
                    <a:pt x="3269" y="290"/>
                  </a:cubicBezTo>
                  <a:cubicBezTo>
                    <a:pt x="3271" y="290"/>
                    <a:pt x="3272" y="289"/>
                    <a:pt x="3275" y="289"/>
                  </a:cubicBezTo>
                  <a:cubicBezTo>
                    <a:pt x="3274" y="275"/>
                    <a:pt x="3255" y="278"/>
                    <a:pt x="3246" y="272"/>
                  </a:cubicBezTo>
                  <a:cubicBezTo>
                    <a:pt x="3242" y="270"/>
                    <a:pt x="3243" y="266"/>
                    <a:pt x="3238" y="265"/>
                  </a:cubicBezTo>
                  <a:cubicBezTo>
                    <a:pt x="3238" y="265"/>
                    <a:pt x="3237" y="265"/>
                    <a:pt x="3237" y="265"/>
                  </a:cubicBezTo>
                  <a:cubicBezTo>
                    <a:pt x="3236" y="265"/>
                    <a:pt x="3236" y="265"/>
                    <a:pt x="3235" y="265"/>
                  </a:cubicBezTo>
                  <a:cubicBezTo>
                    <a:pt x="3235" y="265"/>
                    <a:pt x="3234" y="265"/>
                    <a:pt x="3234" y="265"/>
                  </a:cubicBezTo>
                  <a:cubicBezTo>
                    <a:pt x="3232" y="265"/>
                    <a:pt x="3230" y="266"/>
                    <a:pt x="3229" y="266"/>
                  </a:cubicBezTo>
                  <a:cubicBezTo>
                    <a:pt x="3219" y="259"/>
                    <a:pt x="3205" y="255"/>
                    <a:pt x="3198" y="246"/>
                  </a:cubicBezTo>
                  <a:cubicBezTo>
                    <a:pt x="3199" y="244"/>
                    <a:pt x="3201" y="243"/>
                    <a:pt x="3203" y="243"/>
                  </a:cubicBezTo>
                  <a:cubicBezTo>
                    <a:pt x="3205" y="243"/>
                    <a:pt x="3207" y="244"/>
                    <a:pt x="3209" y="244"/>
                  </a:cubicBezTo>
                  <a:cubicBezTo>
                    <a:pt x="3211" y="245"/>
                    <a:pt x="3213" y="245"/>
                    <a:pt x="3215" y="245"/>
                  </a:cubicBezTo>
                  <a:cubicBezTo>
                    <a:pt x="3216" y="245"/>
                    <a:pt x="3218" y="245"/>
                    <a:pt x="3219" y="243"/>
                  </a:cubicBezTo>
                  <a:cubicBezTo>
                    <a:pt x="3217" y="238"/>
                    <a:pt x="3212" y="234"/>
                    <a:pt x="3205" y="234"/>
                  </a:cubicBezTo>
                  <a:cubicBezTo>
                    <a:pt x="3204" y="234"/>
                    <a:pt x="3202" y="234"/>
                    <a:pt x="3200" y="235"/>
                  </a:cubicBezTo>
                  <a:cubicBezTo>
                    <a:pt x="3197" y="232"/>
                    <a:pt x="3197" y="227"/>
                    <a:pt x="3194" y="224"/>
                  </a:cubicBezTo>
                  <a:cubicBezTo>
                    <a:pt x="3193" y="224"/>
                    <a:pt x="3193" y="224"/>
                    <a:pt x="3192" y="224"/>
                  </a:cubicBezTo>
                  <a:cubicBezTo>
                    <a:pt x="3187" y="224"/>
                    <a:pt x="3184" y="221"/>
                    <a:pt x="3178" y="220"/>
                  </a:cubicBezTo>
                  <a:cubicBezTo>
                    <a:pt x="3175" y="220"/>
                    <a:pt x="3173" y="224"/>
                    <a:pt x="3170" y="224"/>
                  </a:cubicBezTo>
                  <a:cubicBezTo>
                    <a:pt x="3169" y="224"/>
                    <a:pt x="3168" y="223"/>
                    <a:pt x="3167" y="222"/>
                  </a:cubicBezTo>
                  <a:cubicBezTo>
                    <a:pt x="3166" y="216"/>
                    <a:pt x="3175" y="219"/>
                    <a:pt x="3175" y="214"/>
                  </a:cubicBezTo>
                  <a:cubicBezTo>
                    <a:pt x="3173" y="210"/>
                    <a:pt x="3169" y="209"/>
                    <a:pt x="3164" y="209"/>
                  </a:cubicBezTo>
                  <a:cubicBezTo>
                    <a:pt x="3160" y="209"/>
                    <a:pt x="3155" y="210"/>
                    <a:pt x="3152" y="213"/>
                  </a:cubicBezTo>
                  <a:cubicBezTo>
                    <a:pt x="3141" y="210"/>
                    <a:pt x="3137" y="202"/>
                    <a:pt x="3134" y="193"/>
                  </a:cubicBezTo>
                  <a:cubicBezTo>
                    <a:pt x="3108" y="193"/>
                    <a:pt x="3108" y="193"/>
                    <a:pt x="3108" y="193"/>
                  </a:cubicBezTo>
                  <a:cubicBezTo>
                    <a:pt x="3104" y="195"/>
                    <a:pt x="3105" y="201"/>
                    <a:pt x="3102" y="203"/>
                  </a:cubicBezTo>
                  <a:cubicBezTo>
                    <a:pt x="3094" y="203"/>
                    <a:pt x="3091" y="198"/>
                    <a:pt x="3084" y="197"/>
                  </a:cubicBezTo>
                  <a:cubicBezTo>
                    <a:pt x="3082" y="199"/>
                    <a:pt x="3084" y="204"/>
                    <a:pt x="3079" y="204"/>
                  </a:cubicBezTo>
                  <a:cubicBezTo>
                    <a:pt x="3079" y="204"/>
                    <a:pt x="3079" y="204"/>
                    <a:pt x="3079" y="204"/>
                  </a:cubicBezTo>
                  <a:cubicBezTo>
                    <a:pt x="3073" y="199"/>
                    <a:pt x="3083" y="194"/>
                    <a:pt x="3084" y="188"/>
                  </a:cubicBezTo>
                  <a:cubicBezTo>
                    <a:pt x="3088" y="189"/>
                    <a:pt x="3090" y="192"/>
                    <a:pt x="3095" y="192"/>
                  </a:cubicBezTo>
                  <a:cubicBezTo>
                    <a:pt x="3103" y="185"/>
                    <a:pt x="3119" y="189"/>
                    <a:pt x="3127" y="185"/>
                  </a:cubicBezTo>
                  <a:cubicBezTo>
                    <a:pt x="3122" y="179"/>
                    <a:pt x="3108" y="176"/>
                    <a:pt x="3096" y="176"/>
                  </a:cubicBezTo>
                  <a:moveTo>
                    <a:pt x="2892" y="174"/>
                  </a:moveTo>
                  <a:cubicBezTo>
                    <a:pt x="2886" y="174"/>
                    <a:pt x="2879" y="178"/>
                    <a:pt x="2879" y="184"/>
                  </a:cubicBezTo>
                  <a:cubicBezTo>
                    <a:pt x="2880" y="189"/>
                    <a:pt x="2886" y="188"/>
                    <a:pt x="2888" y="193"/>
                  </a:cubicBezTo>
                  <a:cubicBezTo>
                    <a:pt x="2887" y="194"/>
                    <a:pt x="2886" y="195"/>
                    <a:pt x="2885" y="196"/>
                  </a:cubicBezTo>
                  <a:cubicBezTo>
                    <a:pt x="2884" y="196"/>
                    <a:pt x="2884" y="196"/>
                    <a:pt x="2884" y="196"/>
                  </a:cubicBezTo>
                  <a:cubicBezTo>
                    <a:pt x="2878" y="196"/>
                    <a:pt x="2878" y="191"/>
                    <a:pt x="2872" y="190"/>
                  </a:cubicBezTo>
                  <a:cubicBezTo>
                    <a:pt x="2869" y="192"/>
                    <a:pt x="2864" y="194"/>
                    <a:pt x="2864" y="199"/>
                  </a:cubicBezTo>
                  <a:cubicBezTo>
                    <a:pt x="2867" y="204"/>
                    <a:pt x="2876" y="204"/>
                    <a:pt x="2885" y="205"/>
                  </a:cubicBezTo>
                  <a:cubicBezTo>
                    <a:pt x="2891" y="210"/>
                    <a:pt x="2892" y="218"/>
                    <a:pt x="2900" y="218"/>
                  </a:cubicBezTo>
                  <a:cubicBezTo>
                    <a:pt x="2900" y="218"/>
                    <a:pt x="2901" y="218"/>
                    <a:pt x="2901" y="218"/>
                  </a:cubicBezTo>
                  <a:cubicBezTo>
                    <a:pt x="2904" y="218"/>
                    <a:pt x="2906" y="217"/>
                    <a:pt x="2909" y="215"/>
                  </a:cubicBezTo>
                  <a:cubicBezTo>
                    <a:pt x="2911" y="214"/>
                    <a:pt x="2914" y="212"/>
                    <a:pt x="2917" y="212"/>
                  </a:cubicBezTo>
                  <a:cubicBezTo>
                    <a:pt x="2918" y="212"/>
                    <a:pt x="2919" y="212"/>
                    <a:pt x="2920" y="213"/>
                  </a:cubicBezTo>
                  <a:cubicBezTo>
                    <a:pt x="2923" y="209"/>
                    <a:pt x="2926" y="206"/>
                    <a:pt x="2926" y="200"/>
                  </a:cubicBezTo>
                  <a:cubicBezTo>
                    <a:pt x="2923" y="194"/>
                    <a:pt x="2913" y="194"/>
                    <a:pt x="2911" y="188"/>
                  </a:cubicBezTo>
                  <a:cubicBezTo>
                    <a:pt x="2913" y="185"/>
                    <a:pt x="2919" y="185"/>
                    <a:pt x="2918" y="179"/>
                  </a:cubicBezTo>
                  <a:cubicBezTo>
                    <a:pt x="2917" y="178"/>
                    <a:pt x="2915" y="177"/>
                    <a:pt x="2912" y="177"/>
                  </a:cubicBezTo>
                  <a:cubicBezTo>
                    <a:pt x="2909" y="177"/>
                    <a:pt x="2905" y="178"/>
                    <a:pt x="2902" y="178"/>
                  </a:cubicBezTo>
                  <a:cubicBezTo>
                    <a:pt x="2900" y="175"/>
                    <a:pt x="2896" y="174"/>
                    <a:pt x="2892" y="174"/>
                  </a:cubicBezTo>
                  <a:moveTo>
                    <a:pt x="2833" y="173"/>
                  </a:moveTo>
                  <a:cubicBezTo>
                    <a:pt x="2828" y="173"/>
                    <a:pt x="2823" y="176"/>
                    <a:pt x="2824" y="181"/>
                  </a:cubicBezTo>
                  <a:cubicBezTo>
                    <a:pt x="2824" y="185"/>
                    <a:pt x="2832" y="186"/>
                    <a:pt x="2831" y="189"/>
                  </a:cubicBezTo>
                  <a:cubicBezTo>
                    <a:pt x="2828" y="188"/>
                    <a:pt x="2822" y="187"/>
                    <a:pt x="2816" y="187"/>
                  </a:cubicBezTo>
                  <a:cubicBezTo>
                    <a:pt x="2813" y="187"/>
                    <a:pt x="2810" y="187"/>
                    <a:pt x="2808" y="188"/>
                  </a:cubicBezTo>
                  <a:cubicBezTo>
                    <a:pt x="2808" y="196"/>
                    <a:pt x="2818" y="211"/>
                    <a:pt x="2809" y="214"/>
                  </a:cubicBezTo>
                  <a:cubicBezTo>
                    <a:pt x="2803" y="205"/>
                    <a:pt x="2801" y="192"/>
                    <a:pt x="2787" y="188"/>
                  </a:cubicBezTo>
                  <a:cubicBezTo>
                    <a:pt x="2785" y="194"/>
                    <a:pt x="2782" y="204"/>
                    <a:pt x="2775" y="204"/>
                  </a:cubicBezTo>
                  <a:cubicBezTo>
                    <a:pt x="2774" y="204"/>
                    <a:pt x="2772" y="203"/>
                    <a:pt x="2771" y="202"/>
                  </a:cubicBezTo>
                  <a:cubicBezTo>
                    <a:pt x="2770" y="197"/>
                    <a:pt x="2778" y="198"/>
                    <a:pt x="2776" y="192"/>
                  </a:cubicBezTo>
                  <a:cubicBezTo>
                    <a:pt x="2774" y="191"/>
                    <a:pt x="2772" y="191"/>
                    <a:pt x="2770" y="191"/>
                  </a:cubicBezTo>
                  <a:cubicBezTo>
                    <a:pt x="2765" y="191"/>
                    <a:pt x="2758" y="194"/>
                    <a:pt x="2753" y="194"/>
                  </a:cubicBezTo>
                  <a:cubicBezTo>
                    <a:pt x="2751" y="192"/>
                    <a:pt x="2752" y="188"/>
                    <a:pt x="2750" y="187"/>
                  </a:cubicBezTo>
                  <a:cubicBezTo>
                    <a:pt x="2749" y="187"/>
                    <a:pt x="2749" y="187"/>
                    <a:pt x="2749" y="187"/>
                  </a:cubicBezTo>
                  <a:cubicBezTo>
                    <a:pt x="2729" y="187"/>
                    <a:pt x="2707" y="193"/>
                    <a:pt x="2705" y="211"/>
                  </a:cubicBezTo>
                  <a:cubicBezTo>
                    <a:pt x="2711" y="213"/>
                    <a:pt x="2712" y="218"/>
                    <a:pt x="2720" y="218"/>
                  </a:cubicBezTo>
                  <a:cubicBezTo>
                    <a:pt x="2722" y="218"/>
                    <a:pt x="2725" y="214"/>
                    <a:pt x="2728" y="214"/>
                  </a:cubicBezTo>
                  <a:cubicBezTo>
                    <a:pt x="2729" y="214"/>
                    <a:pt x="2730" y="215"/>
                    <a:pt x="2731" y="215"/>
                  </a:cubicBezTo>
                  <a:cubicBezTo>
                    <a:pt x="2730" y="224"/>
                    <a:pt x="2714" y="220"/>
                    <a:pt x="2709" y="225"/>
                  </a:cubicBezTo>
                  <a:cubicBezTo>
                    <a:pt x="2712" y="230"/>
                    <a:pt x="2718" y="231"/>
                    <a:pt x="2725" y="231"/>
                  </a:cubicBezTo>
                  <a:cubicBezTo>
                    <a:pt x="2730" y="231"/>
                    <a:pt x="2736" y="231"/>
                    <a:pt x="2741" y="230"/>
                  </a:cubicBezTo>
                  <a:cubicBezTo>
                    <a:pt x="2747" y="229"/>
                    <a:pt x="2752" y="229"/>
                    <a:pt x="2757" y="229"/>
                  </a:cubicBezTo>
                  <a:cubicBezTo>
                    <a:pt x="2764" y="229"/>
                    <a:pt x="2770" y="230"/>
                    <a:pt x="2773" y="234"/>
                  </a:cubicBezTo>
                  <a:cubicBezTo>
                    <a:pt x="2769" y="236"/>
                    <a:pt x="2765" y="237"/>
                    <a:pt x="2760" y="237"/>
                  </a:cubicBezTo>
                  <a:cubicBezTo>
                    <a:pt x="2755" y="237"/>
                    <a:pt x="2751" y="236"/>
                    <a:pt x="2747" y="236"/>
                  </a:cubicBezTo>
                  <a:cubicBezTo>
                    <a:pt x="2742" y="235"/>
                    <a:pt x="2738" y="235"/>
                    <a:pt x="2734" y="235"/>
                  </a:cubicBezTo>
                  <a:cubicBezTo>
                    <a:pt x="2727" y="235"/>
                    <a:pt x="2720" y="236"/>
                    <a:pt x="2717" y="242"/>
                  </a:cubicBezTo>
                  <a:cubicBezTo>
                    <a:pt x="2724" y="248"/>
                    <a:pt x="2734" y="251"/>
                    <a:pt x="2745" y="251"/>
                  </a:cubicBezTo>
                  <a:cubicBezTo>
                    <a:pt x="2749" y="251"/>
                    <a:pt x="2753" y="250"/>
                    <a:pt x="2757" y="250"/>
                  </a:cubicBezTo>
                  <a:cubicBezTo>
                    <a:pt x="2759" y="254"/>
                    <a:pt x="2759" y="260"/>
                    <a:pt x="2764" y="262"/>
                  </a:cubicBezTo>
                  <a:cubicBezTo>
                    <a:pt x="2775" y="261"/>
                    <a:pt x="2782" y="257"/>
                    <a:pt x="2794" y="257"/>
                  </a:cubicBezTo>
                  <a:cubicBezTo>
                    <a:pt x="2795" y="257"/>
                    <a:pt x="2797" y="257"/>
                    <a:pt x="2798" y="257"/>
                  </a:cubicBezTo>
                  <a:cubicBezTo>
                    <a:pt x="2808" y="253"/>
                    <a:pt x="2821" y="244"/>
                    <a:pt x="2832" y="244"/>
                  </a:cubicBezTo>
                  <a:cubicBezTo>
                    <a:pt x="2835" y="244"/>
                    <a:pt x="2839" y="245"/>
                    <a:pt x="2841" y="247"/>
                  </a:cubicBezTo>
                  <a:cubicBezTo>
                    <a:pt x="2841" y="249"/>
                    <a:pt x="2835" y="247"/>
                    <a:pt x="2836" y="251"/>
                  </a:cubicBezTo>
                  <a:cubicBezTo>
                    <a:pt x="2838" y="254"/>
                    <a:pt x="2842" y="255"/>
                    <a:pt x="2846" y="255"/>
                  </a:cubicBezTo>
                  <a:cubicBezTo>
                    <a:pt x="2849" y="255"/>
                    <a:pt x="2852" y="254"/>
                    <a:pt x="2856" y="253"/>
                  </a:cubicBezTo>
                  <a:cubicBezTo>
                    <a:pt x="2860" y="253"/>
                    <a:pt x="2863" y="252"/>
                    <a:pt x="2867" y="252"/>
                  </a:cubicBezTo>
                  <a:cubicBezTo>
                    <a:pt x="2868" y="252"/>
                    <a:pt x="2869" y="252"/>
                    <a:pt x="2870" y="252"/>
                  </a:cubicBezTo>
                  <a:cubicBezTo>
                    <a:pt x="2872" y="247"/>
                    <a:pt x="2863" y="249"/>
                    <a:pt x="2864" y="244"/>
                  </a:cubicBezTo>
                  <a:cubicBezTo>
                    <a:pt x="2865" y="241"/>
                    <a:pt x="2869" y="240"/>
                    <a:pt x="2873" y="240"/>
                  </a:cubicBezTo>
                  <a:cubicBezTo>
                    <a:pt x="2876" y="240"/>
                    <a:pt x="2878" y="241"/>
                    <a:pt x="2880" y="241"/>
                  </a:cubicBezTo>
                  <a:cubicBezTo>
                    <a:pt x="2883" y="239"/>
                    <a:pt x="2885" y="237"/>
                    <a:pt x="2882" y="233"/>
                  </a:cubicBezTo>
                  <a:cubicBezTo>
                    <a:pt x="2870" y="231"/>
                    <a:pt x="2860" y="226"/>
                    <a:pt x="2850" y="222"/>
                  </a:cubicBezTo>
                  <a:cubicBezTo>
                    <a:pt x="2843" y="214"/>
                    <a:pt x="2843" y="201"/>
                    <a:pt x="2837" y="192"/>
                  </a:cubicBezTo>
                  <a:cubicBezTo>
                    <a:pt x="2840" y="188"/>
                    <a:pt x="2847" y="188"/>
                    <a:pt x="2848" y="183"/>
                  </a:cubicBezTo>
                  <a:cubicBezTo>
                    <a:pt x="2847" y="177"/>
                    <a:pt x="2840" y="173"/>
                    <a:pt x="2833" y="173"/>
                  </a:cubicBezTo>
                  <a:moveTo>
                    <a:pt x="2665" y="164"/>
                  </a:moveTo>
                  <a:cubicBezTo>
                    <a:pt x="2658" y="164"/>
                    <a:pt x="2651" y="166"/>
                    <a:pt x="2645" y="171"/>
                  </a:cubicBezTo>
                  <a:cubicBezTo>
                    <a:pt x="2656" y="187"/>
                    <a:pt x="2635" y="198"/>
                    <a:pt x="2632" y="214"/>
                  </a:cubicBezTo>
                  <a:cubicBezTo>
                    <a:pt x="2636" y="217"/>
                    <a:pt x="2642" y="217"/>
                    <a:pt x="2648" y="217"/>
                  </a:cubicBezTo>
                  <a:cubicBezTo>
                    <a:pt x="2649" y="217"/>
                    <a:pt x="2651" y="217"/>
                    <a:pt x="2652" y="217"/>
                  </a:cubicBezTo>
                  <a:cubicBezTo>
                    <a:pt x="2655" y="221"/>
                    <a:pt x="2659" y="222"/>
                    <a:pt x="2662" y="222"/>
                  </a:cubicBezTo>
                  <a:cubicBezTo>
                    <a:pt x="2669" y="222"/>
                    <a:pt x="2677" y="216"/>
                    <a:pt x="2683" y="213"/>
                  </a:cubicBezTo>
                  <a:cubicBezTo>
                    <a:pt x="2696" y="197"/>
                    <a:pt x="2717" y="189"/>
                    <a:pt x="2734" y="177"/>
                  </a:cubicBezTo>
                  <a:cubicBezTo>
                    <a:pt x="2728" y="172"/>
                    <a:pt x="2718" y="171"/>
                    <a:pt x="2710" y="167"/>
                  </a:cubicBezTo>
                  <a:cubicBezTo>
                    <a:pt x="2705" y="169"/>
                    <a:pt x="2703" y="172"/>
                    <a:pt x="2697" y="173"/>
                  </a:cubicBezTo>
                  <a:cubicBezTo>
                    <a:pt x="2689" y="168"/>
                    <a:pt x="2677" y="164"/>
                    <a:pt x="2665" y="164"/>
                  </a:cubicBezTo>
                  <a:moveTo>
                    <a:pt x="1117" y="163"/>
                  </a:moveTo>
                  <a:cubicBezTo>
                    <a:pt x="1114" y="163"/>
                    <a:pt x="1113" y="165"/>
                    <a:pt x="1114" y="168"/>
                  </a:cubicBezTo>
                  <a:cubicBezTo>
                    <a:pt x="1115" y="170"/>
                    <a:pt x="1116" y="172"/>
                    <a:pt x="1119" y="172"/>
                  </a:cubicBezTo>
                  <a:cubicBezTo>
                    <a:pt x="1121" y="172"/>
                    <a:pt x="1123" y="171"/>
                    <a:pt x="1126" y="166"/>
                  </a:cubicBezTo>
                  <a:cubicBezTo>
                    <a:pt x="1122" y="164"/>
                    <a:pt x="1119" y="163"/>
                    <a:pt x="1117" y="163"/>
                  </a:cubicBezTo>
                  <a:moveTo>
                    <a:pt x="1237" y="150"/>
                  </a:moveTo>
                  <a:cubicBezTo>
                    <a:pt x="1235" y="150"/>
                    <a:pt x="1233" y="150"/>
                    <a:pt x="1231" y="150"/>
                  </a:cubicBezTo>
                  <a:cubicBezTo>
                    <a:pt x="1228" y="154"/>
                    <a:pt x="1233" y="159"/>
                    <a:pt x="1229" y="161"/>
                  </a:cubicBezTo>
                  <a:cubicBezTo>
                    <a:pt x="1224" y="158"/>
                    <a:pt x="1219" y="158"/>
                    <a:pt x="1214" y="158"/>
                  </a:cubicBezTo>
                  <a:cubicBezTo>
                    <a:pt x="1207" y="158"/>
                    <a:pt x="1200" y="159"/>
                    <a:pt x="1193" y="161"/>
                  </a:cubicBezTo>
                  <a:cubicBezTo>
                    <a:pt x="1186" y="162"/>
                    <a:pt x="1180" y="164"/>
                    <a:pt x="1174" y="164"/>
                  </a:cubicBezTo>
                  <a:cubicBezTo>
                    <a:pt x="1172" y="164"/>
                    <a:pt x="1171" y="164"/>
                    <a:pt x="1169" y="163"/>
                  </a:cubicBezTo>
                  <a:cubicBezTo>
                    <a:pt x="1165" y="167"/>
                    <a:pt x="1170" y="176"/>
                    <a:pt x="1166" y="181"/>
                  </a:cubicBezTo>
                  <a:cubicBezTo>
                    <a:pt x="1168" y="186"/>
                    <a:pt x="1174" y="188"/>
                    <a:pt x="1175" y="193"/>
                  </a:cubicBezTo>
                  <a:cubicBezTo>
                    <a:pt x="1173" y="197"/>
                    <a:pt x="1170" y="201"/>
                    <a:pt x="1163" y="201"/>
                  </a:cubicBezTo>
                  <a:cubicBezTo>
                    <a:pt x="1163" y="201"/>
                    <a:pt x="1162" y="201"/>
                    <a:pt x="1162" y="201"/>
                  </a:cubicBezTo>
                  <a:cubicBezTo>
                    <a:pt x="1158" y="198"/>
                    <a:pt x="1165" y="195"/>
                    <a:pt x="1162" y="192"/>
                  </a:cubicBezTo>
                  <a:cubicBezTo>
                    <a:pt x="1160" y="192"/>
                    <a:pt x="1158" y="192"/>
                    <a:pt x="1156" y="192"/>
                  </a:cubicBezTo>
                  <a:cubicBezTo>
                    <a:pt x="1153" y="192"/>
                    <a:pt x="1149" y="192"/>
                    <a:pt x="1145" y="192"/>
                  </a:cubicBezTo>
                  <a:cubicBezTo>
                    <a:pt x="1141" y="192"/>
                    <a:pt x="1137" y="192"/>
                    <a:pt x="1133" y="192"/>
                  </a:cubicBezTo>
                  <a:cubicBezTo>
                    <a:pt x="1115" y="192"/>
                    <a:pt x="1099" y="194"/>
                    <a:pt x="1105" y="211"/>
                  </a:cubicBezTo>
                  <a:cubicBezTo>
                    <a:pt x="1111" y="215"/>
                    <a:pt x="1134" y="220"/>
                    <a:pt x="1136" y="231"/>
                  </a:cubicBezTo>
                  <a:cubicBezTo>
                    <a:pt x="1137" y="238"/>
                    <a:pt x="1131" y="242"/>
                    <a:pt x="1126" y="242"/>
                  </a:cubicBezTo>
                  <a:cubicBezTo>
                    <a:pt x="1122" y="242"/>
                    <a:pt x="1118" y="240"/>
                    <a:pt x="1117" y="237"/>
                  </a:cubicBezTo>
                  <a:cubicBezTo>
                    <a:pt x="1118" y="232"/>
                    <a:pt x="1124" y="233"/>
                    <a:pt x="1125" y="227"/>
                  </a:cubicBezTo>
                  <a:cubicBezTo>
                    <a:pt x="1106" y="225"/>
                    <a:pt x="1100" y="214"/>
                    <a:pt x="1080" y="213"/>
                  </a:cubicBezTo>
                  <a:cubicBezTo>
                    <a:pt x="1074" y="215"/>
                    <a:pt x="1078" y="220"/>
                    <a:pt x="1074" y="222"/>
                  </a:cubicBezTo>
                  <a:cubicBezTo>
                    <a:pt x="1073" y="222"/>
                    <a:pt x="1073" y="222"/>
                    <a:pt x="1073" y="222"/>
                  </a:cubicBezTo>
                  <a:cubicBezTo>
                    <a:pt x="1071" y="222"/>
                    <a:pt x="1069" y="221"/>
                    <a:pt x="1067" y="220"/>
                  </a:cubicBezTo>
                  <a:cubicBezTo>
                    <a:pt x="1066" y="219"/>
                    <a:pt x="1064" y="218"/>
                    <a:pt x="1062" y="218"/>
                  </a:cubicBezTo>
                  <a:cubicBezTo>
                    <a:pt x="1061" y="218"/>
                    <a:pt x="1060" y="218"/>
                    <a:pt x="1059" y="219"/>
                  </a:cubicBezTo>
                  <a:cubicBezTo>
                    <a:pt x="1054" y="233"/>
                    <a:pt x="1082" y="226"/>
                    <a:pt x="1085" y="237"/>
                  </a:cubicBezTo>
                  <a:cubicBezTo>
                    <a:pt x="1082" y="237"/>
                    <a:pt x="1079" y="238"/>
                    <a:pt x="1076" y="238"/>
                  </a:cubicBezTo>
                  <a:cubicBezTo>
                    <a:pt x="1067" y="238"/>
                    <a:pt x="1058" y="235"/>
                    <a:pt x="1054" y="229"/>
                  </a:cubicBezTo>
                  <a:cubicBezTo>
                    <a:pt x="1051" y="226"/>
                    <a:pt x="1052" y="221"/>
                    <a:pt x="1047" y="218"/>
                  </a:cubicBezTo>
                  <a:cubicBezTo>
                    <a:pt x="1037" y="220"/>
                    <a:pt x="1032" y="224"/>
                    <a:pt x="1027" y="230"/>
                  </a:cubicBezTo>
                  <a:cubicBezTo>
                    <a:pt x="1035" y="238"/>
                    <a:pt x="1037" y="252"/>
                    <a:pt x="1031" y="264"/>
                  </a:cubicBezTo>
                  <a:cubicBezTo>
                    <a:pt x="1034" y="264"/>
                    <a:pt x="1037" y="265"/>
                    <a:pt x="1041" y="265"/>
                  </a:cubicBezTo>
                  <a:cubicBezTo>
                    <a:pt x="1044" y="265"/>
                    <a:pt x="1047" y="264"/>
                    <a:pt x="1049" y="264"/>
                  </a:cubicBezTo>
                  <a:cubicBezTo>
                    <a:pt x="1052" y="264"/>
                    <a:pt x="1055" y="264"/>
                    <a:pt x="1058" y="264"/>
                  </a:cubicBezTo>
                  <a:cubicBezTo>
                    <a:pt x="1067" y="264"/>
                    <a:pt x="1075" y="266"/>
                    <a:pt x="1078" y="275"/>
                  </a:cubicBezTo>
                  <a:cubicBezTo>
                    <a:pt x="1080" y="281"/>
                    <a:pt x="1076" y="285"/>
                    <a:pt x="1080" y="292"/>
                  </a:cubicBezTo>
                  <a:cubicBezTo>
                    <a:pt x="1078" y="293"/>
                    <a:pt x="1076" y="293"/>
                    <a:pt x="1075" y="293"/>
                  </a:cubicBezTo>
                  <a:cubicBezTo>
                    <a:pt x="1066" y="293"/>
                    <a:pt x="1067" y="281"/>
                    <a:pt x="1066" y="274"/>
                  </a:cubicBezTo>
                  <a:cubicBezTo>
                    <a:pt x="1063" y="272"/>
                    <a:pt x="1058" y="271"/>
                    <a:pt x="1052" y="271"/>
                  </a:cubicBezTo>
                  <a:cubicBezTo>
                    <a:pt x="1048" y="271"/>
                    <a:pt x="1044" y="271"/>
                    <a:pt x="1041" y="272"/>
                  </a:cubicBezTo>
                  <a:cubicBezTo>
                    <a:pt x="1040" y="278"/>
                    <a:pt x="1047" y="278"/>
                    <a:pt x="1047" y="283"/>
                  </a:cubicBezTo>
                  <a:cubicBezTo>
                    <a:pt x="1045" y="287"/>
                    <a:pt x="1038" y="286"/>
                    <a:pt x="1035" y="290"/>
                  </a:cubicBezTo>
                  <a:cubicBezTo>
                    <a:pt x="1036" y="302"/>
                    <a:pt x="1018" y="308"/>
                    <a:pt x="1001" y="308"/>
                  </a:cubicBezTo>
                  <a:cubicBezTo>
                    <a:pt x="989" y="308"/>
                    <a:pt x="978" y="305"/>
                    <a:pt x="974" y="300"/>
                  </a:cubicBezTo>
                  <a:cubicBezTo>
                    <a:pt x="976" y="297"/>
                    <a:pt x="980" y="296"/>
                    <a:pt x="984" y="296"/>
                  </a:cubicBezTo>
                  <a:cubicBezTo>
                    <a:pt x="991" y="296"/>
                    <a:pt x="998" y="299"/>
                    <a:pt x="1003" y="301"/>
                  </a:cubicBezTo>
                  <a:cubicBezTo>
                    <a:pt x="1016" y="296"/>
                    <a:pt x="1025" y="288"/>
                    <a:pt x="1028" y="275"/>
                  </a:cubicBezTo>
                  <a:cubicBezTo>
                    <a:pt x="1016" y="268"/>
                    <a:pt x="1026" y="250"/>
                    <a:pt x="1024" y="239"/>
                  </a:cubicBezTo>
                  <a:cubicBezTo>
                    <a:pt x="1023" y="234"/>
                    <a:pt x="1016" y="233"/>
                    <a:pt x="1017" y="228"/>
                  </a:cubicBezTo>
                  <a:cubicBezTo>
                    <a:pt x="1027" y="222"/>
                    <a:pt x="1026" y="208"/>
                    <a:pt x="1013" y="205"/>
                  </a:cubicBezTo>
                  <a:cubicBezTo>
                    <a:pt x="1011" y="201"/>
                    <a:pt x="1012" y="197"/>
                    <a:pt x="1008" y="195"/>
                  </a:cubicBezTo>
                  <a:cubicBezTo>
                    <a:pt x="1007" y="195"/>
                    <a:pt x="1005" y="195"/>
                    <a:pt x="1004" y="195"/>
                  </a:cubicBezTo>
                  <a:cubicBezTo>
                    <a:pt x="1000" y="195"/>
                    <a:pt x="997" y="195"/>
                    <a:pt x="997" y="199"/>
                  </a:cubicBezTo>
                  <a:cubicBezTo>
                    <a:pt x="998" y="204"/>
                    <a:pt x="1008" y="201"/>
                    <a:pt x="1008" y="206"/>
                  </a:cubicBezTo>
                  <a:cubicBezTo>
                    <a:pt x="1007" y="207"/>
                    <a:pt x="1005" y="207"/>
                    <a:pt x="1004" y="207"/>
                  </a:cubicBezTo>
                  <a:cubicBezTo>
                    <a:pt x="1002" y="207"/>
                    <a:pt x="1000" y="207"/>
                    <a:pt x="998" y="206"/>
                  </a:cubicBezTo>
                  <a:cubicBezTo>
                    <a:pt x="996" y="206"/>
                    <a:pt x="994" y="205"/>
                    <a:pt x="992" y="205"/>
                  </a:cubicBezTo>
                  <a:cubicBezTo>
                    <a:pt x="991" y="205"/>
                    <a:pt x="989" y="206"/>
                    <a:pt x="988" y="206"/>
                  </a:cubicBezTo>
                  <a:cubicBezTo>
                    <a:pt x="986" y="220"/>
                    <a:pt x="979" y="230"/>
                    <a:pt x="964" y="233"/>
                  </a:cubicBezTo>
                  <a:cubicBezTo>
                    <a:pt x="962" y="240"/>
                    <a:pt x="970" y="245"/>
                    <a:pt x="965" y="253"/>
                  </a:cubicBezTo>
                  <a:cubicBezTo>
                    <a:pt x="972" y="259"/>
                    <a:pt x="980" y="264"/>
                    <a:pt x="987" y="270"/>
                  </a:cubicBezTo>
                  <a:cubicBezTo>
                    <a:pt x="985" y="274"/>
                    <a:pt x="983" y="277"/>
                    <a:pt x="978" y="278"/>
                  </a:cubicBezTo>
                  <a:cubicBezTo>
                    <a:pt x="958" y="270"/>
                    <a:pt x="940" y="257"/>
                    <a:pt x="912" y="257"/>
                  </a:cubicBezTo>
                  <a:cubicBezTo>
                    <a:pt x="908" y="257"/>
                    <a:pt x="905" y="257"/>
                    <a:pt x="902" y="257"/>
                  </a:cubicBezTo>
                  <a:cubicBezTo>
                    <a:pt x="898" y="256"/>
                    <a:pt x="897" y="251"/>
                    <a:pt x="894" y="249"/>
                  </a:cubicBezTo>
                  <a:cubicBezTo>
                    <a:pt x="890" y="249"/>
                    <a:pt x="886" y="246"/>
                    <a:pt x="883" y="246"/>
                  </a:cubicBezTo>
                  <a:cubicBezTo>
                    <a:pt x="881" y="246"/>
                    <a:pt x="880" y="247"/>
                    <a:pt x="879" y="248"/>
                  </a:cubicBezTo>
                  <a:cubicBezTo>
                    <a:pt x="877" y="260"/>
                    <a:pt x="900" y="258"/>
                    <a:pt x="903" y="270"/>
                  </a:cubicBezTo>
                  <a:cubicBezTo>
                    <a:pt x="899" y="272"/>
                    <a:pt x="893" y="276"/>
                    <a:pt x="887" y="276"/>
                  </a:cubicBezTo>
                  <a:cubicBezTo>
                    <a:pt x="887" y="276"/>
                    <a:pt x="886" y="276"/>
                    <a:pt x="885" y="276"/>
                  </a:cubicBezTo>
                  <a:cubicBezTo>
                    <a:pt x="882" y="273"/>
                    <a:pt x="887" y="269"/>
                    <a:pt x="884" y="266"/>
                  </a:cubicBezTo>
                  <a:cubicBezTo>
                    <a:pt x="875" y="268"/>
                    <a:pt x="870" y="274"/>
                    <a:pt x="861" y="274"/>
                  </a:cubicBezTo>
                  <a:cubicBezTo>
                    <a:pt x="858" y="274"/>
                    <a:pt x="856" y="274"/>
                    <a:pt x="852" y="273"/>
                  </a:cubicBezTo>
                  <a:cubicBezTo>
                    <a:pt x="846" y="276"/>
                    <a:pt x="838" y="284"/>
                    <a:pt x="829" y="284"/>
                  </a:cubicBezTo>
                  <a:cubicBezTo>
                    <a:pt x="827" y="284"/>
                    <a:pt x="825" y="284"/>
                    <a:pt x="823" y="283"/>
                  </a:cubicBezTo>
                  <a:cubicBezTo>
                    <a:pt x="827" y="279"/>
                    <a:pt x="837" y="275"/>
                    <a:pt x="834" y="268"/>
                  </a:cubicBezTo>
                  <a:cubicBezTo>
                    <a:pt x="834" y="268"/>
                    <a:pt x="833" y="268"/>
                    <a:pt x="833" y="268"/>
                  </a:cubicBezTo>
                  <a:cubicBezTo>
                    <a:pt x="826" y="268"/>
                    <a:pt x="822" y="274"/>
                    <a:pt x="817" y="275"/>
                  </a:cubicBezTo>
                  <a:cubicBezTo>
                    <a:pt x="815" y="275"/>
                    <a:pt x="814" y="275"/>
                    <a:pt x="812" y="275"/>
                  </a:cubicBezTo>
                  <a:cubicBezTo>
                    <a:pt x="811" y="275"/>
                    <a:pt x="810" y="275"/>
                    <a:pt x="809" y="275"/>
                  </a:cubicBezTo>
                  <a:cubicBezTo>
                    <a:pt x="808" y="275"/>
                    <a:pt x="806" y="275"/>
                    <a:pt x="805" y="275"/>
                  </a:cubicBezTo>
                  <a:cubicBezTo>
                    <a:pt x="803" y="275"/>
                    <a:pt x="801" y="275"/>
                    <a:pt x="799" y="276"/>
                  </a:cubicBezTo>
                  <a:cubicBezTo>
                    <a:pt x="796" y="277"/>
                    <a:pt x="791" y="281"/>
                    <a:pt x="787" y="283"/>
                  </a:cubicBezTo>
                  <a:cubicBezTo>
                    <a:pt x="784" y="284"/>
                    <a:pt x="780" y="285"/>
                    <a:pt x="778" y="286"/>
                  </a:cubicBezTo>
                  <a:cubicBezTo>
                    <a:pt x="770" y="290"/>
                    <a:pt x="767" y="298"/>
                    <a:pt x="761" y="299"/>
                  </a:cubicBezTo>
                  <a:cubicBezTo>
                    <a:pt x="760" y="299"/>
                    <a:pt x="760" y="299"/>
                    <a:pt x="759" y="299"/>
                  </a:cubicBezTo>
                  <a:cubicBezTo>
                    <a:pt x="753" y="299"/>
                    <a:pt x="746" y="295"/>
                    <a:pt x="743" y="291"/>
                  </a:cubicBezTo>
                  <a:cubicBezTo>
                    <a:pt x="745" y="285"/>
                    <a:pt x="758" y="288"/>
                    <a:pt x="761" y="282"/>
                  </a:cubicBezTo>
                  <a:cubicBezTo>
                    <a:pt x="755" y="276"/>
                    <a:pt x="745" y="270"/>
                    <a:pt x="734" y="270"/>
                  </a:cubicBezTo>
                  <a:cubicBezTo>
                    <a:pt x="732" y="270"/>
                    <a:pt x="730" y="271"/>
                    <a:pt x="728" y="271"/>
                  </a:cubicBezTo>
                  <a:cubicBezTo>
                    <a:pt x="733" y="277"/>
                    <a:pt x="731" y="284"/>
                    <a:pt x="732" y="292"/>
                  </a:cubicBezTo>
                  <a:cubicBezTo>
                    <a:pt x="733" y="298"/>
                    <a:pt x="742" y="307"/>
                    <a:pt x="732" y="309"/>
                  </a:cubicBezTo>
                  <a:cubicBezTo>
                    <a:pt x="726" y="308"/>
                    <a:pt x="724" y="303"/>
                    <a:pt x="716" y="303"/>
                  </a:cubicBezTo>
                  <a:cubicBezTo>
                    <a:pt x="715" y="303"/>
                    <a:pt x="713" y="303"/>
                    <a:pt x="711" y="303"/>
                  </a:cubicBezTo>
                  <a:cubicBezTo>
                    <a:pt x="707" y="310"/>
                    <a:pt x="696" y="312"/>
                    <a:pt x="691" y="319"/>
                  </a:cubicBezTo>
                  <a:cubicBezTo>
                    <a:pt x="693" y="323"/>
                    <a:pt x="698" y="325"/>
                    <a:pt x="695" y="329"/>
                  </a:cubicBezTo>
                  <a:cubicBezTo>
                    <a:pt x="693" y="330"/>
                    <a:pt x="691" y="330"/>
                    <a:pt x="690" y="330"/>
                  </a:cubicBezTo>
                  <a:cubicBezTo>
                    <a:pt x="684" y="330"/>
                    <a:pt x="678" y="328"/>
                    <a:pt x="673" y="325"/>
                  </a:cubicBezTo>
                  <a:cubicBezTo>
                    <a:pt x="668" y="323"/>
                    <a:pt x="663" y="321"/>
                    <a:pt x="658" y="321"/>
                  </a:cubicBezTo>
                  <a:cubicBezTo>
                    <a:pt x="658" y="321"/>
                    <a:pt x="658" y="321"/>
                    <a:pt x="658" y="321"/>
                  </a:cubicBezTo>
                  <a:cubicBezTo>
                    <a:pt x="655" y="325"/>
                    <a:pt x="661" y="329"/>
                    <a:pt x="663" y="332"/>
                  </a:cubicBezTo>
                  <a:cubicBezTo>
                    <a:pt x="665" y="334"/>
                    <a:pt x="673" y="332"/>
                    <a:pt x="674" y="335"/>
                  </a:cubicBezTo>
                  <a:cubicBezTo>
                    <a:pt x="672" y="340"/>
                    <a:pt x="669" y="342"/>
                    <a:pt x="666" y="342"/>
                  </a:cubicBezTo>
                  <a:cubicBezTo>
                    <a:pt x="660" y="342"/>
                    <a:pt x="654" y="337"/>
                    <a:pt x="649" y="335"/>
                  </a:cubicBezTo>
                  <a:cubicBezTo>
                    <a:pt x="646" y="333"/>
                    <a:pt x="643" y="334"/>
                    <a:pt x="640" y="333"/>
                  </a:cubicBezTo>
                  <a:cubicBezTo>
                    <a:pt x="631" y="328"/>
                    <a:pt x="639" y="322"/>
                    <a:pt x="642" y="315"/>
                  </a:cubicBezTo>
                  <a:cubicBezTo>
                    <a:pt x="635" y="307"/>
                    <a:pt x="615" y="305"/>
                    <a:pt x="616" y="293"/>
                  </a:cubicBezTo>
                  <a:cubicBezTo>
                    <a:pt x="626" y="294"/>
                    <a:pt x="636" y="303"/>
                    <a:pt x="650" y="306"/>
                  </a:cubicBezTo>
                  <a:cubicBezTo>
                    <a:pt x="660" y="308"/>
                    <a:pt x="669" y="309"/>
                    <a:pt x="678" y="309"/>
                  </a:cubicBezTo>
                  <a:cubicBezTo>
                    <a:pt x="689" y="309"/>
                    <a:pt x="699" y="307"/>
                    <a:pt x="705" y="299"/>
                  </a:cubicBezTo>
                  <a:cubicBezTo>
                    <a:pt x="710" y="290"/>
                    <a:pt x="696" y="279"/>
                    <a:pt x="684" y="279"/>
                  </a:cubicBezTo>
                  <a:cubicBezTo>
                    <a:pt x="683" y="279"/>
                    <a:pt x="683" y="279"/>
                    <a:pt x="683" y="279"/>
                  </a:cubicBezTo>
                  <a:cubicBezTo>
                    <a:pt x="667" y="270"/>
                    <a:pt x="646" y="265"/>
                    <a:pt x="621" y="264"/>
                  </a:cubicBezTo>
                  <a:cubicBezTo>
                    <a:pt x="620" y="260"/>
                    <a:pt x="621" y="255"/>
                    <a:pt x="619" y="253"/>
                  </a:cubicBezTo>
                  <a:cubicBezTo>
                    <a:pt x="609" y="255"/>
                    <a:pt x="602" y="259"/>
                    <a:pt x="592" y="261"/>
                  </a:cubicBezTo>
                  <a:cubicBezTo>
                    <a:pt x="591" y="259"/>
                    <a:pt x="588" y="259"/>
                    <a:pt x="588" y="256"/>
                  </a:cubicBezTo>
                  <a:cubicBezTo>
                    <a:pt x="592" y="252"/>
                    <a:pt x="599" y="248"/>
                    <a:pt x="594" y="241"/>
                  </a:cubicBezTo>
                  <a:cubicBezTo>
                    <a:pt x="592" y="241"/>
                    <a:pt x="591" y="240"/>
                    <a:pt x="590" y="240"/>
                  </a:cubicBezTo>
                  <a:cubicBezTo>
                    <a:pt x="586" y="240"/>
                    <a:pt x="583" y="243"/>
                    <a:pt x="578" y="243"/>
                  </a:cubicBezTo>
                  <a:cubicBezTo>
                    <a:pt x="577" y="240"/>
                    <a:pt x="578" y="235"/>
                    <a:pt x="573" y="235"/>
                  </a:cubicBezTo>
                  <a:cubicBezTo>
                    <a:pt x="572" y="235"/>
                    <a:pt x="572" y="235"/>
                    <a:pt x="572" y="235"/>
                  </a:cubicBezTo>
                  <a:cubicBezTo>
                    <a:pt x="565" y="237"/>
                    <a:pt x="569" y="243"/>
                    <a:pt x="562" y="245"/>
                  </a:cubicBezTo>
                  <a:cubicBezTo>
                    <a:pt x="561" y="245"/>
                    <a:pt x="560" y="245"/>
                    <a:pt x="560" y="245"/>
                  </a:cubicBezTo>
                  <a:cubicBezTo>
                    <a:pt x="554" y="245"/>
                    <a:pt x="549" y="241"/>
                    <a:pt x="544" y="239"/>
                  </a:cubicBezTo>
                  <a:cubicBezTo>
                    <a:pt x="537" y="245"/>
                    <a:pt x="527" y="250"/>
                    <a:pt x="516" y="250"/>
                  </a:cubicBezTo>
                  <a:cubicBezTo>
                    <a:pt x="513" y="250"/>
                    <a:pt x="510" y="250"/>
                    <a:pt x="506" y="249"/>
                  </a:cubicBezTo>
                  <a:cubicBezTo>
                    <a:pt x="504" y="252"/>
                    <a:pt x="509" y="254"/>
                    <a:pt x="506" y="257"/>
                  </a:cubicBezTo>
                  <a:cubicBezTo>
                    <a:pt x="503" y="260"/>
                    <a:pt x="499" y="260"/>
                    <a:pt x="495" y="260"/>
                  </a:cubicBezTo>
                  <a:cubicBezTo>
                    <a:pt x="491" y="260"/>
                    <a:pt x="487" y="260"/>
                    <a:pt x="482" y="259"/>
                  </a:cubicBezTo>
                  <a:cubicBezTo>
                    <a:pt x="473" y="263"/>
                    <a:pt x="470" y="271"/>
                    <a:pt x="457" y="272"/>
                  </a:cubicBezTo>
                  <a:cubicBezTo>
                    <a:pt x="452" y="271"/>
                    <a:pt x="452" y="265"/>
                    <a:pt x="450" y="263"/>
                  </a:cubicBezTo>
                  <a:cubicBezTo>
                    <a:pt x="443" y="265"/>
                    <a:pt x="437" y="268"/>
                    <a:pt x="434" y="275"/>
                  </a:cubicBezTo>
                  <a:cubicBezTo>
                    <a:pt x="440" y="278"/>
                    <a:pt x="446" y="276"/>
                    <a:pt x="452" y="277"/>
                  </a:cubicBezTo>
                  <a:cubicBezTo>
                    <a:pt x="447" y="280"/>
                    <a:pt x="441" y="283"/>
                    <a:pt x="440" y="290"/>
                  </a:cubicBezTo>
                  <a:cubicBezTo>
                    <a:pt x="434" y="293"/>
                    <a:pt x="428" y="296"/>
                    <a:pt x="423" y="300"/>
                  </a:cubicBezTo>
                  <a:cubicBezTo>
                    <a:pt x="425" y="313"/>
                    <a:pt x="412" y="321"/>
                    <a:pt x="400" y="326"/>
                  </a:cubicBezTo>
                  <a:cubicBezTo>
                    <a:pt x="397" y="328"/>
                    <a:pt x="403" y="330"/>
                    <a:pt x="400" y="332"/>
                  </a:cubicBezTo>
                  <a:cubicBezTo>
                    <a:pt x="395" y="334"/>
                    <a:pt x="388" y="335"/>
                    <a:pt x="387" y="341"/>
                  </a:cubicBezTo>
                  <a:cubicBezTo>
                    <a:pt x="388" y="343"/>
                    <a:pt x="389" y="343"/>
                    <a:pt x="391" y="343"/>
                  </a:cubicBezTo>
                  <a:cubicBezTo>
                    <a:pt x="391" y="343"/>
                    <a:pt x="392" y="343"/>
                    <a:pt x="392" y="343"/>
                  </a:cubicBezTo>
                  <a:cubicBezTo>
                    <a:pt x="393" y="343"/>
                    <a:pt x="393" y="343"/>
                    <a:pt x="394" y="343"/>
                  </a:cubicBezTo>
                  <a:cubicBezTo>
                    <a:pt x="396" y="343"/>
                    <a:pt x="398" y="343"/>
                    <a:pt x="398" y="346"/>
                  </a:cubicBezTo>
                  <a:cubicBezTo>
                    <a:pt x="397" y="348"/>
                    <a:pt x="395" y="349"/>
                    <a:pt x="393" y="349"/>
                  </a:cubicBezTo>
                  <a:cubicBezTo>
                    <a:pt x="390" y="349"/>
                    <a:pt x="387" y="347"/>
                    <a:pt x="383" y="347"/>
                  </a:cubicBezTo>
                  <a:cubicBezTo>
                    <a:pt x="379" y="348"/>
                    <a:pt x="381" y="354"/>
                    <a:pt x="376" y="354"/>
                  </a:cubicBezTo>
                  <a:cubicBezTo>
                    <a:pt x="373" y="353"/>
                    <a:pt x="370" y="353"/>
                    <a:pt x="368" y="353"/>
                  </a:cubicBezTo>
                  <a:cubicBezTo>
                    <a:pt x="363" y="353"/>
                    <a:pt x="360" y="355"/>
                    <a:pt x="356" y="357"/>
                  </a:cubicBezTo>
                  <a:cubicBezTo>
                    <a:pt x="352" y="359"/>
                    <a:pt x="347" y="361"/>
                    <a:pt x="342" y="361"/>
                  </a:cubicBezTo>
                  <a:cubicBezTo>
                    <a:pt x="342" y="361"/>
                    <a:pt x="342" y="361"/>
                    <a:pt x="341" y="361"/>
                  </a:cubicBezTo>
                  <a:cubicBezTo>
                    <a:pt x="343" y="367"/>
                    <a:pt x="340" y="375"/>
                    <a:pt x="344" y="380"/>
                  </a:cubicBezTo>
                  <a:cubicBezTo>
                    <a:pt x="341" y="382"/>
                    <a:pt x="336" y="381"/>
                    <a:pt x="337" y="386"/>
                  </a:cubicBezTo>
                  <a:cubicBezTo>
                    <a:pt x="338" y="387"/>
                    <a:pt x="339" y="387"/>
                    <a:pt x="341" y="387"/>
                  </a:cubicBezTo>
                  <a:cubicBezTo>
                    <a:pt x="342" y="387"/>
                    <a:pt x="343" y="387"/>
                    <a:pt x="344" y="387"/>
                  </a:cubicBezTo>
                  <a:cubicBezTo>
                    <a:pt x="345" y="387"/>
                    <a:pt x="346" y="387"/>
                    <a:pt x="347" y="387"/>
                  </a:cubicBezTo>
                  <a:cubicBezTo>
                    <a:pt x="349" y="387"/>
                    <a:pt x="350" y="387"/>
                    <a:pt x="351" y="389"/>
                  </a:cubicBezTo>
                  <a:cubicBezTo>
                    <a:pt x="349" y="392"/>
                    <a:pt x="344" y="393"/>
                    <a:pt x="341" y="397"/>
                  </a:cubicBezTo>
                  <a:cubicBezTo>
                    <a:pt x="344" y="408"/>
                    <a:pt x="350" y="415"/>
                    <a:pt x="365" y="416"/>
                  </a:cubicBezTo>
                  <a:cubicBezTo>
                    <a:pt x="376" y="412"/>
                    <a:pt x="381" y="403"/>
                    <a:pt x="396" y="402"/>
                  </a:cubicBezTo>
                  <a:cubicBezTo>
                    <a:pt x="403" y="411"/>
                    <a:pt x="418" y="421"/>
                    <a:pt x="408" y="437"/>
                  </a:cubicBezTo>
                  <a:cubicBezTo>
                    <a:pt x="411" y="443"/>
                    <a:pt x="417" y="447"/>
                    <a:pt x="423" y="447"/>
                  </a:cubicBezTo>
                  <a:cubicBezTo>
                    <a:pt x="428" y="447"/>
                    <a:pt x="434" y="444"/>
                    <a:pt x="438" y="440"/>
                  </a:cubicBezTo>
                  <a:cubicBezTo>
                    <a:pt x="439" y="440"/>
                    <a:pt x="440" y="440"/>
                    <a:pt x="441" y="440"/>
                  </a:cubicBezTo>
                  <a:cubicBezTo>
                    <a:pt x="452" y="440"/>
                    <a:pt x="469" y="432"/>
                    <a:pt x="459" y="423"/>
                  </a:cubicBezTo>
                  <a:cubicBezTo>
                    <a:pt x="455" y="424"/>
                    <a:pt x="457" y="431"/>
                    <a:pt x="452" y="431"/>
                  </a:cubicBezTo>
                  <a:cubicBezTo>
                    <a:pt x="452" y="431"/>
                    <a:pt x="452" y="430"/>
                    <a:pt x="451" y="430"/>
                  </a:cubicBezTo>
                  <a:cubicBezTo>
                    <a:pt x="441" y="408"/>
                    <a:pt x="478" y="409"/>
                    <a:pt x="477" y="388"/>
                  </a:cubicBezTo>
                  <a:cubicBezTo>
                    <a:pt x="474" y="383"/>
                    <a:pt x="465" y="384"/>
                    <a:pt x="462" y="379"/>
                  </a:cubicBezTo>
                  <a:cubicBezTo>
                    <a:pt x="465" y="368"/>
                    <a:pt x="463" y="361"/>
                    <a:pt x="468" y="355"/>
                  </a:cubicBezTo>
                  <a:cubicBezTo>
                    <a:pt x="477" y="344"/>
                    <a:pt x="505" y="345"/>
                    <a:pt x="509" y="330"/>
                  </a:cubicBezTo>
                  <a:cubicBezTo>
                    <a:pt x="508" y="327"/>
                    <a:pt x="506" y="325"/>
                    <a:pt x="504" y="322"/>
                  </a:cubicBezTo>
                  <a:cubicBezTo>
                    <a:pt x="509" y="310"/>
                    <a:pt x="526" y="315"/>
                    <a:pt x="541" y="312"/>
                  </a:cubicBezTo>
                  <a:cubicBezTo>
                    <a:pt x="564" y="325"/>
                    <a:pt x="521" y="335"/>
                    <a:pt x="516" y="346"/>
                  </a:cubicBezTo>
                  <a:cubicBezTo>
                    <a:pt x="506" y="348"/>
                    <a:pt x="504" y="358"/>
                    <a:pt x="501" y="366"/>
                  </a:cubicBezTo>
                  <a:cubicBezTo>
                    <a:pt x="506" y="370"/>
                    <a:pt x="504" y="376"/>
                    <a:pt x="501" y="381"/>
                  </a:cubicBezTo>
                  <a:cubicBezTo>
                    <a:pt x="509" y="387"/>
                    <a:pt x="519" y="390"/>
                    <a:pt x="529" y="390"/>
                  </a:cubicBezTo>
                  <a:cubicBezTo>
                    <a:pt x="538" y="390"/>
                    <a:pt x="548" y="388"/>
                    <a:pt x="558" y="386"/>
                  </a:cubicBezTo>
                  <a:cubicBezTo>
                    <a:pt x="565" y="385"/>
                    <a:pt x="570" y="382"/>
                    <a:pt x="575" y="382"/>
                  </a:cubicBezTo>
                  <a:cubicBezTo>
                    <a:pt x="579" y="382"/>
                    <a:pt x="582" y="384"/>
                    <a:pt x="585" y="389"/>
                  </a:cubicBezTo>
                  <a:cubicBezTo>
                    <a:pt x="582" y="394"/>
                    <a:pt x="572" y="398"/>
                    <a:pt x="563" y="398"/>
                  </a:cubicBezTo>
                  <a:cubicBezTo>
                    <a:pt x="558" y="398"/>
                    <a:pt x="554" y="397"/>
                    <a:pt x="551" y="394"/>
                  </a:cubicBezTo>
                  <a:cubicBezTo>
                    <a:pt x="545" y="398"/>
                    <a:pt x="533" y="397"/>
                    <a:pt x="529" y="403"/>
                  </a:cubicBezTo>
                  <a:cubicBezTo>
                    <a:pt x="534" y="411"/>
                    <a:pt x="538" y="422"/>
                    <a:pt x="527" y="429"/>
                  </a:cubicBezTo>
                  <a:cubicBezTo>
                    <a:pt x="520" y="426"/>
                    <a:pt x="522" y="419"/>
                    <a:pt x="515" y="417"/>
                  </a:cubicBezTo>
                  <a:cubicBezTo>
                    <a:pt x="515" y="417"/>
                    <a:pt x="514" y="417"/>
                    <a:pt x="513" y="417"/>
                  </a:cubicBezTo>
                  <a:cubicBezTo>
                    <a:pt x="501" y="417"/>
                    <a:pt x="499" y="437"/>
                    <a:pt x="501" y="449"/>
                  </a:cubicBezTo>
                  <a:cubicBezTo>
                    <a:pt x="496" y="453"/>
                    <a:pt x="488" y="456"/>
                    <a:pt x="481" y="458"/>
                  </a:cubicBezTo>
                  <a:cubicBezTo>
                    <a:pt x="476" y="453"/>
                    <a:pt x="472" y="451"/>
                    <a:pt x="468" y="451"/>
                  </a:cubicBezTo>
                  <a:cubicBezTo>
                    <a:pt x="460" y="451"/>
                    <a:pt x="452" y="458"/>
                    <a:pt x="438" y="458"/>
                  </a:cubicBezTo>
                  <a:cubicBezTo>
                    <a:pt x="436" y="464"/>
                    <a:pt x="433" y="466"/>
                    <a:pt x="430" y="466"/>
                  </a:cubicBezTo>
                  <a:cubicBezTo>
                    <a:pt x="425" y="466"/>
                    <a:pt x="420" y="461"/>
                    <a:pt x="418" y="456"/>
                  </a:cubicBezTo>
                  <a:cubicBezTo>
                    <a:pt x="418" y="456"/>
                    <a:pt x="417" y="456"/>
                    <a:pt x="417" y="456"/>
                  </a:cubicBezTo>
                  <a:cubicBezTo>
                    <a:pt x="412" y="456"/>
                    <a:pt x="406" y="462"/>
                    <a:pt x="399" y="463"/>
                  </a:cubicBezTo>
                  <a:cubicBezTo>
                    <a:pt x="395" y="459"/>
                    <a:pt x="390" y="456"/>
                    <a:pt x="387" y="451"/>
                  </a:cubicBezTo>
                  <a:cubicBezTo>
                    <a:pt x="398" y="444"/>
                    <a:pt x="392" y="427"/>
                    <a:pt x="393" y="418"/>
                  </a:cubicBezTo>
                  <a:cubicBezTo>
                    <a:pt x="392" y="418"/>
                    <a:pt x="390" y="418"/>
                    <a:pt x="389" y="418"/>
                  </a:cubicBezTo>
                  <a:cubicBezTo>
                    <a:pt x="381" y="418"/>
                    <a:pt x="377" y="424"/>
                    <a:pt x="372" y="428"/>
                  </a:cubicBezTo>
                  <a:cubicBezTo>
                    <a:pt x="372" y="440"/>
                    <a:pt x="379" y="457"/>
                    <a:pt x="369" y="467"/>
                  </a:cubicBezTo>
                  <a:cubicBezTo>
                    <a:pt x="367" y="466"/>
                    <a:pt x="365" y="466"/>
                    <a:pt x="363" y="466"/>
                  </a:cubicBezTo>
                  <a:cubicBezTo>
                    <a:pt x="359" y="466"/>
                    <a:pt x="355" y="467"/>
                    <a:pt x="351" y="468"/>
                  </a:cubicBezTo>
                  <a:cubicBezTo>
                    <a:pt x="346" y="469"/>
                    <a:pt x="342" y="470"/>
                    <a:pt x="337" y="470"/>
                  </a:cubicBezTo>
                  <a:cubicBezTo>
                    <a:pt x="337" y="470"/>
                    <a:pt x="337" y="470"/>
                    <a:pt x="337" y="470"/>
                  </a:cubicBezTo>
                  <a:cubicBezTo>
                    <a:pt x="333" y="474"/>
                    <a:pt x="331" y="479"/>
                    <a:pt x="329" y="485"/>
                  </a:cubicBezTo>
                  <a:cubicBezTo>
                    <a:pt x="322" y="489"/>
                    <a:pt x="316" y="494"/>
                    <a:pt x="309" y="498"/>
                  </a:cubicBezTo>
                  <a:cubicBezTo>
                    <a:pt x="1237" y="498"/>
                    <a:pt x="1237" y="498"/>
                    <a:pt x="1237" y="498"/>
                  </a:cubicBezTo>
                  <a:cubicBezTo>
                    <a:pt x="1237" y="150"/>
                    <a:pt x="1237" y="150"/>
                    <a:pt x="1237" y="150"/>
                  </a:cubicBezTo>
                  <a:moveTo>
                    <a:pt x="2942" y="147"/>
                  </a:moveTo>
                  <a:cubicBezTo>
                    <a:pt x="2936" y="147"/>
                    <a:pt x="2929" y="149"/>
                    <a:pt x="2926" y="153"/>
                  </a:cubicBezTo>
                  <a:cubicBezTo>
                    <a:pt x="2927" y="161"/>
                    <a:pt x="2939" y="161"/>
                    <a:pt x="2942" y="168"/>
                  </a:cubicBezTo>
                  <a:cubicBezTo>
                    <a:pt x="2936" y="181"/>
                    <a:pt x="2926" y="198"/>
                    <a:pt x="2942" y="208"/>
                  </a:cubicBezTo>
                  <a:cubicBezTo>
                    <a:pt x="2950" y="206"/>
                    <a:pt x="2954" y="202"/>
                    <a:pt x="2952" y="196"/>
                  </a:cubicBezTo>
                  <a:cubicBezTo>
                    <a:pt x="2954" y="195"/>
                    <a:pt x="2957" y="195"/>
                    <a:pt x="2961" y="195"/>
                  </a:cubicBezTo>
                  <a:cubicBezTo>
                    <a:pt x="2962" y="195"/>
                    <a:pt x="2963" y="195"/>
                    <a:pt x="2964" y="195"/>
                  </a:cubicBezTo>
                  <a:cubicBezTo>
                    <a:pt x="2965" y="195"/>
                    <a:pt x="2966" y="195"/>
                    <a:pt x="2967" y="195"/>
                  </a:cubicBezTo>
                  <a:cubicBezTo>
                    <a:pt x="2968" y="195"/>
                    <a:pt x="2968" y="195"/>
                    <a:pt x="2969" y="195"/>
                  </a:cubicBezTo>
                  <a:cubicBezTo>
                    <a:pt x="2972" y="187"/>
                    <a:pt x="2983" y="184"/>
                    <a:pt x="2985" y="175"/>
                  </a:cubicBezTo>
                  <a:cubicBezTo>
                    <a:pt x="2979" y="168"/>
                    <a:pt x="2958" y="173"/>
                    <a:pt x="2949" y="168"/>
                  </a:cubicBezTo>
                  <a:cubicBezTo>
                    <a:pt x="2950" y="161"/>
                    <a:pt x="2957" y="162"/>
                    <a:pt x="2957" y="155"/>
                  </a:cubicBezTo>
                  <a:cubicBezTo>
                    <a:pt x="2956" y="149"/>
                    <a:pt x="2949" y="147"/>
                    <a:pt x="2942" y="147"/>
                  </a:cubicBezTo>
                  <a:moveTo>
                    <a:pt x="2710" y="140"/>
                  </a:moveTo>
                  <a:cubicBezTo>
                    <a:pt x="2706" y="140"/>
                    <a:pt x="2700" y="145"/>
                    <a:pt x="2702" y="150"/>
                  </a:cubicBezTo>
                  <a:cubicBezTo>
                    <a:pt x="2703" y="150"/>
                    <a:pt x="2704" y="150"/>
                    <a:pt x="2705" y="150"/>
                  </a:cubicBezTo>
                  <a:cubicBezTo>
                    <a:pt x="2710" y="150"/>
                    <a:pt x="2715" y="146"/>
                    <a:pt x="2714" y="143"/>
                  </a:cubicBezTo>
                  <a:cubicBezTo>
                    <a:pt x="2714" y="141"/>
                    <a:pt x="2712" y="140"/>
                    <a:pt x="2710" y="140"/>
                  </a:cubicBezTo>
                  <a:moveTo>
                    <a:pt x="973" y="138"/>
                  </a:moveTo>
                  <a:cubicBezTo>
                    <a:pt x="963" y="138"/>
                    <a:pt x="952" y="142"/>
                    <a:pt x="948" y="146"/>
                  </a:cubicBezTo>
                  <a:cubicBezTo>
                    <a:pt x="947" y="146"/>
                    <a:pt x="946" y="146"/>
                    <a:pt x="946" y="146"/>
                  </a:cubicBezTo>
                  <a:cubicBezTo>
                    <a:pt x="937" y="146"/>
                    <a:pt x="931" y="151"/>
                    <a:pt x="923" y="151"/>
                  </a:cubicBezTo>
                  <a:cubicBezTo>
                    <a:pt x="923" y="151"/>
                    <a:pt x="923" y="151"/>
                    <a:pt x="922" y="151"/>
                  </a:cubicBezTo>
                  <a:cubicBezTo>
                    <a:pt x="920" y="151"/>
                    <a:pt x="919" y="151"/>
                    <a:pt x="917" y="150"/>
                  </a:cubicBezTo>
                  <a:cubicBezTo>
                    <a:pt x="915" y="150"/>
                    <a:pt x="913" y="149"/>
                    <a:pt x="911" y="149"/>
                  </a:cubicBezTo>
                  <a:cubicBezTo>
                    <a:pt x="910" y="149"/>
                    <a:pt x="910" y="149"/>
                    <a:pt x="910" y="150"/>
                  </a:cubicBezTo>
                  <a:cubicBezTo>
                    <a:pt x="905" y="150"/>
                    <a:pt x="900" y="154"/>
                    <a:pt x="894" y="156"/>
                  </a:cubicBezTo>
                  <a:cubicBezTo>
                    <a:pt x="887" y="158"/>
                    <a:pt x="881" y="158"/>
                    <a:pt x="876" y="161"/>
                  </a:cubicBezTo>
                  <a:cubicBezTo>
                    <a:pt x="872" y="163"/>
                    <a:pt x="870" y="169"/>
                    <a:pt x="866" y="172"/>
                  </a:cubicBezTo>
                  <a:cubicBezTo>
                    <a:pt x="862" y="175"/>
                    <a:pt x="856" y="179"/>
                    <a:pt x="851" y="182"/>
                  </a:cubicBezTo>
                  <a:cubicBezTo>
                    <a:pt x="845" y="185"/>
                    <a:pt x="837" y="185"/>
                    <a:pt x="833" y="190"/>
                  </a:cubicBezTo>
                  <a:cubicBezTo>
                    <a:pt x="838" y="199"/>
                    <a:pt x="855" y="197"/>
                    <a:pt x="863" y="203"/>
                  </a:cubicBezTo>
                  <a:cubicBezTo>
                    <a:pt x="870" y="184"/>
                    <a:pt x="902" y="181"/>
                    <a:pt x="922" y="171"/>
                  </a:cubicBezTo>
                  <a:cubicBezTo>
                    <a:pt x="928" y="168"/>
                    <a:pt x="932" y="164"/>
                    <a:pt x="938" y="162"/>
                  </a:cubicBezTo>
                  <a:cubicBezTo>
                    <a:pt x="950" y="157"/>
                    <a:pt x="985" y="157"/>
                    <a:pt x="986" y="147"/>
                  </a:cubicBezTo>
                  <a:cubicBezTo>
                    <a:pt x="987" y="140"/>
                    <a:pt x="981" y="138"/>
                    <a:pt x="973" y="138"/>
                  </a:cubicBezTo>
                  <a:moveTo>
                    <a:pt x="2907" y="126"/>
                  </a:moveTo>
                  <a:cubicBezTo>
                    <a:pt x="2905" y="126"/>
                    <a:pt x="2903" y="127"/>
                    <a:pt x="2901" y="128"/>
                  </a:cubicBezTo>
                  <a:cubicBezTo>
                    <a:pt x="2901" y="128"/>
                    <a:pt x="2901" y="128"/>
                    <a:pt x="2901" y="128"/>
                  </a:cubicBezTo>
                  <a:cubicBezTo>
                    <a:pt x="2900" y="128"/>
                    <a:pt x="2899" y="128"/>
                    <a:pt x="2898" y="128"/>
                  </a:cubicBezTo>
                  <a:cubicBezTo>
                    <a:pt x="2897" y="128"/>
                    <a:pt x="2896" y="128"/>
                    <a:pt x="2895" y="128"/>
                  </a:cubicBezTo>
                  <a:cubicBezTo>
                    <a:pt x="2890" y="128"/>
                    <a:pt x="2886" y="129"/>
                    <a:pt x="2885" y="132"/>
                  </a:cubicBezTo>
                  <a:cubicBezTo>
                    <a:pt x="2887" y="134"/>
                    <a:pt x="2888" y="139"/>
                    <a:pt x="2884" y="139"/>
                  </a:cubicBezTo>
                  <a:cubicBezTo>
                    <a:pt x="2880" y="136"/>
                    <a:pt x="2879" y="130"/>
                    <a:pt x="2872" y="128"/>
                  </a:cubicBezTo>
                  <a:cubicBezTo>
                    <a:pt x="2870" y="130"/>
                    <a:pt x="2868" y="132"/>
                    <a:pt x="2866" y="134"/>
                  </a:cubicBezTo>
                  <a:cubicBezTo>
                    <a:pt x="2866" y="138"/>
                    <a:pt x="2870" y="138"/>
                    <a:pt x="2870" y="142"/>
                  </a:cubicBezTo>
                  <a:cubicBezTo>
                    <a:pt x="2867" y="144"/>
                    <a:pt x="2862" y="150"/>
                    <a:pt x="2867" y="154"/>
                  </a:cubicBezTo>
                  <a:cubicBezTo>
                    <a:pt x="2874" y="153"/>
                    <a:pt x="2881" y="148"/>
                    <a:pt x="2888" y="148"/>
                  </a:cubicBezTo>
                  <a:cubicBezTo>
                    <a:pt x="2889" y="148"/>
                    <a:pt x="2890" y="148"/>
                    <a:pt x="2891" y="149"/>
                  </a:cubicBezTo>
                  <a:cubicBezTo>
                    <a:pt x="2891" y="150"/>
                    <a:pt x="2889" y="151"/>
                    <a:pt x="2888" y="151"/>
                  </a:cubicBezTo>
                  <a:cubicBezTo>
                    <a:pt x="2888" y="151"/>
                    <a:pt x="2887" y="151"/>
                    <a:pt x="2887" y="151"/>
                  </a:cubicBezTo>
                  <a:cubicBezTo>
                    <a:pt x="2886" y="151"/>
                    <a:pt x="2886" y="151"/>
                    <a:pt x="2885" y="151"/>
                  </a:cubicBezTo>
                  <a:cubicBezTo>
                    <a:pt x="2884" y="151"/>
                    <a:pt x="2883" y="151"/>
                    <a:pt x="2882" y="151"/>
                  </a:cubicBezTo>
                  <a:cubicBezTo>
                    <a:pt x="2883" y="155"/>
                    <a:pt x="2880" y="156"/>
                    <a:pt x="2882" y="158"/>
                  </a:cubicBezTo>
                  <a:cubicBezTo>
                    <a:pt x="2888" y="157"/>
                    <a:pt x="2893" y="155"/>
                    <a:pt x="2899" y="155"/>
                  </a:cubicBezTo>
                  <a:cubicBezTo>
                    <a:pt x="2901" y="155"/>
                    <a:pt x="2903" y="156"/>
                    <a:pt x="2906" y="156"/>
                  </a:cubicBezTo>
                  <a:cubicBezTo>
                    <a:pt x="2919" y="154"/>
                    <a:pt x="2919" y="126"/>
                    <a:pt x="2907" y="126"/>
                  </a:cubicBezTo>
                  <a:moveTo>
                    <a:pt x="2786" y="124"/>
                  </a:moveTo>
                  <a:cubicBezTo>
                    <a:pt x="2782" y="124"/>
                    <a:pt x="2778" y="126"/>
                    <a:pt x="2777" y="131"/>
                  </a:cubicBezTo>
                  <a:cubicBezTo>
                    <a:pt x="2777" y="139"/>
                    <a:pt x="2791" y="139"/>
                    <a:pt x="2790" y="149"/>
                  </a:cubicBezTo>
                  <a:cubicBezTo>
                    <a:pt x="2775" y="146"/>
                    <a:pt x="2757" y="137"/>
                    <a:pt x="2738" y="133"/>
                  </a:cubicBezTo>
                  <a:cubicBezTo>
                    <a:pt x="2733" y="141"/>
                    <a:pt x="2727" y="148"/>
                    <a:pt x="2718" y="153"/>
                  </a:cubicBezTo>
                  <a:cubicBezTo>
                    <a:pt x="2722" y="157"/>
                    <a:pt x="2727" y="158"/>
                    <a:pt x="2732" y="158"/>
                  </a:cubicBezTo>
                  <a:cubicBezTo>
                    <a:pt x="2738" y="158"/>
                    <a:pt x="2745" y="157"/>
                    <a:pt x="2751" y="155"/>
                  </a:cubicBezTo>
                  <a:cubicBezTo>
                    <a:pt x="2757" y="154"/>
                    <a:pt x="2763" y="153"/>
                    <a:pt x="2767" y="153"/>
                  </a:cubicBezTo>
                  <a:cubicBezTo>
                    <a:pt x="2768" y="153"/>
                    <a:pt x="2769" y="153"/>
                    <a:pt x="2769" y="153"/>
                  </a:cubicBezTo>
                  <a:cubicBezTo>
                    <a:pt x="2766" y="162"/>
                    <a:pt x="2748" y="158"/>
                    <a:pt x="2746" y="167"/>
                  </a:cubicBezTo>
                  <a:cubicBezTo>
                    <a:pt x="2751" y="169"/>
                    <a:pt x="2755" y="170"/>
                    <a:pt x="2759" y="170"/>
                  </a:cubicBezTo>
                  <a:cubicBezTo>
                    <a:pt x="2774" y="170"/>
                    <a:pt x="2785" y="159"/>
                    <a:pt x="2802" y="157"/>
                  </a:cubicBezTo>
                  <a:cubicBezTo>
                    <a:pt x="2802" y="157"/>
                    <a:pt x="2803" y="157"/>
                    <a:pt x="2803" y="157"/>
                  </a:cubicBezTo>
                  <a:cubicBezTo>
                    <a:pt x="2804" y="157"/>
                    <a:pt x="2805" y="157"/>
                    <a:pt x="2807" y="157"/>
                  </a:cubicBezTo>
                  <a:cubicBezTo>
                    <a:pt x="2808" y="157"/>
                    <a:pt x="2809" y="157"/>
                    <a:pt x="2810" y="157"/>
                  </a:cubicBezTo>
                  <a:cubicBezTo>
                    <a:pt x="2811" y="157"/>
                    <a:pt x="2812" y="157"/>
                    <a:pt x="2813" y="157"/>
                  </a:cubicBezTo>
                  <a:cubicBezTo>
                    <a:pt x="2823" y="154"/>
                    <a:pt x="2834" y="140"/>
                    <a:pt x="2820" y="138"/>
                  </a:cubicBezTo>
                  <a:cubicBezTo>
                    <a:pt x="2820" y="138"/>
                    <a:pt x="2820" y="138"/>
                    <a:pt x="2819" y="138"/>
                  </a:cubicBezTo>
                  <a:cubicBezTo>
                    <a:pt x="2817" y="138"/>
                    <a:pt x="2816" y="139"/>
                    <a:pt x="2815" y="140"/>
                  </a:cubicBezTo>
                  <a:cubicBezTo>
                    <a:pt x="2813" y="141"/>
                    <a:pt x="2812" y="142"/>
                    <a:pt x="2810" y="142"/>
                  </a:cubicBezTo>
                  <a:cubicBezTo>
                    <a:pt x="2810" y="142"/>
                    <a:pt x="2810" y="142"/>
                    <a:pt x="2809" y="142"/>
                  </a:cubicBezTo>
                  <a:cubicBezTo>
                    <a:pt x="2800" y="142"/>
                    <a:pt x="2800" y="128"/>
                    <a:pt x="2793" y="125"/>
                  </a:cubicBezTo>
                  <a:cubicBezTo>
                    <a:pt x="2791" y="125"/>
                    <a:pt x="2788" y="124"/>
                    <a:pt x="2786" y="124"/>
                  </a:cubicBezTo>
                  <a:moveTo>
                    <a:pt x="2752" y="123"/>
                  </a:moveTo>
                  <a:cubicBezTo>
                    <a:pt x="2749" y="123"/>
                    <a:pt x="2745" y="125"/>
                    <a:pt x="2745" y="127"/>
                  </a:cubicBezTo>
                  <a:cubicBezTo>
                    <a:pt x="2746" y="130"/>
                    <a:pt x="2748" y="131"/>
                    <a:pt x="2751" y="131"/>
                  </a:cubicBezTo>
                  <a:cubicBezTo>
                    <a:pt x="2754" y="131"/>
                    <a:pt x="2757" y="129"/>
                    <a:pt x="2757" y="126"/>
                  </a:cubicBezTo>
                  <a:cubicBezTo>
                    <a:pt x="2757" y="124"/>
                    <a:pt x="2755" y="123"/>
                    <a:pt x="2752" y="123"/>
                  </a:cubicBezTo>
                  <a:moveTo>
                    <a:pt x="2931" y="120"/>
                  </a:moveTo>
                  <a:cubicBezTo>
                    <a:pt x="2926" y="120"/>
                    <a:pt x="2921" y="122"/>
                    <a:pt x="2919" y="127"/>
                  </a:cubicBezTo>
                  <a:cubicBezTo>
                    <a:pt x="2924" y="133"/>
                    <a:pt x="2935" y="138"/>
                    <a:pt x="2946" y="138"/>
                  </a:cubicBezTo>
                  <a:cubicBezTo>
                    <a:pt x="2949" y="138"/>
                    <a:pt x="2952" y="138"/>
                    <a:pt x="2956" y="137"/>
                  </a:cubicBezTo>
                  <a:cubicBezTo>
                    <a:pt x="2961" y="142"/>
                    <a:pt x="2968" y="148"/>
                    <a:pt x="2968" y="159"/>
                  </a:cubicBezTo>
                  <a:cubicBezTo>
                    <a:pt x="2976" y="161"/>
                    <a:pt x="2983" y="166"/>
                    <a:pt x="2991" y="166"/>
                  </a:cubicBezTo>
                  <a:cubicBezTo>
                    <a:pt x="2993" y="166"/>
                    <a:pt x="2996" y="166"/>
                    <a:pt x="2999" y="164"/>
                  </a:cubicBezTo>
                  <a:cubicBezTo>
                    <a:pt x="3004" y="164"/>
                    <a:pt x="3003" y="169"/>
                    <a:pt x="3008" y="169"/>
                  </a:cubicBezTo>
                  <a:cubicBezTo>
                    <a:pt x="3023" y="165"/>
                    <a:pt x="3046" y="168"/>
                    <a:pt x="3055" y="159"/>
                  </a:cubicBezTo>
                  <a:cubicBezTo>
                    <a:pt x="3060" y="160"/>
                    <a:pt x="3058" y="167"/>
                    <a:pt x="3064" y="167"/>
                  </a:cubicBezTo>
                  <a:cubicBezTo>
                    <a:pt x="3075" y="166"/>
                    <a:pt x="3083" y="161"/>
                    <a:pt x="3093" y="161"/>
                  </a:cubicBezTo>
                  <a:cubicBezTo>
                    <a:pt x="3093" y="161"/>
                    <a:pt x="3094" y="161"/>
                    <a:pt x="3094" y="161"/>
                  </a:cubicBezTo>
                  <a:cubicBezTo>
                    <a:pt x="3098" y="153"/>
                    <a:pt x="3089" y="151"/>
                    <a:pt x="3086" y="146"/>
                  </a:cubicBezTo>
                  <a:cubicBezTo>
                    <a:pt x="3079" y="144"/>
                    <a:pt x="3071" y="143"/>
                    <a:pt x="3064" y="143"/>
                  </a:cubicBezTo>
                  <a:cubicBezTo>
                    <a:pt x="3055" y="143"/>
                    <a:pt x="3046" y="144"/>
                    <a:pt x="3036" y="145"/>
                  </a:cubicBezTo>
                  <a:cubicBezTo>
                    <a:pt x="3027" y="147"/>
                    <a:pt x="3017" y="148"/>
                    <a:pt x="3007" y="148"/>
                  </a:cubicBezTo>
                  <a:cubicBezTo>
                    <a:pt x="3005" y="148"/>
                    <a:pt x="3003" y="148"/>
                    <a:pt x="3001" y="148"/>
                  </a:cubicBezTo>
                  <a:cubicBezTo>
                    <a:pt x="2996" y="142"/>
                    <a:pt x="2985" y="144"/>
                    <a:pt x="2982" y="139"/>
                  </a:cubicBezTo>
                  <a:cubicBezTo>
                    <a:pt x="2982" y="136"/>
                    <a:pt x="2989" y="139"/>
                    <a:pt x="2991" y="137"/>
                  </a:cubicBezTo>
                  <a:cubicBezTo>
                    <a:pt x="2989" y="126"/>
                    <a:pt x="2975" y="128"/>
                    <a:pt x="2963" y="126"/>
                  </a:cubicBezTo>
                  <a:cubicBezTo>
                    <a:pt x="2953" y="125"/>
                    <a:pt x="2941" y="120"/>
                    <a:pt x="2931" y="120"/>
                  </a:cubicBezTo>
                  <a:moveTo>
                    <a:pt x="2726" y="114"/>
                  </a:moveTo>
                  <a:cubicBezTo>
                    <a:pt x="2720" y="114"/>
                    <a:pt x="2714" y="116"/>
                    <a:pt x="2707" y="117"/>
                  </a:cubicBezTo>
                  <a:cubicBezTo>
                    <a:pt x="2696" y="119"/>
                    <a:pt x="2691" y="124"/>
                    <a:pt x="2682" y="128"/>
                  </a:cubicBezTo>
                  <a:cubicBezTo>
                    <a:pt x="2668" y="134"/>
                    <a:pt x="2660" y="133"/>
                    <a:pt x="2666" y="144"/>
                  </a:cubicBezTo>
                  <a:cubicBezTo>
                    <a:pt x="2667" y="144"/>
                    <a:pt x="2668" y="144"/>
                    <a:pt x="2669" y="144"/>
                  </a:cubicBezTo>
                  <a:cubicBezTo>
                    <a:pt x="2674" y="144"/>
                    <a:pt x="2676" y="141"/>
                    <a:pt x="2681" y="141"/>
                  </a:cubicBezTo>
                  <a:cubicBezTo>
                    <a:pt x="2686" y="142"/>
                    <a:pt x="2686" y="147"/>
                    <a:pt x="2692" y="147"/>
                  </a:cubicBezTo>
                  <a:cubicBezTo>
                    <a:pt x="2692" y="147"/>
                    <a:pt x="2692" y="147"/>
                    <a:pt x="2693" y="147"/>
                  </a:cubicBezTo>
                  <a:cubicBezTo>
                    <a:pt x="2697" y="146"/>
                    <a:pt x="2696" y="141"/>
                    <a:pt x="2697" y="138"/>
                  </a:cubicBezTo>
                  <a:cubicBezTo>
                    <a:pt x="2705" y="138"/>
                    <a:pt x="2705" y="138"/>
                    <a:pt x="2705" y="138"/>
                  </a:cubicBezTo>
                  <a:cubicBezTo>
                    <a:pt x="2707" y="135"/>
                    <a:pt x="2706" y="130"/>
                    <a:pt x="2711" y="130"/>
                  </a:cubicBezTo>
                  <a:cubicBezTo>
                    <a:pt x="2715" y="131"/>
                    <a:pt x="2713" y="137"/>
                    <a:pt x="2718" y="137"/>
                  </a:cubicBezTo>
                  <a:cubicBezTo>
                    <a:pt x="2727" y="133"/>
                    <a:pt x="2733" y="128"/>
                    <a:pt x="2733" y="116"/>
                  </a:cubicBezTo>
                  <a:cubicBezTo>
                    <a:pt x="2731" y="115"/>
                    <a:pt x="2728" y="114"/>
                    <a:pt x="2726" y="114"/>
                  </a:cubicBezTo>
                  <a:moveTo>
                    <a:pt x="397" y="107"/>
                  </a:moveTo>
                  <a:cubicBezTo>
                    <a:pt x="395" y="107"/>
                    <a:pt x="393" y="108"/>
                    <a:pt x="392" y="111"/>
                  </a:cubicBezTo>
                  <a:cubicBezTo>
                    <a:pt x="391" y="115"/>
                    <a:pt x="402" y="121"/>
                    <a:pt x="409" y="122"/>
                  </a:cubicBezTo>
                  <a:cubicBezTo>
                    <a:pt x="413" y="115"/>
                    <a:pt x="403" y="107"/>
                    <a:pt x="397" y="107"/>
                  </a:cubicBezTo>
                  <a:moveTo>
                    <a:pt x="3692" y="107"/>
                  </a:moveTo>
                  <a:cubicBezTo>
                    <a:pt x="3699" y="115"/>
                    <a:pt x="3714" y="122"/>
                    <a:pt x="3727" y="123"/>
                  </a:cubicBezTo>
                  <a:cubicBezTo>
                    <a:pt x="3719" y="115"/>
                    <a:pt x="3705" y="107"/>
                    <a:pt x="3692" y="107"/>
                  </a:cubicBezTo>
                  <a:moveTo>
                    <a:pt x="2777" y="102"/>
                  </a:moveTo>
                  <a:cubicBezTo>
                    <a:pt x="2769" y="102"/>
                    <a:pt x="2760" y="105"/>
                    <a:pt x="2756" y="109"/>
                  </a:cubicBezTo>
                  <a:cubicBezTo>
                    <a:pt x="2754" y="106"/>
                    <a:pt x="2750" y="104"/>
                    <a:pt x="2745" y="104"/>
                  </a:cubicBezTo>
                  <a:cubicBezTo>
                    <a:pt x="2742" y="104"/>
                    <a:pt x="2738" y="106"/>
                    <a:pt x="2738" y="111"/>
                  </a:cubicBezTo>
                  <a:cubicBezTo>
                    <a:pt x="2740" y="112"/>
                    <a:pt x="2743" y="113"/>
                    <a:pt x="2747" y="113"/>
                  </a:cubicBezTo>
                  <a:cubicBezTo>
                    <a:pt x="2750" y="113"/>
                    <a:pt x="2754" y="112"/>
                    <a:pt x="2756" y="111"/>
                  </a:cubicBezTo>
                  <a:cubicBezTo>
                    <a:pt x="2759" y="115"/>
                    <a:pt x="2767" y="117"/>
                    <a:pt x="2775" y="117"/>
                  </a:cubicBezTo>
                  <a:cubicBezTo>
                    <a:pt x="2782" y="117"/>
                    <a:pt x="2789" y="114"/>
                    <a:pt x="2788" y="109"/>
                  </a:cubicBezTo>
                  <a:cubicBezTo>
                    <a:pt x="2788" y="104"/>
                    <a:pt x="2783" y="102"/>
                    <a:pt x="2777" y="102"/>
                  </a:cubicBezTo>
                  <a:moveTo>
                    <a:pt x="2781" y="88"/>
                  </a:moveTo>
                  <a:cubicBezTo>
                    <a:pt x="2772" y="88"/>
                    <a:pt x="2763" y="91"/>
                    <a:pt x="2760" y="97"/>
                  </a:cubicBezTo>
                  <a:cubicBezTo>
                    <a:pt x="2761" y="98"/>
                    <a:pt x="2763" y="99"/>
                    <a:pt x="2766" y="99"/>
                  </a:cubicBezTo>
                  <a:cubicBezTo>
                    <a:pt x="2768" y="99"/>
                    <a:pt x="2770" y="99"/>
                    <a:pt x="2771" y="98"/>
                  </a:cubicBezTo>
                  <a:cubicBezTo>
                    <a:pt x="2773" y="98"/>
                    <a:pt x="2775" y="98"/>
                    <a:pt x="2777" y="98"/>
                  </a:cubicBezTo>
                  <a:cubicBezTo>
                    <a:pt x="2781" y="98"/>
                    <a:pt x="2784" y="99"/>
                    <a:pt x="2786" y="102"/>
                  </a:cubicBezTo>
                  <a:cubicBezTo>
                    <a:pt x="2786" y="102"/>
                    <a:pt x="2787" y="102"/>
                    <a:pt x="2787" y="102"/>
                  </a:cubicBezTo>
                  <a:cubicBezTo>
                    <a:pt x="2794" y="102"/>
                    <a:pt x="2798" y="100"/>
                    <a:pt x="2797" y="94"/>
                  </a:cubicBezTo>
                  <a:cubicBezTo>
                    <a:pt x="2794" y="90"/>
                    <a:pt x="2788" y="88"/>
                    <a:pt x="2781" y="88"/>
                  </a:cubicBezTo>
                  <a:moveTo>
                    <a:pt x="2910" y="87"/>
                  </a:moveTo>
                  <a:cubicBezTo>
                    <a:pt x="2906" y="87"/>
                    <a:pt x="2904" y="89"/>
                    <a:pt x="2903" y="96"/>
                  </a:cubicBezTo>
                  <a:cubicBezTo>
                    <a:pt x="2906" y="98"/>
                    <a:pt x="2912" y="98"/>
                    <a:pt x="2916" y="99"/>
                  </a:cubicBezTo>
                  <a:cubicBezTo>
                    <a:pt x="2914" y="102"/>
                    <a:pt x="2908" y="101"/>
                    <a:pt x="2908" y="105"/>
                  </a:cubicBezTo>
                  <a:cubicBezTo>
                    <a:pt x="2910" y="110"/>
                    <a:pt x="2915" y="111"/>
                    <a:pt x="2921" y="111"/>
                  </a:cubicBezTo>
                  <a:cubicBezTo>
                    <a:pt x="2930" y="111"/>
                    <a:pt x="2940" y="108"/>
                    <a:pt x="2946" y="106"/>
                  </a:cubicBezTo>
                  <a:cubicBezTo>
                    <a:pt x="2943" y="100"/>
                    <a:pt x="2935" y="98"/>
                    <a:pt x="2937" y="90"/>
                  </a:cubicBezTo>
                  <a:cubicBezTo>
                    <a:pt x="2935" y="91"/>
                    <a:pt x="2933" y="91"/>
                    <a:pt x="2931" y="91"/>
                  </a:cubicBezTo>
                  <a:cubicBezTo>
                    <a:pt x="2927" y="91"/>
                    <a:pt x="2923" y="90"/>
                    <a:pt x="2920" y="89"/>
                  </a:cubicBezTo>
                  <a:cubicBezTo>
                    <a:pt x="2916" y="88"/>
                    <a:pt x="2913" y="87"/>
                    <a:pt x="2910" y="87"/>
                  </a:cubicBezTo>
                  <a:moveTo>
                    <a:pt x="436" y="116"/>
                  </a:moveTo>
                  <a:cubicBezTo>
                    <a:pt x="436" y="111"/>
                    <a:pt x="442" y="109"/>
                    <a:pt x="448" y="109"/>
                  </a:cubicBezTo>
                  <a:cubicBezTo>
                    <a:pt x="452" y="109"/>
                    <a:pt x="457" y="110"/>
                    <a:pt x="459" y="112"/>
                  </a:cubicBezTo>
                  <a:cubicBezTo>
                    <a:pt x="458" y="116"/>
                    <a:pt x="454" y="116"/>
                    <a:pt x="450" y="116"/>
                  </a:cubicBezTo>
                  <a:cubicBezTo>
                    <a:pt x="448" y="116"/>
                    <a:pt x="446" y="116"/>
                    <a:pt x="444" y="116"/>
                  </a:cubicBezTo>
                  <a:cubicBezTo>
                    <a:pt x="443" y="116"/>
                    <a:pt x="441" y="116"/>
                    <a:pt x="439" y="116"/>
                  </a:cubicBezTo>
                  <a:cubicBezTo>
                    <a:pt x="438" y="116"/>
                    <a:pt x="437" y="116"/>
                    <a:pt x="436" y="116"/>
                  </a:cubicBezTo>
                  <a:moveTo>
                    <a:pt x="455" y="85"/>
                  </a:moveTo>
                  <a:cubicBezTo>
                    <a:pt x="455" y="85"/>
                    <a:pt x="454" y="85"/>
                    <a:pt x="454" y="85"/>
                  </a:cubicBezTo>
                  <a:cubicBezTo>
                    <a:pt x="445" y="85"/>
                    <a:pt x="445" y="93"/>
                    <a:pt x="450" y="101"/>
                  </a:cubicBezTo>
                  <a:cubicBezTo>
                    <a:pt x="443" y="101"/>
                    <a:pt x="443" y="101"/>
                    <a:pt x="443" y="101"/>
                  </a:cubicBezTo>
                  <a:cubicBezTo>
                    <a:pt x="441" y="99"/>
                    <a:pt x="441" y="94"/>
                    <a:pt x="439" y="91"/>
                  </a:cubicBezTo>
                  <a:cubicBezTo>
                    <a:pt x="438" y="91"/>
                    <a:pt x="438" y="91"/>
                    <a:pt x="437" y="91"/>
                  </a:cubicBezTo>
                  <a:cubicBezTo>
                    <a:pt x="436" y="91"/>
                    <a:pt x="435" y="91"/>
                    <a:pt x="434" y="91"/>
                  </a:cubicBezTo>
                  <a:cubicBezTo>
                    <a:pt x="433" y="92"/>
                    <a:pt x="432" y="92"/>
                    <a:pt x="430" y="92"/>
                  </a:cubicBezTo>
                  <a:cubicBezTo>
                    <a:pt x="430" y="92"/>
                    <a:pt x="430" y="92"/>
                    <a:pt x="430" y="92"/>
                  </a:cubicBezTo>
                  <a:cubicBezTo>
                    <a:pt x="428" y="94"/>
                    <a:pt x="430" y="99"/>
                    <a:pt x="427" y="99"/>
                  </a:cubicBezTo>
                  <a:cubicBezTo>
                    <a:pt x="423" y="99"/>
                    <a:pt x="420" y="99"/>
                    <a:pt x="420" y="96"/>
                  </a:cubicBezTo>
                  <a:cubicBezTo>
                    <a:pt x="421" y="93"/>
                    <a:pt x="427" y="93"/>
                    <a:pt x="428" y="90"/>
                  </a:cubicBezTo>
                  <a:cubicBezTo>
                    <a:pt x="425" y="89"/>
                    <a:pt x="420" y="88"/>
                    <a:pt x="416" y="88"/>
                  </a:cubicBezTo>
                  <a:cubicBezTo>
                    <a:pt x="406" y="88"/>
                    <a:pt x="396" y="92"/>
                    <a:pt x="398" y="100"/>
                  </a:cubicBezTo>
                  <a:cubicBezTo>
                    <a:pt x="400" y="103"/>
                    <a:pt x="406" y="102"/>
                    <a:pt x="408" y="105"/>
                  </a:cubicBezTo>
                  <a:cubicBezTo>
                    <a:pt x="409" y="114"/>
                    <a:pt x="416" y="118"/>
                    <a:pt x="426" y="118"/>
                  </a:cubicBezTo>
                  <a:cubicBezTo>
                    <a:pt x="428" y="118"/>
                    <a:pt x="430" y="118"/>
                    <a:pt x="432" y="118"/>
                  </a:cubicBezTo>
                  <a:cubicBezTo>
                    <a:pt x="428" y="120"/>
                    <a:pt x="429" y="125"/>
                    <a:pt x="432" y="127"/>
                  </a:cubicBezTo>
                  <a:cubicBezTo>
                    <a:pt x="433" y="127"/>
                    <a:pt x="433" y="127"/>
                    <a:pt x="433" y="127"/>
                  </a:cubicBezTo>
                  <a:cubicBezTo>
                    <a:pt x="434" y="127"/>
                    <a:pt x="435" y="127"/>
                    <a:pt x="436" y="127"/>
                  </a:cubicBezTo>
                  <a:cubicBezTo>
                    <a:pt x="437" y="126"/>
                    <a:pt x="437" y="126"/>
                    <a:pt x="438" y="126"/>
                  </a:cubicBezTo>
                  <a:cubicBezTo>
                    <a:pt x="439" y="126"/>
                    <a:pt x="439" y="126"/>
                    <a:pt x="440" y="126"/>
                  </a:cubicBezTo>
                  <a:cubicBezTo>
                    <a:pt x="440" y="129"/>
                    <a:pt x="436" y="130"/>
                    <a:pt x="439" y="132"/>
                  </a:cubicBezTo>
                  <a:cubicBezTo>
                    <a:pt x="446" y="136"/>
                    <a:pt x="446" y="149"/>
                    <a:pt x="455" y="149"/>
                  </a:cubicBezTo>
                  <a:cubicBezTo>
                    <a:pt x="455" y="149"/>
                    <a:pt x="455" y="149"/>
                    <a:pt x="455" y="149"/>
                  </a:cubicBezTo>
                  <a:cubicBezTo>
                    <a:pt x="465" y="148"/>
                    <a:pt x="465" y="132"/>
                    <a:pt x="477" y="130"/>
                  </a:cubicBezTo>
                  <a:cubicBezTo>
                    <a:pt x="476" y="119"/>
                    <a:pt x="483" y="115"/>
                    <a:pt x="491" y="111"/>
                  </a:cubicBezTo>
                  <a:cubicBezTo>
                    <a:pt x="498" y="114"/>
                    <a:pt x="499" y="121"/>
                    <a:pt x="503" y="126"/>
                  </a:cubicBezTo>
                  <a:cubicBezTo>
                    <a:pt x="503" y="130"/>
                    <a:pt x="497" y="129"/>
                    <a:pt x="499" y="135"/>
                  </a:cubicBezTo>
                  <a:cubicBezTo>
                    <a:pt x="500" y="135"/>
                    <a:pt x="501" y="136"/>
                    <a:pt x="502" y="136"/>
                  </a:cubicBezTo>
                  <a:cubicBezTo>
                    <a:pt x="506" y="136"/>
                    <a:pt x="509" y="133"/>
                    <a:pt x="512" y="133"/>
                  </a:cubicBezTo>
                  <a:cubicBezTo>
                    <a:pt x="516" y="133"/>
                    <a:pt x="514" y="138"/>
                    <a:pt x="518" y="138"/>
                  </a:cubicBezTo>
                  <a:cubicBezTo>
                    <a:pt x="518" y="138"/>
                    <a:pt x="518" y="138"/>
                    <a:pt x="519" y="138"/>
                  </a:cubicBezTo>
                  <a:cubicBezTo>
                    <a:pt x="525" y="134"/>
                    <a:pt x="535" y="132"/>
                    <a:pt x="540" y="125"/>
                  </a:cubicBezTo>
                  <a:cubicBezTo>
                    <a:pt x="524" y="120"/>
                    <a:pt x="517" y="108"/>
                    <a:pt x="496" y="107"/>
                  </a:cubicBezTo>
                  <a:cubicBezTo>
                    <a:pt x="495" y="106"/>
                    <a:pt x="493" y="105"/>
                    <a:pt x="492" y="102"/>
                  </a:cubicBezTo>
                  <a:cubicBezTo>
                    <a:pt x="491" y="102"/>
                    <a:pt x="490" y="102"/>
                    <a:pt x="489" y="102"/>
                  </a:cubicBezTo>
                  <a:cubicBezTo>
                    <a:pt x="482" y="102"/>
                    <a:pt x="475" y="98"/>
                    <a:pt x="470" y="94"/>
                  </a:cubicBezTo>
                  <a:cubicBezTo>
                    <a:pt x="464" y="89"/>
                    <a:pt x="459" y="85"/>
                    <a:pt x="455" y="85"/>
                  </a:cubicBezTo>
                  <a:moveTo>
                    <a:pt x="804" y="81"/>
                  </a:moveTo>
                  <a:cubicBezTo>
                    <a:pt x="800" y="81"/>
                    <a:pt x="796" y="83"/>
                    <a:pt x="796" y="87"/>
                  </a:cubicBezTo>
                  <a:cubicBezTo>
                    <a:pt x="797" y="89"/>
                    <a:pt x="801" y="90"/>
                    <a:pt x="805" y="90"/>
                  </a:cubicBezTo>
                  <a:cubicBezTo>
                    <a:pt x="809" y="90"/>
                    <a:pt x="812" y="89"/>
                    <a:pt x="812" y="86"/>
                  </a:cubicBezTo>
                  <a:cubicBezTo>
                    <a:pt x="812" y="83"/>
                    <a:pt x="808" y="81"/>
                    <a:pt x="804" y="81"/>
                  </a:cubicBezTo>
                  <a:moveTo>
                    <a:pt x="888" y="80"/>
                  </a:moveTo>
                  <a:cubicBezTo>
                    <a:pt x="882" y="80"/>
                    <a:pt x="876" y="82"/>
                    <a:pt x="875" y="87"/>
                  </a:cubicBezTo>
                  <a:cubicBezTo>
                    <a:pt x="877" y="89"/>
                    <a:pt x="880" y="89"/>
                    <a:pt x="883" y="89"/>
                  </a:cubicBezTo>
                  <a:cubicBezTo>
                    <a:pt x="888" y="89"/>
                    <a:pt x="894" y="88"/>
                    <a:pt x="896" y="86"/>
                  </a:cubicBezTo>
                  <a:cubicBezTo>
                    <a:pt x="896" y="81"/>
                    <a:pt x="896" y="81"/>
                    <a:pt x="896" y="81"/>
                  </a:cubicBezTo>
                  <a:cubicBezTo>
                    <a:pt x="894" y="80"/>
                    <a:pt x="891" y="80"/>
                    <a:pt x="888" y="80"/>
                  </a:cubicBezTo>
                  <a:moveTo>
                    <a:pt x="1219" y="79"/>
                  </a:moveTo>
                  <a:cubicBezTo>
                    <a:pt x="1215" y="79"/>
                    <a:pt x="1212" y="80"/>
                    <a:pt x="1210" y="81"/>
                  </a:cubicBezTo>
                  <a:cubicBezTo>
                    <a:pt x="1211" y="89"/>
                    <a:pt x="1224" y="92"/>
                    <a:pt x="1235" y="92"/>
                  </a:cubicBezTo>
                  <a:cubicBezTo>
                    <a:pt x="1236" y="92"/>
                    <a:pt x="1236" y="92"/>
                    <a:pt x="1237" y="92"/>
                  </a:cubicBezTo>
                  <a:cubicBezTo>
                    <a:pt x="1237" y="84"/>
                    <a:pt x="1237" y="84"/>
                    <a:pt x="1237" y="84"/>
                  </a:cubicBezTo>
                  <a:cubicBezTo>
                    <a:pt x="1233" y="81"/>
                    <a:pt x="1225" y="79"/>
                    <a:pt x="1219" y="79"/>
                  </a:cubicBezTo>
                  <a:moveTo>
                    <a:pt x="2851" y="77"/>
                  </a:moveTo>
                  <a:cubicBezTo>
                    <a:pt x="2844" y="77"/>
                    <a:pt x="2837" y="79"/>
                    <a:pt x="2833" y="82"/>
                  </a:cubicBezTo>
                  <a:cubicBezTo>
                    <a:pt x="2832" y="90"/>
                    <a:pt x="2844" y="88"/>
                    <a:pt x="2849" y="91"/>
                  </a:cubicBezTo>
                  <a:cubicBezTo>
                    <a:pt x="2848" y="94"/>
                    <a:pt x="2841" y="93"/>
                    <a:pt x="2840" y="98"/>
                  </a:cubicBezTo>
                  <a:cubicBezTo>
                    <a:pt x="2842" y="100"/>
                    <a:pt x="2844" y="101"/>
                    <a:pt x="2846" y="101"/>
                  </a:cubicBezTo>
                  <a:cubicBezTo>
                    <a:pt x="2850" y="101"/>
                    <a:pt x="2855" y="99"/>
                    <a:pt x="2858" y="98"/>
                  </a:cubicBezTo>
                  <a:cubicBezTo>
                    <a:pt x="2860" y="97"/>
                    <a:pt x="2862" y="97"/>
                    <a:pt x="2864" y="97"/>
                  </a:cubicBezTo>
                  <a:cubicBezTo>
                    <a:pt x="2875" y="97"/>
                    <a:pt x="2880" y="101"/>
                    <a:pt x="2886" y="108"/>
                  </a:cubicBezTo>
                  <a:cubicBezTo>
                    <a:pt x="2886" y="108"/>
                    <a:pt x="2887" y="108"/>
                    <a:pt x="2887" y="108"/>
                  </a:cubicBezTo>
                  <a:cubicBezTo>
                    <a:pt x="2893" y="108"/>
                    <a:pt x="2897" y="107"/>
                    <a:pt x="2901" y="106"/>
                  </a:cubicBezTo>
                  <a:cubicBezTo>
                    <a:pt x="2896" y="95"/>
                    <a:pt x="2886" y="84"/>
                    <a:pt x="2871" y="84"/>
                  </a:cubicBezTo>
                  <a:cubicBezTo>
                    <a:pt x="2869" y="84"/>
                    <a:pt x="2868" y="85"/>
                    <a:pt x="2867" y="85"/>
                  </a:cubicBezTo>
                  <a:cubicBezTo>
                    <a:pt x="2865" y="79"/>
                    <a:pt x="2858" y="77"/>
                    <a:pt x="2851" y="77"/>
                  </a:cubicBezTo>
                  <a:moveTo>
                    <a:pt x="825" y="76"/>
                  </a:moveTo>
                  <a:cubicBezTo>
                    <a:pt x="820" y="76"/>
                    <a:pt x="815" y="79"/>
                    <a:pt x="818" y="84"/>
                  </a:cubicBezTo>
                  <a:cubicBezTo>
                    <a:pt x="818" y="85"/>
                    <a:pt x="821" y="86"/>
                    <a:pt x="823" y="86"/>
                  </a:cubicBezTo>
                  <a:cubicBezTo>
                    <a:pt x="825" y="86"/>
                    <a:pt x="827" y="85"/>
                    <a:pt x="829" y="85"/>
                  </a:cubicBezTo>
                  <a:cubicBezTo>
                    <a:pt x="832" y="79"/>
                    <a:pt x="829" y="76"/>
                    <a:pt x="825" y="76"/>
                  </a:cubicBezTo>
                  <a:moveTo>
                    <a:pt x="490" y="68"/>
                  </a:moveTo>
                  <a:cubicBezTo>
                    <a:pt x="483" y="73"/>
                    <a:pt x="475" y="78"/>
                    <a:pt x="472" y="86"/>
                  </a:cubicBezTo>
                  <a:cubicBezTo>
                    <a:pt x="476" y="89"/>
                    <a:pt x="482" y="90"/>
                    <a:pt x="487" y="90"/>
                  </a:cubicBezTo>
                  <a:cubicBezTo>
                    <a:pt x="488" y="90"/>
                    <a:pt x="489" y="90"/>
                    <a:pt x="489" y="90"/>
                  </a:cubicBezTo>
                  <a:cubicBezTo>
                    <a:pt x="490" y="90"/>
                    <a:pt x="491" y="90"/>
                    <a:pt x="492" y="90"/>
                  </a:cubicBezTo>
                  <a:cubicBezTo>
                    <a:pt x="495" y="90"/>
                    <a:pt x="499" y="90"/>
                    <a:pt x="502" y="91"/>
                  </a:cubicBezTo>
                  <a:cubicBezTo>
                    <a:pt x="502" y="95"/>
                    <a:pt x="496" y="93"/>
                    <a:pt x="493" y="95"/>
                  </a:cubicBezTo>
                  <a:cubicBezTo>
                    <a:pt x="496" y="101"/>
                    <a:pt x="511" y="102"/>
                    <a:pt x="522" y="102"/>
                  </a:cubicBezTo>
                  <a:cubicBezTo>
                    <a:pt x="529" y="102"/>
                    <a:pt x="539" y="103"/>
                    <a:pt x="546" y="103"/>
                  </a:cubicBezTo>
                  <a:cubicBezTo>
                    <a:pt x="547" y="103"/>
                    <a:pt x="549" y="103"/>
                    <a:pt x="550" y="103"/>
                  </a:cubicBezTo>
                  <a:cubicBezTo>
                    <a:pt x="561" y="102"/>
                    <a:pt x="567" y="91"/>
                    <a:pt x="567" y="82"/>
                  </a:cubicBezTo>
                  <a:cubicBezTo>
                    <a:pt x="557" y="81"/>
                    <a:pt x="547" y="76"/>
                    <a:pt x="538" y="76"/>
                  </a:cubicBezTo>
                  <a:cubicBezTo>
                    <a:pt x="534" y="76"/>
                    <a:pt x="530" y="77"/>
                    <a:pt x="527" y="80"/>
                  </a:cubicBezTo>
                  <a:cubicBezTo>
                    <a:pt x="524" y="79"/>
                    <a:pt x="526" y="73"/>
                    <a:pt x="524" y="71"/>
                  </a:cubicBezTo>
                  <a:cubicBezTo>
                    <a:pt x="523" y="71"/>
                    <a:pt x="522" y="70"/>
                    <a:pt x="522" y="70"/>
                  </a:cubicBezTo>
                  <a:cubicBezTo>
                    <a:pt x="515" y="70"/>
                    <a:pt x="515" y="76"/>
                    <a:pt x="512" y="79"/>
                  </a:cubicBezTo>
                  <a:cubicBezTo>
                    <a:pt x="501" y="78"/>
                    <a:pt x="497" y="71"/>
                    <a:pt x="490" y="68"/>
                  </a:cubicBezTo>
                  <a:moveTo>
                    <a:pt x="752" y="66"/>
                  </a:moveTo>
                  <a:cubicBezTo>
                    <a:pt x="743" y="66"/>
                    <a:pt x="735" y="70"/>
                    <a:pt x="732" y="77"/>
                  </a:cubicBezTo>
                  <a:cubicBezTo>
                    <a:pt x="735" y="80"/>
                    <a:pt x="739" y="81"/>
                    <a:pt x="743" y="81"/>
                  </a:cubicBezTo>
                  <a:cubicBezTo>
                    <a:pt x="752" y="81"/>
                    <a:pt x="761" y="76"/>
                    <a:pt x="761" y="68"/>
                  </a:cubicBezTo>
                  <a:cubicBezTo>
                    <a:pt x="758" y="67"/>
                    <a:pt x="755" y="66"/>
                    <a:pt x="752" y="66"/>
                  </a:cubicBezTo>
                  <a:moveTo>
                    <a:pt x="796" y="65"/>
                  </a:moveTo>
                  <a:cubicBezTo>
                    <a:pt x="792" y="65"/>
                    <a:pt x="787" y="67"/>
                    <a:pt x="783" y="68"/>
                  </a:cubicBezTo>
                  <a:cubicBezTo>
                    <a:pt x="778" y="70"/>
                    <a:pt x="773" y="72"/>
                    <a:pt x="768" y="72"/>
                  </a:cubicBezTo>
                  <a:cubicBezTo>
                    <a:pt x="767" y="72"/>
                    <a:pt x="766" y="72"/>
                    <a:pt x="766" y="72"/>
                  </a:cubicBezTo>
                  <a:cubicBezTo>
                    <a:pt x="764" y="75"/>
                    <a:pt x="762" y="76"/>
                    <a:pt x="762" y="81"/>
                  </a:cubicBezTo>
                  <a:cubicBezTo>
                    <a:pt x="765" y="84"/>
                    <a:pt x="768" y="86"/>
                    <a:pt x="771" y="86"/>
                  </a:cubicBezTo>
                  <a:cubicBezTo>
                    <a:pt x="776" y="86"/>
                    <a:pt x="780" y="82"/>
                    <a:pt x="786" y="81"/>
                  </a:cubicBezTo>
                  <a:cubicBezTo>
                    <a:pt x="789" y="80"/>
                    <a:pt x="794" y="81"/>
                    <a:pt x="796" y="80"/>
                  </a:cubicBezTo>
                  <a:cubicBezTo>
                    <a:pt x="801" y="78"/>
                    <a:pt x="804" y="71"/>
                    <a:pt x="803" y="68"/>
                  </a:cubicBezTo>
                  <a:cubicBezTo>
                    <a:pt x="801" y="66"/>
                    <a:pt x="798" y="65"/>
                    <a:pt x="796" y="65"/>
                  </a:cubicBezTo>
                  <a:moveTo>
                    <a:pt x="1237" y="62"/>
                  </a:moveTo>
                  <a:cubicBezTo>
                    <a:pt x="1228" y="64"/>
                    <a:pt x="1220" y="66"/>
                    <a:pt x="1218" y="73"/>
                  </a:cubicBezTo>
                  <a:cubicBezTo>
                    <a:pt x="1225" y="75"/>
                    <a:pt x="1230" y="79"/>
                    <a:pt x="1237" y="80"/>
                  </a:cubicBezTo>
                  <a:cubicBezTo>
                    <a:pt x="1237" y="62"/>
                    <a:pt x="1237" y="62"/>
                    <a:pt x="1237" y="62"/>
                  </a:cubicBezTo>
                  <a:moveTo>
                    <a:pt x="850" y="61"/>
                  </a:moveTo>
                  <a:cubicBezTo>
                    <a:pt x="848" y="61"/>
                    <a:pt x="845" y="62"/>
                    <a:pt x="843" y="62"/>
                  </a:cubicBezTo>
                  <a:cubicBezTo>
                    <a:pt x="843" y="68"/>
                    <a:pt x="850" y="72"/>
                    <a:pt x="856" y="72"/>
                  </a:cubicBezTo>
                  <a:cubicBezTo>
                    <a:pt x="859" y="72"/>
                    <a:pt x="862" y="71"/>
                    <a:pt x="863" y="68"/>
                  </a:cubicBezTo>
                  <a:cubicBezTo>
                    <a:pt x="861" y="64"/>
                    <a:pt x="856" y="61"/>
                    <a:pt x="850" y="61"/>
                  </a:cubicBezTo>
                  <a:moveTo>
                    <a:pt x="1205" y="54"/>
                  </a:moveTo>
                  <a:cubicBezTo>
                    <a:pt x="1200" y="54"/>
                    <a:pt x="1195" y="58"/>
                    <a:pt x="1199" y="63"/>
                  </a:cubicBezTo>
                  <a:cubicBezTo>
                    <a:pt x="1201" y="63"/>
                    <a:pt x="1203" y="64"/>
                    <a:pt x="1205" y="64"/>
                  </a:cubicBezTo>
                  <a:cubicBezTo>
                    <a:pt x="1209" y="64"/>
                    <a:pt x="1212" y="63"/>
                    <a:pt x="1213" y="60"/>
                  </a:cubicBezTo>
                  <a:cubicBezTo>
                    <a:pt x="1213" y="56"/>
                    <a:pt x="1209" y="54"/>
                    <a:pt x="1205" y="54"/>
                  </a:cubicBezTo>
                  <a:moveTo>
                    <a:pt x="941" y="54"/>
                  </a:moveTo>
                  <a:cubicBezTo>
                    <a:pt x="935" y="54"/>
                    <a:pt x="926" y="57"/>
                    <a:pt x="921" y="59"/>
                  </a:cubicBezTo>
                  <a:cubicBezTo>
                    <a:pt x="919" y="61"/>
                    <a:pt x="922" y="63"/>
                    <a:pt x="920" y="65"/>
                  </a:cubicBezTo>
                  <a:cubicBezTo>
                    <a:pt x="916" y="67"/>
                    <a:pt x="913" y="67"/>
                    <a:pt x="910" y="67"/>
                  </a:cubicBezTo>
                  <a:cubicBezTo>
                    <a:pt x="908" y="67"/>
                    <a:pt x="907" y="67"/>
                    <a:pt x="905" y="67"/>
                  </a:cubicBezTo>
                  <a:cubicBezTo>
                    <a:pt x="903" y="67"/>
                    <a:pt x="901" y="66"/>
                    <a:pt x="899" y="66"/>
                  </a:cubicBezTo>
                  <a:cubicBezTo>
                    <a:pt x="896" y="66"/>
                    <a:pt x="894" y="67"/>
                    <a:pt x="891" y="68"/>
                  </a:cubicBezTo>
                  <a:cubicBezTo>
                    <a:pt x="891" y="76"/>
                    <a:pt x="895" y="79"/>
                    <a:pt x="901" y="79"/>
                  </a:cubicBezTo>
                  <a:cubicBezTo>
                    <a:pt x="909" y="79"/>
                    <a:pt x="920" y="73"/>
                    <a:pt x="925" y="70"/>
                  </a:cubicBezTo>
                  <a:cubicBezTo>
                    <a:pt x="927" y="71"/>
                    <a:pt x="930" y="71"/>
                    <a:pt x="932" y="71"/>
                  </a:cubicBezTo>
                  <a:cubicBezTo>
                    <a:pt x="938" y="71"/>
                    <a:pt x="944" y="67"/>
                    <a:pt x="952" y="66"/>
                  </a:cubicBezTo>
                  <a:cubicBezTo>
                    <a:pt x="953" y="57"/>
                    <a:pt x="948" y="54"/>
                    <a:pt x="941" y="54"/>
                  </a:cubicBezTo>
                  <a:moveTo>
                    <a:pt x="882" y="47"/>
                  </a:moveTo>
                  <a:cubicBezTo>
                    <a:pt x="872" y="47"/>
                    <a:pt x="860" y="52"/>
                    <a:pt x="860" y="61"/>
                  </a:cubicBezTo>
                  <a:cubicBezTo>
                    <a:pt x="864" y="67"/>
                    <a:pt x="872" y="68"/>
                    <a:pt x="875" y="74"/>
                  </a:cubicBezTo>
                  <a:cubicBezTo>
                    <a:pt x="864" y="76"/>
                    <a:pt x="852" y="76"/>
                    <a:pt x="848" y="84"/>
                  </a:cubicBezTo>
                  <a:cubicBezTo>
                    <a:pt x="850" y="86"/>
                    <a:pt x="852" y="86"/>
                    <a:pt x="854" y="86"/>
                  </a:cubicBezTo>
                  <a:cubicBezTo>
                    <a:pt x="856" y="86"/>
                    <a:pt x="859" y="85"/>
                    <a:pt x="861" y="84"/>
                  </a:cubicBezTo>
                  <a:cubicBezTo>
                    <a:pt x="864" y="83"/>
                    <a:pt x="867" y="82"/>
                    <a:pt x="870" y="82"/>
                  </a:cubicBezTo>
                  <a:cubicBezTo>
                    <a:pt x="872" y="82"/>
                    <a:pt x="873" y="82"/>
                    <a:pt x="875" y="83"/>
                  </a:cubicBezTo>
                  <a:cubicBezTo>
                    <a:pt x="879" y="77"/>
                    <a:pt x="884" y="73"/>
                    <a:pt x="887" y="68"/>
                  </a:cubicBezTo>
                  <a:cubicBezTo>
                    <a:pt x="882" y="64"/>
                    <a:pt x="872" y="64"/>
                    <a:pt x="868" y="60"/>
                  </a:cubicBezTo>
                  <a:cubicBezTo>
                    <a:pt x="872" y="54"/>
                    <a:pt x="889" y="58"/>
                    <a:pt x="887" y="48"/>
                  </a:cubicBezTo>
                  <a:cubicBezTo>
                    <a:pt x="886" y="47"/>
                    <a:pt x="884" y="47"/>
                    <a:pt x="882" y="47"/>
                  </a:cubicBezTo>
                  <a:moveTo>
                    <a:pt x="929" y="45"/>
                  </a:moveTo>
                  <a:cubicBezTo>
                    <a:pt x="926" y="45"/>
                    <a:pt x="923" y="47"/>
                    <a:pt x="924" y="52"/>
                  </a:cubicBezTo>
                  <a:cubicBezTo>
                    <a:pt x="925" y="53"/>
                    <a:pt x="927" y="53"/>
                    <a:pt x="929" y="53"/>
                  </a:cubicBezTo>
                  <a:cubicBezTo>
                    <a:pt x="929" y="53"/>
                    <a:pt x="930" y="53"/>
                    <a:pt x="930" y="53"/>
                  </a:cubicBezTo>
                  <a:cubicBezTo>
                    <a:pt x="931" y="53"/>
                    <a:pt x="931" y="53"/>
                    <a:pt x="932" y="53"/>
                  </a:cubicBezTo>
                  <a:cubicBezTo>
                    <a:pt x="932" y="53"/>
                    <a:pt x="933" y="53"/>
                    <a:pt x="933" y="53"/>
                  </a:cubicBezTo>
                  <a:cubicBezTo>
                    <a:pt x="936" y="48"/>
                    <a:pt x="933" y="45"/>
                    <a:pt x="929" y="45"/>
                  </a:cubicBezTo>
                  <a:moveTo>
                    <a:pt x="2955" y="34"/>
                  </a:moveTo>
                  <a:cubicBezTo>
                    <a:pt x="2951" y="34"/>
                    <a:pt x="2948" y="35"/>
                    <a:pt x="2947" y="38"/>
                  </a:cubicBezTo>
                  <a:cubicBezTo>
                    <a:pt x="2947" y="42"/>
                    <a:pt x="2956" y="39"/>
                    <a:pt x="2956" y="44"/>
                  </a:cubicBezTo>
                  <a:cubicBezTo>
                    <a:pt x="2955" y="45"/>
                    <a:pt x="2954" y="45"/>
                    <a:pt x="2953" y="45"/>
                  </a:cubicBezTo>
                  <a:cubicBezTo>
                    <a:pt x="2952" y="45"/>
                    <a:pt x="2951" y="45"/>
                    <a:pt x="2950" y="44"/>
                  </a:cubicBezTo>
                  <a:cubicBezTo>
                    <a:pt x="2949" y="44"/>
                    <a:pt x="2949" y="44"/>
                    <a:pt x="2948" y="44"/>
                  </a:cubicBezTo>
                  <a:cubicBezTo>
                    <a:pt x="2947" y="44"/>
                    <a:pt x="2946" y="44"/>
                    <a:pt x="2946" y="45"/>
                  </a:cubicBezTo>
                  <a:cubicBezTo>
                    <a:pt x="2943" y="47"/>
                    <a:pt x="2948" y="51"/>
                    <a:pt x="2944" y="53"/>
                  </a:cubicBezTo>
                  <a:cubicBezTo>
                    <a:pt x="2943" y="53"/>
                    <a:pt x="2942" y="53"/>
                    <a:pt x="2940" y="53"/>
                  </a:cubicBezTo>
                  <a:cubicBezTo>
                    <a:pt x="2934" y="53"/>
                    <a:pt x="2930" y="54"/>
                    <a:pt x="2928" y="58"/>
                  </a:cubicBezTo>
                  <a:cubicBezTo>
                    <a:pt x="2927" y="62"/>
                    <a:pt x="2930" y="61"/>
                    <a:pt x="2930" y="64"/>
                  </a:cubicBezTo>
                  <a:cubicBezTo>
                    <a:pt x="2929" y="67"/>
                    <a:pt x="2924" y="66"/>
                    <a:pt x="2925" y="70"/>
                  </a:cubicBezTo>
                  <a:cubicBezTo>
                    <a:pt x="2927" y="76"/>
                    <a:pt x="2932" y="77"/>
                    <a:pt x="2938" y="77"/>
                  </a:cubicBezTo>
                  <a:cubicBezTo>
                    <a:pt x="2942" y="77"/>
                    <a:pt x="2945" y="77"/>
                    <a:pt x="2949" y="76"/>
                  </a:cubicBezTo>
                  <a:cubicBezTo>
                    <a:pt x="2953" y="76"/>
                    <a:pt x="2957" y="75"/>
                    <a:pt x="2960" y="75"/>
                  </a:cubicBezTo>
                  <a:cubicBezTo>
                    <a:pt x="2964" y="75"/>
                    <a:pt x="2968" y="76"/>
                    <a:pt x="2971" y="79"/>
                  </a:cubicBezTo>
                  <a:cubicBezTo>
                    <a:pt x="2970" y="82"/>
                    <a:pt x="2968" y="83"/>
                    <a:pt x="2965" y="83"/>
                  </a:cubicBezTo>
                  <a:cubicBezTo>
                    <a:pt x="2961" y="83"/>
                    <a:pt x="2956" y="81"/>
                    <a:pt x="2952" y="80"/>
                  </a:cubicBezTo>
                  <a:cubicBezTo>
                    <a:pt x="2951" y="81"/>
                    <a:pt x="2951" y="84"/>
                    <a:pt x="2949" y="85"/>
                  </a:cubicBezTo>
                  <a:cubicBezTo>
                    <a:pt x="2951" y="93"/>
                    <a:pt x="2964" y="99"/>
                    <a:pt x="2976" y="99"/>
                  </a:cubicBezTo>
                  <a:cubicBezTo>
                    <a:pt x="2981" y="99"/>
                    <a:pt x="2987" y="98"/>
                    <a:pt x="2991" y="96"/>
                  </a:cubicBezTo>
                  <a:cubicBezTo>
                    <a:pt x="2995" y="97"/>
                    <a:pt x="2996" y="101"/>
                    <a:pt x="3002" y="101"/>
                  </a:cubicBezTo>
                  <a:cubicBezTo>
                    <a:pt x="3010" y="98"/>
                    <a:pt x="2998" y="88"/>
                    <a:pt x="3007" y="85"/>
                  </a:cubicBezTo>
                  <a:cubicBezTo>
                    <a:pt x="3010" y="86"/>
                    <a:pt x="3009" y="90"/>
                    <a:pt x="3014" y="90"/>
                  </a:cubicBezTo>
                  <a:cubicBezTo>
                    <a:pt x="3021" y="87"/>
                    <a:pt x="3028" y="84"/>
                    <a:pt x="3029" y="76"/>
                  </a:cubicBezTo>
                  <a:cubicBezTo>
                    <a:pt x="3016" y="76"/>
                    <a:pt x="3019" y="63"/>
                    <a:pt x="3006" y="63"/>
                  </a:cubicBezTo>
                  <a:cubicBezTo>
                    <a:pt x="3004" y="63"/>
                    <a:pt x="3003" y="63"/>
                    <a:pt x="3001" y="63"/>
                  </a:cubicBezTo>
                  <a:cubicBezTo>
                    <a:pt x="2993" y="55"/>
                    <a:pt x="2978" y="53"/>
                    <a:pt x="2976" y="41"/>
                  </a:cubicBezTo>
                  <a:cubicBezTo>
                    <a:pt x="2971" y="39"/>
                    <a:pt x="2962" y="34"/>
                    <a:pt x="2955" y="34"/>
                  </a:cubicBezTo>
                  <a:moveTo>
                    <a:pt x="3075" y="120"/>
                  </a:moveTo>
                  <a:cubicBezTo>
                    <a:pt x="3073" y="120"/>
                    <a:pt x="3070" y="120"/>
                    <a:pt x="3069" y="119"/>
                  </a:cubicBezTo>
                  <a:cubicBezTo>
                    <a:pt x="3065" y="113"/>
                    <a:pt x="3071" y="111"/>
                    <a:pt x="3077" y="111"/>
                  </a:cubicBezTo>
                  <a:cubicBezTo>
                    <a:pt x="3082" y="111"/>
                    <a:pt x="3088" y="113"/>
                    <a:pt x="3087" y="118"/>
                  </a:cubicBezTo>
                  <a:cubicBezTo>
                    <a:pt x="3085" y="119"/>
                    <a:pt x="3080" y="120"/>
                    <a:pt x="3075" y="120"/>
                  </a:cubicBezTo>
                  <a:moveTo>
                    <a:pt x="3192" y="43"/>
                  </a:moveTo>
                  <a:cubicBezTo>
                    <a:pt x="3189" y="43"/>
                    <a:pt x="3186" y="42"/>
                    <a:pt x="3184" y="41"/>
                  </a:cubicBezTo>
                  <a:cubicBezTo>
                    <a:pt x="3191" y="36"/>
                    <a:pt x="3198" y="31"/>
                    <a:pt x="3208" y="31"/>
                  </a:cubicBezTo>
                  <a:cubicBezTo>
                    <a:pt x="3211" y="31"/>
                    <a:pt x="3215" y="32"/>
                    <a:pt x="3218" y="33"/>
                  </a:cubicBezTo>
                  <a:cubicBezTo>
                    <a:pt x="3213" y="37"/>
                    <a:pt x="3201" y="43"/>
                    <a:pt x="3192" y="43"/>
                  </a:cubicBezTo>
                  <a:moveTo>
                    <a:pt x="3137" y="10"/>
                  </a:moveTo>
                  <a:cubicBezTo>
                    <a:pt x="3133" y="12"/>
                    <a:pt x="3131" y="16"/>
                    <a:pt x="3126" y="17"/>
                  </a:cubicBezTo>
                  <a:cubicBezTo>
                    <a:pt x="3122" y="15"/>
                    <a:pt x="3118" y="14"/>
                    <a:pt x="3114" y="14"/>
                  </a:cubicBezTo>
                  <a:cubicBezTo>
                    <a:pt x="3104" y="14"/>
                    <a:pt x="3092" y="19"/>
                    <a:pt x="3081" y="19"/>
                  </a:cubicBezTo>
                  <a:cubicBezTo>
                    <a:pt x="3079" y="20"/>
                    <a:pt x="3080" y="25"/>
                    <a:pt x="3077" y="25"/>
                  </a:cubicBezTo>
                  <a:cubicBezTo>
                    <a:pt x="3071" y="23"/>
                    <a:pt x="3065" y="19"/>
                    <a:pt x="3058" y="19"/>
                  </a:cubicBezTo>
                  <a:cubicBezTo>
                    <a:pt x="3055" y="19"/>
                    <a:pt x="3053" y="20"/>
                    <a:pt x="3050" y="22"/>
                  </a:cubicBezTo>
                  <a:cubicBezTo>
                    <a:pt x="3045" y="19"/>
                    <a:pt x="3041" y="16"/>
                    <a:pt x="3033" y="16"/>
                  </a:cubicBezTo>
                  <a:cubicBezTo>
                    <a:pt x="3033" y="16"/>
                    <a:pt x="3032" y="16"/>
                    <a:pt x="3031" y="16"/>
                  </a:cubicBezTo>
                  <a:cubicBezTo>
                    <a:pt x="3028" y="21"/>
                    <a:pt x="3024" y="23"/>
                    <a:pt x="3020" y="23"/>
                  </a:cubicBezTo>
                  <a:cubicBezTo>
                    <a:pt x="3017" y="23"/>
                    <a:pt x="3015" y="22"/>
                    <a:pt x="3012" y="22"/>
                  </a:cubicBezTo>
                  <a:cubicBezTo>
                    <a:pt x="3010" y="22"/>
                    <a:pt x="3007" y="21"/>
                    <a:pt x="3004" y="21"/>
                  </a:cubicBezTo>
                  <a:cubicBezTo>
                    <a:pt x="3003" y="21"/>
                    <a:pt x="3001" y="21"/>
                    <a:pt x="3000" y="22"/>
                  </a:cubicBezTo>
                  <a:cubicBezTo>
                    <a:pt x="2996" y="22"/>
                    <a:pt x="2992" y="26"/>
                    <a:pt x="2989" y="26"/>
                  </a:cubicBezTo>
                  <a:cubicBezTo>
                    <a:pt x="2988" y="26"/>
                    <a:pt x="2987" y="26"/>
                    <a:pt x="2986" y="26"/>
                  </a:cubicBezTo>
                  <a:cubicBezTo>
                    <a:pt x="2985" y="26"/>
                    <a:pt x="2984" y="26"/>
                    <a:pt x="2983" y="26"/>
                  </a:cubicBezTo>
                  <a:cubicBezTo>
                    <a:pt x="2982" y="26"/>
                    <a:pt x="2980" y="26"/>
                    <a:pt x="2979" y="26"/>
                  </a:cubicBezTo>
                  <a:cubicBezTo>
                    <a:pt x="2977" y="26"/>
                    <a:pt x="2975" y="26"/>
                    <a:pt x="2974" y="29"/>
                  </a:cubicBezTo>
                  <a:cubicBezTo>
                    <a:pt x="2975" y="33"/>
                    <a:pt x="2979" y="34"/>
                    <a:pt x="2983" y="34"/>
                  </a:cubicBezTo>
                  <a:cubicBezTo>
                    <a:pt x="2985" y="34"/>
                    <a:pt x="2986" y="34"/>
                    <a:pt x="2987" y="34"/>
                  </a:cubicBezTo>
                  <a:cubicBezTo>
                    <a:pt x="2988" y="34"/>
                    <a:pt x="2989" y="34"/>
                    <a:pt x="2991" y="34"/>
                  </a:cubicBezTo>
                  <a:cubicBezTo>
                    <a:pt x="2993" y="34"/>
                    <a:pt x="2995" y="34"/>
                    <a:pt x="2997" y="35"/>
                  </a:cubicBezTo>
                  <a:cubicBezTo>
                    <a:pt x="2993" y="41"/>
                    <a:pt x="2998" y="47"/>
                    <a:pt x="3000" y="52"/>
                  </a:cubicBezTo>
                  <a:cubicBezTo>
                    <a:pt x="3003" y="55"/>
                    <a:pt x="3007" y="55"/>
                    <a:pt x="3010" y="55"/>
                  </a:cubicBezTo>
                  <a:cubicBezTo>
                    <a:pt x="3015" y="55"/>
                    <a:pt x="3020" y="53"/>
                    <a:pt x="3025" y="51"/>
                  </a:cubicBezTo>
                  <a:cubicBezTo>
                    <a:pt x="3029" y="48"/>
                    <a:pt x="3034" y="46"/>
                    <a:pt x="3038" y="46"/>
                  </a:cubicBezTo>
                  <a:cubicBezTo>
                    <a:pt x="3039" y="46"/>
                    <a:pt x="3041" y="46"/>
                    <a:pt x="3042" y="47"/>
                  </a:cubicBezTo>
                  <a:cubicBezTo>
                    <a:pt x="3035" y="49"/>
                    <a:pt x="3026" y="50"/>
                    <a:pt x="3026" y="60"/>
                  </a:cubicBezTo>
                  <a:cubicBezTo>
                    <a:pt x="3037" y="59"/>
                    <a:pt x="3046" y="54"/>
                    <a:pt x="3056" y="54"/>
                  </a:cubicBezTo>
                  <a:cubicBezTo>
                    <a:pt x="3059" y="54"/>
                    <a:pt x="3062" y="55"/>
                    <a:pt x="3065" y="56"/>
                  </a:cubicBezTo>
                  <a:cubicBezTo>
                    <a:pt x="3076" y="53"/>
                    <a:pt x="3090" y="52"/>
                    <a:pt x="3088" y="38"/>
                  </a:cubicBezTo>
                  <a:cubicBezTo>
                    <a:pt x="3090" y="37"/>
                    <a:pt x="3093" y="35"/>
                    <a:pt x="3095" y="35"/>
                  </a:cubicBezTo>
                  <a:cubicBezTo>
                    <a:pt x="3096" y="35"/>
                    <a:pt x="3097" y="36"/>
                    <a:pt x="3098" y="36"/>
                  </a:cubicBezTo>
                  <a:cubicBezTo>
                    <a:pt x="3099" y="40"/>
                    <a:pt x="3093" y="39"/>
                    <a:pt x="3094" y="44"/>
                  </a:cubicBezTo>
                  <a:cubicBezTo>
                    <a:pt x="3095" y="47"/>
                    <a:pt x="3102" y="46"/>
                    <a:pt x="3101" y="51"/>
                  </a:cubicBezTo>
                  <a:cubicBezTo>
                    <a:pt x="3091" y="57"/>
                    <a:pt x="3076" y="59"/>
                    <a:pt x="3066" y="64"/>
                  </a:cubicBezTo>
                  <a:cubicBezTo>
                    <a:pt x="3068" y="70"/>
                    <a:pt x="3077" y="70"/>
                    <a:pt x="3079" y="75"/>
                  </a:cubicBezTo>
                  <a:cubicBezTo>
                    <a:pt x="3067" y="75"/>
                    <a:pt x="3057" y="62"/>
                    <a:pt x="3042" y="62"/>
                  </a:cubicBezTo>
                  <a:cubicBezTo>
                    <a:pt x="3041" y="62"/>
                    <a:pt x="3039" y="62"/>
                    <a:pt x="3037" y="62"/>
                  </a:cubicBezTo>
                  <a:cubicBezTo>
                    <a:pt x="3034" y="63"/>
                    <a:pt x="3028" y="67"/>
                    <a:pt x="3028" y="70"/>
                  </a:cubicBezTo>
                  <a:cubicBezTo>
                    <a:pt x="3027" y="79"/>
                    <a:pt x="3051" y="79"/>
                    <a:pt x="3055" y="87"/>
                  </a:cubicBezTo>
                  <a:cubicBezTo>
                    <a:pt x="3044" y="92"/>
                    <a:pt x="3026" y="89"/>
                    <a:pt x="3015" y="96"/>
                  </a:cubicBezTo>
                  <a:cubicBezTo>
                    <a:pt x="3015" y="99"/>
                    <a:pt x="3014" y="100"/>
                    <a:pt x="3015" y="103"/>
                  </a:cubicBezTo>
                  <a:cubicBezTo>
                    <a:pt x="3022" y="102"/>
                    <a:pt x="3031" y="99"/>
                    <a:pt x="3037" y="99"/>
                  </a:cubicBezTo>
                  <a:cubicBezTo>
                    <a:pt x="3038" y="99"/>
                    <a:pt x="3040" y="99"/>
                    <a:pt x="3041" y="99"/>
                  </a:cubicBezTo>
                  <a:cubicBezTo>
                    <a:pt x="3041" y="105"/>
                    <a:pt x="3034" y="104"/>
                    <a:pt x="3035" y="110"/>
                  </a:cubicBezTo>
                  <a:cubicBezTo>
                    <a:pt x="3037" y="114"/>
                    <a:pt x="3039" y="115"/>
                    <a:pt x="3041" y="115"/>
                  </a:cubicBezTo>
                  <a:cubicBezTo>
                    <a:pt x="3044" y="115"/>
                    <a:pt x="3047" y="114"/>
                    <a:pt x="3050" y="112"/>
                  </a:cubicBezTo>
                  <a:cubicBezTo>
                    <a:pt x="3052" y="111"/>
                    <a:pt x="3055" y="110"/>
                    <a:pt x="3057" y="110"/>
                  </a:cubicBezTo>
                  <a:cubicBezTo>
                    <a:pt x="3058" y="110"/>
                    <a:pt x="3058" y="110"/>
                    <a:pt x="3059" y="110"/>
                  </a:cubicBezTo>
                  <a:cubicBezTo>
                    <a:pt x="3058" y="117"/>
                    <a:pt x="3048" y="118"/>
                    <a:pt x="3041" y="121"/>
                  </a:cubicBezTo>
                  <a:cubicBezTo>
                    <a:pt x="3031" y="117"/>
                    <a:pt x="3026" y="105"/>
                    <a:pt x="3013" y="105"/>
                  </a:cubicBezTo>
                  <a:cubicBezTo>
                    <a:pt x="3010" y="105"/>
                    <a:pt x="3008" y="106"/>
                    <a:pt x="3004" y="107"/>
                  </a:cubicBezTo>
                  <a:cubicBezTo>
                    <a:pt x="3003" y="114"/>
                    <a:pt x="3013" y="112"/>
                    <a:pt x="3013" y="118"/>
                  </a:cubicBezTo>
                  <a:cubicBezTo>
                    <a:pt x="3007" y="121"/>
                    <a:pt x="2996" y="122"/>
                    <a:pt x="2994" y="129"/>
                  </a:cubicBezTo>
                  <a:cubicBezTo>
                    <a:pt x="2996" y="133"/>
                    <a:pt x="3000" y="134"/>
                    <a:pt x="3005" y="134"/>
                  </a:cubicBezTo>
                  <a:cubicBezTo>
                    <a:pt x="3009" y="134"/>
                    <a:pt x="3014" y="133"/>
                    <a:pt x="3018" y="132"/>
                  </a:cubicBezTo>
                  <a:cubicBezTo>
                    <a:pt x="3024" y="134"/>
                    <a:pt x="3029" y="137"/>
                    <a:pt x="3036" y="138"/>
                  </a:cubicBezTo>
                  <a:cubicBezTo>
                    <a:pt x="3043" y="133"/>
                    <a:pt x="3051" y="132"/>
                    <a:pt x="3060" y="132"/>
                  </a:cubicBezTo>
                  <a:cubicBezTo>
                    <a:pt x="3064" y="132"/>
                    <a:pt x="3069" y="133"/>
                    <a:pt x="3074" y="133"/>
                  </a:cubicBezTo>
                  <a:cubicBezTo>
                    <a:pt x="3079" y="133"/>
                    <a:pt x="3084" y="134"/>
                    <a:pt x="3089" y="134"/>
                  </a:cubicBezTo>
                  <a:cubicBezTo>
                    <a:pt x="3098" y="134"/>
                    <a:pt x="3107" y="132"/>
                    <a:pt x="3115" y="127"/>
                  </a:cubicBezTo>
                  <a:cubicBezTo>
                    <a:pt x="3114" y="118"/>
                    <a:pt x="3093" y="125"/>
                    <a:pt x="3094" y="113"/>
                  </a:cubicBezTo>
                  <a:cubicBezTo>
                    <a:pt x="3095" y="114"/>
                    <a:pt x="3097" y="114"/>
                    <a:pt x="3098" y="114"/>
                  </a:cubicBezTo>
                  <a:cubicBezTo>
                    <a:pt x="3105" y="114"/>
                    <a:pt x="3108" y="107"/>
                    <a:pt x="3114" y="105"/>
                  </a:cubicBezTo>
                  <a:cubicBezTo>
                    <a:pt x="3115" y="105"/>
                    <a:pt x="3117" y="104"/>
                    <a:pt x="3118" y="104"/>
                  </a:cubicBezTo>
                  <a:cubicBezTo>
                    <a:pt x="3119" y="104"/>
                    <a:pt x="3120" y="104"/>
                    <a:pt x="3120" y="105"/>
                  </a:cubicBezTo>
                  <a:cubicBezTo>
                    <a:pt x="3121" y="105"/>
                    <a:pt x="3122" y="105"/>
                    <a:pt x="3122" y="105"/>
                  </a:cubicBezTo>
                  <a:cubicBezTo>
                    <a:pt x="3125" y="105"/>
                    <a:pt x="3128" y="104"/>
                    <a:pt x="3131" y="101"/>
                  </a:cubicBezTo>
                  <a:cubicBezTo>
                    <a:pt x="3131" y="98"/>
                    <a:pt x="3127" y="98"/>
                    <a:pt x="3127" y="95"/>
                  </a:cubicBezTo>
                  <a:cubicBezTo>
                    <a:pt x="3132" y="93"/>
                    <a:pt x="3139" y="94"/>
                    <a:pt x="3139" y="89"/>
                  </a:cubicBezTo>
                  <a:cubicBezTo>
                    <a:pt x="3137" y="83"/>
                    <a:pt x="3123" y="87"/>
                    <a:pt x="3122" y="80"/>
                  </a:cubicBezTo>
                  <a:cubicBezTo>
                    <a:pt x="3123" y="78"/>
                    <a:pt x="3124" y="76"/>
                    <a:pt x="3127" y="75"/>
                  </a:cubicBezTo>
                  <a:cubicBezTo>
                    <a:pt x="3132" y="76"/>
                    <a:pt x="3133" y="79"/>
                    <a:pt x="3139" y="79"/>
                  </a:cubicBezTo>
                  <a:cubicBezTo>
                    <a:pt x="3139" y="79"/>
                    <a:pt x="3140" y="79"/>
                    <a:pt x="3141" y="79"/>
                  </a:cubicBezTo>
                  <a:cubicBezTo>
                    <a:pt x="3141" y="75"/>
                    <a:pt x="3135" y="75"/>
                    <a:pt x="3137" y="70"/>
                  </a:cubicBezTo>
                  <a:cubicBezTo>
                    <a:pt x="3139" y="69"/>
                    <a:pt x="3141" y="69"/>
                    <a:pt x="3142" y="69"/>
                  </a:cubicBezTo>
                  <a:cubicBezTo>
                    <a:pt x="3147" y="69"/>
                    <a:pt x="3151" y="70"/>
                    <a:pt x="3155" y="71"/>
                  </a:cubicBezTo>
                  <a:cubicBezTo>
                    <a:pt x="3159" y="73"/>
                    <a:pt x="3163" y="74"/>
                    <a:pt x="3167" y="74"/>
                  </a:cubicBezTo>
                  <a:cubicBezTo>
                    <a:pt x="3168" y="74"/>
                    <a:pt x="3169" y="74"/>
                    <a:pt x="3170" y="73"/>
                  </a:cubicBezTo>
                  <a:cubicBezTo>
                    <a:pt x="3173" y="71"/>
                    <a:pt x="3171" y="67"/>
                    <a:pt x="3170" y="64"/>
                  </a:cubicBezTo>
                  <a:cubicBezTo>
                    <a:pt x="3173" y="63"/>
                    <a:pt x="3177" y="63"/>
                    <a:pt x="3178" y="61"/>
                  </a:cubicBezTo>
                  <a:cubicBezTo>
                    <a:pt x="3180" y="59"/>
                    <a:pt x="3176" y="55"/>
                    <a:pt x="3182" y="54"/>
                  </a:cubicBezTo>
                  <a:cubicBezTo>
                    <a:pt x="3182" y="54"/>
                    <a:pt x="3183" y="53"/>
                    <a:pt x="3184" y="53"/>
                  </a:cubicBezTo>
                  <a:cubicBezTo>
                    <a:pt x="3187" y="53"/>
                    <a:pt x="3191" y="55"/>
                    <a:pt x="3194" y="55"/>
                  </a:cubicBezTo>
                  <a:cubicBezTo>
                    <a:pt x="3203" y="43"/>
                    <a:pt x="3227" y="44"/>
                    <a:pt x="3235" y="32"/>
                  </a:cubicBezTo>
                  <a:cubicBezTo>
                    <a:pt x="3234" y="32"/>
                    <a:pt x="3233" y="31"/>
                    <a:pt x="3232" y="31"/>
                  </a:cubicBezTo>
                  <a:cubicBezTo>
                    <a:pt x="3230" y="31"/>
                    <a:pt x="3229" y="32"/>
                    <a:pt x="3227" y="33"/>
                  </a:cubicBezTo>
                  <a:cubicBezTo>
                    <a:pt x="3226" y="33"/>
                    <a:pt x="3224" y="34"/>
                    <a:pt x="3223" y="34"/>
                  </a:cubicBezTo>
                  <a:cubicBezTo>
                    <a:pt x="3222" y="34"/>
                    <a:pt x="3221" y="33"/>
                    <a:pt x="3220" y="33"/>
                  </a:cubicBezTo>
                  <a:cubicBezTo>
                    <a:pt x="3228" y="22"/>
                    <a:pt x="3260" y="34"/>
                    <a:pt x="3266" y="20"/>
                  </a:cubicBezTo>
                  <a:cubicBezTo>
                    <a:pt x="3253" y="15"/>
                    <a:pt x="3238" y="13"/>
                    <a:pt x="3222" y="13"/>
                  </a:cubicBezTo>
                  <a:cubicBezTo>
                    <a:pt x="3214" y="13"/>
                    <a:pt x="3206" y="14"/>
                    <a:pt x="3198" y="14"/>
                  </a:cubicBezTo>
                  <a:cubicBezTo>
                    <a:pt x="3190" y="14"/>
                    <a:pt x="3182" y="15"/>
                    <a:pt x="3175" y="15"/>
                  </a:cubicBezTo>
                  <a:cubicBezTo>
                    <a:pt x="3161" y="15"/>
                    <a:pt x="3148" y="14"/>
                    <a:pt x="3137" y="10"/>
                  </a:cubicBezTo>
                  <a:moveTo>
                    <a:pt x="3537" y="345"/>
                  </a:moveTo>
                  <a:cubicBezTo>
                    <a:pt x="3513" y="345"/>
                    <a:pt x="3486" y="343"/>
                    <a:pt x="3468" y="336"/>
                  </a:cubicBezTo>
                  <a:cubicBezTo>
                    <a:pt x="3467" y="329"/>
                    <a:pt x="3475" y="329"/>
                    <a:pt x="3476" y="324"/>
                  </a:cubicBezTo>
                  <a:cubicBezTo>
                    <a:pt x="3476" y="318"/>
                    <a:pt x="3472" y="312"/>
                    <a:pt x="3473" y="309"/>
                  </a:cubicBezTo>
                  <a:cubicBezTo>
                    <a:pt x="3473" y="308"/>
                    <a:pt x="3473" y="307"/>
                    <a:pt x="3474" y="307"/>
                  </a:cubicBezTo>
                  <a:cubicBezTo>
                    <a:pt x="3482" y="307"/>
                    <a:pt x="3509" y="311"/>
                    <a:pt x="3523" y="315"/>
                  </a:cubicBezTo>
                  <a:cubicBezTo>
                    <a:pt x="3537" y="318"/>
                    <a:pt x="3549" y="324"/>
                    <a:pt x="3554" y="334"/>
                  </a:cubicBezTo>
                  <a:cubicBezTo>
                    <a:pt x="3552" y="338"/>
                    <a:pt x="3549" y="342"/>
                    <a:pt x="3546" y="345"/>
                  </a:cubicBezTo>
                  <a:cubicBezTo>
                    <a:pt x="3543" y="345"/>
                    <a:pt x="3540" y="345"/>
                    <a:pt x="3537" y="345"/>
                  </a:cubicBezTo>
                  <a:moveTo>
                    <a:pt x="3376" y="0"/>
                  </a:moveTo>
                  <a:cubicBezTo>
                    <a:pt x="3372" y="0"/>
                    <a:pt x="3370" y="2"/>
                    <a:pt x="3368" y="4"/>
                  </a:cubicBezTo>
                  <a:cubicBezTo>
                    <a:pt x="3366" y="15"/>
                    <a:pt x="3373" y="19"/>
                    <a:pt x="3376" y="25"/>
                  </a:cubicBezTo>
                  <a:cubicBezTo>
                    <a:pt x="3375" y="26"/>
                    <a:pt x="3372" y="27"/>
                    <a:pt x="3370" y="27"/>
                  </a:cubicBezTo>
                  <a:cubicBezTo>
                    <a:pt x="3367" y="27"/>
                    <a:pt x="3364" y="26"/>
                    <a:pt x="3361" y="25"/>
                  </a:cubicBezTo>
                  <a:cubicBezTo>
                    <a:pt x="3358" y="24"/>
                    <a:pt x="3354" y="23"/>
                    <a:pt x="3351" y="23"/>
                  </a:cubicBezTo>
                  <a:cubicBezTo>
                    <a:pt x="3350" y="23"/>
                    <a:pt x="3350" y="23"/>
                    <a:pt x="3350" y="23"/>
                  </a:cubicBezTo>
                  <a:cubicBezTo>
                    <a:pt x="3348" y="27"/>
                    <a:pt x="3348" y="32"/>
                    <a:pt x="3343" y="33"/>
                  </a:cubicBezTo>
                  <a:cubicBezTo>
                    <a:pt x="3341" y="30"/>
                    <a:pt x="3343" y="24"/>
                    <a:pt x="3342" y="20"/>
                  </a:cubicBezTo>
                  <a:cubicBezTo>
                    <a:pt x="3339" y="14"/>
                    <a:pt x="3333" y="13"/>
                    <a:pt x="3326" y="13"/>
                  </a:cubicBezTo>
                  <a:cubicBezTo>
                    <a:pt x="3324" y="13"/>
                    <a:pt x="3323" y="13"/>
                    <a:pt x="3321" y="13"/>
                  </a:cubicBezTo>
                  <a:cubicBezTo>
                    <a:pt x="3319" y="13"/>
                    <a:pt x="3318" y="14"/>
                    <a:pt x="3316" y="14"/>
                  </a:cubicBezTo>
                  <a:cubicBezTo>
                    <a:pt x="3314" y="14"/>
                    <a:pt x="3312" y="13"/>
                    <a:pt x="3310" y="13"/>
                  </a:cubicBezTo>
                  <a:cubicBezTo>
                    <a:pt x="3303" y="12"/>
                    <a:pt x="3296" y="7"/>
                    <a:pt x="3289" y="7"/>
                  </a:cubicBezTo>
                  <a:cubicBezTo>
                    <a:pt x="3287" y="7"/>
                    <a:pt x="3284" y="8"/>
                    <a:pt x="3282" y="10"/>
                  </a:cubicBezTo>
                  <a:cubicBezTo>
                    <a:pt x="3282" y="10"/>
                    <a:pt x="3282" y="11"/>
                    <a:pt x="3281" y="11"/>
                  </a:cubicBezTo>
                  <a:cubicBezTo>
                    <a:pt x="3283" y="16"/>
                    <a:pt x="3283" y="20"/>
                    <a:pt x="3286" y="23"/>
                  </a:cubicBezTo>
                  <a:cubicBezTo>
                    <a:pt x="3290" y="29"/>
                    <a:pt x="3302" y="29"/>
                    <a:pt x="3305" y="36"/>
                  </a:cubicBezTo>
                  <a:cubicBezTo>
                    <a:pt x="3304" y="37"/>
                    <a:pt x="3303" y="37"/>
                    <a:pt x="3303" y="38"/>
                  </a:cubicBezTo>
                  <a:cubicBezTo>
                    <a:pt x="3303" y="38"/>
                    <a:pt x="3302" y="38"/>
                    <a:pt x="3302" y="38"/>
                  </a:cubicBezTo>
                  <a:cubicBezTo>
                    <a:pt x="3296" y="38"/>
                    <a:pt x="3292" y="36"/>
                    <a:pt x="3289" y="34"/>
                  </a:cubicBezTo>
                  <a:cubicBezTo>
                    <a:pt x="3285" y="32"/>
                    <a:pt x="3282" y="30"/>
                    <a:pt x="3278" y="30"/>
                  </a:cubicBezTo>
                  <a:cubicBezTo>
                    <a:pt x="3275" y="30"/>
                    <a:pt x="3272" y="30"/>
                    <a:pt x="3269" y="33"/>
                  </a:cubicBezTo>
                  <a:cubicBezTo>
                    <a:pt x="3267" y="36"/>
                    <a:pt x="3270" y="38"/>
                    <a:pt x="3267" y="41"/>
                  </a:cubicBezTo>
                  <a:cubicBezTo>
                    <a:pt x="3265" y="41"/>
                    <a:pt x="3264" y="41"/>
                    <a:pt x="3263" y="41"/>
                  </a:cubicBezTo>
                  <a:cubicBezTo>
                    <a:pt x="3256" y="41"/>
                    <a:pt x="3255" y="45"/>
                    <a:pt x="3249" y="46"/>
                  </a:cubicBezTo>
                  <a:cubicBezTo>
                    <a:pt x="3246" y="43"/>
                    <a:pt x="3243" y="42"/>
                    <a:pt x="3241" y="42"/>
                  </a:cubicBezTo>
                  <a:cubicBezTo>
                    <a:pt x="3236" y="42"/>
                    <a:pt x="3233" y="45"/>
                    <a:pt x="3229" y="48"/>
                  </a:cubicBezTo>
                  <a:cubicBezTo>
                    <a:pt x="3224" y="52"/>
                    <a:pt x="3220" y="55"/>
                    <a:pt x="3213" y="55"/>
                  </a:cubicBezTo>
                  <a:cubicBezTo>
                    <a:pt x="3212" y="55"/>
                    <a:pt x="3211" y="55"/>
                    <a:pt x="3209" y="55"/>
                  </a:cubicBezTo>
                  <a:cubicBezTo>
                    <a:pt x="3209" y="61"/>
                    <a:pt x="3209" y="61"/>
                    <a:pt x="3209" y="61"/>
                  </a:cubicBezTo>
                  <a:cubicBezTo>
                    <a:pt x="3220" y="65"/>
                    <a:pt x="3239" y="59"/>
                    <a:pt x="3240" y="71"/>
                  </a:cubicBezTo>
                  <a:cubicBezTo>
                    <a:pt x="3241" y="74"/>
                    <a:pt x="3235" y="82"/>
                    <a:pt x="3229" y="84"/>
                  </a:cubicBezTo>
                  <a:cubicBezTo>
                    <a:pt x="3228" y="84"/>
                    <a:pt x="3227" y="84"/>
                    <a:pt x="3226" y="84"/>
                  </a:cubicBezTo>
                  <a:cubicBezTo>
                    <a:pt x="3224" y="84"/>
                    <a:pt x="3221" y="83"/>
                    <a:pt x="3218" y="83"/>
                  </a:cubicBezTo>
                  <a:cubicBezTo>
                    <a:pt x="3215" y="82"/>
                    <a:pt x="3211" y="82"/>
                    <a:pt x="3208" y="82"/>
                  </a:cubicBezTo>
                  <a:cubicBezTo>
                    <a:pt x="3207" y="82"/>
                    <a:pt x="3206" y="82"/>
                    <a:pt x="3205" y="82"/>
                  </a:cubicBezTo>
                  <a:cubicBezTo>
                    <a:pt x="3193" y="83"/>
                    <a:pt x="3183" y="92"/>
                    <a:pt x="3175" y="93"/>
                  </a:cubicBezTo>
                  <a:cubicBezTo>
                    <a:pt x="3174" y="93"/>
                    <a:pt x="3174" y="93"/>
                    <a:pt x="3173" y="93"/>
                  </a:cubicBezTo>
                  <a:cubicBezTo>
                    <a:pt x="3170" y="93"/>
                    <a:pt x="3168" y="93"/>
                    <a:pt x="3166" y="92"/>
                  </a:cubicBezTo>
                  <a:cubicBezTo>
                    <a:pt x="3164" y="92"/>
                    <a:pt x="3162" y="91"/>
                    <a:pt x="3160" y="91"/>
                  </a:cubicBezTo>
                  <a:cubicBezTo>
                    <a:pt x="3158" y="91"/>
                    <a:pt x="3156" y="92"/>
                    <a:pt x="3155" y="93"/>
                  </a:cubicBezTo>
                  <a:cubicBezTo>
                    <a:pt x="3154" y="98"/>
                    <a:pt x="3158" y="106"/>
                    <a:pt x="3165" y="108"/>
                  </a:cubicBezTo>
                  <a:cubicBezTo>
                    <a:pt x="3170" y="108"/>
                    <a:pt x="3171" y="103"/>
                    <a:pt x="3176" y="103"/>
                  </a:cubicBezTo>
                  <a:cubicBezTo>
                    <a:pt x="3184" y="107"/>
                    <a:pt x="3185" y="114"/>
                    <a:pt x="3195" y="114"/>
                  </a:cubicBezTo>
                  <a:cubicBezTo>
                    <a:pt x="3195" y="114"/>
                    <a:pt x="3196" y="114"/>
                    <a:pt x="3196" y="114"/>
                  </a:cubicBezTo>
                  <a:cubicBezTo>
                    <a:pt x="3202" y="114"/>
                    <a:pt x="3210" y="108"/>
                    <a:pt x="3217" y="108"/>
                  </a:cubicBezTo>
                  <a:cubicBezTo>
                    <a:pt x="3220" y="108"/>
                    <a:pt x="3222" y="109"/>
                    <a:pt x="3224" y="114"/>
                  </a:cubicBezTo>
                  <a:cubicBezTo>
                    <a:pt x="3216" y="118"/>
                    <a:pt x="3200" y="114"/>
                    <a:pt x="3196" y="121"/>
                  </a:cubicBezTo>
                  <a:cubicBezTo>
                    <a:pt x="3191" y="119"/>
                    <a:pt x="3186" y="116"/>
                    <a:pt x="3180" y="116"/>
                  </a:cubicBezTo>
                  <a:cubicBezTo>
                    <a:pt x="3178" y="116"/>
                    <a:pt x="3176" y="116"/>
                    <a:pt x="3174" y="117"/>
                  </a:cubicBezTo>
                  <a:cubicBezTo>
                    <a:pt x="3174" y="129"/>
                    <a:pt x="3190" y="127"/>
                    <a:pt x="3201" y="129"/>
                  </a:cubicBezTo>
                  <a:cubicBezTo>
                    <a:pt x="3206" y="135"/>
                    <a:pt x="3211" y="145"/>
                    <a:pt x="3221" y="145"/>
                  </a:cubicBezTo>
                  <a:cubicBezTo>
                    <a:pt x="3222" y="145"/>
                    <a:pt x="3223" y="145"/>
                    <a:pt x="3224" y="145"/>
                  </a:cubicBezTo>
                  <a:cubicBezTo>
                    <a:pt x="3224" y="139"/>
                    <a:pt x="3218" y="139"/>
                    <a:pt x="3219" y="134"/>
                  </a:cubicBezTo>
                  <a:cubicBezTo>
                    <a:pt x="3222" y="134"/>
                    <a:pt x="3224" y="134"/>
                    <a:pt x="3227" y="134"/>
                  </a:cubicBezTo>
                  <a:cubicBezTo>
                    <a:pt x="3232" y="134"/>
                    <a:pt x="3238" y="134"/>
                    <a:pt x="3244" y="133"/>
                  </a:cubicBezTo>
                  <a:cubicBezTo>
                    <a:pt x="3250" y="133"/>
                    <a:pt x="3256" y="132"/>
                    <a:pt x="3262" y="132"/>
                  </a:cubicBezTo>
                  <a:cubicBezTo>
                    <a:pt x="3267" y="132"/>
                    <a:pt x="3272" y="132"/>
                    <a:pt x="3277" y="134"/>
                  </a:cubicBezTo>
                  <a:cubicBezTo>
                    <a:pt x="3283" y="135"/>
                    <a:pt x="3283" y="140"/>
                    <a:pt x="3288" y="145"/>
                  </a:cubicBezTo>
                  <a:cubicBezTo>
                    <a:pt x="3298" y="154"/>
                    <a:pt x="3317" y="162"/>
                    <a:pt x="3323" y="172"/>
                  </a:cubicBezTo>
                  <a:cubicBezTo>
                    <a:pt x="3323" y="176"/>
                    <a:pt x="3325" y="178"/>
                    <a:pt x="3326" y="181"/>
                  </a:cubicBezTo>
                  <a:cubicBezTo>
                    <a:pt x="3335" y="184"/>
                    <a:pt x="3348" y="196"/>
                    <a:pt x="3330" y="199"/>
                  </a:cubicBezTo>
                  <a:cubicBezTo>
                    <a:pt x="3331" y="204"/>
                    <a:pt x="3330" y="209"/>
                    <a:pt x="3331" y="213"/>
                  </a:cubicBezTo>
                  <a:cubicBezTo>
                    <a:pt x="3333" y="214"/>
                    <a:pt x="3335" y="214"/>
                    <a:pt x="3336" y="214"/>
                  </a:cubicBezTo>
                  <a:cubicBezTo>
                    <a:pt x="3343" y="214"/>
                    <a:pt x="3346" y="207"/>
                    <a:pt x="3353" y="206"/>
                  </a:cubicBezTo>
                  <a:cubicBezTo>
                    <a:pt x="3354" y="206"/>
                    <a:pt x="3355" y="206"/>
                    <a:pt x="3356" y="206"/>
                  </a:cubicBezTo>
                  <a:cubicBezTo>
                    <a:pt x="3370" y="206"/>
                    <a:pt x="3381" y="218"/>
                    <a:pt x="3378" y="229"/>
                  </a:cubicBezTo>
                  <a:cubicBezTo>
                    <a:pt x="3366" y="228"/>
                    <a:pt x="3358" y="218"/>
                    <a:pt x="3347" y="218"/>
                  </a:cubicBezTo>
                  <a:cubicBezTo>
                    <a:pt x="3345" y="218"/>
                    <a:pt x="3343" y="218"/>
                    <a:pt x="3341" y="219"/>
                  </a:cubicBezTo>
                  <a:cubicBezTo>
                    <a:pt x="3348" y="230"/>
                    <a:pt x="3371" y="228"/>
                    <a:pt x="3380" y="239"/>
                  </a:cubicBezTo>
                  <a:cubicBezTo>
                    <a:pt x="3377" y="243"/>
                    <a:pt x="3376" y="249"/>
                    <a:pt x="3372" y="252"/>
                  </a:cubicBezTo>
                  <a:cubicBezTo>
                    <a:pt x="3371" y="252"/>
                    <a:pt x="3369" y="251"/>
                    <a:pt x="3367" y="251"/>
                  </a:cubicBezTo>
                  <a:cubicBezTo>
                    <a:pt x="3364" y="251"/>
                    <a:pt x="3360" y="253"/>
                    <a:pt x="3359" y="254"/>
                  </a:cubicBezTo>
                  <a:cubicBezTo>
                    <a:pt x="3358" y="258"/>
                    <a:pt x="3364" y="257"/>
                    <a:pt x="3364" y="261"/>
                  </a:cubicBezTo>
                  <a:cubicBezTo>
                    <a:pt x="3362" y="264"/>
                    <a:pt x="3353" y="261"/>
                    <a:pt x="3354" y="266"/>
                  </a:cubicBezTo>
                  <a:cubicBezTo>
                    <a:pt x="3354" y="268"/>
                    <a:pt x="3355" y="268"/>
                    <a:pt x="3357" y="268"/>
                  </a:cubicBezTo>
                  <a:cubicBezTo>
                    <a:pt x="3358" y="268"/>
                    <a:pt x="3359" y="268"/>
                    <a:pt x="3360" y="267"/>
                  </a:cubicBezTo>
                  <a:cubicBezTo>
                    <a:pt x="3361" y="267"/>
                    <a:pt x="3362" y="267"/>
                    <a:pt x="3363" y="267"/>
                  </a:cubicBezTo>
                  <a:cubicBezTo>
                    <a:pt x="3365" y="267"/>
                    <a:pt x="3366" y="268"/>
                    <a:pt x="3367" y="269"/>
                  </a:cubicBezTo>
                  <a:cubicBezTo>
                    <a:pt x="3360" y="272"/>
                    <a:pt x="3352" y="274"/>
                    <a:pt x="3352" y="282"/>
                  </a:cubicBezTo>
                  <a:cubicBezTo>
                    <a:pt x="3354" y="285"/>
                    <a:pt x="3358" y="286"/>
                    <a:pt x="3362" y="288"/>
                  </a:cubicBezTo>
                  <a:cubicBezTo>
                    <a:pt x="3365" y="294"/>
                    <a:pt x="3359" y="308"/>
                    <a:pt x="3369" y="311"/>
                  </a:cubicBezTo>
                  <a:cubicBezTo>
                    <a:pt x="3373" y="310"/>
                    <a:pt x="3374" y="305"/>
                    <a:pt x="3379" y="305"/>
                  </a:cubicBezTo>
                  <a:cubicBezTo>
                    <a:pt x="3380" y="305"/>
                    <a:pt x="3380" y="305"/>
                    <a:pt x="3381" y="305"/>
                  </a:cubicBezTo>
                  <a:cubicBezTo>
                    <a:pt x="3381" y="307"/>
                    <a:pt x="3385" y="306"/>
                    <a:pt x="3384" y="308"/>
                  </a:cubicBezTo>
                  <a:cubicBezTo>
                    <a:pt x="3381" y="315"/>
                    <a:pt x="3371" y="316"/>
                    <a:pt x="3371" y="323"/>
                  </a:cubicBezTo>
                  <a:cubicBezTo>
                    <a:pt x="3370" y="335"/>
                    <a:pt x="3395" y="345"/>
                    <a:pt x="3401" y="353"/>
                  </a:cubicBezTo>
                  <a:cubicBezTo>
                    <a:pt x="3401" y="356"/>
                    <a:pt x="3399" y="356"/>
                    <a:pt x="3400" y="359"/>
                  </a:cubicBezTo>
                  <a:cubicBezTo>
                    <a:pt x="3402" y="361"/>
                    <a:pt x="3405" y="362"/>
                    <a:pt x="3408" y="362"/>
                  </a:cubicBezTo>
                  <a:cubicBezTo>
                    <a:pt x="3410" y="362"/>
                    <a:pt x="3412" y="361"/>
                    <a:pt x="3414" y="361"/>
                  </a:cubicBezTo>
                  <a:cubicBezTo>
                    <a:pt x="3417" y="361"/>
                    <a:pt x="3419" y="361"/>
                    <a:pt x="3422" y="361"/>
                  </a:cubicBezTo>
                  <a:cubicBezTo>
                    <a:pt x="3422" y="361"/>
                    <a:pt x="3423" y="361"/>
                    <a:pt x="3424" y="361"/>
                  </a:cubicBezTo>
                  <a:cubicBezTo>
                    <a:pt x="3429" y="367"/>
                    <a:pt x="3435" y="373"/>
                    <a:pt x="3447" y="373"/>
                  </a:cubicBezTo>
                  <a:cubicBezTo>
                    <a:pt x="3448" y="373"/>
                    <a:pt x="3449" y="373"/>
                    <a:pt x="3450" y="373"/>
                  </a:cubicBezTo>
                  <a:cubicBezTo>
                    <a:pt x="3456" y="370"/>
                    <a:pt x="3454" y="361"/>
                    <a:pt x="3462" y="359"/>
                  </a:cubicBezTo>
                  <a:cubicBezTo>
                    <a:pt x="3481" y="361"/>
                    <a:pt x="3512" y="369"/>
                    <a:pt x="3536" y="369"/>
                  </a:cubicBezTo>
                  <a:cubicBezTo>
                    <a:pt x="3546" y="369"/>
                    <a:pt x="3556" y="368"/>
                    <a:pt x="3563" y="364"/>
                  </a:cubicBezTo>
                  <a:cubicBezTo>
                    <a:pt x="3572" y="358"/>
                    <a:pt x="3583" y="341"/>
                    <a:pt x="3583" y="334"/>
                  </a:cubicBezTo>
                  <a:cubicBezTo>
                    <a:pt x="3582" y="330"/>
                    <a:pt x="3579" y="322"/>
                    <a:pt x="3577" y="319"/>
                  </a:cubicBezTo>
                  <a:cubicBezTo>
                    <a:pt x="3569" y="306"/>
                    <a:pt x="3547" y="299"/>
                    <a:pt x="3529" y="293"/>
                  </a:cubicBezTo>
                  <a:cubicBezTo>
                    <a:pt x="3540" y="283"/>
                    <a:pt x="3549" y="272"/>
                    <a:pt x="3564" y="265"/>
                  </a:cubicBezTo>
                  <a:cubicBezTo>
                    <a:pt x="3563" y="262"/>
                    <a:pt x="3561" y="255"/>
                    <a:pt x="3566" y="254"/>
                  </a:cubicBezTo>
                  <a:cubicBezTo>
                    <a:pt x="3570" y="257"/>
                    <a:pt x="3574" y="258"/>
                    <a:pt x="3578" y="258"/>
                  </a:cubicBezTo>
                  <a:cubicBezTo>
                    <a:pt x="3585" y="258"/>
                    <a:pt x="3591" y="255"/>
                    <a:pt x="3600" y="253"/>
                  </a:cubicBezTo>
                  <a:cubicBezTo>
                    <a:pt x="3609" y="251"/>
                    <a:pt x="3618" y="251"/>
                    <a:pt x="3625" y="249"/>
                  </a:cubicBezTo>
                  <a:cubicBezTo>
                    <a:pt x="3630" y="247"/>
                    <a:pt x="3633" y="242"/>
                    <a:pt x="3638" y="240"/>
                  </a:cubicBezTo>
                  <a:cubicBezTo>
                    <a:pt x="3649" y="236"/>
                    <a:pt x="3666" y="237"/>
                    <a:pt x="3667" y="227"/>
                  </a:cubicBezTo>
                  <a:cubicBezTo>
                    <a:pt x="3660" y="228"/>
                    <a:pt x="3652" y="230"/>
                    <a:pt x="3644" y="230"/>
                  </a:cubicBezTo>
                  <a:cubicBezTo>
                    <a:pt x="3639" y="230"/>
                    <a:pt x="3634" y="229"/>
                    <a:pt x="3629" y="226"/>
                  </a:cubicBezTo>
                  <a:cubicBezTo>
                    <a:pt x="3627" y="223"/>
                    <a:pt x="3628" y="219"/>
                    <a:pt x="3626" y="218"/>
                  </a:cubicBezTo>
                  <a:cubicBezTo>
                    <a:pt x="3625" y="218"/>
                    <a:pt x="3625" y="218"/>
                    <a:pt x="3624" y="218"/>
                  </a:cubicBezTo>
                  <a:cubicBezTo>
                    <a:pt x="3624" y="218"/>
                    <a:pt x="3623" y="218"/>
                    <a:pt x="3622" y="218"/>
                  </a:cubicBezTo>
                  <a:cubicBezTo>
                    <a:pt x="3622" y="218"/>
                    <a:pt x="3621" y="218"/>
                    <a:pt x="3620" y="218"/>
                  </a:cubicBezTo>
                  <a:cubicBezTo>
                    <a:pt x="3618" y="218"/>
                    <a:pt x="3617" y="218"/>
                    <a:pt x="3616" y="219"/>
                  </a:cubicBezTo>
                  <a:cubicBezTo>
                    <a:pt x="3613" y="222"/>
                    <a:pt x="3617" y="224"/>
                    <a:pt x="3615" y="227"/>
                  </a:cubicBezTo>
                  <a:cubicBezTo>
                    <a:pt x="3613" y="229"/>
                    <a:pt x="3610" y="229"/>
                    <a:pt x="3608" y="229"/>
                  </a:cubicBezTo>
                  <a:cubicBezTo>
                    <a:pt x="3602" y="229"/>
                    <a:pt x="3596" y="226"/>
                    <a:pt x="3596" y="221"/>
                  </a:cubicBezTo>
                  <a:cubicBezTo>
                    <a:pt x="3599" y="215"/>
                    <a:pt x="3607" y="213"/>
                    <a:pt x="3616" y="213"/>
                  </a:cubicBezTo>
                  <a:cubicBezTo>
                    <a:pt x="3613" y="207"/>
                    <a:pt x="3602" y="208"/>
                    <a:pt x="3601" y="201"/>
                  </a:cubicBezTo>
                  <a:cubicBezTo>
                    <a:pt x="3604" y="200"/>
                    <a:pt x="3602" y="197"/>
                    <a:pt x="3604" y="197"/>
                  </a:cubicBezTo>
                  <a:cubicBezTo>
                    <a:pt x="3604" y="197"/>
                    <a:pt x="3605" y="197"/>
                    <a:pt x="3605" y="197"/>
                  </a:cubicBezTo>
                  <a:cubicBezTo>
                    <a:pt x="3605" y="197"/>
                    <a:pt x="3606" y="197"/>
                    <a:pt x="3606" y="197"/>
                  </a:cubicBezTo>
                  <a:cubicBezTo>
                    <a:pt x="3610" y="197"/>
                    <a:pt x="3612" y="202"/>
                    <a:pt x="3616" y="204"/>
                  </a:cubicBezTo>
                  <a:cubicBezTo>
                    <a:pt x="3617" y="205"/>
                    <a:pt x="3620" y="204"/>
                    <a:pt x="3621" y="205"/>
                  </a:cubicBezTo>
                  <a:cubicBezTo>
                    <a:pt x="3623" y="206"/>
                    <a:pt x="3623" y="209"/>
                    <a:pt x="3623" y="209"/>
                  </a:cubicBezTo>
                  <a:cubicBezTo>
                    <a:pt x="3629" y="211"/>
                    <a:pt x="3635" y="209"/>
                    <a:pt x="3639" y="212"/>
                  </a:cubicBezTo>
                  <a:cubicBezTo>
                    <a:pt x="3645" y="216"/>
                    <a:pt x="3645" y="225"/>
                    <a:pt x="3653" y="226"/>
                  </a:cubicBezTo>
                  <a:cubicBezTo>
                    <a:pt x="3654" y="226"/>
                    <a:pt x="3654" y="226"/>
                    <a:pt x="3654" y="226"/>
                  </a:cubicBezTo>
                  <a:cubicBezTo>
                    <a:pt x="3659" y="226"/>
                    <a:pt x="3664" y="222"/>
                    <a:pt x="3669" y="221"/>
                  </a:cubicBezTo>
                  <a:cubicBezTo>
                    <a:pt x="3666" y="200"/>
                    <a:pt x="3636" y="201"/>
                    <a:pt x="3626" y="187"/>
                  </a:cubicBezTo>
                  <a:cubicBezTo>
                    <a:pt x="3620" y="185"/>
                    <a:pt x="3613" y="185"/>
                    <a:pt x="3612" y="179"/>
                  </a:cubicBezTo>
                  <a:cubicBezTo>
                    <a:pt x="3615" y="178"/>
                    <a:pt x="3618" y="177"/>
                    <a:pt x="3621" y="177"/>
                  </a:cubicBezTo>
                  <a:cubicBezTo>
                    <a:pt x="3632" y="177"/>
                    <a:pt x="3644" y="186"/>
                    <a:pt x="3647" y="194"/>
                  </a:cubicBezTo>
                  <a:cubicBezTo>
                    <a:pt x="3653" y="196"/>
                    <a:pt x="3658" y="202"/>
                    <a:pt x="3664" y="202"/>
                  </a:cubicBezTo>
                  <a:cubicBezTo>
                    <a:pt x="3665" y="202"/>
                    <a:pt x="3666" y="202"/>
                    <a:pt x="3667" y="201"/>
                  </a:cubicBezTo>
                  <a:cubicBezTo>
                    <a:pt x="3668" y="194"/>
                    <a:pt x="3656" y="195"/>
                    <a:pt x="3662" y="188"/>
                  </a:cubicBezTo>
                  <a:cubicBezTo>
                    <a:pt x="3656" y="182"/>
                    <a:pt x="3641" y="182"/>
                    <a:pt x="3635" y="175"/>
                  </a:cubicBezTo>
                  <a:cubicBezTo>
                    <a:pt x="3637" y="172"/>
                    <a:pt x="3640" y="171"/>
                    <a:pt x="3643" y="171"/>
                  </a:cubicBezTo>
                  <a:cubicBezTo>
                    <a:pt x="3650" y="171"/>
                    <a:pt x="3656" y="182"/>
                    <a:pt x="3662" y="183"/>
                  </a:cubicBezTo>
                  <a:cubicBezTo>
                    <a:pt x="3663" y="183"/>
                    <a:pt x="3663" y="183"/>
                    <a:pt x="3664" y="183"/>
                  </a:cubicBezTo>
                  <a:cubicBezTo>
                    <a:pt x="3669" y="183"/>
                    <a:pt x="3676" y="179"/>
                    <a:pt x="3680" y="175"/>
                  </a:cubicBezTo>
                  <a:cubicBezTo>
                    <a:pt x="3677" y="171"/>
                    <a:pt x="3664" y="174"/>
                    <a:pt x="3663" y="167"/>
                  </a:cubicBezTo>
                  <a:cubicBezTo>
                    <a:pt x="3664" y="164"/>
                    <a:pt x="3666" y="163"/>
                    <a:pt x="3669" y="163"/>
                  </a:cubicBezTo>
                  <a:cubicBezTo>
                    <a:pt x="3671" y="163"/>
                    <a:pt x="3672" y="163"/>
                    <a:pt x="3674" y="164"/>
                  </a:cubicBezTo>
                  <a:cubicBezTo>
                    <a:pt x="3677" y="164"/>
                    <a:pt x="3679" y="164"/>
                    <a:pt x="3681" y="164"/>
                  </a:cubicBezTo>
                  <a:cubicBezTo>
                    <a:pt x="3682" y="164"/>
                    <a:pt x="3684" y="164"/>
                    <a:pt x="3686" y="163"/>
                  </a:cubicBezTo>
                  <a:cubicBezTo>
                    <a:pt x="3682" y="155"/>
                    <a:pt x="3667" y="155"/>
                    <a:pt x="3668" y="143"/>
                  </a:cubicBezTo>
                  <a:cubicBezTo>
                    <a:pt x="3671" y="141"/>
                    <a:pt x="3679" y="142"/>
                    <a:pt x="3679" y="137"/>
                  </a:cubicBezTo>
                  <a:cubicBezTo>
                    <a:pt x="3675" y="132"/>
                    <a:pt x="3664" y="133"/>
                    <a:pt x="3662" y="126"/>
                  </a:cubicBezTo>
                  <a:cubicBezTo>
                    <a:pt x="3670" y="120"/>
                    <a:pt x="3694" y="126"/>
                    <a:pt x="3694" y="117"/>
                  </a:cubicBezTo>
                  <a:cubicBezTo>
                    <a:pt x="3695" y="106"/>
                    <a:pt x="3665" y="118"/>
                    <a:pt x="3666" y="103"/>
                  </a:cubicBezTo>
                  <a:cubicBezTo>
                    <a:pt x="3671" y="93"/>
                    <a:pt x="3680" y="86"/>
                    <a:pt x="3680" y="72"/>
                  </a:cubicBezTo>
                  <a:cubicBezTo>
                    <a:pt x="3683" y="66"/>
                    <a:pt x="3693" y="62"/>
                    <a:pt x="3688" y="56"/>
                  </a:cubicBezTo>
                  <a:cubicBezTo>
                    <a:pt x="3688" y="56"/>
                    <a:pt x="3687" y="56"/>
                    <a:pt x="3687" y="56"/>
                  </a:cubicBezTo>
                  <a:cubicBezTo>
                    <a:pt x="3684" y="56"/>
                    <a:pt x="3682" y="57"/>
                    <a:pt x="3680" y="59"/>
                  </a:cubicBezTo>
                  <a:cubicBezTo>
                    <a:pt x="3678" y="61"/>
                    <a:pt x="3676" y="62"/>
                    <a:pt x="3673" y="62"/>
                  </a:cubicBezTo>
                  <a:cubicBezTo>
                    <a:pt x="3672" y="62"/>
                    <a:pt x="3671" y="62"/>
                    <a:pt x="3670" y="61"/>
                  </a:cubicBezTo>
                  <a:cubicBezTo>
                    <a:pt x="3673" y="55"/>
                    <a:pt x="3675" y="51"/>
                    <a:pt x="3673" y="45"/>
                  </a:cubicBezTo>
                  <a:cubicBezTo>
                    <a:pt x="3696" y="45"/>
                    <a:pt x="3716" y="43"/>
                    <a:pt x="3725" y="32"/>
                  </a:cubicBezTo>
                  <a:cubicBezTo>
                    <a:pt x="3726" y="32"/>
                    <a:pt x="3727" y="32"/>
                    <a:pt x="3727" y="32"/>
                  </a:cubicBezTo>
                  <a:cubicBezTo>
                    <a:pt x="3730" y="32"/>
                    <a:pt x="3732" y="31"/>
                    <a:pt x="3734" y="31"/>
                  </a:cubicBezTo>
                  <a:cubicBezTo>
                    <a:pt x="3734" y="29"/>
                    <a:pt x="3735" y="28"/>
                    <a:pt x="3736" y="27"/>
                  </a:cubicBezTo>
                  <a:cubicBezTo>
                    <a:pt x="3736" y="22"/>
                    <a:pt x="3726" y="20"/>
                    <a:pt x="3716" y="20"/>
                  </a:cubicBezTo>
                  <a:cubicBezTo>
                    <a:pt x="3710" y="20"/>
                    <a:pt x="3704" y="21"/>
                    <a:pt x="3700" y="22"/>
                  </a:cubicBezTo>
                  <a:cubicBezTo>
                    <a:pt x="3692" y="23"/>
                    <a:pt x="3678" y="31"/>
                    <a:pt x="3670" y="36"/>
                  </a:cubicBezTo>
                  <a:cubicBezTo>
                    <a:pt x="3660" y="42"/>
                    <a:pt x="3653" y="51"/>
                    <a:pt x="3645" y="53"/>
                  </a:cubicBezTo>
                  <a:cubicBezTo>
                    <a:pt x="3642" y="42"/>
                    <a:pt x="3666" y="34"/>
                    <a:pt x="3654" y="22"/>
                  </a:cubicBezTo>
                  <a:cubicBezTo>
                    <a:pt x="3654" y="22"/>
                    <a:pt x="3654" y="22"/>
                    <a:pt x="3653" y="22"/>
                  </a:cubicBezTo>
                  <a:cubicBezTo>
                    <a:pt x="3646" y="22"/>
                    <a:pt x="3640" y="25"/>
                    <a:pt x="3634" y="29"/>
                  </a:cubicBezTo>
                  <a:cubicBezTo>
                    <a:pt x="3628" y="33"/>
                    <a:pt x="3622" y="37"/>
                    <a:pt x="3616" y="37"/>
                  </a:cubicBezTo>
                  <a:cubicBezTo>
                    <a:pt x="3614" y="37"/>
                    <a:pt x="3611" y="36"/>
                    <a:pt x="3608" y="34"/>
                  </a:cubicBezTo>
                  <a:cubicBezTo>
                    <a:pt x="3611" y="30"/>
                    <a:pt x="3621" y="32"/>
                    <a:pt x="3621" y="25"/>
                  </a:cubicBezTo>
                  <a:cubicBezTo>
                    <a:pt x="3617" y="24"/>
                    <a:pt x="3610" y="23"/>
                    <a:pt x="3604" y="23"/>
                  </a:cubicBezTo>
                  <a:cubicBezTo>
                    <a:pt x="3598" y="23"/>
                    <a:pt x="3591" y="24"/>
                    <a:pt x="3585" y="24"/>
                  </a:cubicBezTo>
                  <a:cubicBezTo>
                    <a:pt x="3575" y="25"/>
                    <a:pt x="3567" y="31"/>
                    <a:pt x="3560" y="31"/>
                  </a:cubicBezTo>
                  <a:cubicBezTo>
                    <a:pt x="3558" y="31"/>
                    <a:pt x="3556" y="31"/>
                    <a:pt x="3554" y="29"/>
                  </a:cubicBezTo>
                  <a:cubicBezTo>
                    <a:pt x="3555" y="27"/>
                    <a:pt x="3558" y="26"/>
                    <a:pt x="3562" y="26"/>
                  </a:cubicBezTo>
                  <a:cubicBezTo>
                    <a:pt x="3563" y="26"/>
                    <a:pt x="3564" y="26"/>
                    <a:pt x="3565" y="26"/>
                  </a:cubicBezTo>
                  <a:cubicBezTo>
                    <a:pt x="3565" y="20"/>
                    <a:pt x="3565" y="20"/>
                    <a:pt x="3565" y="20"/>
                  </a:cubicBezTo>
                  <a:cubicBezTo>
                    <a:pt x="3543" y="14"/>
                    <a:pt x="3516" y="12"/>
                    <a:pt x="3489" y="12"/>
                  </a:cubicBezTo>
                  <a:cubicBezTo>
                    <a:pt x="3482" y="12"/>
                    <a:pt x="3474" y="12"/>
                    <a:pt x="3466" y="12"/>
                  </a:cubicBezTo>
                  <a:cubicBezTo>
                    <a:pt x="3460" y="14"/>
                    <a:pt x="3462" y="22"/>
                    <a:pt x="3456" y="23"/>
                  </a:cubicBezTo>
                  <a:cubicBezTo>
                    <a:pt x="3441" y="20"/>
                    <a:pt x="3431" y="13"/>
                    <a:pt x="3416" y="10"/>
                  </a:cubicBezTo>
                  <a:cubicBezTo>
                    <a:pt x="3416" y="20"/>
                    <a:pt x="3430" y="17"/>
                    <a:pt x="3431" y="25"/>
                  </a:cubicBezTo>
                  <a:cubicBezTo>
                    <a:pt x="3429" y="28"/>
                    <a:pt x="3427" y="28"/>
                    <a:pt x="3425" y="28"/>
                  </a:cubicBezTo>
                  <a:cubicBezTo>
                    <a:pt x="3420" y="28"/>
                    <a:pt x="3417" y="22"/>
                    <a:pt x="3413" y="20"/>
                  </a:cubicBezTo>
                  <a:cubicBezTo>
                    <a:pt x="3405" y="14"/>
                    <a:pt x="3390" y="12"/>
                    <a:pt x="3384" y="8"/>
                  </a:cubicBezTo>
                  <a:cubicBezTo>
                    <a:pt x="3384" y="5"/>
                    <a:pt x="3381" y="4"/>
                    <a:pt x="3380" y="1"/>
                  </a:cubicBezTo>
                  <a:cubicBezTo>
                    <a:pt x="3378" y="1"/>
                    <a:pt x="3377" y="0"/>
                    <a:pt x="337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50"/>
            <p:cNvSpPr>
              <a:spLocks noEditPoints="1"/>
            </p:cNvSpPr>
            <p:nvPr/>
          </p:nvSpPr>
          <p:spPr bwMode="auto">
            <a:xfrm>
              <a:off x="-627" y="1568"/>
              <a:ext cx="8343" cy="2197"/>
            </a:xfrm>
            <a:custGeom>
              <a:avLst/>
              <a:gdLst>
                <a:gd name="T0" fmla="*/ 1802 w 3529"/>
                <a:gd name="T1" fmla="*/ 846 h 928"/>
                <a:gd name="T2" fmla="*/ 1998 w 3529"/>
                <a:gd name="T3" fmla="*/ 895 h 928"/>
                <a:gd name="T4" fmla="*/ 1797 w 3529"/>
                <a:gd name="T5" fmla="*/ 812 h 928"/>
                <a:gd name="T6" fmla="*/ 2083 w 3529"/>
                <a:gd name="T7" fmla="*/ 797 h 928"/>
                <a:gd name="T8" fmla="*/ 1966 w 3529"/>
                <a:gd name="T9" fmla="*/ 639 h 928"/>
                <a:gd name="T10" fmla="*/ 1675 w 3529"/>
                <a:gd name="T11" fmla="*/ 566 h 928"/>
                <a:gd name="T12" fmla="*/ 1539 w 3529"/>
                <a:gd name="T13" fmla="*/ 619 h 928"/>
                <a:gd name="T14" fmla="*/ 1487 w 3529"/>
                <a:gd name="T15" fmla="*/ 772 h 928"/>
                <a:gd name="T16" fmla="*/ 1694 w 3529"/>
                <a:gd name="T17" fmla="*/ 758 h 928"/>
                <a:gd name="T18" fmla="*/ 1852 w 3529"/>
                <a:gd name="T19" fmla="*/ 675 h 928"/>
                <a:gd name="T20" fmla="*/ 1525 w 3529"/>
                <a:gd name="T21" fmla="*/ 555 h 928"/>
                <a:gd name="T22" fmla="*/ 1536 w 3529"/>
                <a:gd name="T23" fmla="*/ 541 h 928"/>
                <a:gd name="T24" fmla="*/ 1437 w 3529"/>
                <a:gd name="T25" fmla="*/ 538 h 928"/>
                <a:gd name="T26" fmla="*/ 1422 w 3529"/>
                <a:gd name="T27" fmla="*/ 518 h 928"/>
                <a:gd name="T28" fmla="*/ 1545 w 3529"/>
                <a:gd name="T29" fmla="*/ 499 h 928"/>
                <a:gd name="T30" fmla="*/ 1704 w 3529"/>
                <a:gd name="T31" fmla="*/ 523 h 928"/>
                <a:gd name="T32" fmla="*/ 1819 w 3529"/>
                <a:gd name="T33" fmla="*/ 552 h 928"/>
                <a:gd name="T34" fmla="*/ 1844 w 3529"/>
                <a:gd name="T35" fmla="*/ 504 h 928"/>
                <a:gd name="T36" fmla="*/ 833 w 3529"/>
                <a:gd name="T37" fmla="*/ 369 h 928"/>
                <a:gd name="T38" fmla="*/ 3244 w 3529"/>
                <a:gd name="T39" fmla="*/ 300 h 928"/>
                <a:gd name="T40" fmla="*/ 3189 w 3529"/>
                <a:gd name="T41" fmla="*/ 313 h 928"/>
                <a:gd name="T42" fmla="*/ 3153 w 3529"/>
                <a:gd name="T43" fmla="*/ 293 h 928"/>
                <a:gd name="T44" fmla="*/ 118 w 3529"/>
                <a:gd name="T45" fmla="*/ 223 h 928"/>
                <a:gd name="T46" fmla="*/ 166 w 3529"/>
                <a:gd name="T47" fmla="*/ 210 h 928"/>
                <a:gd name="T48" fmla="*/ 142 w 3529"/>
                <a:gd name="T49" fmla="*/ 181 h 928"/>
                <a:gd name="T50" fmla="*/ 449 w 3529"/>
                <a:gd name="T51" fmla="*/ 128 h 928"/>
                <a:gd name="T52" fmla="*/ 340 w 3529"/>
                <a:gd name="T53" fmla="*/ 111 h 928"/>
                <a:gd name="T54" fmla="*/ 3276 w 3529"/>
                <a:gd name="T55" fmla="*/ 35 h 928"/>
                <a:gd name="T56" fmla="*/ 330 w 3529"/>
                <a:gd name="T57" fmla="*/ 0 h 928"/>
                <a:gd name="T58" fmla="*/ 246 w 3529"/>
                <a:gd name="T59" fmla="*/ 77 h 928"/>
                <a:gd name="T60" fmla="*/ 250 w 3529"/>
                <a:gd name="T61" fmla="*/ 150 h 928"/>
                <a:gd name="T62" fmla="*/ 345 w 3529"/>
                <a:gd name="T63" fmla="*/ 81 h 928"/>
                <a:gd name="T64" fmla="*/ 484 w 3529"/>
                <a:gd name="T65" fmla="*/ 123 h 928"/>
                <a:gd name="T66" fmla="*/ 501 w 3529"/>
                <a:gd name="T67" fmla="*/ 100 h 928"/>
                <a:gd name="T68" fmla="*/ 623 w 3529"/>
                <a:gd name="T69" fmla="*/ 47 h 928"/>
                <a:gd name="T70" fmla="*/ 684 w 3529"/>
                <a:gd name="T71" fmla="*/ 61 h 928"/>
                <a:gd name="T72" fmla="*/ 588 w 3529"/>
                <a:gd name="T73" fmla="*/ 146 h 928"/>
                <a:gd name="T74" fmla="*/ 603 w 3529"/>
                <a:gd name="T75" fmla="*/ 198 h 928"/>
                <a:gd name="T76" fmla="*/ 399 w 3529"/>
                <a:gd name="T77" fmla="*/ 140 h 928"/>
                <a:gd name="T78" fmla="*/ 263 w 3529"/>
                <a:gd name="T79" fmla="*/ 160 h 928"/>
                <a:gd name="T80" fmla="*/ 176 w 3529"/>
                <a:gd name="T81" fmla="*/ 411 h 928"/>
                <a:gd name="T82" fmla="*/ 316 w 3529"/>
                <a:gd name="T83" fmla="*/ 415 h 928"/>
                <a:gd name="T84" fmla="*/ 750 w 3529"/>
                <a:gd name="T85" fmla="*/ 460 h 928"/>
                <a:gd name="T86" fmla="*/ 681 w 3529"/>
                <a:gd name="T87" fmla="*/ 283 h 928"/>
                <a:gd name="T88" fmla="*/ 716 w 3529"/>
                <a:gd name="T89" fmla="*/ 301 h 928"/>
                <a:gd name="T90" fmla="*/ 815 w 3529"/>
                <a:gd name="T91" fmla="*/ 342 h 928"/>
                <a:gd name="T92" fmla="*/ 830 w 3529"/>
                <a:gd name="T93" fmla="*/ 259 h 928"/>
                <a:gd name="T94" fmla="*/ 1005 w 3529"/>
                <a:gd name="T95" fmla="*/ 278 h 928"/>
                <a:gd name="T96" fmla="*/ 1119 w 3529"/>
                <a:gd name="T97" fmla="*/ 339 h 928"/>
                <a:gd name="T98" fmla="*/ 3257 w 3529"/>
                <a:gd name="T99" fmla="*/ 43 h 928"/>
                <a:gd name="T100" fmla="*/ 2707 w 3529"/>
                <a:gd name="T101" fmla="*/ 160 h 928"/>
                <a:gd name="T102" fmla="*/ 2820 w 3529"/>
                <a:gd name="T103" fmla="*/ 239 h 928"/>
                <a:gd name="T104" fmla="*/ 3036 w 3529"/>
                <a:gd name="T105" fmla="*/ 354 h 928"/>
                <a:gd name="T106" fmla="*/ 3529 w 3529"/>
                <a:gd name="T107" fmla="*/ 499 h 928"/>
                <a:gd name="T108" fmla="*/ 3363 w 3529"/>
                <a:gd name="T109" fmla="*/ 410 h 928"/>
                <a:gd name="T110" fmla="*/ 3197 w 3529"/>
                <a:gd name="T111" fmla="*/ 371 h 928"/>
                <a:gd name="T112" fmla="*/ 3034 w 3529"/>
                <a:gd name="T113" fmla="*/ 329 h 928"/>
                <a:gd name="T114" fmla="*/ 2936 w 3529"/>
                <a:gd name="T115" fmla="*/ 266 h 928"/>
                <a:gd name="T116" fmla="*/ 3039 w 3529"/>
                <a:gd name="T117" fmla="*/ 198 h 928"/>
                <a:gd name="T118" fmla="*/ 3097 w 3529"/>
                <a:gd name="T119" fmla="*/ 191 h 928"/>
                <a:gd name="T120" fmla="*/ 3202 w 3529"/>
                <a:gd name="T121" fmla="*/ 88 h 928"/>
                <a:gd name="T122" fmla="*/ 3272 w 3529"/>
                <a:gd name="T123" fmla="*/ 54 h 928"/>
                <a:gd name="T124" fmla="*/ 3267 w 3529"/>
                <a:gd name="T125" fmla="*/ 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29" h="928">
                  <a:moveTo>
                    <a:pt x="1978" y="918"/>
                  </a:moveTo>
                  <a:cubicBezTo>
                    <a:pt x="1975" y="918"/>
                    <a:pt x="1971" y="921"/>
                    <a:pt x="1973" y="927"/>
                  </a:cubicBezTo>
                  <a:cubicBezTo>
                    <a:pt x="1974" y="928"/>
                    <a:pt x="1976" y="928"/>
                    <a:pt x="1979" y="928"/>
                  </a:cubicBezTo>
                  <a:cubicBezTo>
                    <a:pt x="1981" y="928"/>
                    <a:pt x="1983" y="928"/>
                    <a:pt x="1984" y="927"/>
                  </a:cubicBezTo>
                  <a:cubicBezTo>
                    <a:pt x="1987" y="922"/>
                    <a:pt x="1983" y="918"/>
                    <a:pt x="1978" y="918"/>
                  </a:cubicBezTo>
                  <a:moveTo>
                    <a:pt x="1798" y="824"/>
                  </a:moveTo>
                  <a:cubicBezTo>
                    <a:pt x="1790" y="824"/>
                    <a:pt x="1787" y="829"/>
                    <a:pt x="1780" y="830"/>
                  </a:cubicBezTo>
                  <a:cubicBezTo>
                    <a:pt x="1776" y="829"/>
                    <a:pt x="1770" y="824"/>
                    <a:pt x="1766" y="824"/>
                  </a:cubicBezTo>
                  <a:cubicBezTo>
                    <a:pt x="1764" y="824"/>
                    <a:pt x="1762" y="825"/>
                    <a:pt x="1761" y="828"/>
                  </a:cubicBezTo>
                  <a:cubicBezTo>
                    <a:pt x="1763" y="833"/>
                    <a:pt x="1769" y="834"/>
                    <a:pt x="1771" y="838"/>
                  </a:cubicBezTo>
                  <a:cubicBezTo>
                    <a:pt x="1766" y="848"/>
                    <a:pt x="1776" y="856"/>
                    <a:pt x="1786" y="859"/>
                  </a:cubicBezTo>
                  <a:cubicBezTo>
                    <a:pt x="1791" y="854"/>
                    <a:pt x="1793" y="848"/>
                    <a:pt x="1802" y="846"/>
                  </a:cubicBezTo>
                  <a:cubicBezTo>
                    <a:pt x="1804" y="841"/>
                    <a:pt x="1806" y="827"/>
                    <a:pt x="1800" y="824"/>
                  </a:cubicBezTo>
                  <a:cubicBezTo>
                    <a:pt x="1800" y="824"/>
                    <a:pt x="1799" y="824"/>
                    <a:pt x="1798" y="824"/>
                  </a:cubicBezTo>
                  <a:moveTo>
                    <a:pt x="2042" y="822"/>
                  </a:moveTo>
                  <a:cubicBezTo>
                    <a:pt x="2038" y="822"/>
                    <a:pt x="2038" y="822"/>
                    <a:pt x="2038" y="822"/>
                  </a:cubicBezTo>
                  <a:cubicBezTo>
                    <a:pt x="2032" y="854"/>
                    <a:pt x="1986" y="851"/>
                    <a:pt x="1979" y="882"/>
                  </a:cubicBezTo>
                  <a:cubicBezTo>
                    <a:pt x="1980" y="883"/>
                    <a:pt x="1983" y="883"/>
                    <a:pt x="1985" y="883"/>
                  </a:cubicBezTo>
                  <a:cubicBezTo>
                    <a:pt x="1986" y="883"/>
                    <a:pt x="1986" y="883"/>
                    <a:pt x="1987" y="883"/>
                  </a:cubicBezTo>
                  <a:cubicBezTo>
                    <a:pt x="1988" y="883"/>
                    <a:pt x="1988" y="883"/>
                    <a:pt x="1989" y="883"/>
                  </a:cubicBezTo>
                  <a:cubicBezTo>
                    <a:pt x="1991" y="883"/>
                    <a:pt x="1994" y="884"/>
                    <a:pt x="1996" y="885"/>
                  </a:cubicBezTo>
                  <a:cubicBezTo>
                    <a:pt x="1995" y="888"/>
                    <a:pt x="1990" y="887"/>
                    <a:pt x="1991" y="891"/>
                  </a:cubicBezTo>
                  <a:cubicBezTo>
                    <a:pt x="1994" y="892"/>
                    <a:pt x="1994" y="895"/>
                    <a:pt x="1997" y="895"/>
                  </a:cubicBezTo>
                  <a:cubicBezTo>
                    <a:pt x="1998" y="895"/>
                    <a:pt x="1998" y="895"/>
                    <a:pt x="1998" y="895"/>
                  </a:cubicBezTo>
                  <a:cubicBezTo>
                    <a:pt x="2001" y="893"/>
                    <a:pt x="2000" y="889"/>
                    <a:pt x="2002" y="887"/>
                  </a:cubicBezTo>
                  <a:cubicBezTo>
                    <a:pt x="2004" y="888"/>
                    <a:pt x="2005" y="888"/>
                    <a:pt x="2007" y="888"/>
                  </a:cubicBezTo>
                  <a:cubicBezTo>
                    <a:pt x="2028" y="888"/>
                    <a:pt x="2025" y="862"/>
                    <a:pt x="2044" y="858"/>
                  </a:cubicBezTo>
                  <a:cubicBezTo>
                    <a:pt x="2045" y="845"/>
                    <a:pt x="2057" y="843"/>
                    <a:pt x="2060" y="833"/>
                  </a:cubicBezTo>
                  <a:cubicBezTo>
                    <a:pt x="2053" y="830"/>
                    <a:pt x="2047" y="827"/>
                    <a:pt x="2042" y="822"/>
                  </a:cubicBezTo>
                  <a:moveTo>
                    <a:pt x="1759" y="814"/>
                  </a:moveTo>
                  <a:cubicBezTo>
                    <a:pt x="1755" y="814"/>
                    <a:pt x="1753" y="816"/>
                    <a:pt x="1753" y="820"/>
                  </a:cubicBezTo>
                  <a:cubicBezTo>
                    <a:pt x="1754" y="821"/>
                    <a:pt x="1756" y="822"/>
                    <a:pt x="1758" y="822"/>
                  </a:cubicBezTo>
                  <a:cubicBezTo>
                    <a:pt x="1759" y="822"/>
                    <a:pt x="1760" y="822"/>
                    <a:pt x="1760" y="821"/>
                  </a:cubicBezTo>
                  <a:cubicBezTo>
                    <a:pt x="1762" y="820"/>
                    <a:pt x="1761" y="816"/>
                    <a:pt x="1760" y="814"/>
                  </a:cubicBezTo>
                  <a:cubicBezTo>
                    <a:pt x="1760" y="814"/>
                    <a:pt x="1760" y="814"/>
                    <a:pt x="1759" y="814"/>
                  </a:cubicBezTo>
                  <a:moveTo>
                    <a:pt x="1797" y="812"/>
                  </a:moveTo>
                  <a:cubicBezTo>
                    <a:pt x="1793" y="812"/>
                    <a:pt x="1790" y="818"/>
                    <a:pt x="1797" y="820"/>
                  </a:cubicBezTo>
                  <a:cubicBezTo>
                    <a:pt x="1799" y="818"/>
                    <a:pt x="1801" y="817"/>
                    <a:pt x="1801" y="814"/>
                  </a:cubicBezTo>
                  <a:cubicBezTo>
                    <a:pt x="1800" y="813"/>
                    <a:pt x="1798" y="812"/>
                    <a:pt x="1797" y="812"/>
                  </a:cubicBezTo>
                  <a:moveTo>
                    <a:pt x="2043" y="759"/>
                  </a:moveTo>
                  <a:cubicBezTo>
                    <a:pt x="2040" y="759"/>
                    <a:pt x="2039" y="761"/>
                    <a:pt x="2038" y="763"/>
                  </a:cubicBezTo>
                  <a:cubicBezTo>
                    <a:pt x="2035" y="775"/>
                    <a:pt x="2070" y="782"/>
                    <a:pt x="2064" y="800"/>
                  </a:cubicBezTo>
                  <a:cubicBezTo>
                    <a:pt x="2063" y="804"/>
                    <a:pt x="2057" y="804"/>
                    <a:pt x="2057" y="809"/>
                  </a:cubicBezTo>
                  <a:cubicBezTo>
                    <a:pt x="2064" y="814"/>
                    <a:pt x="2068" y="822"/>
                    <a:pt x="2073" y="828"/>
                  </a:cubicBezTo>
                  <a:cubicBezTo>
                    <a:pt x="2082" y="828"/>
                    <a:pt x="2082" y="819"/>
                    <a:pt x="2087" y="814"/>
                  </a:cubicBezTo>
                  <a:cubicBezTo>
                    <a:pt x="2093" y="809"/>
                    <a:pt x="2105" y="806"/>
                    <a:pt x="2103" y="795"/>
                  </a:cubicBezTo>
                  <a:cubicBezTo>
                    <a:pt x="2101" y="793"/>
                    <a:pt x="2099" y="792"/>
                    <a:pt x="2097" y="792"/>
                  </a:cubicBezTo>
                  <a:cubicBezTo>
                    <a:pt x="2092" y="792"/>
                    <a:pt x="2088" y="797"/>
                    <a:pt x="2083" y="797"/>
                  </a:cubicBezTo>
                  <a:cubicBezTo>
                    <a:pt x="2078" y="796"/>
                    <a:pt x="2079" y="791"/>
                    <a:pt x="2079" y="786"/>
                  </a:cubicBezTo>
                  <a:cubicBezTo>
                    <a:pt x="2078" y="785"/>
                    <a:pt x="2077" y="785"/>
                    <a:pt x="2075" y="785"/>
                  </a:cubicBezTo>
                  <a:cubicBezTo>
                    <a:pt x="2074" y="785"/>
                    <a:pt x="2074" y="785"/>
                    <a:pt x="2073" y="785"/>
                  </a:cubicBezTo>
                  <a:cubicBezTo>
                    <a:pt x="2072" y="785"/>
                    <a:pt x="2072" y="785"/>
                    <a:pt x="2071" y="785"/>
                  </a:cubicBezTo>
                  <a:cubicBezTo>
                    <a:pt x="2071" y="785"/>
                    <a:pt x="2071" y="785"/>
                    <a:pt x="2070" y="785"/>
                  </a:cubicBezTo>
                  <a:cubicBezTo>
                    <a:pt x="2064" y="775"/>
                    <a:pt x="2053" y="768"/>
                    <a:pt x="2045" y="759"/>
                  </a:cubicBezTo>
                  <a:cubicBezTo>
                    <a:pt x="2044" y="759"/>
                    <a:pt x="2044" y="759"/>
                    <a:pt x="2043" y="759"/>
                  </a:cubicBezTo>
                  <a:moveTo>
                    <a:pt x="1966" y="639"/>
                  </a:moveTo>
                  <a:cubicBezTo>
                    <a:pt x="1963" y="639"/>
                    <a:pt x="1961" y="641"/>
                    <a:pt x="1962" y="645"/>
                  </a:cubicBezTo>
                  <a:cubicBezTo>
                    <a:pt x="1962" y="649"/>
                    <a:pt x="1972" y="655"/>
                    <a:pt x="1980" y="655"/>
                  </a:cubicBezTo>
                  <a:cubicBezTo>
                    <a:pt x="1983" y="655"/>
                    <a:pt x="1987" y="654"/>
                    <a:pt x="1988" y="650"/>
                  </a:cubicBezTo>
                  <a:cubicBezTo>
                    <a:pt x="1985" y="647"/>
                    <a:pt x="1973" y="639"/>
                    <a:pt x="1966" y="639"/>
                  </a:cubicBezTo>
                  <a:moveTo>
                    <a:pt x="1745" y="556"/>
                  </a:moveTo>
                  <a:cubicBezTo>
                    <a:pt x="1720" y="564"/>
                    <a:pt x="1746" y="613"/>
                    <a:pt x="1717" y="613"/>
                  </a:cubicBezTo>
                  <a:cubicBezTo>
                    <a:pt x="1716" y="613"/>
                    <a:pt x="1716" y="613"/>
                    <a:pt x="1715" y="613"/>
                  </a:cubicBezTo>
                  <a:cubicBezTo>
                    <a:pt x="1709" y="612"/>
                    <a:pt x="1706" y="607"/>
                    <a:pt x="1702" y="605"/>
                  </a:cubicBezTo>
                  <a:cubicBezTo>
                    <a:pt x="1701" y="604"/>
                    <a:pt x="1700" y="604"/>
                    <a:pt x="1698" y="604"/>
                  </a:cubicBezTo>
                  <a:cubicBezTo>
                    <a:pt x="1698" y="604"/>
                    <a:pt x="1698" y="604"/>
                    <a:pt x="1698" y="604"/>
                  </a:cubicBezTo>
                  <a:cubicBezTo>
                    <a:pt x="1697" y="604"/>
                    <a:pt x="1697" y="604"/>
                    <a:pt x="1697" y="604"/>
                  </a:cubicBezTo>
                  <a:cubicBezTo>
                    <a:pt x="1696" y="604"/>
                    <a:pt x="1695" y="604"/>
                    <a:pt x="1694" y="604"/>
                  </a:cubicBezTo>
                  <a:cubicBezTo>
                    <a:pt x="1685" y="600"/>
                    <a:pt x="1678" y="592"/>
                    <a:pt x="1673" y="587"/>
                  </a:cubicBezTo>
                  <a:cubicBezTo>
                    <a:pt x="1677" y="580"/>
                    <a:pt x="1686" y="577"/>
                    <a:pt x="1688" y="568"/>
                  </a:cubicBezTo>
                  <a:cubicBezTo>
                    <a:pt x="1686" y="566"/>
                    <a:pt x="1684" y="565"/>
                    <a:pt x="1682" y="565"/>
                  </a:cubicBezTo>
                  <a:cubicBezTo>
                    <a:pt x="1680" y="565"/>
                    <a:pt x="1677" y="566"/>
                    <a:pt x="1675" y="566"/>
                  </a:cubicBezTo>
                  <a:cubicBezTo>
                    <a:pt x="1672" y="567"/>
                    <a:pt x="1670" y="568"/>
                    <a:pt x="1667" y="568"/>
                  </a:cubicBezTo>
                  <a:cubicBezTo>
                    <a:pt x="1666" y="568"/>
                    <a:pt x="1666" y="568"/>
                    <a:pt x="1665" y="567"/>
                  </a:cubicBezTo>
                  <a:cubicBezTo>
                    <a:pt x="1658" y="566"/>
                    <a:pt x="1651" y="556"/>
                    <a:pt x="1643" y="556"/>
                  </a:cubicBezTo>
                  <a:cubicBezTo>
                    <a:pt x="1641" y="556"/>
                    <a:pt x="1638" y="558"/>
                    <a:pt x="1635" y="561"/>
                  </a:cubicBezTo>
                  <a:cubicBezTo>
                    <a:pt x="1637" y="564"/>
                    <a:pt x="1645" y="564"/>
                    <a:pt x="1642" y="568"/>
                  </a:cubicBezTo>
                  <a:cubicBezTo>
                    <a:pt x="1639" y="568"/>
                    <a:pt x="1637" y="568"/>
                    <a:pt x="1635" y="568"/>
                  </a:cubicBezTo>
                  <a:cubicBezTo>
                    <a:pt x="1619" y="568"/>
                    <a:pt x="1618" y="585"/>
                    <a:pt x="1607" y="592"/>
                  </a:cubicBezTo>
                  <a:cubicBezTo>
                    <a:pt x="1596" y="589"/>
                    <a:pt x="1595" y="580"/>
                    <a:pt x="1585" y="580"/>
                  </a:cubicBezTo>
                  <a:cubicBezTo>
                    <a:pt x="1584" y="580"/>
                    <a:pt x="1583" y="580"/>
                    <a:pt x="1582" y="580"/>
                  </a:cubicBezTo>
                  <a:cubicBezTo>
                    <a:pt x="1569" y="582"/>
                    <a:pt x="1566" y="599"/>
                    <a:pt x="1555" y="605"/>
                  </a:cubicBezTo>
                  <a:cubicBezTo>
                    <a:pt x="1546" y="605"/>
                    <a:pt x="1546" y="605"/>
                    <a:pt x="1546" y="605"/>
                  </a:cubicBezTo>
                  <a:cubicBezTo>
                    <a:pt x="1539" y="608"/>
                    <a:pt x="1541" y="615"/>
                    <a:pt x="1539" y="619"/>
                  </a:cubicBezTo>
                  <a:cubicBezTo>
                    <a:pt x="1534" y="629"/>
                    <a:pt x="1513" y="638"/>
                    <a:pt x="1497" y="640"/>
                  </a:cubicBezTo>
                  <a:cubicBezTo>
                    <a:pt x="1496" y="640"/>
                    <a:pt x="1496" y="640"/>
                    <a:pt x="1495" y="640"/>
                  </a:cubicBezTo>
                  <a:cubicBezTo>
                    <a:pt x="1494" y="640"/>
                    <a:pt x="1493" y="640"/>
                    <a:pt x="1491" y="640"/>
                  </a:cubicBezTo>
                  <a:cubicBezTo>
                    <a:pt x="1490" y="639"/>
                    <a:pt x="1488" y="639"/>
                    <a:pt x="1487" y="639"/>
                  </a:cubicBezTo>
                  <a:cubicBezTo>
                    <a:pt x="1486" y="639"/>
                    <a:pt x="1485" y="639"/>
                    <a:pt x="1483" y="640"/>
                  </a:cubicBezTo>
                  <a:cubicBezTo>
                    <a:pt x="1474" y="642"/>
                    <a:pt x="1468" y="653"/>
                    <a:pt x="1457" y="653"/>
                  </a:cubicBezTo>
                  <a:cubicBezTo>
                    <a:pt x="1456" y="653"/>
                    <a:pt x="1455" y="653"/>
                    <a:pt x="1453" y="653"/>
                  </a:cubicBezTo>
                  <a:cubicBezTo>
                    <a:pt x="1449" y="664"/>
                    <a:pt x="1446" y="676"/>
                    <a:pt x="1457" y="686"/>
                  </a:cubicBezTo>
                  <a:cubicBezTo>
                    <a:pt x="1447" y="694"/>
                    <a:pt x="1456" y="700"/>
                    <a:pt x="1459" y="707"/>
                  </a:cubicBezTo>
                  <a:cubicBezTo>
                    <a:pt x="1464" y="719"/>
                    <a:pt x="1473" y="738"/>
                    <a:pt x="1470" y="750"/>
                  </a:cubicBezTo>
                  <a:cubicBezTo>
                    <a:pt x="1469" y="756"/>
                    <a:pt x="1462" y="759"/>
                    <a:pt x="1465" y="767"/>
                  </a:cubicBezTo>
                  <a:cubicBezTo>
                    <a:pt x="1470" y="771"/>
                    <a:pt x="1478" y="772"/>
                    <a:pt x="1487" y="772"/>
                  </a:cubicBezTo>
                  <a:cubicBezTo>
                    <a:pt x="1489" y="772"/>
                    <a:pt x="1491" y="772"/>
                    <a:pt x="1492" y="772"/>
                  </a:cubicBezTo>
                  <a:cubicBezTo>
                    <a:pt x="1505" y="765"/>
                    <a:pt x="1514" y="756"/>
                    <a:pt x="1530" y="756"/>
                  </a:cubicBezTo>
                  <a:cubicBezTo>
                    <a:pt x="1531" y="756"/>
                    <a:pt x="1532" y="756"/>
                    <a:pt x="1533" y="757"/>
                  </a:cubicBezTo>
                  <a:cubicBezTo>
                    <a:pt x="1537" y="757"/>
                    <a:pt x="1541" y="759"/>
                    <a:pt x="1545" y="759"/>
                  </a:cubicBezTo>
                  <a:cubicBezTo>
                    <a:pt x="1545" y="759"/>
                    <a:pt x="1546" y="759"/>
                    <a:pt x="1546" y="759"/>
                  </a:cubicBezTo>
                  <a:cubicBezTo>
                    <a:pt x="1557" y="759"/>
                    <a:pt x="1560" y="751"/>
                    <a:pt x="1570" y="748"/>
                  </a:cubicBezTo>
                  <a:cubicBezTo>
                    <a:pt x="1575" y="747"/>
                    <a:pt x="1583" y="747"/>
                    <a:pt x="1589" y="745"/>
                  </a:cubicBezTo>
                  <a:cubicBezTo>
                    <a:pt x="1599" y="742"/>
                    <a:pt x="1611" y="739"/>
                    <a:pt x="1625" y="737"/>
                  </a:cubicBezTo>
                  <a:cubicBezTo>
                    <a:pt x="1634" y="742"/>
                    <a:pt x="1644" y="741"/>
                    <a:pt x="1652" y="745"/>
                  </a:cubicBezTo>
                  <a:cubicBezTo>
                    <a:pt x="1662" y="752"/>
                    <a:pt x="1663" y="764"/>
                    <a:pt x="1674" y="770"/>
                  </a:cubicBezTo>
                  <a:cubicBezTo>
                    <a:pt x="1682" y="768"/>
                    <a:pt x="1682" y="758"/>
                    <a:pt x="1690" y="758"/>
                  </a:cubicBezTo>
                  <a:cubicBezTo>
                    <a:pt x="1691" y="758"/>
                    <a:pt x="1692" y="758"/>
                    <a:pt x="1694" y="758"/>
                  </a:cubicBezTo>
                  <a:cubicBezTo>
                    <a:pt x="1697" y="764"/>
                    <a:pt x="1686" y="765"/>
                    <a:pt x="1686" y="771"/>
                  </a:cubicBezTo>
                  <a:cubicBezTo>
                    <a:pt x="1695" y="773"/>
                    <a:pt x="1698" y="779"/>
                    <a:pt x="1707" y="780"/>
                  </a:cubicBezTo>
                  <a:cubicBezTo>
                    <a:pt x="1712" y="785"/>
                    <a:pt x="1717" y="798"/>
                    <a:pt x="1727" y="803"/>
                  </a:cubicBezTo>
                  <a:cubicBezTo>
                    <a:pt x="1729" y="804"/>
                    <a:pt x="1734" y="803"/>
                    <a:pt x="1737" y="805"/>
                  </a:cubicBezTo>
                  <a:cubicBezTo>
                    <a:pt x="1742" y="807"/>
                    <a:pt x="1741" y="810"/>
                    <a:pt x="1746" y="810"/>
                  </a:cubicBezTo>
                  <a:cubicBezTo>
                    <a:pt x="1746" y="810"/>
                    <a:pt x="1746" y="810"/>
                    <a:pt x="1747" y="810"/>
                  </a:cubicBezTo>
                  <a:cubicBezTo>
                    <a:pt x="1754" y="810"/>
                    <a:pt x="1757" y="805"/>
                    <a:pt x="1764" y="802"/>
                  </a:cubicBezTo>
                  <a:cubicBezTo>
                    <a:pt x="1768" y="805"/>
                    <a:pt x="1772" y="809"/>
                    <a:pt x="1779" y="809"/>
                  </a:cubicBezTo>
                  <a:cubicBezTo>
                    <a:pt x="1787" y="801"/>
                    <a:pt x="1793" y="801"/>
                    <a:pt x="1806" y="798"/>
                  </a:cubicBezTo>
                  <a:cubicBezTo>
                    <a:pt x="1819" y="795"/>
                    <a:pt x="1817" y="785"/>
                    <a:pt x="1820" y="775"/>
                  </a:cubicBezTo>
                  <a:cubicBezTo>
                    <a:pt x="1824" y="760"/>
                    <a:pt x="1841" y="751"/>
                    <a:pt x="1846" y="739"/>
                  </a:cubicBezTo>
                  <a:cubicBezTo>
                    <a:pt x="1853" y="718"/>
                    <a:pt x="1844" y="693"/>
                    <a:pt x="1852" y="675"/>
                  </a:cubicBezTo>
                  <a:cubicBezTo>
                    <a:pt x="1851" y="674"/>
                    <a:pt x="1851" y="674"/>
                    <a:pt x="1850" y="674"/>
                  </a:cubicBezTo>
                  <a:cubicBezTo>
                    <a:pt x="1849" y="674"/>
                    <a:pt x="1848" y="675"/>
                    <a:pt x="1847" y="676"/>
                  </a:cubicBezTo>
                  <a:cubicBezTo>
                    <a:pt x="1846" y="678"/>
                    <a:pt x="1845" y="679"/>
                    <a:pt x="1843" y="679"/>
                  </a:cubicBezTo>
                  <a:cubicBezTo>
                    <a:pt x="1843" y="679"/>
                    <a:pt x="1843" y="679"/>
                    <a:pt x="1842" y="679"/>
                  </a:cubicBezTo>
                  <a:cubicBezTo>
                    <a:pt x="1836" y="672"/>
                    <a:pt x="1822" y="669"/>
                    <a:pt x="1825" y="657"/>
                  </a:cubicBezTo>
                  <a:cubicBezTo>
                    <a:pt x="1817" y="655"/>
                    <a:pt x="1811" y="651"/>
                    <a:pt x="1813" y="641"/>
                  </a:cubicBezTo>
                  <a:cubicBezTo>
                    <a:pt x="1794" y="631"/>
                    <a:pt x="1772" y="620"/>
                    <a:pt x="1775" y="595"/>
                  </a:cubicBezTo>
                  <a:cubicBezTo>
                    <a:pt x="1772" y="588"/>
                    <a:pt x="1761" y="588"/>
                    <a:pt x="1755" y="583"/>
                  </a:cubicBezTo>
                  <a:cubicBezTo>
                    <a:pt x="1759" y="571"/>
                    <a:pt x="1752" y="562"/>
                    <a:pt x="1745" y="556"/>
                  </a:cubicBezTo>
                  <a:moveTo>
                    <a:pt x="1512" y="541"/>
                  </a:moveTo>
                  <a:cubicBezTo>
                    <a:pt x="1508" y="541"/>
                    <a:pt x="1505" y="543"/>
                    <a:pt x="1506" y="549"/>
                  </a:cubicBezTo>
                  <a:cubicBezTo>
                    <a:pt x="1513" y="550"/>
                    <a:pt x="1517" y="555"/>
                    <a:pt x="1525" y="555"/>
                  </a:cubicBezTo>
                  <a:cubicBezTo>
                    <a:pt x="1526" y="555"/>
                    <a:pt x="1526" y="554"/>
                    <a:pt x="1527" y="554"/>
                  </a:cubicBezTo>
                  <a:cubicBezTo>
                    <a:pt x="1527" y="554"/>
                    <a:pt x="1527" y="554"/>
                    <a:pt x="1528" y="554"/>
                  </a:cubicBezTo>
                  <a:cubicBezTo>
                    <a:pt x="1529" y="553"/>
                    <a:pt x="1529" y="550"/>
                    <a:pt x="1529" y="547"/>
                  </a:cubicBezTo>
                  <a:cubicBezTo>
                    <a:pt x="1525" y="545"/>
                    <a:pt x="1518" y="541"/>
                    <a:pt x="1512" y="541"/>
                  </a:cubicBezTo>
                  <a:moveTo>
                    <a:pt x="1577" y="534"/>
                  </a:moveTo>
                  <a:cubicBezTo>
                    <a:pt x="1566" y="534"/>
                    <a:pt x="1553" y="541"/>
                    <a:pt x="1553" y="550"/>
                  </a:cubicBezTo>
                  <a:cubicBezTo>
                    <a:pt x="1555" y="550"/>
                    <a:pt x="1556" y="551"/>
                    <a:pt x="1556" y="553"/>
                  </a:cubicBezTo>
                  <a:cubicBezTo>
                    <a:pt x="1571" y="551"/>
                    <a:pt x="1581" y="547"/>
                    <a:pt x="1590" y="541"/>
                  </a:cubicBezTo>
                  <a:cubicBezTo>
                    <a:pt x="1588" y="536"/>
                    <a:pt x="1583" y="534"/>
                    <a:pt x="1577" y="534"/>
                  </a:cubicBezTo>
                  <a:moveTo>
                    <a:pt x="1529" y="531"/>
                  </a:moveTo>
                  <a:cubicBezTo>
                    <a:pt x="1523" y="531"/>
                    <a:pt x="1519" y="532"/>
                    <a:pt x="1517" y="535"/>
                  </a:cubicBezTo>
                  <a:cubicBezTo>
                    <a:pt x="1520" y="539"/>
                    <a:pt x="1528" y="541"/>
                    <a:pt x="1536" y="541"/>
                  </a:cubicBezTo>
                  <a:cubicBezTo>
                    <a:pt x="1542" y="541"/>
                    <a:pt x="1548" y="539"/>
                    <a:pt x="1550" y="534"/>
                  </a:cubicBezTo>
                  <a:cubicBezTo>
                    <a:pt x="1545" y="533"/>
                    <a:pt x="1536" y="531"/>
                    <a:pt x="1529" y="531"/>
                  </a:cubicBezTo>
                  <a:moveTo>
                    <a:pt x="1390" y="516"/>
                  </a:moveTo>
                  <a:cubicBezTo>
                    <a:pt x="1381" y="516"/>
                    <a:pt x="1371" y="518"/>
                    <a:pt x="1366" y="521"/>
                  </a:cubicBezTo>
                  <a:cubicBezTo>
                    <a:pt x="1366" y="527"/>
                    <a:pt x="1374" y="526"/>
                    <a:pt x="1379" y="528"/>
                  </a:cubicBezTo>
                  <a:cubicBezTo>
                    <a:pt x="1384" y="529"/>
                    <a:pt x="1389" y="532"/>
                    <a:pt x="1394" y="533"/>
                  </a:cubicBezTo>
                  <a:cubicBezTo>
                    <a:pt x="1395" y="533"/>
                    <a:pt x="1396" y="533"/>
                    <a:pt x="1397" y="533"/>
                  </a:cubicBezTo>
                  <a:cubicBezTo>
                    <a:pt x="1399" y="533"/>
                    <a:pt x="1401" y="533"/>
                    <a:pt x="1403" y="533"/>
                  </a:cubicBezTo>
                  <a:cubicBezTo>
                    <a:pt x="1405" y="533"/>
                    <a:pt x="1407" y="533"/>
                    <a:pt x="1409" y="533"/>
                  </a:cubicBezTo>
                  <a:cubicBezTo>
                    <a:pt x="1410" y="533"/>
                    <a:pt x="1411" y="533"/>
                    <a:pt x="1412" y="533"/>
                  </a:cubicBezTo>
                  <a:cubicBezTo>
                    <a:pt x="1418" y="534"/>
                    <a:pt x="1424" y="537"/>
                    <a:pt x="1429" y="538"/>
                  </a:cubicBezTo>
                  <a:cubicBezTo>
                    <a:pt x="1432" y="538"/>
                    <a:pt x="1434" y="538"/>
                    <a:pt x="1437" y="538"/>
                  </a:cubicBezTo>
                  <a:cubicBezTo>
                    <a:pt x="1440" y="538"/>
                    <a:pt x="1443" y="538"/>
                    <a:pt x="1446" y="538"/>
                  </a:cubicBezTo>
                  <a:cubicBezTo>
                    <a:pt x="1449" y="538"/>
                    <a:pt x="1452" y="537"/>
                    <a:pt x="1454" y="537"/>
                  </a:cubicBezTo>
                  <a:cubicBezTo>
                    <a:pt x="1459" y="537"/>
                    <a:pt x="1464" y="538"/>
                    <a:pt x="1468" y="541"/>
                  </a:cubicBezTo>
                  <a:cubicBezTo>
                    <a:pt x="1470" y="540"/>
                    <a:pt x="1471" y="538"/>
                    <a:pt x="1474" y="538"/>
                  </a:cubicBezTo>
                  <a:cubicBezTo>
                    <a:pt x="1474" y="538"/>
                    <a:pt x="1474" y="538"/>
                    <a:pt x="1475" y="538"/>
                  </a:cubicBezTo>
                  <a:cubicBezTo>
                    <a:pt x="1477" y="540"/>
                    <a:pt x="1483" y="542"/>
                    <a:pt x="1490" y="542"/>
                  </a:cubicBezTo>
                  <a:cubicBezTo>
                    <a:pt x="1500" y="542"/>
                    <a:pt x="1510" y="539"/>
                    <a:pt x="1512" y="534"/>
                  </a:cubicBezTo>
                  <a:cubicBezTo>
                    <a:pt x="1509" y="532"/>
                    <a:pt x="1503" y="531"/>
                    <a:pt x="1497" y="531"/>
                  </a:cubicBezTo>
                  <a:cubicBezTo>
                    <a:pt x="1489" y="531"/>
                    <a:pt x="1480" y="533"/>
                    <a:pt x="1476" y="537"/>
                  </a:cubicBezTo>
                  <a:cubicBezTo>
                    <a:pt x="1477" y="531"/>
                    <a:pt x="1468" y="534"/>
                    <a:pt x="1466" y="532"/>
                  </a:cubicBezTo>
                  <a:cubicBezTo>
                    <a:pt x="1462" y="530"/>
                    <a:pt x="1463" y="524"/>
                    <a:pt x="1458" y="523"/>
                  </a:cubicBezTo>
                  <a:cubicBezTo>
                    <a:pt x="1447" y="521"/>
                    <a:pt x="1435" y="518"/>
                    <a:pt x="1422" y="518"/>
                  </a:cubicBezTo>
                  <a:cubicBezTo>
                    <a:pt x="1418" y="518"/>
                    <a:pt x="1413" y="518"/>
                    <a:pt x="1409" y="519"/>
                  </a:cubicBezTo>
                  <a:cubicBezTo>
                    <a:pt x="1405" y="517"/>
                    <a:pt x="1398" y="516"/>
                    <a:pt x="1390" y="516"/>
                  </a:cubicBezTo>
                  <a:moveTo>
                    <a:pt x="1375" y="499"/>
                  </a:moveTo>
                  <a:cubicBezTo>
                    <a:pt x="1336" y="499"/>
                    <a:pt x="1336" y="499"/>
                    <a:pt x="1336" y="499"/>
                  </a:cubicBezTo>
                  <a:cubicBezTo>
                    <a:pt x="1346" y="507"/>
                    <a:pt x="1359" y="514"/>
                    <a:pt x="1367" y="514"/>
                  </a:cubicBezTo>
                  <a:cubicBezTo>
                    <a:pt x="1374" y="514"/>
                    <a:pt x="1377" y="510"/>
                    <a:pt x="1375" y="499"/>
                  </a:cubicBezTo>
                  <a:moveTo>
                    <a:pt x="1522" y="499"/>
                  </a:moveTo>
                  <a:cubicBezTo>
                    <a:pt x="1511" y="499"/>
                    <a:pt x="1511" y="499"/>
                    <a:pt x="1511" y="499"/>
                  </a:cubicBezTo>
                  <a:cubicBezTo>
                    <a:pt x="1512" y="500"/>
                    <a:pt x="1512" y="501"/>
                    <a:pt x="1512" y="502"/>
                  </a:cubicBezTo>
                  <a:cubicBezTo>
                    <a:pt x="1509" y="507"/>
                    <a:pt x="1505" y="516"/>
                    <a:pt x="1513" y="519"/>
                  </a:cubicBezTo>
                  <a:cubicBezTo>
                    <a:pt x="1529" y="518"/>
                    <a:pt x="1523" y="507"/>
                    <a:pt x="1522" y="499"/>
                  </a:cubicBezTo>
                  <a:moveTo>
                    <a:pt x="1545" y="499"/>
                  </a:moveTo>
                  <a:cubicBezTo>
                    <a:pt x="1530" y="499"/>
                    <a:pt x="1530" y="499"/>
                    <a:pt x="1530" y="499"/>
                  </a:cubicBezTo>
                  <a:cubicBezTo>
                    <a:pt x="1531" y="502"/>
                    <a:pt x="1532" y="505"/>
                    <a:pt x="1537" y="506"/>
                  </a:cubicBezTo>
                  <a:cubicBezTo>
                    <a:pt x="1542" y="505"/>
                    <a:pt x="1544" y="502"/>
                    <a:pt x="1545" y="499"/>
                  </a:cubicBezTo>
                  <a:moveTo>
                    <a:pt x="1652" y="499"/>
                  </a:moveTo>
                  <a:cubicBezTo>
                    <a:pt x="1642" y="499"/>
                    <a:pt x="1642" y="499"/>
                    <a:pt x="1642" y="499"/>
                  </a:cubicBezTo>
                  <a:cubicBezTo>
                    <a:pt x="1644" y="501"/>
                    <a:pt x="1645" y="502"/>
                    <a:pt x="1647" y="503"/>
                  </a:cubicBezTo>
                  <a:cubicBezTo>
                    <a:pt x="1650" y="502"/>
                    <a:pt x="1651" y="500"/>
                    <a:pt x="1652" y="499"/>
                  </a:cubicBezTo>
                  <a:moveTo>
                    <a:pt x="1767" y="499"/>
                  </a:moveTo>
                  <a:cubicBezTo>
                    <a:pt x="1657" y="499"/>
                    <a:pt x="1657" y="499"/>
                    <a:pt x="1657" y="499"/>
                  </a:cubicBezTo>
                  <a:cubicBezTo>
                    <a:pt x="1663" y="503"/>
                    <a:pt x="1671" y="506"/>
                    <a:pt x="1681" y="506"/>
                  </a:cubicBezTo>
                  <a:cubicBezTo>
                    <a:pt x="1683" y="506"/>
                    <a:pt x="1685" y="506"/>
                    <a:pt x="1687" y="505"/>
                  </a:cubicBezTo>
                  <a:cubicBezTo>
                    <a:pt x="1693" y="511"/>
                    <a:pt x="1700" y="516"/>
                    <a:pt x="1704" y="523"/>
                  </a:cubicBezTo>
                  <a:cubicBezTo>
                    <a:pt x="1701" y="529"/>
                    <a:pt x="1693" y="530"/>
                    <a:pt x="1693" y="539"/>
                  </a:cubicBezTo>
                  <a:cubicBezTo>
                    <a:pt x="1694" y="539"/>
                    <a:pt x="1695" y="539"/>
                    <a:pt x="1697" y="539"/>
                  </a:cubicBezTo>
                  <a:cubicBezTo>
                    <a:pt x="1702" y="539"/>
                    <a:pt x="1703" y="535"/>
                    <a:pt x="1709" y="535"/>
                  </a:cubicBezTo>
                  <a:cubicBezTo>
                    <a:pt x="1710" y="535"/>
                    <a:pt x="1710" y="535"/>
                    <a:pt x="1710" y="535"/>
                  </a:cubicBezTo>
                  <a:cubicBezTo>
                    <a:pt x="1716" y="535"/>
                    <a:pt x="1721" y="538"/>
                    <a:pt x="1725" y="540"/>
                  </a:cubicBezTo>
                  <a:cubicBezTo>
                    <a:pt x="1730" y="543"/>
                    <a:pt x="1734" y="546"/>
                    <a:pt x="1740" y="546"/>
                  </a:cubicBezTo>
                  <a:cubicBezTo>
                    <a:pt x="1742" y="546"/>
                    <a:pt x="1744" y="545"/>
                    <a:pt x="1747" y="544"/>
                  </a:cubicBezTo>
                  <a:cubicBezTo>
                    <a:pt x="1750" y="542"/>
                    <a:pt x="1750" y="537"/>
                    <a:pt x="1751" y="533"/>
                  </a:cubicBezTo>
                  <a:cubicBezTo>
                    <a:pt x="1755" y="531"/>
                    <a:pt x="1759" y="531"/>
                    <a:pt x="1762" y="531"/>
                  </a:cubicBezTo>
                  <a:cubicBezTo>
                    <a:pt x="1772" y="531"/>
                    <a:pt x="1778" y="537"/>
                    <a:pt x="1785" y="542"/>
                  </a:cubicBezTo>
                  <a:cubicBezTo>
                    <a:pt x="1792" y="548"/>
                    <a:pt x="1799" y="554"/>
                    <a:pt x="1808" y="554"/>
                  </a:cubicBezTo>
                  <a:cubicBezTo>
                    <a:pt x="1811" y="554"/>
                    <a:pt x="1815" y="553"/>
                    <a:pt x="1819" y="552"/>
                  </a:cubicBezTo>
                  <a:cubicBezTo>
                    <a:pt x="1819" y="545"/>
                    <a:pt x="1814" y="543"/>
                    <a:pt x="1811" y="539"/>
                  </a:cubicBezTo>
                  <a:cubicBezTo>
                    <a:pt x="1797" y="536"/>
                    <a:pt x="1796" y="525"/>
                    <a:pt x="1790" y="516"/>
                  </a:cubicBezTo>
                  <a:cubicBezTo>
                    <a:pt x="1785" y="508"/>
                    <a:pt x="1776" y="504"/>
                    <a:pt x="1767" y="499"/>
                  </a:cubicBezTo>
                  <a:moveTo>
                    <a:pt x="1850" y="499"/>
                  </a:moveTo>
                  <a:cubicBezTo>
                    <a:pt x="1839" y="499"/>
                    <a:pt x="1839" y="499"/>
                    <a:pt x="1839" y="499"/>
                  </a:cubicBezTo>
                  <a:cubicBezTo>
                    <a:pt x="1840" y="500"/>
                    <a:pt x="1840" y="500"/>
                    <a:pt x="1840" y="501"/>
                  </a:cubicBezTo>
                  <a:cubicBezTo>
                    <a:pt x="1833" y="502"/>
                    <a:pt x="1824" y="508"/>
                    <a:pt x="1814" y="508"/>
                  </a:cubicBezTo>
                  <a:cubicBezTo>
                    <a:pt x="1811" y="508"/>
                    <a:pt x="1808" y="508"/>
                    <a:pt x="1805" y="506"/>
                  </a:cubicBezTo>
                  <a:cubicBezTo>
                    <a:pt x="1803" y="507"/>
                    <a:pt x="1803" y="510"/>
                    <a:pt x="1803" y="513"/>
                  </a:cubicBezTo>
                  <a:cubicBezTo>
                    <a:pt x="1808" y="516"/>
                    <a:pt x="1814" y="518"/>
                    <a:pt x="1819" y="518"/>
                  </a:cubicBezTo>
                  <a:cubicBezTo>
                    <a:pt x="1830" y="518"/>
                    <a:pt x="1840" y="512"/>
                    <a:pt x="1843" y="504"/>
                  </a:cubicBezTo>
                  <a:cubicBezTo>
                    <a:pt x="1844" y="504"/>
                    <a:pt x="1844" y="504"/>
                    <a:pt x="1844" y="504"/>
                  </a:cubicBezTo>
                  <a:cubicBezTo>
                    <a:pt x="1845" y="504"/>
                    <a:pt x="1846" y="505"/>
                    <a:pt x="1847" y="505"/>
                  </a:cubicBezTo>
                  <a:cubicBezTo>
                    <a:pt x="1847" y="505"/>
                    <a:pt x="1848" y="505"/>
                    <a:pt x="1849" y="505"/>
                  </a:cubicBezTo>
                  <a:cubicBezTo>
                    <a:pt x="1850" y="505"/>
                    <a:pt x="1850" y="505"/>
                    <a:pt x="1851" y="504"/>
                  </a:cubicBezTo>
                  <a:cubicBezTo>
                    <a:pt x="1852" y="503"/>
                    <a:pt x="1851" y="501"/>
                    <a:pt x="1850" y="499"/>
                  </a:cubicBezTo>
                  <a:moveTo>
                    <a:pt x="1122" y="382"/>
                  </a:moveTo>
                  <a:cubicBezTo>
                    <a:pt x="1115" y="382"/>
                    <a:pt x="1109" y="391"/>
                    <a:pt x="1108" y="398"/>
                  </a:cubicBezTo>
                  <a:cubicBezTo>
                    <a:pt x="1106" y="407"/>
                    <a:pt x="1112" y="421"/>
                    <a:pt x="1120" y="421"/>
                  </a:cubicBezTo>
                  <a:cubicBezTo>
                    <a:pt x="1120" y="421"/>
                    <a:pt x="1120" y="421"/>
                    <a:pt x="1120" y="421"/>
                  </a:cubicBezTo>
                  <a:cubicBezTo>
                    <a:pt x="1127" y="421"/>
                    <a:pt x="1134" y="412"/>
                    <a:pt x="1134" y="406"/>
                  </a:cubicBezTo>
                  <a:cubicBezTo>
                    <a:pt x="1135" y="397"/>
                    <a:pt x="1122" y="390"/>
                    <a:pt x="1122" y="382"/>
                  </a:cubicBezTo>
                  <a:moveTo>
                    <a:pt x="836" y="361"/>
                  </a:moveTo>
                  <a:cubicBezTo>
                    <a:pt x="833" y="361"/>
                    <a:pt x="830" y="364"/>
                    <a:pt x="833" y="369"/>
                  </a:cubicBezTo>
                  <a:cubicBezTo>
                    <a:pt x="834" y="369"/>
                    <a:pt x="835" y="370"/>
                    <a:pt x="836" y="370"/>
                  </a:cubicBezTo>
                  <a:cubicBezTo>
                    <a:pt x="839" y="370"/>
                    <a:pt x="842" y="368"/>
                    <a:pt x="842" y="365"/>
                  </a:cubicBezTo>
                  <a:cubicBezTo>
                    <a:pt x="841" y="363"/>
                    <a:pt x="839" y="361"/>
                    <a:pt x="836" y="361"/>
                  </a:cubicBezTo>
                  <a:moveTo>
                    <a:pt x="853" y="357"/>
                  </a:moveTo>
                  <a:cubicBezTo>
                    <a:pt x="849" y="357"/>
                    <a:pt x="844" y="359"/>
                    <a:pt x="843" y="363"/>
                  </a:cubicBezTo>
                  <a:cubicBezTo>
                    <a:pt x="845" y="364"/>
                    <a:pt x="849" y="365"/>
                    <a:pt x="853" y="365"/>
                  </a:cubicBezTo>
                  <a:cubicBezTo>
                    <a:pt x="857" y="365"/>
                    <a:pt x="860" y="364"/>
                    <a:pt x="861" y="361"/>
                  </a:cubicBezTo>
                  <a:cubicBezTo>
                    <a:pt x="860" y="358"/>
                    <a:pt x="857" y="357"/>
                    <a:pt x="853" y="357"/>
                  </a:cubicBezTo>
                  <a:moveTo>
                    <a:pt x="1258" y="322"/>
                  </a:moveTo>
                  <a:cubicBezTo>
                    <a:pt x="1258" y="325"/>
                    <a:pt x="1258" y="328"/>
                    <a:pt x="1258" y="330"/>
                  </a:cubicBezTo>
                  <a:cubicBezTo>
                    <a:pt x="1258" y="322"/>
                    <a:pt x="1258" y="322"/>
                    <a:pt x="1258" y="322"/>
                  </a:cubicBezTo>
                  <a:moveTo>
                    <a:pt x="3244" y="300"/>
                  </a:moveTo>
                  <a:cubicBezTo>
                    <a:pt x="3238" y="300"/>
                    <a:pt x="3232" y="302"/>
                    <a:pt x="3230" y="304"/>
                  </a:cubicBezTo>
                  <a:cubicBezTo>
                    <a:pt x="3230" y="311"/>
                    <a:pt x="3237" y="315"/>
                    <a:pt x="3243" y="315"/>
                  </a:cubicBezTo>
                  <a:cubicBezTo>
                    <a:pt x="3249" y="315"/>
                    <a:pt x="3255" y="311"/>
                    <a:pt x="3255" y="303"/>
                  </a:cubicBezTo>
                  <a:cubicBezTo>
                    <a:pt x="3253" y="301"/>
                    <a:pt x="3248" y="300"/>
                    <a:pt x="3244" y="300"/>
                  </a:cubicBezTo>
                  <a:moveTo>
                    <a:pt x="3191" y="290"/>
                  </a:moveTo>
                  <a:cubicBezTo>
                    <a:pt x="3179" y="290"/>
                    <a:pt x="3168" y="294"/>
                    <a:pt x="3166" y="304"/>
                  </a:cubicBezTo>
                  <a:cubicBezTo>
                    <a:pt x="3167" y="306"/>
                    <a:pt x="3168" y="306"/>
                    <a:pt x="3169" y="306"/>
                  </a:cubicBezTo>
                  <a:cubicBezTo>
                    <a:pt x="3170" y="306"/>
                    <a:pt x="3171" y="306"/>
                    <a:pt x="3172" y="306"/>
                  </a:cubicBezTo>
                  <a:cubicBezTo>
                    <a:pt x="3173" y="306"/>
                    <a:pt x="3174" y="306"/>
                    <a:pt x="3175" y="306"/>
                  </a:cubicBezTo>
                  <a:cubicBezTo>
                    <a:pt x="3176" y="306"/>
                    <a:pt x="3177" y="306"/>
                    <a:pt x="3178" y="306"/>
                  </a:cubicBezTo>
                  <a:cubicBezTo>
                    <a:pt x="3184" y="308"/>
                    <a:pt x="3183" y="313"/>
                    <a:pt x="3189" y="313"/>
                  </a:cubicBezTo>
                  <a:cubicBezTo>
                    <a:pt x="3189" y="313"/>
                    <a:pt x="3189" y="313"/>
                    <a:pt x="3189" y="313"/>
                  </a:cubicBezTo>
                  <a:cubicBezTo>
                    <a:pt x="3196" y="312"/>
                    <a:pt x="3196" y="306"/>
                    <a:pt x="3204" y="305"/>
                  </a:cubicBezTo>
                  <a:cubicBezTo>
                    <a:pt x="3207" y="306"/>
                    <a:pt x="3213" y="308"/>
                    <a:pt x="3218" y="308"/>
                  </a:cubicBezTo>
                  <a:cubicBezTo>
                    <a:pt x="3222" y="308"/>
                    <a:pt x="3225" y="307"/>
                    <a:pt x="3226" y="302"/>
                  </a:cubicBezTo>
                  <a:cubicBezTo>
                    <a:pt x="3220" y="296"/>
                    <a:pt x="3205" y="290"/>
                    <a:pt x="3191" y="290"/>
                  </a:cubicBezTo>
                  <a:moveTo>
                    <a:pt x="3091" y="260"/>
                  </a:moveTo>
                  <a:cubicBezTo>
                    <a:pt x="3088" y="260"/>
                    <a:pt x="3085" y="260"/>
                    <a:pt x="3082" y="262"/>
                  </a:cubicBezTo>
                  <a:cubicBezTo>
                    <a:pt x="3082" y="263"/>
                    <a:pt x="3080" y="263"/>
                    <a:pt x="3081" y="264"/>
                  </a:cubicBezTo>
                  <a:cubicBezTo>
                    <a:pt x="3089" y="272"/>
                    <a:pt x="3105" y="273"/>
                    <a:pt x="3116" y="278"/>
                  </a:cubicBezTo>
                  <a:cubicBezTo>
                    <a:pt x="3121" y="283"/>
                    <a:pt x="3131" y="285"/>
                    <a:pt x="3133" y="293"/>
                  </a:cubicBezTo>
                  <a:cubicBezTo>
                    <a:pt x="3134" y="293"/>
                    <a:pt x="3136" y="293"/>
                    <a:pt x="3138" y="293"/>
                  </a:cubicBezTo>
                  <a:cubicBezTo>
                    <a:pt x="3140" y="293"/>
                    <a:pt x="3143" y="293"/>
                    <a:pt x="3145" y="293"/>
                  </a:cubicBezTo>
                  <a:cubicBezTo>
                    <a:pt x="3148" y="293"/>
                    <a:pt x="3151" y="293"/>
                    <a:pt x="3153" y="293"/>
                  </a:cubicBezTo>
                  <a:cubicBezTo>
                    <a:pt x="3160" y="293"/>
                    <a:pt x="3165" y="292"/>
                    <a:pt x="3165" y="287"/>
                  </a:cubicBezTo>
                  <a:cubicBezTo>
                    <a:pt x="3157" y="281"/>
                    <a:pt x="3148" y="277"/>
                    <a:pt x="3138" y="274"/>
                  </a:cubicBezTo>
                  <a:cubicBezTo>
                    <a:pt x="3134" y="272"/>
                    <a:pt x="3131" y="268"/>
                    <a:pt x="3128" y="267"/>
                  </a:cubicBezTo>
                  <a:cubicBezTo>
                    <a:pt x="3128" y="267"/>
                    <a:pt x="3127" y="267"/>
                    <a:pt x="3126" y="267"/>
                  </a:cubicBezTo>
                  <a:cubicBezTo>
                    <a:pt x="3125" y="267"/>
                    <a:pt x="3124" y="267"/>
                    <a:pt x="3123" y="267"/>
                  </a:cubicBezTo>
                  <a:cubicBezTo>
                    <a:pt x="3122" y="267"/>
                    <a:pt x="3120" y="267"/>
                    <a:pt x="3119" y="267"/>
                  </a:cubicBezTo>
                  <a:cubicBezTo>
                    <a:pt x="3119" y="267"/>
                    <a:pt x="3118" y="267"/>
                    <a:pt x="3117" y="267"/>
                  </a:cubicBezTo>
                  <a:cubicBezTo>
                    <a:pt x="3109" y="266"/>
                    <a:pt x="3101" y="260"/>
                    <a:pt x="3091" y="260"/>
                  </a:cubicBezTo>
                  <a:moveTo>
                    <a:pt x="135" y="221"/>
                  </a:moveTo>
                  <a:cubicBezTo>
                    <a:pt x="133" y="221"/>
                    <a:pt x="131" y="222"/>
                    <a:pt x="129" y="225"/>
                  </a:cubicBezTo>
                  <a:cubicBezTo>
                    <a:pt x="128" y="223"/>
                    <a:pt x="125" y="221"/>
                    <a:pt x="122" y="221"/>
                  </a:cubicBezTo>
                  <a:cubicBezTo>
                    <a:pt x="120" y="221"/>
                    <a:pt x="119" y="221"/>
                    <a:pt x="118" y="223"/>
                  </a:cubicBezTo>
                  <a:cubicBezTo>
                    <a:pt x="120" y="227"/>
                    <a:pt x="118" y="231"/>
                    <a:pt x="119" y="234"/>
                  </a:cubicBezTo>
                  <a:cubicBezTo>
                    <a:pt x="120" y="234"/>
                    <a:pt x="120" y="234"/>
                    <a:pt x="121" y="234"/>
                  </a:cubicBezTo>
                  <a:cubicBezTo>
                    <a:pt x="124" y="234"/>
                    <a:pt x="127" y="232"/>
                    <a:pt x="130" y="230"/>
                  </a:cubicBezTo>
                  <a:cubicBezTo>
                    <a:pt x="133" y="228"/>
                    <a:pt x="136" y="226"/>
                    <a:pt x="141" y="226"/>
                  </a:cubicBezTo>
                  <a:cubicBezTo>
                    <a:pt x="141" y="226"/>
                    <a:pt x="141" y="226"/>
                    <a:pt x="141" y="226"/>
                  </a:cubicBezTo>
                  <a:cubicBezTo>
                    <a:pt x="142" y="228"/>
                    <a:pt x="143" y="231"/>
                    <a:pt x="146" y="231"/>
                  </a:cubicBezTo>
                  <a:cubicBezTo>
                    <a:pt x="146" y="231"/>
                    <a:pt x="146" y="231"/>
                    <a:pt x="146" y="231"/>
                  </a:cubicBezTo>
                  <a:cubicBezTo>
                    <a:pt x="147" y="231"/>
                    <a:pt x="147" y="231"/>
                    <a:pt x="147" y="231"/>
                  </a:cubicBezTo>
                  <a:cubicBezTo>
                    <a:pt x="151" y="231"/>
                    <a:pt x="152" y="229"/>
                    <a:pt x="152" y="226"/>
                  </a:cubicBezTo>
                  <a:cubicBezTo>
                    <a:pt x="146" y="225"/>
                    <a:pt x="140" y="221"/>
                    <a:pt x="135" y="221"/>
                  </a:cubicBezTo>
                  <a:moveTo>
                    <a:pt x="167" y="209"/>
                  </a:moveTo>
                  <a:cubicBezTo>
                    <a:pt x="167" y="209"/>
                    <a:pt x="167" y="210"/>
                    <a:pt x="166" y="210"/>
                  </a:cubicBezTo>
                  <a:cubicBezTo>
                    <a:pt x="164" y="213"/>
                    <a:pt x="161" y="215"/>
                    <a:pt x="163" y="219"/>
                  </a:cubicBezTo>
                  <a:cubicBezTo>
                    <a:pt x="160" y="220"/>
                    <a:pt x="157" y="221"/>
                    <a:pt x="156" y="224"/>
                  </a:cubicBezTo>
                  <a:cubicBezTo>
                    <a:pt x="158" y="225"/>
                    <a:pt x="160" y="227"/>
                    <a:pt x="162" y="227"/>
                  </a:cubicBezTo>
                  <a:cubicBezTo>
                    <a:pt x="165" y="224"/>
                    <a:pt x="165" y="223"/>
                    <a:pt x="164" y="219"/>
                  </a:cubicBezTo>
                  <a:cubicBezTo>
                    <a:pt x="164" y="219"/>
                    <a:pt x="164" y="219"/>
                    <a:pt x="164" y="219"/>
                  </a:cubicBezTo>
                  <a:cubicBezTo>
                    <a:pt x="169" y="219"/>
                    <a:pt x="171" y="216"/>
                    <a:pt x="171" y="211"/>
                  </a:cubicBezTo>
                  <a:cubicBezTo>
                    <a:pt x="169" y="211"/>
                    <a:pt x="169" y="209"/>
                    <a:pt x="167" y="209"/>
                  </a:cubicBezTo>
                  <a:moveTo>
                    <a:pt x="142" y="181"/>
                  </a:moveTo>
                  <a:cubicBezTo>
                    <a:pt x="138" y="181"/>
                    <a:pt x="135" y="185"/>
                    <a:pt x="139" y="189"/>
                  </a:cubicBezTo>
                  <a:cubicBezTo>
                    <a:pt x="139" y="189"/>
                    <a:pt x="140" y="189"/>
                    <a:pt x="141" y="189"/>
                  </a:cubicBezTo>
                  <a:cubicBezTo>
                    <a:pt x="145" y="189"/>
                    <a:pt x="147" y="187"/>
                    <a:pt x="146" y="183"/>
                  </a:cubicBezTo>
                  <a:cubicBezTo>
                    <a:pt x="145" y="181"/>
                    <a:pt x="144" y="181"/>
                    <a:pt x="142" y="181"/>
                  </a:cubicBezTo>
                  <a:moveTo>
                    <a:pt x="15" y="155"/>
                  </a:moveTo>
                  <a:cubicBezTo>
                    <a:pt x="10" y="155"/>
                    <a:pt x="6" y="160"/>
                    <a:pt x="0" y="160"/>
                  </a:cubicBezTo>
                  <a:cubicBezTo>
                    <a:pt x="0" y="165"/>
                    <a:pt x="3" y="167"/>
                    <a:pt x="7" y="167"/>
                  </a:cubicBezTo>
                  <a:cubicBezTo>
                    <a:pt x="12" y="167"/>
                    <a:pt x="20" y="162"/>
                    <a:pt x="18" y="156"/>
                  </a:cubicBezTo>
                  <a:cubicBezTo>
                    <a:pt x="17" y="156"/>
                    <a:pt x="16" y="155"/>
                    <a:pt x="15" y="155"/>
                  </a:cubicBezTo>
                  <a:moveTo>
                    <a:pt x="560" y="154"/>
                  </a:moveTo>
                  <a:cubicBezTo>
                    <a:pt x="553" y="154"/>
                    <a:pt x="547" y="155"/>
                    <a:pt x="543" y="155"/>
                  </a:cubicBezTo>
                  <a:cubicBezTo>
                    <a:pt x="543" y="156"/>
                    <a:pt x="541" y="157"/>
                    <a:pt x="542" y="159"/>
                  </a:cubicBezTo>
                  <a:cubicBezTo>
                    <a:pt x="545" y="162"/>
                    <a:pt x="553" y="165"/>
                    <a:pt x="560" y="165"/>
                  </a:cubicBezTo>
                  <a:cubicBezTo>
                    <a:pt x="566" y="165"/>
                    <a:pt x="573" y="163"/>
                    <a:pt x="576" y="159"/>
                  </a:cubicBezTo>
                  <a:cubicBezTo>
                    <a:pt x="574" y="155"/>
                    <a:pt x="567" y="154"/>
                    <a:pt x="560" y="154"/>
                  </a:cubicBezTo>
                  <a:moveTo>
                    <a:pt x="449" y="128"/>
                  </a:moveTo>
                  <a:cubicBezTo>
                    <a:pt x="442" y="128"/>
                    <a:pt x="434" y="129"/>
                    <a:pt x="429" y="130"/>
                  </a:cubicBezTo>
                  <a:cubicBezTo>
                    <a:pt x="429" y="135"/>
                    <a:pt x="429" y="135"/>
                    <a:pt x="429" y="135"/>
                  </a:cubicBezTo>
                  <a:cubicBezTo>
                    <a:pt x="440" y="139"/>
                    <a:pt x="450" y="149"/>
                    <a:pt x="461" y="150"/>
                  </a:cubicBezTo>
                  <a:cubicBezTo>
                    <a:pt x="467" y="145"/>
                    <a:pt x="459" y="138"/>
                    <a:pt x="461" y="130"/>
                  </a:cubicBezTo>
                  <a:cubicBezTo>
                    <a:pt x="458" y="128"/>
                    <a:pt x="454" y="128"/>
                    <a:pt x="449" y="128"/>
                  </a:cubicBezTo>
                  <a:moveTo>
                    <a:pt x="320" y="122"/>
                  </a:moveTo>
                  <a:cubicBezTo>
                    <a:pt x="319" y="122"/>
                    <a:pt x="319" y="122"/>
                    <a:pt x="318" y="122"/>
                  </a:cubicBezTo>
                  <a:cubicBezTo>
                    <a:pt x="316" y="125"/>
                    <a:pt x="317" y="130"/>
                    <a:pt x="322" y="130"/>
                  </a:cubicBezTo>
                  <a:cubicBezTo>
                    <a:pt x="322" y="130"/>
                    <a:pt x="323" y="130"/>
                    <a:pt x="324" y="130"/>
                  </a:cubicBezTo>
                  <a:cubicBezTo>
                    <a:pt x="326" y="127"/>
                    <a:pt x="325" y="122"/>
                    <a:pt x="320" y="122"/>
                  </a:cubicBezTo>
                  <a:moveTo>
                    <a:pt x="345" y="109"/>
                  </a:moveTo>
                  <a:cubicBezTo>
                    <a:pt x="344" y="109"/>
                    <a:pt x="342" y="110"/>
                    <a:pt x="340" y="111"/>
                  </a:cubicBezTo>
                  <a:cubicBezTo>
                    <a:pt x="341" y="116"/>
                    <a:pt x="344" y="118"/>
                    <a:pt x="348" y="120"/>
                  </a:cubicBezTo>
                  <a:cubicBezTo>
                    <a:pt x="356" y="117"/>
                    <a:pt x="351" y="109"/>
                    <a:pt x="345" y="109"/>
                  </a:cubicBezTo>
                  <a:moveTo>
                    <a:pt x="399" y="102"/>
                  </a:moveTo>
                  <a:cubicBezTo>
                    <a:pt x="394" y="102"/>
                    <a:pt x="388" y="104"/>
                    <a:pt x="386" y="108"/>
                  </a:cubicBezTo>
                  <a:cubicBezTo>
                    <a:pt x="393" y="113"/>
                    <a:pt x="385" y="126"/>
                    <a:pt x="396" y="127"/>
                  </a:cubicBezTo>
                  <a:cubicBezTo>
                    <a:pt x="396" y="127"/>
                    <a:pt x="396" y="127"/>
                    <a:pt x="396" y="127"/>
                  </a:cubicBezTo>
                  <a:cubicBezTo>
                    <a:pt x="404" y="127"/>
                    <a:pt x="409" y="117"/>
                    <a:pt x="408" y="106"/>
                  </a:cubicBezTo>
                  <a:cubicBezTo>
                    <a:pt x="406" y="103"/>
                    <a:pt x="402" y="102"/>
                    <a:pt x="399" y="102"/>
                  </a:cubicBezTo>
                  <a:moveTo>
                    <a:pt x="3270" y="26"/>
                  </a:moveTo>
                  <a:cubicBezTo>
                    <a:pt x="3266" y="28"/>
                    <a:pt x="3269" y="33"/>
                    <a:pt x="3271" y="35"/>
                  </a:cubicBezTo>
                  <a:cubicBezTo>
                    <a:pt x="3272" y="35"/>
                    <a:pt x="3273" y="35"/>
                    <a:pt x="3273" y="35"/>
                  </a:cubicBezTo>
                  <a:cubicBezTo>
                    <a:pt x="3274" y="35"/>
                    <a:pt x="3275" y="35"/>
                    <a:pt x="3276" y="35"/>
                  </a:cubicBezTo>
                  <a:cubicBezTo>
                    <a:pt x="3277" y="35"/>
                    <a:pt x="3278" y="35"/>
                    <a:pt x="3279" y="35"/>
                  </a:cubicBezTo>
                  <a:cubicBezTo>
                    <a:pt x="3283" y="35"/>
                    <a:pt x="3286" y="35"/>
                    <a:pt x="3287" y="32"/>
                  </a:cubicBezTo>
                  <a:cubicBezTo>
                    <a:pt x="3280" y="30"/>
                    <a:pt x="3274" y="29"/>
                    <a:pt x="3270" y="26"/>
                  </a:cubicBezTo>
                  <a:moveTo>
                    <a:pt x="314" y="0"/>
                  </a:moveTo>
                  <a:cubicBezTo>
                    <a:pt x="259" y="0"/>
                    <a:pt x="259" y="0"/>
                    <a:pt x="259" y="0"/>
                  </a:cubicBezTo>
                  <a:cubicBezTo>
                    <a:pt x="256" y="2"/>
                    <a:pt x="250" y="3"/>
                    <a:pt x="246" y="5"/>
                  </a:cubicBezTo>
                  <a:cubicBezTo>
                    <a:pt x="246" y="8"/>
                    <a:pt x="249" y="7"/>
                    <a:pt x="251" y="9"/>
                  </a:cubicBezTo>
                  <a:cubicBezTo>
                    <a:pt x="255" y="9"/>
                    <a:pt x="259" y="8"/>
                    <a:pt x="262" y="8"/>
                  </a:cubicBezTo>
                  <a:cubicBezTo>
                    <a:pt x="265" y="8"/>
                    <a:pt x="267" y="8"/>
                    <a:pt x="269" y="9"/>
                  </a:cubicBezTo>
                  <a:cubicBezTo>
                    <a:pt x="281" y="3"/>
                    <a:pt x="302" y="6"/>
                    <a:pt x="314" y="0"/>
                  </a:cubicBezTo>
                  <a:moveTo>
                    <a:pt x="1258" y="0"/>
                  </a:moveTo>
                  <a:cubicBezTo>
                    <a:pt x="330" y="0"/>
                    <a:pt x="330" y="0"/>
                    <a:pt x="330" y="0"/>
                  </a:cubicBezTo>
                  <a:cubicBezTo>
                    <a:pt x="321" y="7"/>
                    <a:pt x="311" y="13"/>
                    <a:pt x="300" y="19"/>
                  </a:cubicBezTo>
                  <a:cubicBezTo>
                    <a:pt x="296" y="18"/>
                    <a:pt x="296" y="14"/>
                    <a:pt x="291" y="14"/>
                  </a:cubicBezTo>
                  <a:cubicBezTo>
                    <a:pt x="290" y="14"/>
                    <a:pt x="290" y="14"/>
                    <a:pt x="290" y="14"/>
                  </a:cubicBezTo>
                  <a:cubicBezTo>
                    <a:pt x="288" y="17"/>
                    <a:pt x="293" y="24"/>
                    <a:pt x="287" y="25"/>
                  </a:cubicBezTo>
                  <a:cubicBezTo>
                    <a:pt x="284" y="24"/>
                    <a:pt x="277" y="23"/>
                    <a:pt x="270" y="23"/>
                  </a:cubicBezTo>
                  <a:cubicBezTo>
                    <a:pt x="264" y="23"/>
                    <a:pt x="259" y="24"/>
                    <a:pt x="257" y="29"/>
                  </a:cubicBezTo>
                  <a:cubicBezTo>
                    <a:pt x="259" y="34"/>
                    <a:pt x="263" y="37"/>
                    <a:pt x="268" y="39"/>
                  </a:cubicBezTo>
                  <a:cubicBezTo>
                    <a:pt x="270" y="38"/>
                    <a:pt x="272" y="38"/>
                    <a:pt x="274" y="38"/>
                  </a:cubicBezTo>
                  <a:cubicBezTo>
                    <a:pt x="288" y="38"/>
                    <a:pt x="298" y="52"/>
                    <a:pt x="297" y="62"/>
                  </a:cubicBezTo>
                  <a:cubicBezTo>
                    <a:pt x="297" y="67"/>
                    <a:pt x="290" y="78"/>
                    <a:pt x="286" y="80"/>
                  </a:cubicBezTo>
                  <a:cubicBezTo>
                    <a:pt x="283" y="81"/>
                    <a:pt x="280" y="81"/>
                    <a:pt x="276" y="81"/>
                  </a:cubicBezTo>
                  <a:cubicBezTo>
                    <a:pt x="265" y="81"/>
                    <a:pt x="250" y="78"/>
                    <a:pt x="246" y="77"/>
                  </a:cubicBezTo>
                  <a:cubicBezTo>
                    <a:pt x="245" y="77"/>
                    <a:pt x="244" y="77"/>
                    <a:pt x="242" y="77"/>
                  </a:cubicBezTo>
                  <a:cubicBezTo>
                    <a:pt x="241" y="77"/>
                    <a:pt x="239" y="77"/>
                    <a:pt x="238" y="77"/>
                  </a:cubicBezTo>
                  <a:cubicBezTo>
                    <a:pt x="237" y="77"/>
                    <a:pt x="235" y="77"/>
                    <a:pt x="234" y="77"/>
                  </a:cubicBezTo>
                  <a:cubicBezTo>
                    <a:pt x="230" y="77"/>
                    <a:pt x="227" y="77"/>
                    <a:pt x="225" y="74"/>
                  </a:cubicBezTo>
                  <a:cubicBezTo>
                    <a:pt x="221" y="80"/>
                    <a:pt x="211" y="78"/>
                    <a:pt x="209" y="84"/>
                  </a:cubicBezTo>
                  <a:cubicBezTo>
                    <a:pt x="208" y="89"/>
                    <a:pt x="218" y="96"/>
                    <a:pt x="218" y="103"/>
                  </a:cubicBezTo>
                  <a:cubicBezTo>
                    <a:pt x="219" y="113"/>
                    <a:pt x="214" y="114"/>
                    <a:pt x="209" y="123"/>
                  </a:cubicBezTo>
                  <a:cubicBezTo>
                    <a:pt x="217" y="128"/>
                    <a:pt x="211" y="141"/>
                    <a:pt x="218" y="147"/>
                  </a:cubicBezTo>
                  <a:cubicBezTo>
                    <a:pt x="219" y="148"/>
                    <a:pt x="220" y="148"/>
                    <a:pt x="220" y="148"/>
                  </a:cubicBezTo>
                  <a:cubicBezTo>
                    <a:pt x="228" y="148"/>
                    <a:pt x="230" y="143"/>
                    <a:pt x="236" y="141"/>
                  </a:cubicBezTo>
                  <a:cubicBezTo>
                    <a:pt x="241" y="143"/>
                    <a:pt x="244" y="150"/>
                    <a:pt x="249" y="150"/>
                  </a:cubicBezTo>
                  <a:cubicBezTo>
                    <a:pt x="250" y="150"/>
                    <a:pt x="250" y="150"/>
                    <a:pt x="250" y="150"/>
                  </a:cubicBezTo>
                  <a:cubicBezTo>
                    <a:pt x="253" y="150"/>
                    <a:pt x="256" y="149"/>
                    <a:pt x="258" y="148"/>
                  </a:cubicBezTo>
                  <a:cubicBezTo>
                    <a:pt x="261" y="147"/>
                    <a:pt x="264" y="146"/>
                    <a:pt x="268" y="146"/>
                  </a:cubicBezTo>
                  <a:cubicBezTo>
                    <a:pt x="268" y="146"/>
                    <a:pt x="268" y="146"/>
                    <a:pt x="268" y="146"/>
                  </a:cubicBezTo>
                  <a:cubicBezTo>
                    <a:pt x="273" y="146"/>
                    <a:pt x="279" y="150"/>
                    <a:pt x="283" y="150"/>
                  </a:cubicBezTo>
                  <a:cubicBezTo>
                    <a:pt x="284" y="150"/>
                    <a:pt x="284" y="150"/>
                    <a:pt x="285" y="149"/>
                  </a:cubicBezTo>
                  <a:cubicBezTo>
                    <a:pt x="291" y="148"/>
                    <a:pt x="287" y="143"/>
                    <a:pt x="291" y="138"/>
                  </a:cubicBezTo>
                  <a:cubicBezTo>
                    <a:pt x="295" y="134"/>
                    <a:pt x="302" y="134"/>
                    <a:pt x="306" y="131"/>
                  </a:cubicBezTo>
                  <a:cubicBezTo>
                    <a:pt x="307" y="126"/>
                    <a:pt x="305" y="124"/>
                    <a:pt x="304" y="122"/>
                  </a:cubicBezTo>
                  <a:cubicBezTo>
                    <a:pt x="310" y="116"/>
                    <a:pt x="313" y="109"/>
                    <a:pt x="321" y="105"/>
                  </a:cubicBezTo>
                  <a:cubicBezTo>
                    <a:pt x="328" y="102"/>
                    <a:pt x="339" y="102"/>
                    <a:pt x="340" y="94"/>
                  </a:cubicBezTo>
                  <a:cubicBezTo>
                    <a:pt x="341" y="89"/>
                    <a:pt x="336" y="89"/>
                    <a:pt x="337" y="84"/>
                  </a:cubicBezTo>
                  <a:cubicBezTo>
                    <a:pt x="340" y="82"/>
                    <a:pt x="342" y="81"/>
                    <a:pt x="345" y="81"/>
                  </a:cubicBezTo>
                  <a:cubicBezTo>
                    <a:pt x="348" y="81"/>
                    <a:pt x="351" y="82"/>
                    <a:pt x="354" y="83"/>
                  </a:cubicBezTo>
                  <a:cubicBezTo>
                    <a:pt x="357" y="84"/>
                    <a:pt x="361" y="85"/>
                    <a:pt x="364" y="85"/>
                  </a:cubicBezTo>
                  <a:cubicBezTo>
                    <a:pt x="365" y="85"/>
                    <a:pt x="366" y="85"/>
                    <a:pt x="367" y="84"/>
                  </a:cubicBezTo>
                  <a:cubicBezTo>
                    <a:pt x="375" y="83"/>
                    <a:pt x="388" y="73"/>
                    <a:pt x="399" y="73"/>
                  </a:cubicBezTo>
                  <a:cubicBezTo>
                    <a:pt x="404" y="73"/>
                    <a:pt x="409" y="75"/>
                    <a:pt x="412" y="83"/>
                  </a:cubicBezTo>
                  <a:cubicBezTo>
                    <a:pt x="406" y="87"/>
                    <a:pt x="392" y="85"/>
                    <a:pt x="393" y="96"/>
                  </a:cubicBezTo>
                  <a:cubicBezTo>
                    <a:pt x="396" y="96"/>
                    <a:pt x="397" y="98"/>
                    <a:pt x="400" y="98"/>
                  </a:cubicBezTo>
                  <a:cubicBezTo>
                    <a:pt x="400" y="98"/>
                    <a:pt x="400" y="98"/>
                    <a:pt x="400" y="98"/>
                  </a:cubicBezTo>
                  <a:cubicBezTo>
                    <a:pt x="405" y="97"/>
                    <a:pt x="404" y="90"/>
                    <a:pt x="410" y="89"/>
                  </a:cubicBezTo>
                  <a:cubicBezTo>
                    <a:pt x="433" y="97"/>
                    <a:pt x="454" y="107"/>
                    <a:pt x="468" y="123"/>
                  </a:cubicBezTo>
                  <a:cubicBezTo>
                    <a:pt x="465" y="127"/>
                    <a:pt x="465" y="132"/>
                    <a:pt x="469" y="135"/>
                  </a:cubicBezTo>
                  <a:cubicBezTo>
                    <a:pt x="474" y="129"/>
                    <a:pt x="484" y="129"/>
                    <a:pt x="484" y="123"/>
                  </a:cubicBezTo>
                  <a:cubicBezTo>
                    <a:pt x="485" y="118"/>
                    <a:pt x="474" y="118"/>
                    <a:pt x="475" y="110"/>
                  </a:cubicBezTo>
                  <a:cubicBezTo>
                    <a:pt x="476" y="110"/>
                    <a:pt x="477" y="110"/>
                    <a:pt x="478" y="110"/>
                  </a:cubicBezTo>
                  <a:cubicBezTo>
                    <a:pt x="480" y="110"/>
                    <a:pt x="482" y="111"/>
                    <a:pt x="483" y="111"/>
                  </a:cubicBezTo>
                  <a:cubicBezTo>
                    <a:pt x="485" y="112"/>
                    <a:pt x="487" y="113"/>
                    <a:pt x="488" y="113"/>
                  </a:cubicBezTo>
                  <a:cubicBezTo>
                    <a:pt x="490" y="113"/>
                    <a:pt x="491" y="113"/>
                    <a:pt x="492" y="112"/>
                  </a:cubicBezTo>
                  <a:cubicBezTo>
                    <a:pt x="489" y="103"/>
                    <a:pt x="473" y="97"/>
                    <a:pt x="459" y="94"/>
                  </a:cubicBezTo>
                  <a:cubicBezTo>
                    <a:pt x="453" y="87"/>
                    <a:pt x="432" y="76"/>
                    <a:pt x="432" y="65"/>
                  </a:cubicBezTo>
                  <a:cubicBezTo>
                    <a:pt x="432" y="59"/>
                    <a:pt x="437" y="55"/>
                    <a:pt x="443" y="55"/>
                  </a:cubicBezTo>
                  <a:cubicBezTo>
                    <a:pt x="443" y="55"/>
                    <a:pt x="444" y="55"/>
                    <a:pt x="444" y="55"/>
                  </a:cubicBezTo>
                  <a:cubicBezTo>
                    <a:pt x="455" y="55"/>
                    <a:pt x="457" y="66"/>
                    <a:pt x="463" y="72"/>
                  </a:cubicBezTo>
                  <a:cubicBezTo>
                    <a:pt x="471" y="73"/>
                    <a:pt x="474" y="81"/>
                    <a:pt x="481" y="85"/>
                  </a:cubicBezTo>
                  <a:cubicBezTo>
                    <a:pt x="488" y="90"/>
                    <a:pt x="499" y="92"/>
                    <a:pt x="501" y="100"/>
                  </a:cubicBezTo>
                  <a:cubicBezTo>
                    <a:pt x="504" y="122"/>
                    <a:pt x="531" y="124"/>
                    <a:pt x="525" y="145"/>
                  </a:cubicBezTo>
                  <a:cubicBezTo>
                    <a:pt x="530" y="147"/>
                    <a:pt x="534" y="149"/>
                    <a:pt x="540" y="150"/>
                  </a:cubicBezTo>
                  <a:cubicBezTo>
                    <a:pt x="552" y="146"/>
                    <a:pt x="546" y="125"/>
                    <a:pt x="544" y="114"/>
                  </a:cubicBezTo>
                  <a:cubicBezTo>
                    <a:pt x="550" y="109"/>
                    <a:pt x="556" y="105"/>
                    <a:pt x="564" y="102"/>
                  </a:cubicBezTo>
                  <a:cubicBezTo>
                    <a:pt x="567" y="104"/>
                    <a:pt x="569" y="106"/>
                    <a:pt x="573" y="108"/>
                  </a:cubicBezTo>
                  <a:cubicBezTo>
                    <a:pt x="581" y="105"/>
                    <a:pt x="587" y="100"/>
                    <a:pt x="594" y="96"/>
                  </a:cubicBezTo>
                  <a:cubicBezTo>
                    <a:pt x="594" y="90"/>
                    <a:pt x="587" y="91"/>
                    <a:pt x="587" y="85"/>
                  </a:cubicBezTo>
                  <a:cubicBezTo>
                    <a:pt x="588" y="80"/>
                    <a:pt x="596" y="81"/>
                    <a:pt x="596" y="76"/>
                  </a:cubicBezTo>
                  <a:cubicBezTo>
                    <a:pt x="592" y="72"/>
                    <a:pt x="578" y="65"/>
                    <a:pt x="587" y="58"/>
                  </a:cubicBezTo>
                  <a:cubicBezTo>
                    <a:pt x="594" y="60"/>
                    <a:pt x="597" y="64"/>
                    <a:pt x="606" y="64"/>
                  </a:cubicBezTo>
                  <a:cubicBezTo>
                    <a:pt x="606" y="64"/>
                    <a:pt x="607" y="64"/>
                    <a:pt x="607" y="64"/>
                  </a:cubicBezTo>
                  <a:cubicBezTo>
                    <a:pt x="609" y="56"/>
                    <a:pt x="614" y="48"/>
                    <a:pt x="623" y="47"/>
                  </a:cubicBezTo>
                  <a:cubicBezTo>
                    <a:pt x="623" y="47"/>
                    <a:pt x="624" y="47"/>
                    <a:pt x="624" y="47"/>
                  </a:cubicBezTo>
                  <a:cubicBezTo>
                    <a:pt x="627" y="47"/>
                    <a:pt x="629" y="48"/>
                    <a:pt x="632" y="49"/>
                  </a:cubicBezTo>
                  <a:cubicBezTo>
                    <a:pt x="635" y="50"/>
                    <a:pt x="637" y="50"/>
                    <a:pt x="640" y="50"/>
                  </a:cubicBezTo>
                  <a:cubicBezTo>
                    <a:pt x="640" y="50"/>
                    <a:pt x="641" y="50"/>
                    <a:pt x="642" y="50"/>
                  </a:cubicBezTo>
                  <a:cubicBezTo>
                    <a:pt x="635" y="57"/>
                    <a:pt x="644" y="63"/>
                    <a:pt x="647" y="70"/>
                  </a:cubicBezTo>
                  <a:cubicBezTo>
                    <a:pt x="657" y="67"/>
                    <a:pt x="665" y="63"/>
                    <a:pt x="675" y="60"/>
                  </a:cubicBezTo>
                  <a:cubicBezTo>
                    <a:pt x="673" y="52"/>
                    <a:pt x="654" y="57"/>
                    <a:pt x="654" y="47"/>
                  </a:cubicBezTo>
                  <a:cubicBezTo>
                    <a:pt x="655" y="48"/>
                    <a:pt x="656" y="48"/>
                    <a:pt x="657" y="48"/>
                  </a:cubicBezTo>
                  <a:cubicBezTo>
                    <a:pt x="664" y="48"/>
                    <a:pt x="670" y="46"/>
                    <a:pt x="676" y="44"/>
                  </a:cubicBezTo>
                  <a:cubicBezTo>
                    <a:pt x="682" y="42"/>
                    <a:pt x="688" y="40"/>
                    <a:pt x="695" y="40"/>
                  </a:cubicBezTo>
                  <a:cubicBezTo>
                    <a:pt x="696" y="40"/>
                    <a:pt x="697" y="40"/>
                    <a:pt x="698" y="40"/>
                  </a:cubicBezTo>
                  <a:cubicBezTo>
                    <a:pt x="700" y="54"/>
                    <a:pt x="681" y="50"/>
                    <a:pt x="684" y="61"/>
                  </a:cubicBezTo>
                  <a:cubicBezTo>
                    <a:pt x="685" y="67"/>
                    <a:pt x="701" y="72"/>
                    <a:pt x="709" y="76"/>
                  </a:cubicBezTo>
                  <a:cubicBezTo>
                    <a:pt x="719" y="81"/>
                    <a:pt x="729" y="87"/>
                    <a:pt x="732" y="93"/>
                  </a:cubicBezTo>
                  <a:cubicBezTo>
                    <a:pt x="727" y="102"/>
                    <a:pt x="716" y="99"/>
                    <a:pt x="705" y="100"/>
                  </a:cubicBezTo>
                  <a:cubicBezTo>
                    <a:pt x="702" y="100"/>
                    <a:pt x="700" y="101"/>
                    <a:pt x="699" y="101"/>
                  </a:cubicBezTo>
                  <a:cubicBezTo>
                    <a:pt x="689" y="101"/>
                    <a:pt x="687" y="97"/>
                    <a:pt x="676" y="94"/>
                  </a:cubicBezTo>
                  <a:cubicBezTo>
                    <a:pt x="669" y="91"/>
                    <a:pt x="661" y="91"/>
                    <a:pt x="654" y="91"/>
                  </a:cubicBezTo>
                  <a:cubicBezTo>
                    <a:pt x="646" y="91"/>
                    <a:pt x="638" y="92"/>
                    <a:pt x="630" y="93"/>
                  </a:cubicBezTo>
                  <a:cubicBezTo>
                    <a:pt x="626" y="97"/>
                    <a:pt x="619" y="100"/>
                    <a:pt x="609" y="100"/>
                  </a:cubicBezTo>
                  <a:cubicBezTo>
                    <a:pt x="608" y="100"/>
                    <a:pt x="607" y="100"/>
                    <a:pt x="606" y="100"/>
                  </a:cubicBezTo>
                  <a:cubicBezTo>
                    <a:pt x="605" y="112"/>
                    <a:pt x="584" y="108"/>
                    <a:pt x="574" y="113"/>
                  </a:cubicBezTo>
                  <a:cubicBezTo>
                    <a:pt x="571" y="118"/>
                    <a:pt x="576" y="124"/>
                    <a:pt x="573" y="130"/>
                  </a:cubicBezTo>
                  <a:cubicBezTo>
                    <a:pt x="578" y="135"/>
                    <a:pt x="582" y="141"/>
                    <a:pt x="588" y="146"/>
                  </a:cubicBezTo>
                  <a:cubicBezTo>
                    <a:pt x="589" y="146"/>
                    <a:pt x="589" y="146"/>
                    <a:pt x="589" y="146"/>
                  </a:cubicBezTo>
                  <a:cubicBezTo>
                    <a:pt x="598" y="146"/>
                    <a:pt x="602" y="150"/>
                    <a:pt x="608" y="152"/>
                  </a:cubicBezTo>
                  <a:cubicBezTo>
                    <a:pt x="615" y="151"/>
                    <a:pt x="619" y="147"/>
                    <a:pt x="625" y="147"/>
                  </a:cubicBezTo>
                  <a:cubicBezTo>
                    <a:pt x="625" y="147"/>
                    <a:pt x="626" y="147"/>
                    <a:pt x="626" y="147"/>
                  </a:cubicBezTo>
                  <a:cubicBezTo>
                    <a:pt x="631" y="147"/>
                    <a:pt x="635" y="152"/>
                    <a:pt x="640" y="152"/>
                  </a:cubicBezTo>
                  <a:cubicBezTo>
                    <a:pt x="641" y="152"/>
                    <a:pt x="642" y="152"/>
                    <a:pt x="643" y="152"/>
                  </a:cubicBezTo>
                  <a:cubicBezTo>
                    <a:pt x="653" y="152"/>
                    <a:pt x="656" y="147"/>
                    <a:pt x="667" y="146"/>
                  </a:cubicBezTo>
                  <a:cubicBezTo>
                    <a:pt x="677" y="153"/>
                    <a:pt x="667" y="169"/>
                    <a:pt x="663" y="176"/>
                  </a:cubicBezTo>
                  <a:cubicBezTo>
                    <a:pt x="663" y="180"/>
                    <a:pt x="668" y="180"/>
                    <a:pt x="668" y="185"/>
                  </a:cubicBezTo>
                  <a:cubicBezTo>
                    <a:pt x="656" y="185"/>
                    <a:pt x="646" y="195"/>
                    <a:pt x="633" y="195"/>
                  </a:cubicBezTo>
                  <a:cubicBezTo>
                    <a:pt x="629" y="195"/>
                    <a:pt x="625" y="194"/>
                    <a:pt x="620" y="192"/>
                  </a:cubicBezTo>
                  <a:cubicBezTo>
                    <a:pt x="615" y="197"/>
                    <a:pt x="610" y="198"/>
                    <a:pt x="603" y="198"/>
                  </a:cubicBezTo>
                  <a:cubicBezTo>
                    <a:pt x="598" y="198"/>
                    <a:pt x="592" y="197"/>
                    <a:pt x="586" y="196"/>
                  </a:cubicBezTo>
                  <a:cubicBezTo>
                    <a:pt x="580" y="195"/>
                    <a:pt x="574" y="194"/>
                    <a:pt x="569" y="194"/>
                  </a:cubicBezTo>
                  <a:cubicBezTo>
                    <a:pt x="567" y="194"/>
                    <a:pt x="565" y="194"/>
                    <a:pt x="564" y="194"/>
                  </a:cubicBezTo>
                  <a:cubicBezTo>
                    <a:pt x="553" y="190"/>
                    <a:pt x="538" y="182"/>
                    <a:pt x="525" y="182"/>
                  </a:cubicBezTo>
                  <a:cubicBezTo>
                    <a:pt x="517" y="182"/>
                    <a:pt x="511" y="185"/>
                    <a:pt x="506" y="192"/>
                  </a:cubicBezTo>
                  <a:cubicBezTo>
                    <a:pt x="509" y="201"/>
                    <a:pt x="503" y="205"/>
                    <a:pt x="497" y="205"/>
                  </a:cubicBezTo>
                  <a:cubicBezTo>
                    <a:pt x="492" y="205"/>
                    <a:pt x="486" y="203"/>
                    <a:pt x="484" y="198"/>
                  </a:cubicBezTo>
                  <a:cubicBezTo>
                    <a:pt x="483" y="199"/>
                    <a:pt x="482" y="199"/>
                    <a:pt x="481" y="199"/>
                  </a:cubicBezTo>
                  <a:cubicBezTo>
                    <a:pt x="475" y="199"/>
                    <a:pt x="472" y="196"/>
                    <a:pt x="465" y="196"/>
                  </a:cubicBezTo>
                  <a:cubicBezTo>
                    <a:pt x="460" y="176"/>
                    <a:pt x="418" y="186"/>
                    <a:pt x="408" y="171"/>
                  </a:cubicBezTo>
                  <a:cubicBezTo>
                    <a:pt x="415" y="163"/>
                    <a:pt x="422" y="156"/>
                    <a:pt x="414" y="143"/>
                  </a:cubicBezTo>
                  <a:cubicBezTo>
                    <a:pt x="409" y="141"/>
                    <a:pt x="404" y="140"/>
                    <a:pt x="399" y="140"/>
                  </a:cubicBezTo>
                  <a:cubicBezTo>
                    <a:pt x="391" y="140"/>
                    <a:pt x="384" y="141"/>
                    <a:pt x="377" y="143"/>
                  </a:cubicBezTo>
                  <a:cubicBezTo>
                    <a:pt x="370" y="145"/>
                    <a:pt x="363" y="147"/>
                    <a:pt x="356" y="147"/>
                  </a:cubicBezTo>
                  <a:cubicBezTo>
                    <a:pt x="355" y="147"/>
                    <a:pt x="354" y="147"/>
                    <a:pt x="352" y="147"/>
                  </a:cubicBezTo>
                  <a:cubicBezTo>
                    <a:pt x="348" y="146"/>
                    <a:pt x="344" y="143"/>
                    <a:pt x="339" y="143"/>
                  </a:cubicBezTo>
                  <a:cubicBezTo>
                    <a:pt x="339" y="143"/>
                    <a:pt x="339" y="143"/>
                    <a:pt x="339" y="143"/>
                  </a:cubicBezTo>
                  <a:cubicBezTo>
                    <a:pt x="330" y="143"/>
                    <a:pt x="318" y="152"/>
                    <a:pt x="306" y="155"/>
                  </a:cubicBezTo>
                  <a:cubicBezTo>
                    <a:pt x="303" y="156"/>
                    <a:pt x="298" y="155"/>
                    <a:pt x="296" y="156"/>
                  </a:cubicBezTo>
                  <a:cubicBezTo>
                    <a:pt x="292" y="157"/>
                    <a:pt x="291" y="161"/>
                    <a:pt x="287" y="161"/>
                  </a:cubicBezTo>
                  <a:cubicBezTo>
                    <a:pt x="287" y="161"/>
                    <a:pt x="286" y="162"/>
                    <a:pt x="285" y="162"/>
                  </a:cubicBezTo>
                  <a:cubicBezTo>
                    <a:pt x="281" y="162"/>
                    <a:pt x="277" y="160"/>
                    <a:pt x="270" y="160"/>
                  </a:cubicBezTo>
                  <a:cubicBezTo>
                    <a:pt x="270" y="160"/>
                    <a:pt x="269" y="160"/>
                    <a:pt x="269" y="160"/>
                  </a:cubicBezTo>
                  <a:cubicBezTo>
                    <a:pt x="267" y="160"/>
                    <a:pt x="265" y="160"/>
                    <a:pt x="263" y="160"/>
                  </a:cubicBezTo>
                  <a:cubicBezTo>
                    <a:pt x="262" y="160"/>
                    <a:pt x="260" y="160"/>
                    <a:pt x="259" y="160"/>
                  </a:cubicBezTo>
                  <a:cubicBezTo>
                    <a:pt x="255" y="160"/>
                    <a:pt x="251" y="159"/>
                    <a:pt x="248" y="157"/>
                  </a:cubicBezTo>
                  <a:cubicBezTo>
                    <a:pt x="238" y="167"/>
                    <a:pt x="227" y="177"/>
                    <a:pt x="212" y="183"/>
                  </a:cubicBezTo>
                  <a:cubicBezTo>
                    <a:pt x="210" y="189"/>
                    <a:pt x="209" y="195"/>
                    <a:pt x="208" y="201"/>
                  </a:cubicBezTo>
                  <a:cubicBezTo>
                    <a:pt x="200" y="206"/>
                    <a:pt x="198" y="215"/>
                    <a:pt x="190" y="221"/>
                  </a:cubicBezTo>
                  <a:cubicBezTo>
                    <a:pt x="185" y="224"/>
                    <a:pt x="177" y="225"/>
                    <a:pt x="173" y="228"/>
                  </a:cubicBezTo>
                  <a:cubicBezTo>
                    <a:pt x="165" y="234"/>
                    <a:pt x="160" y="245"/>
                    <a:pt x="153" y="254"/>
                  </a:cubicBezTo>
                  <a:cubicBezTo>
                    <a:pt x="146" y="263"/>
                    <a:pt x="135" y="270"/>
                    <a:pt x="131" y="278"/>
                  </a:cubicBezTo>
                  <a:cubicBezTo>
                    <a:pt x="127" y="286"/>
                    <a:pt x="133" y="290"/>
                    <a:pt x="134" y="296"/>
                  </a:cubicBezTo>
                  <a:cubicBezTo>
                    <a:pt x="140" y="318"/>
                    <a:pt x="131" y="332"/>
                    <a:pt x="128" y="351"/>
                  </a:cubicBezTo>
                  <a:cubicBezTo>
                    <a:pt x="131" y="368"/>
                    <a:pt x="146" y="375"/>
                    <a:pt x="156" y="385"/>
                  </a:cubicBezTo>
                  <a:cubicBezTo>
                    <a:pt x="165" y="393"/>
                    <a:pt x="170" y="403"/>
                    <a:pt x="176" y="411"/>
                  </a:cubicBezTo>
                  <a:cubicBezTo>
                    <a:pt x="183" y="416"/>
                    <a:pt x="194" y="415"/>
                    <a:pt x="204" y="421"/>
                  </a:cubicBezTo>
                  <a:cubicBezTo>
                    <a:pt x="209" y="424"/>
                    <a:pt x="211" y="432"/>
                    <a:pt x="219" y="433"/>
                  </a:cubicBezTo>
                  <a:cubicBezTo>
                    <a:pt x="220" y="433"/>
                    <a:pt x="220" y="433"/>
                    <a:pt x="220" y="433"/>
                  </a:cubicBezTo>
                  <a:cubicBezTo>
                    <a:pt x="227" y="433"/>
                    <a:pt x="239" y="428"/>
                    <a:pt x="247" y="427"/>
                  </a:cubicBezTo>
                  <a:cubicBezTo>
                    <a:pt x="250" y="426"/>
                    <a:pt x="254" y="426"/>
                    <a:pt x="257" y="426"/>
                  </a:cubicBezTo>
                  <a:cubicBezTo>
                    <a:pt x="263" y="426"/>
                    <a:pt x="269" y="426"/>
                    <a:pt x="275" y="427"/>
                  </a:cubicBezTo>
                  <a:cubicBezTo>
                    <a:pt x="281" y="428"/>
                    <a:pt x="287" y="428"/>
                    <a:pt x="293" y="428"/>
                  </a:cubicBezTo>
                  <a:cubicBezTo>
                    <a:pt x="303" y="428"/>
                    <a:pt x="311" y="426"/>
                    <a:pt x="314" y="418"/>
                  </a:cubicBezTo>
                  <a:cubicBezTo>
                    <a:pt x="309" y="416"/>
                    <a:pt x="304" y="415"/>
                    <a:pt x="301" y="411"/>
                  </a:cubicBezTo>
                  <a:cubicBezTo>
                    <a:pt x="306" y="402"/>
                    <a:pt x="293" y="402"/>
                    <a:pt x="291" y="395"/>
                  </a:cubicBezTo>
                  <a:cubicBezTo>
                    <a:pt x="294" y="393"/>
                    <a:pt x="296" y="393"/>
                    <a:pt x="298" y="393"/>
                  </a:cubicBezTo>
                  <a:cubicBezTo>
                    <a:pt x="308" y="393"/>
                    <a:pt x="311" y="409"/>
                    <a:pt x="316" y="415"/>
                  </a:cubicBezTo>
                  <a:cubicBezTo>
                    <a:pt x="319" y="417"/>
                    <a:pt x="323" y="417"/>
                    <a:pt x="326" y="417"/>
                  </a:cubicBezTo>
                  <a:cubicBezTo>
                    <a:pt x="328" y="417"/>
                    <a:pt x="330" y="417"/>
                    <a:pt x="332" y="417"/>
                  </a:cubicBezTo>
                  <a:cubicBezTo>
                    <a:pt x="334" y="416"/>
                    <a:pt x="336" y="416"/>
                    <a:pt x="338" y="416"/>
                  </a:cubicBezTo>
                  <a:cubicBezTo>
                    <a:pt x="341" y="416"/>
                    <a:pt x="343" y="417"/>
                    <a:pt x="346" y="417"/>
                  </a:cubicBezTo>
                  <a:cubicBezTo>
                    <a:pt x="356" y="420"/>
                    <a:pt x="357" y="430"/>
                    <a:pt x="366" y="433"/>
                  </a:cubicBezTo>
                  <a:cubicBezTo>
                    <a:pt x="370" y="432"/>
                    <a:pt x="369" y="426"/>
                    <a:pt x="373" y="425"/>
                  </a:cubicBezTo>
                  <a:cubicBezTo>
                    <a:pt x="380" y="432"/>
                    <a:pt x="392" y="428"/>
                    <a:pt x="398" y="437"/>
                  </a:cubicBezTo>
                  <a:cubicBezTo>
                    <a:pt x="407" y="450"/>
                    <a:pt x="401" y="470"/>
                    <a:pt x="393" y="482"/>
                  </a:cubicBezTo>
                  <a:cubicBezTo>
                    <a:pt x="397" y="491"/>
                    <a:pt x="406" y="495"/>
                    <a:pt x="414" y="499"/>
                  </a:cubicBezTo>
                  <a:cubicBezTo>
                    <a:pt x="708" y="499"/>
                    <a:pt x="708" y="499"/>
                    <a:pt x="708" y="499"/>
                  </a:cubicBezTo>
                  <a:cubicBezTo>
                    <a:pt x="716" y="490"/>
                    <a:pt x="727" y="482"/>
                    <a:pt x="732" y="477"/>
                  </a:cubicBezTo>
                  <a:cubicBezTo>
                    <a:pt x="738" y="471"/>
                    <a:pt x="744" y="465"/>
                    <a:pt x="750" y="460"/>
                  </a:cubicBezTo>
                  <a:cubicBezTo>
                    <a:pt x="756" y="456"/>
                    <a:pt x="763" y="454"/>
                    <a:pt x="769" y="451"/>
                  </a:cubicBezTo>
                  <a:cubicBezTo>
                    <a:pt x="791" y="437"/>
                    <a:pt x="804" y="417"/>
                    <a:pt x="814" y="396"/>
                  </a:cubicBezTo>
                  <a:cubicBezTo>
                    <a:pt x="818" y="387"/>
                    <a:pt x="824" y="379"/>
                    <a:pt x="826" y="370"/>
                  </a:cubicBezTo>
                  <a:cubicBezTo>
                    <a:pt x="823" y="369"/>
                    <a:pt x="819" y="369"/>
                    <a:pt x="815" y="369"/>
                  </a:cubicBezTo>
                  <a:cubicBezTo>
                    <a:pt x="806" y="369"/>
                    <a:pt x="796" y="371"/>
                    <a:pt x="787" y="373"/>
                  </a:cubicBezTo>
                  <a:cubicBezTo>
                    <a:pt x="777" y="375"/>
                    <a:pt x="767" y="377"/>
                    <a:pt x="756" y="377"/>
                  </a:cubicBezTo>
                  <a:cubicBezTo>
                    <a:pt x="755" y="377"/>
                    <a:pt x="754" y="377"/>
                    <a:pt x="752" y="376"/>
                  </a:cubicBezTo>
                  <a:cubicBezTo>
                    <a:pt x="749" y="374"/>
                    <a:pt x="745" y="372"/>
                    <a:pt x="742" y="369"/>
                  </a:cubicBezTo>
                  <a:cubicBezTo>
                    <a:pt x="742" y="360"/>
                    <a:pt x="737" y="355"/>
                    <a:pt x="728" y="353"/>
                  </a:cubicBezTo>
                  <a:cubicBezTo>
                    <a:pt x="721" y="342"/>
                    <a:pt x="706" y="337"/>
                    <a:pt x="700" y="325"/>
                  </a:cubicBezTo>
                  <a:cubicBezTo>
                    <a:pt x="697" y="317"/>
                    <a:pt x="691" y="314"/>
                    <a:pt x="688" y="309"/>
                  </a:cubicBezTo>
                  <a:cubicBezTo>
                    <a:pt x="683" y="301"/>
                    <a:pt x="686" y="292"/>
                    <a:pt x="681" y="283"/>
                  </a:cubicBezTo>
                  <a:cubicBezTo>
                    <a:pt x="679" y="277"/>
                    <a:pt x="669" y="274"/>
                    <a:pt x="667" y="268"/>
                  </a:cubicBezTo>
                  <a:cubicBezTo>
                    <a:pt x="665" y="267"/>
                    <a:pt x="666" y="264"/>
                    <a:pt x="666" y="262"/>
                  </a:cubicBezTo>
                  <a:cubicBezTo>
                    <a:pt x="663" y="259"/>
                    <a:pt x="660" y="256"/>
                    <a:pt x="658" y="253"/>
                  </a:cubicBezTo>
                  <a:cubicBezTo>
                    <a:pt x="654" y="236"/>
                    <a:pt x="640" y="227"/>
                    <a:pt x="634" y="211"/>
                  </a:cubicBezTo>
                  <a:cubicBezTo>
                    <a:pt x="635" y="211"/>
                    <a:pt x="636" y="211"/>
                    <a:pt x="637" y="211"/>
                  </a:cubicBezTo>
                  <a:cubicBezTo>
                    <a:pt x="645" y="211"/>
                    <a:pt x="645" y="222"/>
                    <a:pt x="653" y="223"/>
                  </a:cubicBezTo>
                  <a:cubicBezTo>
                    <a:pt x="655" y="221"/>
                    <a:pt x="652" y="213"/>
                    <a:pt x="657" y="213"/>
                  </a:cubicBezTo>
                  <a:cubicBezTo>
                    <a:pt x="658" y="213"/>
                    <a:pt x="658" y="213"/>
                    <a:pt x="658" y="213"/>
                  </a:cubicBezTo>
                  <a:cubicBezTo>
                    <a:pt x="665" y="213"/>
                    <a:pt x="662" y="223"/>
                    <a:pt x="663" y="228"/>
                  </a:cubicBezTo>
                  <a:cubicBezTo>
                    <a:pt x="669" y="239"/>
                    <a:pt x="686" y="244"/>
                    <a:pt x="684" y="260"/>
                  </a:cubicBezTo>
                  <a:cubicBezTo>
                    <a:pt x="694" y="265"/>
                    <a:pt x="701" y="271"/>
                    <a:pt x="698" y="287"/>
                  </a:cubicBezTo>
                  <a:cubicBezTo>
                    <a:pt x="703" y="292"/>
                    <a:pt x="710" y="295"/>
                    <a:pt x="716" y="301"/>
                  </a:cubicBezTo>
                  <a:cubicBezTo>
                    <a:pt x="719" y="305"/>
                    <a:pt x="719" y="309"/>
                    <a:pt x="722" y="313"/>
                  </a:cubicBezTo>
                  <a:cubicBezTo>
                    <a:pt x="726" y="319"/>
                    <a:pt x="733" y="321"/>
                    <a:pt x="735" y="326"/>
                  </a:cubicBezTo>
                  <a:cubicBezTo>
                    <a:pt x="735" y="329"/>
                    <a:pt x="733" y="332"/>
                    <a:pt x="733" y="335"/>
                  </a:cubicBezTo>
                  <a:cubicBezTo>
                    <a:pt x="734" y="336"/>
                    <a:pt x="737" y="339"/>
                    <a:pt x="738" y="342"/>
                  </a:cubicBezTo>
                  <a:cubicBezTo>
                    <a:pt x="741" y="351"/>
                    <a:pt x="745" y="358"/>
                    <a:pt x="753" y="359"/>
                  </a:cubicBezTo>
                  <a:cubicBezTo>
                    <a:pt x="754" y="359"/>
                    <a:pt x="754" y="359"/>
                    <a:pt x="754" y="359"/>
                  </a:cubicBezTo>
                  <a:cubicBezTo>
                    <a:pt x="762" y="359"/>
                    <a:pt x="768" y="351"/>
                    <a:pt x="778" y="351"/>
                  </a:cubicBezTo>
                  <a:cubicBezTo>
                    <a:pt x="778" y="351"/>
                    <a:pt x="778" y="351"/>
                    <a:pt x="778" y="351"/>
                  </a:cubicBezTo>
                  <a:cubicBezTo>
                    <a:pt x="782" y="351"/>
                    <a:pt x="785" y="351"/>
                    <a:pt x="787" y="352"/>
                  </a:cubicBezTo>
                  <a:cubicBezTo>
                    <a:pt x="790" y="353"/>
                    <a:pt x="792" y="354"/>
                    <a:pt x="794" y="354"/>
                  </a:cubicBezTo>
                  <a:cubicBezTo>
                    <a:pt x="795" y="354"/>
                    <a:pt x="795" y="354"/>
                    <a:pt x="795" y="354"/>
                  </a:cubicBezTo>
                  <a:cubicBezTo>
                    <a:pt x="801" y="353"/>
                    <a:pt x="808" y="345"/>
                    <a:pt x="815" y="342"/>
                  </a:cubicBezTo>
                  <a:cubicBezTo>
                    <a:pt x="821" y="340"/>
                    <a:pt x="828" y="340"/>
                    <a:pt x="834" y="338"/>
                  </a:cubicBezTo>
                  <a:cubicBezTo>
                    <a:pt x="839" y="336"/>
                    <a:pt x="843" y="331"/>
                    <a:pt x="848" y="329"/>
                  </a:cubicBezTo>
                  <a:cubicBezTo>
                    <a:pt x="870" y="319"/>
                    <a:pt x="884" y="317"/>
                    <a:pt x="896" y="303"/>
                  </a:cubicBezTo>
                  <a:cubicBezTo>
                    <a:pt x="897" y="299"/>
                    <a:pt x="896" y="296"/>
                    <a:pt x="895" y="293"/>
                  </a:cubicBezTo>
                  <a:cubicBezTo>
                    <a:pt x="903" y="287"/>
                    <a:pt x="911" y="282"/>
                    <a:pt x="913" y="271"/>
                  </a:cubicBezTo>
                  <a:cubicBezTo>
                    <a:pt x="907" y="264"/>
                    <a:pt x="895" y="265"/>
                    <a:pt x="887" y="261"/>
                  </a:cubicBezTo>
                  <a:cubicBezTo>
                    <a:pt x="880" y="256"/>
                    <a:pt x="883" y="250"/>
                    <a:pt x="876" y="245"/>
                  </a:cubicBezTo>
                  <a:cubicBezTo>
                    <a:pt x="865" y="247"/>
                    <a:pt x="862" y="258"/>
                    <a:pt x="851" y="260"/>
                  </a:cubicBezTo>
                  <a:cubicBezTo>
                    <a:pt x="850" y="260"/>
                    <a:pt x="849" y="260"/>
                    <a:pt x="847" y="260"/>
                  </a:cubicBezTo>
                  <a:cubicBezTo>
                    <a:pt x="845" y="260"/>
                    <a:pt x="843" y="260"/>
                    <a:pt x="840" y="259"/>
                  </a:cubicBezTo>
                  <a:cubicBezTo>
                    <a:pt x="837" y="259"/>
                    <a:pt x="835" y="259"/>
                    <a:pt x="832" y="259"/>
                  </a:cubicBezTo>
                  <a:cubicBezTo>
                    <a:pt x="831" y="259"/>
                    <a:pt x="831" y="259"/>
                    <a:pt x="830" y="259"/>
                  </a:cubicBezTo>
                  <a:cubicBezTo>
                    <a:pt x="828" y="245"/>
                    <a:pt x="789" y="227"/>
                    <a:pt x="795" y="210"/>
                  </a:cubicBezTo>
                  <a:cubicBezTo>
                    <a:pt x="797" y="205"/>
                    <a:pt x="799" y="204"/>
                    <a:pt x="802" y="204"/>
                  </a:cubicBezTo>
                  <a:cubicBezTo>
                    <a:pt x="809" y="204"/>
                    <a:pt x="817" y="215"/>
                    <a:pt x="821" y="219"/>
                  </a:cubicBezTo>
                  <a:cubicBezTo>
                    <a:pt x="832" y="231"/>
                    <a:pt x="839" y="238"/>
                    <a:pt x="858" y="242"/>
                  </a:cubicBezTo>
                  <a:cubicBezTo>
                    <a:pt x="868" y="242"/>
                    <a:pt x="872" y="236"/>
                    <a:pt x="881" y="235"/>
                  </a:cubicBezTo>
                  <a:cubicBezTo>
                    <a:pt x="882" y="237"/>
                    <a:pt x="883" y="239"/>
                    <a:pt x="883" y="242"/>
                  </a:cubicBezTo>
                  <a:cubicBezTo>
                    <a:pt x="901" y="249"/>
                    <a:pt x="928" y="250"/>
                    <a:pt x="951" y="253"/>
                  </a:cubicBezTo>
                  <a:cubicBezTo>
                    <a:pt x="955" y="249"/>
                    <a:pt x="963" y="247"/>
                    <a:pt x="973" y="247"/>
                  </a:cubicBezTo>
                  <a:cubicBezTo>
                    <a:pt x="976" y="247"/>
                    <a:pt x="978" y="247"/>
                    <a:pt x="980" y="248"/>
                  </a:cubicBezTo>
                  <a:cubicBezTo>
                    <a:pt x="984" y="252"/>
                    <a:pt x="984" y="259"/>
                    <a:pt x="988" y="262"/>
                  </a:cubicBezTo>
                  <a:cubicBezTo>
                    <a:pt x="996" y="263"/>
                    <a:pt x="1005" y="267"/>
                    <a:pt x="1013" y="268"/>
                  </a:cubicBezTo>
                  <a:cubicBezTo>
                    <a:pt x="1013" y="274"/>
                    <a:pt x="1006" y="273"/>
                    <a:pt x="1005" y="278"/>
                  </a:cubicBezTo>
                  <a:cubicBezTo>
                    <a:pt x="1012" y="281"/>
                    <a:pt x="1016" y="289"/>
                    <a:pt x="1024" y="289"/>
                  </a:cubicBezTo>
                  <a:cubicBezTo>
                    <a:pt x="1025" y="289"/>
                    <a:pt x="1025" y="289"/>
                    <a:pt x="1026" y="289"/>
                  </a:cubicBezTo>
                  <a:cubicBezTo>
                    <a:pt x="1034" y="288"/>
                    <a:pt x="1031" y="281"/>
                    <a:pt x="1037" y="276"/>
                  </a:cubicBezTo>
                  <a:cubicBezTo>
                    <a:pt x="1047" y="281"/>
                    <a:pt x="1040" y="299"/>
                    <a:pt x="1041" y="309"/>
                  </a:cubicBezTo>
                  <a:cubicBezTo>
                    <a:pt x="1047" y="314"/>
                    <a:pt x="1045" y="323"/>
                    <a:pt x="1047" y="330"/>
                  </a:cubicBezTo>
                  <a:cubicBezTo>
                    <a:pt x="1051" y="346"/>
                    <a:pt x="1069" y="365"/>
                    <a:pt x="1076" y="380"/>
                  </a:cubicBezTo>
                  <a:cubicBezTo>
                    <a:pt x="1079" y="388"/>
                    <a:pt x="1082" y="400"/>
                    <a:pt x="1091" y="400"/>
                  </a:cubicBezTo>
                  <a:cubicBezTo>
                    <a:pt x="1091" y="400"/>
                    <a:pt x="1091" y="400"/>
                    <a:pt x="1091" y="400"/>
                  </a:cubicBezTo>
                  <a:cubicBezTo>
                    <a:pt x="1097" y="400"/>
                    <a:pt x="1105" y="392"/>
                    <a:pt x="1107" y="388"/>
                  </a:cubicBezTo>
                  <a:cubicBezTo>
                    <a:pt x="1107" y="386"/>
                    <a:pt x="1106" y="383"/>
                    <a:pt x="1107" y="381"/>
                  </a:cubicBezTo>
                  <a:cubicBezTo>
                    <a:pt x="1109" y="373"/>
                    <a:pt x="1118" y="366"/>
                    <a:pt x="1119" y="359"/>
                  </a:cubicBezTo>
                  <a:cubicBezTo>
                    <a:pt x="1120" y="353"/>
                    <a:pt x="1117" y="346"/>
                    <a:pt x="1119" y="339"/>
                  </a:cubicBezTo>
                  <a:cubicBezTo>
                    <a:pt x="1142" y="320"/>
                    <a:pt x="1170" y="304"/>
                    <a:pt x="1193" y="285"/>
                  </a:cubicBezTo>
                  <a:cubicBezTo>
                    <a:pt x="1208" y="283"/>
                    <a:pt x="1219" y="278"/>
                    <a:pt x="1229" y="272"/>
                  </a:cubicBezTo>
                  <a:cubicBezTo>
                    <a:pt x="1234" y="276"/>
                    <a:pt x="1231" y="280"/>
                    <a:pt x="1235" y="285"/>
                  </a:cubicBezTo>
                  <a:cubicBezTo>
                    <a:pt x="1241" y="292"/>
                    <a:pt x="1254" y="296"/>
                    <a:pt x="1258" y="302"/>
                  </a:cubicBezTo>
                  <a:cubicBezTo>
                    <a:pt x="1258" y="0"/>
                    <a:pt x="1258" y="0"/>
                    <a:pt x="1258" y="0"/>
                  </a:cubicBezTo>
                  <a:moveTo>
                    <a:pt x="3407" y="480"/>
                  </a:moveTo>
                  <a:cubicBezTo>
                    <a:pt x="3404" y="480"/>
                    <a:pt x="3402" y="480"/>
                    <a:pt x="3400" y="478"/>
                  </a:cubicBezTo>
                  <a:cubicBezTo>
                    <a:pt x="3398" y="469"/>
                    <a:pt x="3418" y="477"/>
                    <a:pt x="3423" y="470"/>
                  </a:cubicBezTo>
                  <a:cubicBezTo>
                    <a:pt x="3425" y="475"/>
                    <a:pt x="3415" y="480"/>
                    <a:pt x="3407" y="480"/>
                  </a:cubicBezTo>
                  <a:moveTo>
                    <a:pt x="3254" y="48"/>
                  </a:moveTo>
                  <a:cubicBezTo>
                    <a:pt x="3253" y="48"/>
                    <a:pt x="3251" y="48"/>
                    <a:pt x="3250" y="48"/>
                  </a:cubicBezTo>
                  <a:cubicBezTo>
                    <a:pt x="3249" y="45"/>
                    <a:pt x="3254" y="43"/>
                    <a:pt x="3257" y="43"/>
                  </a:cubicBezTo>
                  <a:cubicBezTo>
                    <a:pt x="3260" y="43"/>
                    <a:pt x="3263" y="44"/>
                    <a:pt x="3262" y="47"/>
                  </a:cubicBezTo>
                  <a:cubicBezTo>
                    <a:pt x="3260" y="48"/>
                    <a:pt x="3257" y="48"/>
                    <a:pt x="3254" y="48"/>
                  </a:cubicBezTo>
                  <a:moveTo>
                    <a:pt x="3233" y="0"/>
                  </a:moveTo>
                  <a:cubicBezTo>
                    <a:pt x="2674" y="0"/>
                    <a:pt x="2674" y="0"/>
                    <a:pt x="2674" y="0"/>
                  </a:cubicBezTo>
                  <a:cubicBezTo>
                    <a:pt x="2682" y="5"/>
                    <a:pt x="2688" y="10"/>
                    <a:pt x="2691" y="16"/>
                  </a:cubicBezTo>
                  <a:cubicBezTo>
                    <a:pt x="2692" y="19"/>
                    <a:pt x="2695" y="28"/>
                    <a:pt x="2687" y="30"/>
                  </a:cubicBezTo>
                  <a:cubicBezTo>
                    <a:pt x="2681" y="19"/>
                    <a:pt x="2673" y="7"/>
                    <a:pt x="2661" y="0"/>
                  </a:cubicBezTo>
                  <a:cubicBezTo>
                    <a:pt x="2635" y="0"/>
                    <a:pt x="2635" y="0"/>
                    <a:pt x="2635" y="0"/>
                  </a:cubicBezTo>
                  <a:cubicBezTo>
                    <a:pt x="2639" y="3"/>
                    <a:pt x="2646" y="3"/>
                    <a:pt x="2649" y="5"/>
                  </a:cubicBezTo>
                  <a:cubicBezTo>
                    <a:pt x="2661" y="11"/>
                    <a:pt x="2670" y="20"/>
                    <a:pt x="2674" y="33"/>
                  </a:cubicBezTo>
                  <a:cubicBezTo>
                    <a:pt x="2680" y="53"/>
                    <a:pt x="2664" y="74"/>
                    <a:pt x="2669" y="97"/>
                  </a:cubicBezTo>
                  <a:cubicBezTo>
                    <a:pt x="2674" y="124"/>
                    <a:pt x="2703" y="135"/>
                    <a:pt x="2707" y="160"/>
                  </a:cubicBezTo>
                  <a:cubicBezTo>
                    <a:pt x="2720" y="163"/>
                    <a:pt x="2734" y="165"/>
                    <a:pt x="2737" y="173"/>
                  </a:cubicBezTo>
                  <a:cubicBezTo>
                    <a:pt x="2743" y="190"/>
                    <a:pt x="2757" y="205"/>
                    <a:pt x="2767" y="219"/>
                  </a:cubicBezTo>
                  <a:cubicBezTo>
                    <a:pt x="2766" y="221"/>
                    <a:pt x="2763" y="222"/>
                    <a:pt x="2763" y="224"/>
                  </a:cubicBezTo>
                  <a:cubicBezTo>
                    <a:pt x="2768" y="234"/>
                    <a:pt x="2788" y="233"/>
                    <a:pt x="2785" y="250"/>
                  </a:cubicBezTo>
                  <a:cubicBezTo>
                    <a:pt x="2797" y="256"/>
                    <a:pt x="2805" y="265"/>
                    <a:pt x="2816" y="272"/>
                  </a:cubicBezTo>
                  <a:cubicBezTo>
                    <a:pt x="2827" y="264"/>
                    <a:pt x="2811" y="256"/>
                    <a:pt x="2807" y="249"/>
                  </a:cubicBezTo>
                  <a:cubicBezTo>
                    <a:pt x="2805" y="245"/>
                    <a:pt x="2805" y="241"/>
                    <a:pt x="2804" y="238"/>
                  </a:cubicBezTo>
                  <a:cubicBezTo>
                    <a:pt x="2799" y="231"/>
                    <a:pt x="2787" y="222"/>
                    <a:pt x="2779" y="213"/>
                  </a:cubicBezTo>
                  <a:cubicBezTo>
                    <a:pt x="2772" y="205"/>
                    <a:pt x="2759" y="195"/>
                    <a:pt x="2767" y="183"/>
                  </a:cubicBezTo>
                  <a:cubicBezTo>
                    <a:pt x="2787" y="190"/>
                    <a:pt x="2780" y="207"/>
                    <a:pt x="2793" y="216"/>
                  </a:cubicBezTo>
                  <a:cubicBezTo>
                    <a:pt x="2796" y="219"/>
                    <a:pt x="2801" y="218"/>
                    <a:pt x="2804" y="221"/>
                  </a:cubicBezTo>
                  <a:cubicBezTo>
                    <a:pt x="2810" y="225"/>
                    <a:pt x="2814" y="234"/>
                    <a:pt x="2820" y="239"/>
                  </a:cubicBezTo>
                  <a:cubicBezTo>
                    <a:pt x="2832" y="250"/>
                    <a:pt x="2846" y="258"/>
                    <a:pt x="2855" y="268"/>
                  </a:cubicBezTo>
                  <a:cubicBezTo>
                    <a:pt x="2857" y="271"/>
                    <a:pt x="2861" y="278"/>
                    <a:pt x="2861" y="280"/>
                  </a:cubicBezTo>
                  <a:cubicBezTo>
                    <a:pt x="2861" y="285"/>
                    <a:pt x="2854" y="290"/>
                    <a:pt x="2855" y="294"/>
                  </a:cubicBezTo>
                  <a:cubicBezTo>
                    <a:pt x="2855" y="305"/>
                    <a:pt x="2877" y="306"/>
                    <a:pt x="2889" y="311"/>
                  </a:cubicBezTo>
                  <a:cubicBezTo>
                    <a:pt x="2900" y="315"/>
                    <a:pt x="2905" y="322"/>
                    <a:pt x="2913" y="324"/>
                  </a:cubicBezTo>
                  <a:cubicBezTo>
                    <a:pt x="2927" y="326"/>
                    <a:pt x="2944" y="329"/>
                    <a:pt x="2960" y="329"/>
                  </a:cubicBezTo>
                  <a:cubicBezTo>
                    <a:pt x="2967" y="329"/>
                    <a:pt x="2973" y="328"/>
                    <a:pt x="2980" y="327"/>
                  </a:cubicBezTo>
                  <a:cubicBezTo>
                    <a:pt x="2981" y="329"/>
                    <a:pt x="2984" y="329"/>
                    <a:pt x="2984" y="331"/>
                  </a:cubicBezTo>
                  <a:cubicBezTo>
                    <a:pt x="2984" y="339"/>
                    <a:pt x="2984" y="339"/>
                    <a:pt x="2984" y="339"/>
                  </a:cubicBezTo>
                  <a:cubicBezTo>
                    <a:pt x="2994" y="349"/>
                    <a:pt x="3014" y="350"/>
                    <a:pt x="3026" y="357"/>
                  </a:cubicBezTo>
                  <a:cubicBezTo>
                    <a:pt x="3030" y="357"/>
                    <a:pt x="3031" y="354"/>
                    <a:pt x="3036" y="354"/>
                  </a:cubicBezTo>
                  <a:cubicBezTo>
                    <a:pt x="3036" y="354"/>
                    <a:pt x="3036" y="354"/>
                    <a:pt x="3036" y="354"/>
                  </a:cubicBezTo>
                  <a:cubicBezTo>
                    <a:pt x="3043" y="359"/>
                    <a:pt x="3052" y="363"/>
                    <a:pt x="3057" y="369"/>
                  </a:cubicBezTo>
                  <a:cubicBezTo>
                    <a:pt x="3056" y="374"/>
                    <a:pt x="3052" y="377"/>
                    <a:pt x="3053" y="384"/>
                  </a:cubicBezTo>
                  <a:cubicBezTo>
                    <a:pt x="3058" y="388"/>
                    <a:pt x="3063" y="386"/>
                    <a:pt x="3070" y="388"/>
                  </a:cubicBezTo>
                  <a:cubicBezTo>
                    <a:pt x="3080" y="391"/>
                    <a:pt x="3088" y="402"/>
                    <a:pt x="3099" y="402"/>
                  </a:cubicBezTo>
                  <a:cubicBezTo>
                    <a:pt x="3101" y="402"/>
                    <a:pt x="3104" y="401"/>
                    <a:pt x="3107" y="400"/>
                  </a:cubicBezTo>
                  <a:cubicBezTo>
                    <a:pt x="3110" y="397"/>
                    <a:pt x="3110" y="392"/>
                    <a:pt x="3115" y="391"/>
                  </a:cubicBezTo>
                  <a:cubicBezTo>
                    <a:pt x="3130" y="398"/>
                    <a:pt x="3138" y="411"/>
                    <a:pt x="3135" y="432"/>
                  </a:cubicBezTo>
                  <a:cubicBezTo>
                    <a:pt x="3130" y="437"/>
                    <a:pt x="3129" y="441"/>
                    <a:pt x="3124" y="447"/>
                  </a:cubicBezTo>
                  <a:cubicBezTo>
                    <a:pt x="3117" y="455"/>
                    <a:pt x="3101" y="459"/>
                    <a:pt x="3100" y="469"/>
                  </a:cubicBezTo>
                  <a:cubicBezTo>
                    <a:pt x="3099" y="475"/>
                    <a:pt x="3105" y="482"/>
                    <a:pt x="3104" y="491"/>
                  </a:cubicBezTo>
                  <a:cubicBezTo>
                    <a:pt x="3104" y="494"/>
                    <a:pt x="3103" y="497"/>
                    <a:pt x="3102" y="499"/>
                  </a:cubicBezTo>
                  <a:cubicBezTo>
                    <a:pt x="3529" y="499"/>
                    <a:pt x="3529" y="499"/>
                    <a:pt x="3529" y="499"/>
                  </a:cubicBezTo>
                  <a:cubicBezTo>
                    <a:pt x="3514" y="491"/>
                    <a:pt x="3499" y="482"/>
                    <a:pt x="3480" y="482"/>
                  </a:cubicBezTo>
                  <a:cubicBezTo>
                    <a:pt x="3476" y="482"/>
                    <a:pt x="3472" y="482"/>
                    <a:pt x="3467" y="483"/>
                  </a:cubicBezTo>
                  <a:cubicBezTo>
                    <a:pt x="3462" y="474"/>
                    <a:pt x="3450" y="468"/>
                    <a:pt x="3436" y="468"/>
                  </a:cubicBezTo>
                  <a:cubicBezTo>
                    <a:pt x="3432" y="468"/>
                    <a:pt x="3429" y="468"/>
                    <a:pt x="3425" y="469"/>
                  </a:cubicBezTo>
                  <a:cubicBezTo>
                    <a:pt x="3425" y="466"/>
                    <a:pt x="3423" y="464"/>
                    <a:pt x="3422" y="462"/>
                  </a:cubicBezTo>
                  <a:cubicBezTo>
                    <a:pt x="3421" y="462"/>
                    <a:pt x="3420" y="462"/>
                    <a:pt x="3418" y="462"/>
                  </a:cubicBezTo>
                  <a:cubicBezTo>
                    <a:pt x="3406" y="462"/>
                    <a:pt x="3401" y="469"/>
                    <a:pt x="3391" y="471"/>
                  </a:cubicBezTo>
                  <a:cubicBezTo>
                    <a:pt x="3391" y="469"/>
                    <a:pt x="3387" y="470"/>
                    <a:pt x="3388" y="468"/>
                  </a:cubicBezTo>
                  <a:cubicBezTo>
                    <a:pt x="3389" y="458"/>
                    <a:pt x="3406" y="456"/>
                    <a:pt x="3407" y="447"/>
                  </a:cubicBezTo>
                  <a:cubicBezTo>
                    <a:pt x="3408" y="441"/>
                    <a:pt x="3401" y="438"/>
                    <a:pt x="3402" y="429"/>
                  </a:cubicBezTo>
                  <a:cubicBezTo>
                    <a:pt x="3391" y="424"/>
                    <a:pt x="3383" y="411"/>
                    <a:pt x="3366" y="410"/>
                  </a:cubicBezTo>
                  <a:cubicBezTo>
                    <a:pt x="3365" y="410"/>
                    <a:pt x="3364" y="410"/>
                    <a:pt x="3363" y="410"/>
                  </a:cubicBezTo>
                  <a:cubicBezTo>
                    <a:pt x="3360" y="410"/>
                    <a:pt x="3357" y="410"/>
                    <a:pt x="3354" y="410"/>
                  </a:cubicBezTo>
                  <a:cubicBezTo>
                    <a:pt x="3351" y="411"/>
                    <a:pt x="3348" y="411"/>
                    <a:pt x="3345" y="411"/>
                  </a:cubicBezTo>
                  <a:cubicBezTo>
                    <a:pt x="3343" y="411"/>
                    <a:pt x="3342" y="411"/>
                    <a:pt x="3340" y="411"/>
                  </a:cubicBezTo>
                  <a:cubicBezTo>
                    <a:pt x="3332" y="409"/>
                    <a:pt x="3330" y="403"/>
                    <a:pt x="3322" y="402"/>
                  </a:cubicBezTo>
                  <a:cubicBezTo>
                    <a:pt x="3323" y="391"/>
                    <a:pt x="3306" y="394"/>
                    <a:pt x="3300" y="388"/>
                  </a:cubicBezTo>
                  <a:cubicBezTo>
                    <a:pt x="3300" y="378"/>
                    <a:pt x="3300" y="378"/>
                    <a:pt x="3300" y="378"/>
                  </a:cubicBezTo>
                  <a:cubicBezTo>
                    <a:pt x="3291" y="375"/>
                    <a:pt x="3283" y="370"/>
                    <a:pt x="3272" y="367"/>
                  </a:cubicBezTo>
                  <a:cubicBezTo>
                    <a:pt x="3268" y="368"/>
                    <a:pt x="3269" y="373"/>
                    <a:pt x="3265" y="374"/>
                  </a:cubicBezTo>
                  <a:cubicBezTo>
                    <a:pt x="3261" y="374"/>
                    <a:pt x="3258" y="375"/>
                    <a:pt x="3255" y="375"/>
                  </a:cubicBezTo>
                  <a:cubicBezTo>
                    <a:pt x="3247" y="375"/>
                    <a:pt x="3238" y="372"/>
                    <a:pt x="3230" y="369"/>
                  </a:cubicBezTo>
                  <a:cubicBezTo>
                    <a:pt x="3222" y="366"/>
                    <a:pt x="3215" y="364"/>
                    <a:pt x="3209" y="364"/>
                  </a:cubicBezTo>
                  <a:cubicBezTo>
                    <a:pt x="3205" y="364"/>
                    <a:pt x="3200" y="365"/>
                    <a:pt x="3197" y="371"/>
                  </a:cubicBezTo>
                  <a:cubicBezTo>
                    <a:pt x="3200" y="374"/>
                    <a:pt x="3203" y="384"/>
                    <a:pt x="3196" y="386"/>
                  </a:cubicBezTo>
                  <a:cubicBezTo>
                    <a:pt x="3180" y="378"/>
                    <a:pt x="3205" y="366"/>
                    <a:pt x="3194" y="355"/>
                  </a:cubicBezTo>
                  <a:cubicBezTo>
                    <a:pt x="3179" y="359"/>
                    <a:pt x="3169" y="366"/>
                    <a:pt x="3155" y="370"/>
                  </a:cubicBezTo>
                  <a:cubicBezTo>
                    <a:pt x="3158" y="385"/>
                    <a:pt x="3145" y="386"/>
                    <a:pt x="3135" y="390"/>
                  </a:cubicBezTo>
                  <a:cubicBezTo>
                    <a:pt x="3130" y="384"/>
                    <a:pt x="3122" y="381"/>
                    <a:pt x="3114" y="381"/>
                  </a:cubicBezTo>
                  <a:cubicBezTo>
                    <a:pt x="3108" y="381"/>
                    <a:pt x="3102" y="382"/>
                    <a:pt x="3096" y="386"/>
                  </a:cubicBezTo>
                  <a:cubicBezTo>
                    <a:pt x="3091" y="379"/>
                    <a:pt x="3078" y="374"/>
                    <a:pt x="3076" y="365"/>
                  </a:cubicBezTo>
                  <a:cubicBezTo>
                    <a:pt x="3074" y="355"/>
                    <a:pt x="3084" y="343"/>
                    <a:pt x="3081" y="334"/>
                  </a:cubicBezTo>
                  <a:cubicBezTo>
                    <a:pt x="3080" y="332"/>
                    <a:pt x="3077" y="329"/>
                    <a:pt x="3075" y="327"/>
                  </a:cubicBezTo>
                  <a:cubicBezTo>
                    <a:pt x="3071" y="325"/>
                    <a:pt x="3067" y="324"/>
                    <a:pt x="3063" y="324"/>
                  </a:cubicBezTo>
                  <a:cubicBezTo>
                    <a:pt x="3058" y="324"/>
                    <a:pt x="3054" y="325"/>
                    <a:pt x="3049" y="327"/>
                  </a:cubicBezTo>
                  <a:cubicBezTo>
                    <a:pt x="3044" y="328"/>
                    <a:pt x="3039" y="329"/>
                    <a:pt x="3034" y="329"/>
                  </a:cubicBezTo>
                  <a:cubicBezTo>
                    <a:pt x="3029" y="329"/>
                    <a:pt x="3025" y="328"/>
                    <a:pt x="3020" y="325"/>
                  </a:cubicBezTo>
                  <a:cubicBezTo>
                    <a:pt x="3021" y="321"/>
                    <a:pt x="3026" y="320"/>
                    <a:pt x="3030" y="318"/>
                  </a:cubicBezTo>
                  <a:cubicBezTo>
                    <a:pt x="3024" y="310"/>
                    <a:pt x="3037" y="307"/>
                    <a:pt x="3041" y="300"/>
                  </a:cubicBezTo>
                  <a:cubicBezTo>
                    <a:pt x="3042" y="298"/>
                    <a:pt x="3040" y="295"/>
                    <a:pt x="3041" y="293"/>
                  </a:cubicBezTo>
                  <a:cubicBezTo>
                    <a:pt x="3042" y="287"/>
                    <a:pt x="3053" y="280"/>
                    <a:pt x="3044" y="274"/>
                  </a:cubicBezTo>
                  <a:cubicBezTo>
                    <a:pt x="3025" y="275"/>
                    <a:pt x="3012" y="277"/>
                    <a:pt x="3004" y="287"/>
                  </a:cubicBezTo>
                  <a:cubicBezTo>
                    <a:pt x="3000" y="293"/>
                    <a:pt x="3001" y="299"/>
                    <a:pt x="2994" y="302"/>
                  </a:cubicBezTo>
                  <a:cubicBezTo>
                    <a:pt x="2990" y="304"/>
                    <a:pt x="2985" y="305"/>
                    <a:pt x="2980" y="305"/>
                  </a:cubicBezTo>
                  <a:cubicBezTo>
                    <a:pt x="2978" y="305"/>
                    <a:pt x="2977" y="305"/>
                    <a:pt x="2975" y="305"/>
                  </a:cubicBezTo>
                  <a:cubicBezTo>
                    <a:pt x="2974" y="305"/>
                    <a:pt x="2972" y="305"/>
                    <a:pt x="2971" y="305"/>
                  </a:cubicBezTo>
                  <a:cubicBezTo>
                    <a:pt x="2967" y="305"/>
                    <a:pt x="2964" y="305"/>
                    <a:pt x="2960" y="305"/>
                  </a:cubicBezTo>
                  <a:cubicBezTo>
                    <a:pt x="2949" y="299"/>
                    <a:pt x="2938" y="280"/>
                    <a:pt x="2936" y="266"/>
                  </a:cubicBezTo>
                  <a:cubicBezTo>
                    <a:pt x="2934" y="253"/>
                    <a:pt x="2942" y="250"/>
                    <a:pt x="2942" y="242"/>
                  </a:cubicBezTo>
                  <a:cubicBezTo>
                    <a:pt x="2943" y="234"/>
                    <a:pt x="2933" y="227"/>
                    <a:pt x="2933" y="220"/>
                  </a:cubicBezTo>
                  <a:cubicBezTo>
                    <a:pt x="2938" y="214"/>
                    <a:pt x="2947" y="217"/>
                    <a:pt x="2954" y="213"/>
                  </a:cubicBezTo>
                  <a:cubicBezTo>
                    <a:pt x="2960" y="211"/>
                    <a:pt x="2962" y="206"/>
                    <a:pt x="2968" y="205"/>
                  </a:cubicBezTo>
                  <a:cubicBezTo>
                    <a:pt x="2971" y="204"/>
                    <a:pt x="2974" y="204"/>
                    <a:pt x="2977" y="204"/>
                  </a:cubicBezTo>
                  <a:cubicBezTo>
                    <a:pt x="2983" y="204"/>
                    <a:pt x="2989" y="205"/>
                    <a:pt x="2995" y="206"/>
                  </a:cubicBezTo>
                  <a:cubicBezTo>
                    <a:pt x="3001" y="207"/>
                    <a:pt x="3007" y="208"/>
                    <a:pt x="3013" y="208"/>
                  </a:cubicBezTo>
                  <a:cubicBezTo>
                    <a:pt x="3016" y="208"/>
                    <a:pt x="3018" y="208"/>
                    <a:pt x="3021" y="208"/>
                  </a:cubicBezTo>
                  <a:cubicBezTo>
                    <a:pt x="3023" y="202"/>
                    <a:pt x="3013" y="200"/>
                    <a:pt x="3010" y="197"/>
                  </a:cubicBezTo>
                  <a:cubicBezTo>
                    <a:pt x="3013" y="196"/>
                    <a:pt x="3016" y="195"/>
                    <a:pt x="3018" y="195"/>
                  </a:cubicBezTo>
                  <a:cubicBezTo>
                    <a:pt x="3022" y="195"/>
                    <a:pt x="3025" y="196"/>
                    <a:pt x="3029" y="197"/>
                  </a:cubicBezTo>
                  <a:cubicBezTo>
                    <a:pt x="3032" y="197"/>
                    <a:pt x="3035" y="198"/>
                    <a:pt x="3039" y="198"/>
                  </a:cubicBezTo>
                  <a:cubicBezTo>
                    <a:pt x="3042" y="198"/>
                    <a:pt x="3045" y="197"/>
                    <a:pt x="3049" y="196"/>
                  </a:cubicBezTo>
                  <a:cubicBezTo>
                    <a:pt x="3054" y="198"/>
                    <a:pt x="3056" y="203"/>
                    <a:pt x="3063" y="204"/>
                  </a:cubicBezTo>
                  <a:cubicBezTo>
                    <a:pt x="3063" y="204"/>
                    <a:pt x="3063" y="204"/>
                    <a:pt x="3063" y="204"/>
                  </a:cubicBezTo>
                  <a:cubicBezTo>
                    <a:pt x="3065" y="204"/>
                    <a:pt x="3067" y="203"/>
                    <a:pt x="3068" y="202"/>
                  </a:cubicBezTo>
                  <a:cubicBezTo>
                    <a:pt x="3069" y="201"/>
                    <a:pt x="3070" y="200"/>
                    <a:pt x="3073" y="200"/>
                  </a:cubicBezTo>
                  <a:cubicBezTo>
                    <a:pt x="3073" y="200"/>
                    <a:pt x="3073" y="200"/>
                    <a:pt x="3074" y="200"/>
                  </a:cubicBezTo>
                  <a:cubicBezTo>
                    <a:pt x="3085" y="204"/>
                    <a:pt x="3080" y="212"/>
                    <a:pt x="3082" y="221"/>
                  </a:cubicBezTo>
                  <a:cubicBezTo>
                    <a:pt x="3082" y="223"/>
                    <a:pt x="3086" y="227"/>
                    <a:pt x="3088" y="230"/>
                  </a:cubicBezTo>
                  <a:cubicBezTo>
                    <a:pt x="3090" y="233"/>
                    <a:pt x="3092" y="238"/>
                    <a:pt x="3094" y="240"/>
                  </a:cubicBezTo>
                  <a:cubicBezTo>
                    <a:pt x="3097" y="243"/>
                    <a:pt x="3100" y="245"/>
                    <a:pt x="3103" y="245"/>
                  </a:cubicBezTo>
                  <a:cubicBezTo>
                    <a:pt x="3108" y="245"/>
                    <a:pt x="3112" y="239"/>
                    <a:pt x="3111" y="229"/>
                  </a:cubicBezTo>
                  <a:cubicBezTo>
                    <a:pt x="3109" y="220"/>
                    <a:pt x="3096" y="199"/>
                    <a:pt x="3097" y="191"/>
                  </a:cubicBezTo>
                  <a:cubicBezTo>
                    <a:pt x="3099" y="180"/>
                    <a:pt x="3115" y="172"/>
                    <a:pt x="3123" y="167"/>
                  </a:cubicBezTo>
                  <a:cubicBezTo>
                    <a:pt x="3130" y="163"/>
                    <a:pt x="3134" y="156"/>
                    <a:pt x="3145" y="153"/>
                  </a:cubicBezTo>
                  <a:cubicBezTo>
                    <a:pt x="3144" y="143"/>
                    <a:pt x="3149" y="139"/>
                    <a:pt x="3150" y="131"/>
                  </a:cubicBezTo>
                  <a:cubicBezTo>
                    <a:pt x="3142" y="125"/>
                    <a:pt x="3147" y="114"/>
                    <a:pt x="3152" y="107"/>
                  </a:cubicBezTo>
                  <a:cubicBezTo>
                    <a:pt x="3152" y="107"/>
                    <a:pt x="3152" y="107"/>
                    <a:pt x="3152" y="107"/>
                  </a:cubicBezTo>
                  <a:cubicBezTo>
                    <a:pt x="3153" y="107"/>
                    <a:pt x="3154" y="106"/>
                    <a:pt x="3155" y="106"/>
                  </a:cubicBezTo>
                  <a:cubicBezTo>
                    <a:pt x="3156" y="106"/>
                    <a:pt x="3157" y="106"/>
                    <a:pt x="3159" y="106"/>
                  </a:cubicBezTo>
                  <a:cubicBezTo>
                    <a:pt x="3159" y="106"/>
                    <a:pt x="3160" y="106"/>
                    <a:pt x="3160" y="106"/>
                  </a:cubicBezTo>
                  <a:cubicBezTo>
                    <a:pt x="3166" y="97"/>
                    <a:pt x="3177" y="90"/>
                    <a:pt x="3190" y="88"/>
                  </a:cubicBezTo>
                  <a:cubicBezTo>
                    <a:pt x="3191" y="88"/>
                    <a:pt x="3192" y="88"/>
                    <a:pt x="3193" y="88"/>
                  </a:cubicBezTo>
                  <a:cubicBezTo>
                    <a:pt x="3195" y="88"/>
                    <a:pt x="3196" y="88"/>
                    <a:pt x="3198" y="88"/>
                  </a:cubicBezTo>
                  <a:cubicBezTo>
                    <a:pt x="3199" y="88"/>
                    <a:pt x="3200" y="88"/>
                    <a:pt x="3202" y="88"/>
                  </a:cubicBezTo>
                  <a:cubicBezTo>
                    <a:pt x="3206" y="88"/>
                    <a:pt x="3209" y="88"/>
                    <a:pt x="3211" y="84"/>
                  </a:cubicBezTo>
                  <a:cubicBezTo>
                    <a:pt x="3211" y="78"/>
                    <a:pt x="3202" y="79"/>
                    <a:pt x="3201" y="74"/>
                  </a:cubicBezTo>
                  <a:cubicBezTo>
                    <a:pt x="3205" y="67"/>
                    <a:pt x="3211" y="59"/>
                    <a:pt x="3221" y="57"/>
                  </a:cubicBezTo>
                  <a:cubicBezTo>
                    <a:pt x="3223" y="56"/>
                    <a:pt x="3224" y="56"/>
                    <a:pt x="3226" y="56"/>
                  </a:cubicBezTo>
                  <a:cubicBezTo>
                    <a:pt x="3226" y="56"/>
                    <a:pt x="3227" y="56"/>
                    <a:pt x="3227" y="56"/>
                  </a:cubicBezTo>
                  <a:cubicBezTo>
                    <a:pt x="3227" y="56"/>
                    <a:pt x="3227" y="56"/>
                    <a:pt x="3227" y="56"/>
                  </a:cubicBezTo>
                  <a:cubicBezTo>
                    <a:pt x="3229" y="56"/>
                    <a:pt x="3231" y="56"/>
                    <a:pt x="3232" y="56"/>
                  </a:cubicBezTo>
                  <a:cubicBezTo>
                    <a:pt x="3238" y="54"/>
                    <a:pt x="3241" y="50"/>
                    <a:pt x="3246" y="50"/>
                  </a:cubicBezTo>
                  <a:cubicBezTo>
                    <a:pt x="3246" y="50"/>
                    <a:pt x="3247" y="50"/>
                    <a:pt x="3248" y="50"/>
                  </a:cubicBezTo>
                  <a:cubicBezTo>
                    <a:pt x="3246" y="54"/>
                    <a:pt x="3245" y="57"/>
                    <a:pt x="3244" y="60"/>
                  </a:cubicBezTo>
                  <a:cubicBezTo>
                    <a:pt x="3248" y="64"/>
                    <a:pt x="3249" y="70"/>
                    <a:pt x="3257" y="71"/>
                  </a:cubicBezTo>
                  <a:cubicBezTo>
                    <a:pt x="3264" y="67"/>
                    <a:pt x="3264" y="57"/>
                    <a:pt x="3272" y="54"/>
                  </a:cubicBezTo>
                  <a:cubicBezTo>
                    <a:pt x="3273" y="54"/>
                    <a:pt x="3274" y="54"/>
                    <a:pt x="3275" y="54"/>
                  </a:cubicBezTo>
                  <a:cubicBezTo>
                    <a:pt x="3287" y="54"/>
                    <a:pt x="3294" y="50"/>
                    <a:pt x="3299" y="45"/>
                  </a:cubicBezTo>
                  <a:cubicBezTo>
                    <a:pt x="3308" y="45"/>
                    <a:pt x="3318" y="41"/>
                    <a:pt x="3316" y="34"/>
                  </a:cubicBezTo>
                  <a:cubicBezTo>
                    <a:pt x="3310" y="33"/>
                    <a:pt x="3302" y="30"/>
                    <a:pt x="3297" y="30"/>
                  </a:cubicBezTo>
                  <a:cubicBezTo>
                    <a:pt x="3293" y="32"/>
                    <a:pt x="3294" y="38"/>
                    <a:pt x="3291" y="41"/>
                  </a:cubicBezTo>
                  <a:cubicBezTo>
                    <a:pt x="3290" y="41"/>
                    <a:pt x="3289" y="41"/>
                    <a:pt x="3288" y="41"/>
                  </a:cubicBezTo>
                  <a:cubicBezTo>
                    <a:pt x="3273" y="41"/>
                    <a:pt x="3259" y="34"/>
                    <a:pt x="3257" y="21"/>
                  </a:cubicBezTo>
                  <a:cubicBezTo>
                    <a:pt x="3256" y="21"/>
                    <a:pt x="3255" y="21"/>
                    <a:pt x="3254" y="21"/>
                  </a:cubicBezTo>
                  <a:cubicBezTo>
                    <a:pt x="3254" y="21"/>
                    <a:pt x="3253" y="21"/>
                    <a:pt x="3252" y="21"/>
                  </a:cubicBezTo>
                  <a:cubicBezTo>
                    <a:pt x="3252" y="21"/>
                    <a:pt x="3251" y="21"/>
                    <a:pt x="3250" y="21"/>
                  </a:cubicBezTo>
                  <a:cubicBezTo>
                    <a:pt x="3249" y="21"/>
                    <a:pt x="3248" y="21"/>
                    <a:pt x="3248" y="19"/>
                  </a:cubicBezTo>
                  <a:cubicBezTo>
                    <a:pt x="3250" y="11"/>
                    <a:pt x="3267" y="18"/>
                    <a:pt x="3267" y="7"/>
                  </a:cubicBezTo>
                  <a:cubicBezTo>
                    <a:pt x="3263" y="4"/>
                    <a:pt x="3258" y="4"/>
                    <a:pt x="3254" y="4"/>
                  </a:cubicBezTo>
                  <a:cubicBezTo>
                    <a:pt x="3243" y="4"/>
                    <a:pt x="3231" y="11"/>
                    <a:pt x="3224" y="16"/>
                  </a:cubicBezTo>
                  <a:cubicBezTo>
                    <a:pt x="3212" y="24"/>
                    <a:pt x="3202" y="36"/>
                    <a:pt x="3188" y="36"/>
                  </a:cubicBezTo>
                  <a:cubicBezTo>
                    <a:pt x="3187" y="36"/>
                    <a:pt x="3187" y="36"/>
                    <a:pt x="3186" y="36"/>
                  </a:cubicBezTo>
                  <a:cubicBezTo>
                    <a:pt x="3186" y="28"/>
                    <a:pt x="3196" y="28"/>
                    <a:pt x="3203" y="25"/>
                  </a:cubicBezTo>
                  <a:cubicBezTo>
                    <a:pt x="3212" y="16"/>
                    <a:pt x="3223" y="8"/>
                    <a:pt x="32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9413357"/>
      </p:ext>
    </p:extLst>
  </p:cSld>
  <p:clrMapOvr>
    <a:masterClrMapping/>
  </p:clrMapOvr>
  <p:transition spd="slow">
    <p:cover dir="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自定义版式">
    <p:bg>
      <p:bgPr>
        <a:solidFill>
          <a:schemeClr val="bg1">
            <a:lumMod val="95000"/>
          </a:schemeClr>
        </a:solidFill>
        <a:effectLst/>
      </p:bgPr>
    </p:bg>
    <p:spTree>
      <p:nvGrpSpPr>
        <p:cNvPr id="1" name=""/>
        <p:cNvGrpSpPr/>
        <p:nvPr/>
      </p:nvGrpSpPr>
      <p:grpSpPr>
        <a:xfrm>
          <a:off x="0" y="0"/>
          <a:ext cx="0" cy="0"/>
          <a:chOff x="0" y="0"/>
          <a:chExt cx="0" cy="0"/>
        </a:xfrm>
      </p:grpSpPr>
      <p:sp>
        <p:nvSpPr>
          <p:cNvPr id="20" name="圆角矩形 19"/>
          <p:cNvSpPr/>
          <p:nvPr userDrawn="1"/>
        </p:nvSpPr>
        <p:spPr>
          <a:xfrm>
            <a:off x="3371832" y="255114"/>
            <a:ext cx="2401922" cy="493014"/>
          </a:xfrm>
          <a:prstGeom prst="roundRect">
            <a:avLst>
              <a:gd name="adj" fmla="val 50000"/>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1" name="Group 48"/>
          <p:cNvGrpSpPr>
            <a:grpSpLocks noChangeAspect="1"/>
          </p:cNvGrpSpPr>
          <p:nvPr userDrawn="1"/>
        </p:nvGrpSpPr>
        <p:grpSpPr bwMode="auto">
          <a:xfrm>
            <a:off x="646759" y="960416"/>
            <a:ext cx="7949212" cy="3451722"/>
            <a:chOff x="-627" y="390"/>
            <a:chExt cx="8934" cy="3538"/>
          </a:xfrm>
          <a:solidFill>
            <a:schemeClr val="bg1">
              <a:lumMod val="85000"/>
              <a:alpha val="38000"/>
            </a:schemeClr>
          </a:solidFill>
        </p:grpSpPr>
        <p:sp>
          <p:nvSpPr>
            <p:cNvPr id="22" name="Freeform 49"/>
            <p:cNvSpPr>
              <a:spLocks noEditPoints="1"/>
            </p:cNvSpPr>
            <p:nvPr/>
          </p:nvSpPr>
          <p:spPr bwMode="auto">
            <a:xfrm>
              <a:off x="-578" y="390"/>
              <a:ext cx="8885" cy="3538"/>
            </a:xfrm>
            <a:custGeom>
              <a:avLst/>
              <a:gdLst>
                <a:gd name="T0" fmla="*/ 2291 w 3758"/>
                <a:gd name="T1" fmla="*/ 237 h 1495"/>
                <a:gd name="T2" fmla="*/ 2322 w 3758"/>
                <a:gd name="T3" fmla="*/ 397 h 1495"/>
                <a:gd name="T4" fmla="*/ 2366 w 3758"/>
                <a:gd name="T5" fmla="*/ 228 h 1495"/>
                <a:gd name="T6" fmla="*/ 1776 w 3758"/>
                <a:gd name="T7" fmla="*/ 158 h 1495"/>
                <a:gd name="T8" fmla="*/ 1332 w 3758"/>
                <a:gd name="T9" fmla="*/ 125 h 1495"/>
                <a:gd name="T10" fmla="*/ 1806 w 3758"/>
                <a:gd name="T11" fmla="*/ 387 h 1495"/>
                <a:gd name="T12" fmla="*/ 1930 w 3758"/>
                <a:gd name="T13" fmla="*/ 436 h 1495"/>
                <a:gd name="T14" fmla="*/ 2203 w 3758"/>
                <a:gd name="T15" fmla="*/ 303 h 1495"/>
                <a:gd name="T16" fmla="*/ 1811 w 3758"/>
                <a:gd name="T17" fmla="*/ 227 h 1495"/>
                <a:gd name="T18" fmla="*/ 1453 w 3758"/>
                <a:gd name="T19" fmla="*/ 189 h 1495"/>
                <a:gd name="T20" fmla="*/ 1337 w 3758"/>
                <a:gd name="T21" fmla="*/ 97 h 1495"/>
                <a:gd name="T22" fmla="*/ 3253 w 3758"/>
                <a:gd name="T23" fmla="*/ 1486 h 1495"/>
                <a:gd name="T24" fmla="*/ 416 w 3758"/>
                <a:gd name="T25" fmla="*/ 1045 h 1495"/>
                <a:gd name="T26" fmla="*/ 679 w 3758"/>
                <a:gd name="T27" fmla="*/ 1017 h 1495"/>
                <a:gd name="T28" fmla="*/ 3144 w 3758"/>
                <a:gd name="T29" fmla="*/ 1434 h 1495"/>
                <a:gd name="T30" fmla="*/ 3273 w 3758"/>
                <a:gd name="T31" fmla="*/ 1311 h 1495"/>
                <a:gd name="T32" fmla="*/ 1549 w 3758"/>
                <a:gd name="T33" fmla="*/ 981 h 1495"/>
                <a:gd name="T34" fmla="*/ 1526 w 3758"/>
                <a:gd name="T35" fmla="*/ 976 h 1495"/>
                <a:gd name="T36" fmla="*/ 1273 w 3758"/>
                <a:gd name="T37" fmla="*/ 920 h 1495"/>
                <a:gd name="T38" fmla="*/ 1541 w 3758"/>
                <a:gd name="T39" fmla="*/ 877 h 1495"/>
                <a:gd name="T40" fmla="*/ 1502 w 3758"/>
                <a:gd name="T41" fmla="*/ 821 h 1495"/>
                <a:gd name="T42" fmla="*/ 1644 w 3758"/>
                <a:gd name="T43" fmla="*/ 671 h 1495"/>
                <a:gd name="T44" fmla="*/ 1273 w 3758"/>
                <a:gd name="T45" fmla="*/ 842 h 1495"/>
                <a:gd name="T46" fmla="*/ 1523 w 3758"/>
                <a:gd name="T47" fmla="*/ 633 h 1495"/>
                <a:gd name="T48" fmla="*/ 1737 w 3758"/>
                <a:gd name="T49" fmla="*/ 498 h 1495"/>
                <a:gd name="T50" fmla="*/ 216 w 3758"/>
                <a:gd name="T51" fmla="*/ 419 h 1495"/>
                <a:gd name="T52" fmla="*/ 484 w 3758"/>
                <a:gd name="T53" fmla="*/ 389 h 1495"/>
                <a:gd name="T54" fmla="*/ 58 w 3758"/>
                <a:gd name="T55" fmla="*/ 336 h 1495"/>
                <a:gd name="T56" fmla="*/ 3114 w 3758"/>
                <a:gd name="T57" fmla="*/ 270 h 1495"/>
                <a:gd name="T58" fmla="*/ 2938 w 3758"/>
                <a:gd name="T59" fmla="*/ 269 h 1495"/>
                <a:gd name="T60" fmla="*/ 2642 w 3758"/>
                <a:gd name="T61" fmla="*/ 239 h 1495"/>
                <a:gd name="T62" fmla="*/ 3300 w 3758"/>
                <a:gd name="T63" fmla="*/ 450 h 1495"/>
                <a:gd name="T64" fmla="*/ 2947 w 3758"/>
                <a:gd name="T65" fmla="*/ 392 h 1495"/>
                <a:gd name="T66" fmla="*/ 2990 w 3758"/>
                <a:gd name="T67" fmla="*/ 262 h 1495"/>
                <a:gd name="T68" fmla="*/ 3027 w 3758"/>
                <a:gd name="T69" fmla="*/ 176 h 1495"/>
                <a:gd name="T70" fmla="*/ 3216 w 3758"/>
                <a:gd name="T71" fmla="*/ 303 h 1495"/>
                <a:gd name="T72" fmla="*/ 3084 w 3758"/>
                <a:gd name="T73" fmla="*/ 197 h 1495"/>
                <a:gd name="T74" fmla="*/ 2770 w 3758"/>
                <a:gd name="T75" fmla="*/ 191 h 1495"/>
                <a:gd name="T76" fmla="*/ 2833 w 3758"/>
                <a:gd name="T77" fmla="*/ 173 h 1495"/>
                <a:gd name="T78" fmla="*/ 1125 w 3758"/>
                <a:gd name="T79" fmla="*/ 227 h 1495"/>
                <a:gd name="T80" fmla="*/ 1004 w 3758"/>
                <a:gd name="T81" fmla="*/ 207 h 1495"/>
                <a:gd name="T82" fmla="*/ 732 w 3758"/>
                <a:gd name="T83" fmla="*/ 292 h 1495"/>
                <a:gd name="T84" fmla="*/ 506 w 3758"/>
                <a:gd name="T85" fmla="*/ 257 h 1495"/>
                <a:gd name="T86" fmla="*/ 459 w 3758"/>
                <a:gd name="T87" fmla="*/ 423 h 1495"/>
                <a:gd name="T88" fmla="*/ 351 w 3758"/>
                <a:gd name="T89" fmla="*/ 468 h 1495"/>
                <a:gd name="T90" fmla="*/ 851 w 3758"/>
                <a:gd name="T91" fmla="*/ 182 h 1495"/>
                <a:gd name="T92" fmla="*/ 2769 w 3758"/>
                <a:gd name="T93" fmla="*/ 153 h 1495"/>
                <a:gd name="T94" fmla="*/ 3001 w 3758"/>
                <a:gd name="T95" fmla="*/ 148 h 1495"/>
                <a:gd name="T96" fmla="*/ 2760 w 3758"/>
                <a:gd name="T97" fmla="*/ 97 h 1495"/>
                <a:gd name="T98" fmla="*/ 428 w 3758"/>
                <a:gd name="T99" fmla="*/ 90 h 1495"/>
                <a:gd name="T100" fmla="*/ 896 w 3758"/>
                <a:gd name="T101" fmla="*/ 86 h 1495"/>
                <a:gd name="T102" fmla="*/ 550 w 3758"/>
                <a:gd name="T103" fmla="*/ 103 h 1495"/>
                <a:gd name="T104" fmla="*/ 1205 w 3758"/>
                <a:gd name="T105" fmla="*/ 54 h 1495"/>
                <a:gd name="T106" fmla="*/ 2950 w 3758"/>
                <a:gd name="T107" fmla="*/ 44 h 1495"/>
                <a:gd name="T108" fmla="*/ 3126 w 3758"/>
                <a:gd name="T109" fmla="*/ 17 h 1495"/>
                <a:gd name="T110" fmla="*/ 3042 w 3758"/>
                <a:gd name="T111" fmla="*/ 62 h 1495"/>
                <a:gd name="T112" fmla="*/ 3139 w 3758"/>
                <a:gd name="T113" fmla="*/ 79 h 1495"/>
                <a:gd name="T114" fmla="*/ 3351 w 3758"/>
                <a:gd name="T115" fmla="*/ 23 h 1495"/>
                <a:gd name="T116" fmla="*/ 3155 w 3758"/>
                <a:gd name="T117" fmla="*/ 93 h 1495"/>
                <a:gd name="T118" fmla="*/ 3360 w 3758"/>
                <a:gd name="T119" fmla="*/ 267 h 1495"/>
                <a:gd name="T120" fmla="*/ 3620 w 3758"/>
                <a:gd name="T121" fmla="*/ 218 h 1495"/>
                <a:gd name="T122" fmla="*/ 3662 w 3758"/>
                <a:gd name="T123" fmla="*/ 126 h 1495"/>
                <a:gd name="T124" fmla="*/ 3425 w 3758"/>
                <a:gd name="T125" fmla="*/ 28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58" h="1495">
                  <a:moveTo>
                    <a:pt x="3271" y="498"/>
                  </a:moveTo>
                  <a:cubicBezTo>
                    <a:pt x="3249" y="498"/>
                    <a:pt x="3249" y="498"/>
                    <a:pt x="3249" y="498"/>
                  </a:cubicBezTo>
                  <a:cubicBezTo>
                    <a:pt x="3251" y="502"/>
                    <a:pt x="3258" y="505"/>
                    <a:pt x="3263" y="505"/>
                  </a:cubicBezTo>
                  <a:cubicBezTo>
                    <a:pt x="3268" y="505"/>
                    <a:pt x="3272" y="503"/>
                    <a:pt x="3273" y="499"/>
                  </a:cubicBezTo>
                  <a:cubicBezTo>
                    <a:pt x="3273" y="499"/>
                    <a:pt x="3272" y="498"/>
                    <a:pt x="3271" y="498"/>
                  </a:cubicBezTo>
                  <a:moveTo>
                    <a:pt x="3334" y="498"/>
                  </a:moveTo>
                  <a:cubicBezTo>
                    <a:pt x="3308" y="498"/>
                    <a:pt x="3308" y="498"/>
                    <a:pt x="3308" y="498"/>
                  </a:cubicBezTo>
                  <a:cubicBezTo>
                    <a:pt x="3302" y="504"/>
                    <a:pt x="3294" y="509"/>
                    <a:pt x="3297" y="519"/>
                  </a:cubicBezTo>
                  <a:cubicBezTo>
                    <a:pt x="3299" y="520"/>
                    <a:pt x="3301" y="520"/>
                    <a:pt x="3303" y="520"/>
                  </a:cubicBezTo>
                  <a:cubicBezTo>
                    <a:pt x="3306" y="520"/>
                    <a:pt x="3309" y="520"/>
                    <a:pt x="3312" y="519"/>
                  </a:cubicBezTo>
                  <a:cubicBezTo>
                    <a:pt x="3316" y="519"/>
                    <a:pt x="3319" y="519"/>
                    <a:pt x="3322" y="519"/>
                  </a:cubicBezTo>
                  <a:cubicBezTo>
                    <a:pt x="3326" y="519"/>
                    <a:pt x="3329" y="519"/>
                    <a:pt x="3331" y="522"/>
                  </a:cubicBezTo>
                  <a:cubicBezTo>
                    <a:pt x="3329" y="524"/>
                    <a:pt x="3324" y="527"/>
                    <a:pt x="3328" y="531"/>
                  </a:cubicBezTo>
                  <a:cubicBezTo>
                    <a:pt x="3329" y="531"/>
                    <a:pt x="3330" y="531"/>
                    <a:pt x="3330" y="531"/>
                  </a:cubicBezTo>
                  <a:cubicBezTo>
                    <a:pt x="3336" y="531"/>
                    <a:pt x="3338" y="524"/>
                    <a:pt x="3342" y="522"/>
                  </a:cubicBezTo>
                  <a:cubicBezTo>
                    <a:pt x="3350" y="523"/>
                    <a:pt x="3347" y="532"/>
                    <a:pt x="3355" y="532"/>
                  </a:cubicBezTo>
                  <a:cubicBezTo>
                    <a:pt x="3356" y="532"/>
                    <a:pt x="3356" y="532"/>
                    <a:pt x="3357" y="531"/>
                  </a:cubicBezTo>
                  <a:cubicBezTo>
                    <a:pt x="3360" y="529"/>
                    <a:pt x="3363" y="526"/>
                    <a:pt x="3363" y="521"/>
                  </a:cubicBezTo>
                  <a:cubicBezTo>
                    <a:pt x="3361" y="517"/>
                    <a:pt x="3356" y="516"/>
                    <a:pt x="3353" y="513"/>
                  </a:cubicBezTo>
                  <a:cubicBezTo>
                    <a:pt x="3353" y="509"/>
                    <a:pt x="3358" y="510"/>
                    <a:pt x="3357" y="505"/>
                  </a:cubicBezTo>
                  <a:cubicBezTo>
                    <a:pt x="3351" y="502"/>
                    <a:pt x="3341" y="501"/>
                    <a:pt x="3334" y="498"/>
                  </a:cubicBezTo>
                  <a:moveTo>
                    <a:pt x="1944" y="395"/>
                  </a:moveTo>
                  <a:cubicBezTo>
                    <a:pt x="1937" y="395"/>
                    <a:pt x="1931" y="403"/>
                    <a:pt x="1935" y="407"/>
                  </a:cubicBezTo>
                  <a:cubicBezTo>
                    <a:pt x="1944" y="407"/>
                    <a:pt x="1947" y="403"/>
                    <a:pt x="1949" y="397"/>
                  </a:cubicBezTo>
                  <a:cubicBezTo>
                    <a:pt x="1947" y="396"/>
                    <a:pt x="1945" y="395"/>
                    <a:pt x="1944" y="395"/>
                  </a:cubicBezTo>
                  <a:moveTo>
                    <a:pt x="1991" y="248"/>
                  </a:moveTo>
                  <a:cubicBezTo>
                    <a:pt x="1987" y="248"/>
                    <a:pt x="1983" y="250"/>
                    <a:pt x="1984" y="253"/>
                  </a:cubicBezTo>
                  <a:cubicBezTo>
                    <a:pt x="1986" y="254"/>
                    <a:pt x="1988" y="255"/>
                    <a:pt x="1990" y="255"/>
                  </a:cubicBezTo>
                  <a:cubicBezTo>
                    <a:pt x="1993" y="255"/>
                    <a:pt x="1997" y="253"/>
                    <a:pt x="1996" y="250"/>
                  </a:cubicBezTo>
                  <a:cubicBezTo>
                    <a:pt x="1995" y="248"/>
                    <a:pt x="1993" y="248"/>
                    <a:pt x="1991" y="248"/>
                  </a:cubicBezTo>
                  <a:moveTo>
                    <a:pt x="2331" y="226"/>
                  </a:moveTo>
                  <a:cubicBezTo>
                    <a:pt x="2327" y="226"/>
                    <a:pt x="2323" y="227"/>
                    <a:pt x="2318" y="228"/>
                  </a:cubicBezTo>
                  <a:cubicBezTo>
                    <a:pt x="2313" y="229"/>
                    <a:pt x="2309" y="229"/>
                    <a:pt x="2304" y="229"/>
                  </a:cubicBezTo>
                  <a:cubicBezTo>
                    <a:pt x="2303" y="229"/>
                    <a:pt x="2303" y="229"/>
                    <a:pt x="2302" y="229"/>
                  </a:cubicBezTo>
                  <a:cubicBezTo>
                    <a:pt x="2299" y="231"/>
                    <a:pt x="2299" y="236"/>
                    <a:pt x="2295" y="238"/>
                  </a:cubicBezTo>
                  <a:cubicBezTo>
                    <a:pt x="2294" y="237"/>
                    <a:pt x="2293" y="237"/>
                    <a:pt x="2291" y="237"/>
                  </a:cubicBezTo>
                  <a:cubicBezTo>
                    <a:pt x="2289" y="237"/>
                    <a:pt x="2287" y="238"/>
                    <a:pt x="2285" y="239"/>
                  </a:cubicBezTo>
                  <a:cubicBezTo>
                    <a:pt x="2283" y="240"/>
                    <a:pt x="2281" y="242"/>
                    <a:pt x="2278" y="242"/>
                  </a:cubicBezTo>
                  <a:cubicBezTo>
                    <a:pt x="2277" y="242"/>
                    <a:pt x="2276" y="242"/>
                    <a:pt x="2274" y="241"/>
                  </a:cubicBezTo>
                  <a:cubicBezTo>
                    <a:pt x="2267" y="245"/>
                    <a:pt x="2267" y="251"/>
                    <a:pt x="2258" y="256"/>
                  </a:cubicBezTo>
                  <a:cubicBezTo>
                    <a:pt x="2251" y="260"/>
                    <a:pt x="2235" y="262"/>
                    <a:pt x="2236" y="270"/>
                  </a:cubicBezTo>
                  <a:cubicBezTo>
                    <a:pt x="2236" y="275"/>
                    <a:pt x="2247" y="276"/>
                    <a:pt x="2253" y="278"/>
                  </a:cubicBezTo>
                  <a:cubicBezTo>
                    <a:pt x="2260" y="281"/>
                    <a:pt x="2264" y="287"/>
                    <a:pt x="2271" y="288"/>
                  </a:cubicBezTo>
                  <a:cubicBezTo>
                    <a:pt x="2271" y="288"/>
                    <a:pt x="2272" y="288"/>
                    <a:pt x="2273" y="288"/>
                  </a:cubicBezTo>
                  <a:cubicBezTo>
                    <a:pt x="2275" y="288"/>
                    <a:pt x="2277" y="287"/>
                    <a:pt x="2280" y="287"/>
                  </a:cubicBezTo>
                  <a:cubicBezTo>
                    <a:pt x="2282" y="287"/>
                    <a:pt x="2285" y="287"/>
                    <a:pt x="2287" y="287"/>
                  </a:cubicBezTo>
                  <a:cubicBezTo>
                    <a:pt x="2292" y="287"/>
                    <a:pt x="2296" y="288"/>
                    <a:pt x="2296" y="292"/>
                  </a:cubicBezTo>
                  <a:cubicBezTo>
                    <a:pt x="2295" y="295"/>
                    <a:pt x="2292" y="296"/>
                    <a:pt x="2288" y="296"/>
                  </a:cubicBezTo>
                  <a:cubicBezTo>
                    <a:pt x="2285" y="296"/>
                    <a:pt x="2281" y="295"/>
                    <a:pt x="2279" y="294"/>
                  </a:cubicBezTo>
                  <a:cubicBezTo>
                    <a:pt x="2276" y="295"/>
                    <a:pt x="2279" y="301"/>
                    <a:pt x="2275" y="302"/>
                  </a:cubicBezTo>
                  <a:cubicBezTo>
                    <a:pt x="2264" y="301"/>
                    <a:pt x="2262" y="291"/>
                    <a:pt x="2252" y="289"/>
                  </a:cubicBezTo>
                  <a:cubicBezTo>
                    <a:pt x="2246" y="292"/>
                    <a:pt x="2243" y="297"/>
                    <a:pt x="2237" y="301"/>
                  </a:cubicBezTo>
                  <a:cubicBezTo>
                    <a:pt x="2231" y="304"/>
                    <a:pt x="2222" y="305"/>
                    <a:pt x="2219" y="311"/>
                  </a:cubicBezTo>
                  <a:cubicBezTo>
                    <a:pt x="2219" y="314"/>
                    <a:pt x="2220" y="314"/>
                    <a:pt x="2222" y="314"/>
                  </a:cubicBezTo>
                  <a:cubicBezTo>
                    <a:pt x="2223" y="314"/>
                    <a:pt x="2223" y="314"/>
                    <a:pt x="2223" y="314"/>
                  </a:cubicBezTo>
                  <a:cubicBezTo>
                    <a:pt x="2224" y="314"/>
                    <a:pt x="2225" y="314"/>
                    <a:pt x="2227" y="315"/>
                  </a:cubicBezTo>
                  <a:cubicBezTo>
                    <a:pt x="2231" y="317"/>
                    <a:pt x="2231" y="323"/>
                    <a:pt x="2237" y="325"/>
                  </a:cubicBezTo>
                  <a:cubicBezTo>
                    <a:pt x="2239" y="326"/>
                    <a:pt x="2242" y="326"/>
                    <a:pt x="2245" y="326"/>
                  </a:cubicBezTo>
                  <a:cubicBezTo>
                    <a:pt x="2257" y="326"/>
                    <a:pt x="2268" y="319"/>
                    <a:pt x="2280" y="317"/>
                  </a:cubicBezTo>
                  <a:cubicBezTo>
                    <a:pt x="2287" y="319"/>
                    <a:pt x="2288" y="326"/>
                    <a:pt x="2291" y="331"/>
                  </a:cubicBezTo>
                  <a:cubicBezTo>
                    <a:pt x="2286" y="340"/>
                    <a:pt x="2271" y="340"/>
                    <a:pt x="2259" y="342"/>
                  </a:cubicBezTo>
                  <a:cubicBezTo>
                    <a:pt x="2251" y="348"/>
                    <a:pt x="2242" y="353"/>
                    <a:pt x="2239" y="364"/>
                  </a:cubicBezTo>
                  <a:cubicBezTo>
                    <a:pt x="2241" y="370"/>
                    <a:pt x="2256" y="366"/>
                    <a:pt x="2257" y="373"/>
                  </a:cubicBezTo>
                  <a:cubicBezTo>
                    <a:pt x="2255" y="376"/>
                    <a:pt x="2248" y="375"/>
                    <a:pt x="2248" y="379"/>
                  </a:cubicBezTo>
                  <a:cubicBezTo>
                    <a:pt x="2249" y="389"/>
                    <a:pt x="2265" y="386"/>
                    <a:pt x="2275" y="388"/>
                  </a:cubicBezTo>
                  <a:cubicBezTo>
                    <a:pt x="2278" y="393"/>
                    <a:pt x="2275" y="397"/>
                    <a:pt x="2278" y="401"/>
                  </a:cubicBezTo>
                  <a:cubicBezTo>
                    <a:pt x="2279" y="401"/>
                    <a:pt x="2280" y="401"/>
                    <a:pt x="2281" y="401"/>
                  </a:cubicBezTo>
                  <a:cubicBezTo>
                    <a:pt x="2285" y="401"/>
                    <a:pt x="2287" y="400"/>
                    <a:pt x="2290" y="399"/>
                  </a:cubicBezTo>
                  <a:cubicBezTo>
                    <a:pt x="2293" y="399"/>
                    <a:pt x="2296" y="398"/>
                    <a:pt x="2299" y="398"/>
                  </a:cubicBezTo>
                  <a:cubicBezTo>
                    <a:pt x="2299" y="398"/>
                    <a:pt x="2300" y="398"/>
                    <a:pt x="2300" y="398"/>
                  </a:cubicBezTo>
                  <a:cubicBezTo>
                    <a:pt x="2303" y="399"/>
                    <a:pt x="2303" y="403"/>
                    <a:pt x="2305" y="404"/>
                  </a:cubicBezTo>
                  <a:cubicBezTo>
                    <a:pt x="2313" y="403"/>
                    <a:pt x="2313" y="397"/>
                    <a:pt x="2322" y="397"/>
                  </a:cubicBezTo>
                  <a:cubicBezTo>
                    <a:pt x="2322" y="397"/>
                    <a:pt x="2323" y="397"/>
                    <a:pt x="2323" y="397"/>
                  </a:cubicBezTo>
                  <a:cubicBezTo>
                    <a:pt x="2323" y="398"/>
                    <a:pt x="2325" y="399"/>
                    <a:pt x="2325" y="400"/>
                  </a:cubicBezTo>
                  <a:cubicBezTo>
                    <a:pt x="2322" y="407"/>
                    <a:pt x="2314" y="411"/>
                    <a:pt x="2311" y="418"/>
                  </a:cubicBezTo>
                  <a:cubicBezTo>
                    <a:pt x="2297" y="420"/>
                    <a:pt x="2293" y="429"/>
                    <a:pt x="2284" y="434"/>
                  </a:cubicBezTo>
                  <a:cubicBezTo>
                    <a:pt x="2274" y="434"/>
                    <a:pt x="2267" y="437"/>
                    <a:pt x="2265" y="444"/>
                  </a:cubicBezTo>
                  <a:cubicBezTo>
                    <a:pt x="2267" y="444"/>
                    <a:pt x="2269" y="444"/>
                    <a:pt x="2271" y="444"/>
                  </a:cubicBezTo>
                  <a:cubicBezTo>
                    <a:pt x="2299" y="444"/>
                    <a:pt x="2329" y="431"/>
                    <a:pt x="2332" y="409"/>
                  </a:cubicBezTo>
                  <a:cubicBezTo>
                    <a:pt x="2335" y="410"/>
                    <a:pt x="2337" y="410"/>
                    <a:pt x="2339" y="410"/>
                  </a:cubicBezTo>
                  <a:cubicBezTo>
                    <a:pt x="2349" y="410"/>
                    <a:pt x="2356" y="402"/>
                    <a:pt x="2361" y="396"/>
                  </a:cubicBezTo>
                  <a:cubicBezTo>
                    <a:pt x="2359" y="393"/>
                    <a:pt x="2354" y="392"/>
                    <a:pt x="2353" y="388"/>
                  </a:cubicBezTo>
                  <a:cubicBezTo>
                    <a:pt x="2367" y="383"/>
                    <a:pt x="2371" y="371"/>
                    <a:pt x="2383" y="365"/>
                  </a:cubicBezTo>
                  <a:cubicBezTo>
                    <a:pt x="2387" y="362"/>
                    <a:pt x="2392" y="361"/>
                    <a:pt x="2396" y="361"/>
                  </a:cubicBezTo>
                  <a:cubicBezTo>
                    <a:pt x="2400" y="361"/>
                    <a:pt x="2403" y="362"/>
                    <a:pt x="2403" y="367"/>
                  </a:cubicBezTo>
                  <a:cubicBezTo>
                    <a:pt x="2395" y="372"/>
                    <a:pt x="2381" y="369"/>
                    <a:pt x="2377" y="378"/>
                  </a:cubicBezTo>
                  <a:cubicBezTo>
                    <a:pt x="2377" y="381"/>
                    <a:pt x="2377" y="390"/>
                    <a:pt x="2378" y="394"/>
                  </a:cubicBezTo>
                  <a:cubicBezTo>
                    <a:pt x="2388" y="388"/>
                    <a:pt x="2404" y="387"/>
                    <a:pt x="2414" y="381"/>
                  </a:cubicBezTo>
                  <a:cubicBezTo>
                    <a:pt x="2415" y="377"/>
                    <a:pt x="2410" y="377"/>
                    <a:pt x="2411" y="373"/>
                  </a:cubicBezTo>
                  <a:cubicBezTo>
                    <a:pt x="2413" y="369"/>
                    <a:pt x="2416" y="368"/>
                    <a:pt x="2418" y="368"/>
                  </a:cubicBezTo>
                  <a:cubicBezTo>
                    <a:pt x="2423" y="368"/>
                    <a:pt x="2427" y="373"/>
                    <a:pt x="2433" y="375"/>
                  </a:cubicBezTo>
                  <a:cubicBezTo>
                    <a:pt x="2441" y="378"/>
                    <a:pt x="2456" y="377"/>
                    <a:pt x="2467" y="378"/>
                  </a:cubicBezTo>
                  <a:cubicBezTo>
                    <a:pt x="2476" y="379"/>
                    <a:pt x="2482" y="383"/>
                    <a:pt x="2489" y="383"/>
                  </a:cubicBezTo>
                  <a:cubicBezTo>
                    <a:pt x="2491" y="383"/>
                    <a:pt x="2493" y="383"/>
                    <a:pt x="2495" y="382"/>
                  </a:cubicBezTo>
                  <a:cubicBezTo>
                    <a:pt x="2496" y="383"/>
                    <a:pt x="2498" y="384"/>
                    <a:pt x="2499" y="385"/>
                  </a:cubicBezTo>
                  <a:cubicBezTo>
                    <a:pt x="2499" y="247"/>
                    <a:pt x="2499" y="247"/>
                    <a:pt x="2499" y="247"/>
                  </a:cubicBezTo>
                  <a:cubicBezTo>
                    <a:pt x="2495" y="246"/>
                    <a:pt x="2490" y="245"/>
                    <a:pt x="2484" y="245"/>
                  </a:cubicBezTo>
                  <a:cubicBezTo>
                    <a:pt x="2482" y="245"/>
                    <a:pt x="2479" y="245"/>
                    <a:pt x="2477" y="245"/>
                  </a:cubicBezTo>
                  <a:cubicBezTo>
                    <a:pt x="2470" y="239"/>
                    <a:pt x="2458" y="242"/>
                    <a:pt x="2448" y="239"/>
                  </a:cubicBezTo>
                  <a:cubicBezTo>
                    <a:pt x="2445" y="239"/>
                    <a:pt x="2443" y="236"/>
                    <a:pt x="2439" y="236"/>
                  </a:cubicBezTo>
                  <a:cubicBezTo>
                    <a:pt x="2437" y="235"/>
                    <a:pt x="2435" y="235"/>
                    <a:pt x="2433" y="235"/>
                  </a:cubicBezTo>
                  <a:cubicBezTo>
                    <a:pt x="2430" y="235"/>
                    <a:pt x="2427" y="236"/>
                    <a:pt x="2425" y="236"/>
                  </a:cubicBezTo>
                  <a:cubicBezTo>
                    <a:pt x="2422" y="236"/>
                    <a:pt x="2419" y="236"/>
                    <a:pt x="2416" y="236"/>
                  </a:cubicBezTo>
                  <a:cubicBezTo>
                    <a:pt x="2410" y="236"/>
                    <a:pt x="2404" y="235"/>
                    <a:pt x="2399" y="232"/>
                  </a:cubicBezTo>
                  <a:cubicBezTo>
                    <a:pt x="2394" y="232"/>
                    <a:pt x="2393" y="237"/>
                    <a:pt x="2387" y="237"/>
                  </a:cubicBezTo>
                  <a:cubicBezTo>
                    <a:pt x="2387" y="237"/>
                    <a:pt x="2386" y="237"/>
                    <a:pt x="2385" y="237"/>
                  </a:cubicBezTo>
                  <a:cubicBezTo>
                    <a:pt x="2381" y="234"/>
                    <a:pt x="2381" y="229"/>
                    <a:pt x="2376" y="227"/>
                  </a:cubicBezTo>
                  <a:cubicBezTo>
                    <a:pt x="2373" y="228"/>
                    <a:pt x="2369" y="228"/>
                    <a:pt x="2366" y="228"/>
                  </a:cubicBezTo>
                  <a:cubicBezTo>
                    <a:pt x="2364" y="228"/>
                    <a:pt x="2362" y="228"/>
                    <a:pt x="2360" y="228"/>
                  </a:cubicBezTo>
                  <a:cubicBezTo>
                    <a:pt x="2357" y="228"/>
                    <a:pt x="2355" y="228"/>
                    <a:pt x="2353" y="228"/>
                  </a:cubicBezTo>
                  <a:cubicBezTo>
                    <a:pt x="2349" y="228"/>
                    <a:pt x="2346" y="228"/>
                    <a:pt x="2342" y="230"/>
                  </a:cubicBezTo>
                  <a:cubicBezTo>
                    <a:pt x="2339" y="227"/>
                    <a:pt x="2335" y="226"/>
                    <a:pt x="2331" y="226"/>
                  </a:cubicBezTo>
                  <a:moveTo>
                    <a:pt x="2101" y="224"/>
                  </a:moveTo>
                  <a:cubicBezTo>
                    <a:pt x="2100" y="224"/>
                    <a:pt x="2100" y="224"/>
                    <a:pt x="2099" y="224"/>
                  </a:cubicBezTo>
                  <a:cubicBezTo>
                    <a:pt x="2092" y="225"/>
                    <a:pt x="2087" y="232"/>
                    <a:pt x="2088" y="240"/>
                  </a:cubicBezTo>
                  <a:cubicBezTo>
                    <a:pt x="2090" y="240"/>
                    <a:pt x="2092" y="240"/>
                    <a:pt x="2094" y="240"/>
                  </a:cubicBezTo>
                  <a:cubicBezTo>
                    <a:pt x="2096" y="240"/>
                    <a:pt x="2098" y="240"/>
                    <a:pt x="2100" y="240"/>
                  </a:cubicBezTo>
                  <a:cubicBezTo>
                    <a:pt x="2103" y="240"/>
                    <a:pt x="2105" y="240"/>
                    <a:pt x="2108" y="240"/>
                  </a:cubicBezTo>
                  <a:cubicBezTo>
                    <a:pt x="2121" y="240"/>
                    <a:pt x="2133" y="239"/>
                    <a:pt x="2130" y="227"/>
                  </a:cubicBezTo>
                  <a:cubicBezTo>
                    <a:pt x="2129" y="228"/>
                    <a:pt x="2127" y="228"/>
                    <a:pt x="2125" y="228"/>
                  </a:cubicBezTo>
                  <a:cubicBezTo>
                    <a:pt x="2121" y="228"/>
                    <a:pt x="2116" y="227"/>
                    <a:pt x="2112" y="226"/>
                  </a:cubicBezTo>
                  <a:cubicBezTo>
                    <a:pt x="2108" y="225"/>
                    <a:pt x="2104" y="224"/>
                    <a:pt x="2101" y="224"/>
                  </a:cubicBezTo>
                  <a:moveTo>
                    <a:pt x="1660" y="182"/>
                  </a:moveTo>
                  <a:cubicBezTo>
                    <a:pt x="1655" y="182"/>
                    <a:pt x="1650" y="185"/>
                    <a:pt x="1657" y="190"/>
                  </a:cubicBezTo>
                  <a:cubicBezTo>
                    <a:pt x="1665" y="190"/>
                    <a:pt x="1665" y="190"/>
                    <a:pt x="1665" y="190"/>
                  </a:cubicBezTo>
                  <a:cubicBezTo>
                    <a:pt x="1669" y="184"/>
                    <a:pt x="1664" y="182"/>
                    <a:pt x="1660" y="182"/>
                  </a:cubicBezTo>
                  <a:moveTo>
                    <a:pt x="1707" y="181"/>
                  </a:moveTo>
                  <a:cubicBezTo>
                    <a:pt x="1701" y="181"/>
                    <a:pt x="1699" y="192"/>
                    <a:pt x="1698" y="198"/>
                  </a:cubicBezTo>
                  <a:cubicBezTo>
                    <a:pt x="1702" y="199"/>
                    <a:pt x="1705" y="199"/>
                    <a:pt x="1709" y="199"/>
                  </a:cubicBezTo>
                  <a:cubicBezTo>
                    <a:pt x="1714" y="199"/>
                    <a:pt x="1718" y="199"/>
                    <a:pt x="1723" y="198"/>
                  </a:cubicBezTo>
                  <a:cubicBezTo>
                    <a:pt x="1727" y="198"/>
                    <a:pt x="1731" y="198"/>
                    <a:pt x="1736" y="198"/>
                  </a:cubicBezTo>
                  <a:cubicBezTo>
                    <a:pt x="1736" y="198"/>
                    <a:pt x="1737" y="198"/>
                    <a:pt x="1738" y="198"/>
                  </a:cubicBezTo>
                  <a:cubicBezTo>
                    <a:pt x="1737" y="191"/>
                    <a:pt x="1733" y="189"/>
                    <a:pt x="1727" y="189"/>
                  </a:cubicBezTo>
                  <a:cubicBezTo>
                    <a:pt x="1724" y="189"/>
                    <a:pt x="1721" y="189"/>
                    <a:pt x="1718" y="190"/>
                  </a:cubicBezTo>
                  <a:cubicBezTo>
                    <a:pt x="1715" y="190"/>
                    <a:pt x="1712" y="190"/>
                    <a:pt x="1710" y="190"/>
                  </a:cubicBezTo>
                  <a:cubicBezTo>
                    <a:pt x="1709" y="190"/>
                    <a:pt x="1708" y="190"/>
                    <a:pt x="1707" y="190"/>
                  </a:cubicBezTo>
                  <a:cubicBezTo>
                    <a:pt x="1707" y="187"/>
                    <a:pt x="1711" y="187"/>
                    <a:pt x="1711" y="183"/>
                  </a:cubicBezTo>
                  <a:cubicBezTo>
                    <a:pt x="1709" y="181"/>
                    <a:pt x="1708" y="181"/>
                    <a:pt x="1707" y="181"/>
                  </a:cubicBezTo>
                  <a:moveTo>
                    <a:pt x="1427" y="175"/>
                  </a:moveTo>
                  <a:cubicBezTo>
                    <a:pt x="1424" y="175"/>
                    <a:pt x="1420" y="177"/>
                    <a:pt x="1419" y="180"/>
                  </a:cubicBezTo>
                  <a:cubicBezTo>
                    <a:pt x="1420" y="182"/>
                    <a:pt x="1422" y="183"/>
                    <a:pt x="1425" y="183"/>
                  </a:cubicBezTo>
                  <a:cubicBezTo>
                    <a:pt x="1428" y="183"/>
                    <a:pt x="1431" y="182"/>
                    <a:pt x="1432" y="180"/>
                  </a:cubicBezTo>
                  <a:cubicBezTo>
                    <a:pt x="1432" y="176"/>
                    <a:pt x="1430" y="175"/>
                    <a:pt x="1427" y="175"/>
                  </a:cubicBezTo>
                  <a:moveTo>
                    <a:pt x="1776" y="158"/>
                  </a:moveTo>
                  <a:cubicBezTo>
                    <a:pt x="1772" y="158"/>
                    <a:pt x="1767" y="159"/>
                    <a:pt x="1763" y="161"/>
                  </a:cubicBezTo>
                  <a:cubicBezTo>
                    <a:pt x="1764" y="170"/>
                    <a:pt x="1781" y="179"/>
                    <a:pt x="1795" y="179"/>
                  </a:cubicBezTo>
                  <a:cubicBezTo>
                    <a:pt x="1804" y="179"/>
                    <a:pt x="1812" y="175"/>
                    <a:pt x="1813" y="165"/>
                  </a:cubicBezTo>
                  <a:cubicBezTo>
                    <a:pt x="1799" y="165"/>
                    <a:pt x="1789" y="158"/>
                    <a:pt x="1776" y="158"/>
                  </a:cubicBezTo>
                  <a:moveTo>
                    <a:pt x="1657" y="154"/>
                  </a:moveTo>
                  <a:cubicBezTo>
                    <a:pt x="1651" y="154"/>
                    <a:pt x="1648" y="162"/>
                    <a:pt x="1652" y="168"/>
                  </a:cubicBezTo>
                  <a:cubicBezTo>
                    <a:pt x="1652" y="168"/>
                    <a:pt x="1653" y="168"/>
                    <a:pt x="1654" y="168"/>
                  </a:cubicBezTo>
                  <a:cubicBezTo>
                    <a:pt x="1662" y="168"/>
                    <a:pt x="1663" y="163"/>
                    <a:pt x="1663" y="156"/>
                  </a:cubicBezTo>
                  <a:cubicBezTo>
                    <a:pt x="1661" y="154"/>
                    <a:pt x="1659" y="154"/>
                    <a:pt x="1657" y="154"/>
                  </a:cubicBezTo>
                  <a:moveTo>
                    <a:pt x="1728" y="165"/>
                  </a:moveTo>
                  <a:cubicBezTo>
                    <a:pt x="1726" y="164"/>
                    <a:pt x="1724" y="164"/>
                    <a:pt x="1725" y="161"/>
                  </a:cubicBezTo>
                  <a:cubicBezTo>
                    <a:pt x="1725" y="160"/>
                    <a:pt x="1726" y="160"/>
                    <a:pt x="1726" y="160"/>
                  </a:cubicBezTo>
                  <a:cubicBezTo>
                    <a:pt x="1730" y="160"/>
                    <a:pt x="1730" y="164"/>
                    <a:pt x="1728" y="165"/>
                  </a:cubicBezTo>
                  <a:moveTo>
                    <a:pt x="1712" y="151"/>
                  </a:moveTo>
                  <a:cubicBezTo>
                    <a:pt x="1710" y="154"/>
                    <a:pt x="1711" y="158"/>
                    <a:pt x="1707" y="159"/>
                  </a:cubicBezTo>
                  <a:cubicBezTo>
                    <a:pt x="1702" y="154"/>
                    <a:pt x="1695" y="152"/>
                    <a:pt x="1688" y="152"/>
                  </a:cubicBezTo>
                  <a:cubicBezTo>
                    <a:pt x="1678" y="152"/>
                    <a:pt x="1669" y="158"/>
                    <a:pt x="1670" y="171"/>
                  </a:cubicBezTo>
                  <a:cubicBezTo>
                    <a:pt x="1672" y="175"/>
                    <a:pt x="1677" y="176"/>
                    <a:pt x="1683" y="176"/>
                  </a:cubicBezTo>
                  <a:cubicBezTo>
                    <a:pt x="1688" y="176"/>
                    <a:pt x="1694" y="175"/>
                    <a:pt x="1697" y="173"/>
                  </a:cubicBezTo>
                  <a:cubicBezTo>
                    <a:pt x="1702" y="173"/>
                    <a:pt x="1706" y="174"/>
                    <a:pt x="1710" y="174"/>
                  </a:cubicBezTo>
                  <a:cubicBezTo>
                    <a:pt x="1713" y="174"/>
                    <a:pt x="1716" y="174"/>
                    <a:pt x="1718" y="172"/>
                  </a:cubicBezTo>
                  <a:cubicBezTo>
                    <a:pt x="1721" y="174"/>
                    <a:pt x="1724" y="175"/>
                    <a:pt x="1728" y="175"/>
                  </a:cubicBezTo>
                  <a:cubicBezTo>
                    <a:pt x="1735" y="167"/>
                    <a:pt x="1754" y="174"/>
                    <a:pt x="1751" y="158"/>
                  </a:cubicBezTo>
                  <a:cubicBezTo>
                    <a:pt x="1746" y="149"/>
                    <a:pt x="1725" y="153"/>
                    <a:pt x="1712" y="151"/>
                  </a:cubicBezTo>
                  <a:moveTo>
                    <a:pt x="1258" y="133"/>
                  </a:moveTo>
                  <a:cubicBezTo>
                    <a:pt x="1254" y="133"/>
                    <a:pt x="1249" y="137"/>
                    <a:pt x="1253" y="141"/>
                  </a:cubicBezTo>
                  <a:cubicBezTo>
                    <a:pt x="1254" y="141"/>
                    <a:pt x="1254" y="141"/>
                    <a:pt x="1255" y="141"/>
                  </a:cubicBezTo>
                  <a:cubicBezTo>
                    <a:pt x="1260" y="141"/>
                    <a:pt x="1263" y="139"/>
                    <a:pt x="1263" y="135"/>
                  </a:cubicBezTo>
                  <a:cubicBezTo>
                    <a:pt x="1262" y="133"/>
                    <a:pt x="1260" y="133"/>
                    <a:pt x="1258" y="133"/>
                  </a:cubicBezTo>
                  <a:moveTo>
                    <a:pt x="1571" y="217"/>
                  </a:moveTo>
                  <a:cubicBezTo>
                    <a:pt x="1568" y="217"/>
                    <a:pt x="1565" y="216"/>
                    <a:pt x="1563" y="215"/>
                  </a:cubicBezTo>
                  <a:cubicBezTo>
                    <a:pt x="1562" y="210"/>
                    <a:pt x="1568" y="209"/>
                    <a:pt x="1574" y="209"/>
                  </a:cubicBezTo>
                  <a:cubicBezTo>
                    <a:pt x="1578" y="209"/>
                    <a:pt x="1584" y="210"/>
                    <a:pt x="1585" y="212"/>
                  </a:cubicBezTo>
                  <a:cubicBezTo>
                    <a:pt x="1584" y="215"/>
                    <a:pt x="1577" y="217"/>
                    <a:pt x="1571" y="217"/>
                  </a:cubicBezTo>
                  <a:moveTo>
                    <a:pt x="1334" y="125"/>
                  </a:moveTo>
                  <a:cubicBezTo>
                    <a:pt x="1333" y="125"/>
                    <a:pt x="1332" y="125"/>
                    <a:pt x="1332" y="125"/>
                  </a:cubicBezTo>
                  <a:cubicBezTo>
                    <a:pt x="1325" y="129"/>
                    <a:pt x="1316" y="134"/>
                    <a:pt x="1311" y="137"/>
                  </a:cubicBezTo>
                  <a:cubicBezTo>
                    <a:pt x="1313" y="146"/>
                    <a:pt x="1328" y="143"/>
                    <a:pt x="1332" y="150"/>
                  </a:cubicBezTo>
                  <a:cubicBezTo>
                    <a:pt x="1330" y="152"/>
                    <a:pt x="1328" y="152"/>
                    <a:pt x="1326" y="152"/>
                  </a:cubicBezTo>
                  <a:cubicBezTo>
                    <a:pt x="1323" y="152"/>
                    <a:pt x="1319" y="151"/>
                    <a:pt x="1315" y="149"/>
                  </a:cubicBezTo>
                  <a:cubicBezTo>
                    <a:pt x="1311" y="147"/>
                    <a:pt x="1306" y="146"/>
                    <a:pt x="1301" y="146"/>
                  </a:cubicBezTo>
                  <a:cubicBezTo>
                    <a:pt x="1299" y="146"/>
                    <a:pt x="1297" y="146"/>
                    <a:pt x="1295" y="147"/>
                  </a:cubicBezTo>
                  <a:cubicBezTo>
                    <a:pt x="1295" y="152"/>
                    <a:pt x="1307" y="154"/>
                    <a:pt x="1300" y="160"/>
                  </a:cubicBezTo>
                  <a:cubicBezTo>
                    <a:pt x="1292" y="157"/>
                    <a:pt x="1286" y="150"/>
                    <a:pt x="1280" y="150"/>
                  </a:cubicBezTo>
                  <a:cubicBezTo>
                    <a:pt x="1277" y="150"/>
                    <a:pt x="1273" y="152"/>
                    <a:pt x="1270" y="155"/>
                  </a:cubicBezTo>
                  <a:cubicBezTo>
                    <a:pt x="1267" y="151"/>
                    <a:pt x="1258" y="149"/>
                    <a:pt x="1248" y="149"/>
                  </a:cubicBezTo>
                  <a:cubicBezTo>
                    <a:pt x="1245" y="149"/>
                    <a:pt x="1241" y="149"/>
                    <a:pt x="1237" y="150"/>
                  </a:cubicBezTo>
                  <a:cubicBezTo>
                    <a:pt x="1237" y="498"/>
                    <a:pt x="1237" y="498"/>
                    <a:pt x="1237" y="498"/>
                  </a:cubicBezTo>
                  <a:cubicBezTo>
                    <a:pt x="1705" y="498"/>
                    <a:pt x="1705" y="498"/>
                    <a:pt x="1705" y="498"/>
                  </a:cubicBezTo>
                  <a:cubicBezTo>
                    <a:pt x="1705" y="490"/>
                    <a:pt x="1705" y="483"/>
                    <a:pt x="1715" y="479"/>
                  </a:cubicBezTo>
                  <a:cubicBezTo>
                    <a:pt x="1718" y="484"/>
                    <a:pt x="1719" y="491"/>
                    <a:pt x="1719" y="498"/>
                  </a:cubicBezTo>
                  <a:cubicBezTo>
                    <a:pt x="1737" y="498"/>
                    <a:pt x="1737" y="498"/>
                    <a:pt x="1737" y="498"/>
                  </a:cubicBezTo>
                  <a:cubicBezTo>
                    <a:pt x="1737" y="496"/>
                    <a:pt x="1738" y="493"/>
                    <a:pt x="1737" y="491"/>
                  </a:cubicBezTo>
                  <a:cubicBezTo>
                    <a:pt x="1736" y="487"/>
                    <a:pt x="1732" y="484"/>
                    <a:pt x="1732" y="480"/>
                  </a:cubicBezTo>
                  <a:cubicBezTo>
                    <a:pt x="1731" y="477"/>
                    <a:pt x="1734" y="474"/>
                    <a:pt x="1734" y="471"/>
                  </a:cubicBezTo>
                  <a:cubicBezTo>
                    <a:pt x="1734" y="467"/>
                    <a:pt x="1730" y="458"/>
                    <a:pt x="1726" y="455"/>
                  </a:cubicBezTo>
                  <a:cubicBezTo>
                    <a:pt x="1726" y="455"/>
                    <a:pt x="1726" y="455"/>
                    <a:pt x="1726" y="455"/>
                  </a:cubicBezTo>
                  <a:cubicBezTo>
                    <a:pt x="1717" y="455"/>
                    <a:pt x="1721" y="466"/>
                    <a:pt x="1716" y="469"/>
                  </a:cubicBezTo>
                  <a:cubicBezTo>
                    <a:pt x="1708" y="464"/>
                    <a:pt x="1706" y="455"/>
                    <a:pt x="1694" y="455"/>
                  </a:cubicBezTo>
                  <a:cubicBezTo>
                    <a:pt x="1694" y="455"/>
                    <a:pt x="1694" y="455"/>
                    <a:pt x="1694" y="455"/>
                  </a:cubicBezTo>
                  <a:cubicBezTo>
                    <a:pt x="1687" y="455"/>
                    <a:pt x="1682" y="461"/>
                    <a:pt x="1674" y="462"/>
                  </a:cubicBezTo>
                  <a:cubicBezTo>
                    <a:pt x="1668" y="457"/>
                    <a:pt x="1655" y="455"/>
                    <a:pt x="1655" y="448"/>
                  </a:cubicBezTo>
                  <a:cubicBezTo>
                    <a:pt x="1655" y="443"/>
                    <a:pt x="1664" y="444"/>
                    <a:pt x="1671" y="439"/>
                  </a:cubicBezTo>
                  <a:cubicBezTo>
                    <a:pt x="1676" y="435"/>
                    <a:pt x="1679" y="426"/>
                    <a:pt x="1687" y="426"/>
                  </a:cubicBezTo>
                  <a:cubicBezTo>
                    <a:pt x="1688" y="426"/>
                    <a:pt x="1689" y="426"/>
                    <a:pt x="1691" y="427"/>
                  </a:cubicBezTo>
                  <a:cubicBezTo>
                    <a:pt x="1702" y="412"/>
                    <a:pt x="1721" y="394"/>
                    <a:pt x="1746" y="394"/>
                  </a:cubicBezTo>
                  <a:cubicBezTo>
                    <a:pt x="1753" y="394"/>
                    <a:pt x="1760" y="395"/>
                    <a:pt x="1768" y="398"/>
                  </a:cubicBezTo>
                  <a:cubicBezTo>
                    <a:pt x="1772" y="396"/>
                    <a:pt x="1777" y="395"/>
                    <a:pt x="1782" y="395"/>
                  </a:cubicBezTo>
                  <a:cubicBezTo>
                    <a:pt x="1783" y="395"/>
                    <a:pt x="1783" y="395"/>
                    <a:pt x="1783" y="395"/>
                  </a:cubicBezTo>
                  <a:cubicBezTo>
                    <a:pt x="1784" y="395"/>
                    <a:pt x="1784" y="395"/>
                    <a:pt x="1784" y="395"/>
                  </a:cubicBezTo>
                  <a:cubicBezTo>
                    <a:pt x="1786" y="395"/>
                    <a:pt x="1788" y="395"/>
                    <a:pt x="1790" y="395"/>
                  </a:cubicBezTo>
                  <a:cubicBezTo>
                    <a:pt x="1791" y="390"/>
                    <a:pt x="1799" y="387"/>
                    <a:pt x="1806" y="387"/>
                  </a:cubicBezTo>
                  <a:cubicBezTo>
                    <a:pt x="1812" y="387"/>
                    <a:pt x="1817" y="389"/>
                    <a:pt x="1820" y="392"/>
                  </a:cubicBezTo>
                  <a:cubicBezTo>
                    <a:pt x="1821" y="397"/>
                    <a:pt x="1812" y="394"/>
                    <a:pt x="1813" y="400"/>
                  </a:cubicBezTo>
                  <a:cubicBezTo>
                    <a:pt x="1815" y="401"/>
                    <a:pt x="1817" y="402"/>
                    <a:pt x="1819" y="402"/>
                  </a:cubicBezTo>
                  <a:cubicBezTo>
                    <a:pt x="1825" y="402"/>
                    <a:pt x="1830" y="397"/>
                    <a:pt x="1836" y="397"/>
                  </a:cubicBezTo>
                  <a:cubicBezTo>
                    <a:pt x="1836" y="397"/>
                    <a:pt x="1836" y="397"/>
                    <a:pt x="1836" y="397"/>
                  </a:cubicBezTo>
                  <a:cubicBezTo>
                    <a:pt x="1839" y="397"/>
                    <a:pt x="1841" y="398"/>
                    <a:pt x="1844" y="398"/>
                  </a:cubicBezTo>
                  <a:cubicBezTo>
                    <a:pt x="1846" y="399"/>
                    <a:pt x="1849" y="400"/>
                    <a:pt x="1851" y="400"/>
                  </a:cubicBezTo>
                  <a:cubicBezTo>
                    <a:pt x="1853" y="400"/>
                    <a:pt x="1855" y="399"/>
                    <a:pt x="1857" y="397"/>
                  </a:cubicBezTo>
                  <a:cubicBezTo>
                    <a:pt x="1860" y="392"/>
                    <a:pt x="1846" y="393"/>
                    <a:pt x="1843" y="389"/>
                  </a:cubicBezTo>
                  <a:cubicBezTo>
                    <a:pt x="1857" y="384"/>
                    <a:pt x="1864" y="374"/>
                    <a:pt x="1871" y="364"/>
                  </a:cubicBezTo>
                  <a:cubicBezTo>
                    <a:pt x="1875" y="363"/>
                    <a:pt x="1879" y="362"/>
                    <a:pt x="1883" y="362"/>
                  </a:cubicBezTo>
                  <a:cubicBezTo>
                    <a:pt x="1891" y="362"/>
                    <a:pt x="1899" y="364"/>
                    <a:pt x="1904" y="367"/>
                  </a:cubicBezTo>
                  <a:cubicBezTo>
                    <a:pt x="1904" y="372"/>
                    <a:pt x="1898" y="372"/>
                    <a:pt x="1899" y="378"/>
                  </a:cubicBezTo>
                  <a:cubicBezTo>
                    <a:pt x="1902" y="380"/>
                    <a:pt x="1904" y="381"/>
                    <a:pt x="1906" y="381"/>
                  </a:cubicBezTo>
                  <a:cubicBezTo>
                    <a:pt x="1910" y="381"/>
                    <a:pt x="1913" y="379"/>
                    <a:pt x="1917" y="376"/>
                  </a:cubicBezTo>
                  <a:cubicBezTo>
                    <a:pt x="1921" y="374"/>
                    <a:pt x="1925" y="371"/>
                    <a:pt x="1930" y="371"/>
                  </a:cubicBezTo>
                  <a:cubicBezTo>
                    <a:pt x="1930" y="371"/>
                    <a:pt x="1930" y="371"/>
                    <a:pt x="1931" y="371"/>
                  </a:cubicBezTo>
                  <a:cubicBezTo>
                    <a:pt x="1932" y="368"/>
                    <a:pt x="1932" y="365"/>
                    <a:pt x="1931" y="362"/>
                  </a:cubicBezTo>
                  <a:cubicBezTo>
                    <a:pt x="1933" y="359"/>
                    <a:pt x="1939" y="354"/>
                    <a:pt x="1944" y="354"/>
                  </a:cubicBezTo>
                  <a:cubicBezTo>
                    <a:pt x="1946" y="354"/>
                    <a:pt x="1948" y="354"/>
                    <a:pt x="1950" y="356"/>
                  </a:cubicBezTo>
                  <a:cubicBezTo>
                    <a:pt x="1949" y="363"/>
                    <a:pt x="1943" y="365"/>
                    <a:pt x="1943" y="372"/>
                  </a:cubicBezTo>
                  <a:cubicBezTo>
                    <a:pt x="1931" y="380"/>
                    <a:pt x="1917" y="383"/>
                    <a:pt x="1907" y="391"/>
                  </a:cubicBezTo>
                  <a:cubicBezTo>
                    <a:pt x="1903" y="393"/>
                    <a:pt x="1901" y="398"/>
                    <a:pt x="1897" y="401"/>
                  </a:cubicBezTo>
                  <a:cubicBezTo>
                    <a:pt x="1889" y="406"/>
                    <a:pt x="1879" y="409"/>
                    <a:pt x="1869" y="412"/>
                  </a:cubicBezTo>
                  <a:cubicBezTo>
                    <a:pt x="1868" y="424"/>
                    <a:pt x="1855" y="426"/>
                    <a:pt x="1855" y="442"/>
                  </a:cubicBezTo>
                  <a:cubicBezTo>
                    <a:pt x="1854" y="464"/>
                    <a:pt x="1864" y="476"/>
                    <a:pt x="1863" y="493"/>
                  </a:cubicBezTo>
                  <a:cubicBezTo>
                    <a:pt x="1874" y="492"/>
                    <a:pt x="1877" y="485"/>
                    <a:pt x="1887" y="482"/>
                  </a:cubicBezTo>
                  <a:cubicBezTo>
                    <a:pt x="1883" y="469"/>
                    <a:pt x="1895" y="470"/>
                    <a:pt x="1901" y="467"/>
                  </a:cubicBezTo>
                  <a:cubicBezTo>
                    <a:pt x="1904" y="464"/>
                    <a:pt x="1899" y="457"/>
                    <a:pt x="1902" y="454"/>
                  </a:cubicBezTo>
                  <a:cubicBezTo>
                    <a:pt x="1903" y="453"/>
                    <a:pt x="1905" y="453"/>
                    <a:pt x="1906" y="453"/>
                  </a:cubicBezTo>
                  <a:cubicBezTo>
                    <a:pt x="1907" y="453"/>
                    <a:pt x="1909" y="453"/>
                    <a:pt x="1911" y="453"/>
                  </a:cubicBezTo>
                  <a:cubicBezTo>
                    <a:pt x="1912" y="453"/>
                    <a:pt x="1914" y="454"/>
                    <a:pt x="1916" y="454"/>
                  </a:cubicBezTo>
                  <a:cubicBezTo>
                    <a:pt x="1917" y="454"/>
                    <a:pt x="1919" y="453"/>
                    <a:pt x="1920" y="453"/>
                  </a:cubicBezTo>
                  <a:cubicBezTo>
                    <a:pt x="1921" y="445"/>
                    <a:pt x="1915" y="444"/>
                    <a:pt x="1915" y="438"/>
                  </a:cubicBezTo>
                  <a:cubicBezTo>
                    <a:pt x="1917" y="436"/>
                    <a:pt x="1919" y="434"/>
                    <a:pt x="1922" y="433"/>
                  </a:cubicBezTo>
                  <a:cubicBezTo>
                    <a:pt x="1925" y="434"/>
                    <a:pt x="1927" y="436"/>
                    <a:pt x="1930" y="436"/>
                  </a:cubicBezTo>
                  <a:cubicBezTo>
                    <a:pt x="1931" y="436"/>
                    <a:pt x="1932" y="436"/>
                    <a:pt x="1933" y="435"/>
                  </a:cubicBezTo>
                  <a:cubicBezTo>
                    <a:pt x="1936" y="429"/>
                    <a:pt x="1928" y="425"/>
                    <a:pt x="1932" y="417"/>
                  </a:cubicBezTo>
                  <a:cubicBezTo>
                    <a:pt x="1929" y="414"/>
                    <a:pt x="1921" y="414"/>
                    <a:pt x="1920" y="409"/>
                  </a:cubicBezTo>
                  <a:cubicBezTo>
                    <a:pt x="1926" y="401"/>
                    <a:pt x="1931" y="393"/>
                    <a:pt x="1942" y="389"/>
                  </a:cubicBezTo>
                  <a:cubicBezTo>
                    <a:pt x="1944" y="389"/>
                    <a:pt x="1945" y="390"/>
                    <a:pt x="1947" y="390"/>
                  </a:cubicBezTo>
                  <a:cubicBezTo>
                    <a:pt x="1953" y="390"/>
                    <a:pt x="1955" y="384"/>
                    <a:pt x="1961" y="382"/>
                  </a:cubicBezTo>
                  <a:cubicBezTo>
                    <a:pt x="1964" y="383"/>
                    <a:pt x="1963" y="388"/>
                    <a:pt x="1967" y="388"/>
                  </a:cubicBezTo>
                  <a:cubicBezTo>
                    <a:pt x="1967" y="388"/>
                    <a:pt x="1967" y="388"/>
                    <a:pt x="1967" y="388"/>
                  </a:cubicBezTo>
                  <a:cubicBezTo>
                    <a:pt x="1975" y="385"/>
                    <a:pt x="1979" y="379"/>
                    <a:pt x="1989" y="378"/>
                  </a:cubicBezTo>
                  <a:cubicBezTo>
                    <a:pt x="1992" y="384"/>
                    <a:pt x="1994" y="391"/>
                    <a:pt x="2003" y="392"/>
                  </a:cubicBezTo>
                  <a:cubicBezTo>
                    <a:pt x="2011" y="381"/>
                    <a:pt x="2026" y="374"/>
                    <a:pt x="2036" y="365"/>
                  </a:cubicBezTo>
                  <a:cubicBezTo>
                    <a:pt x="2038" y="365"/>
                    <a:pt x="2039" y="365"/>
                    <a:pt x="2040" y="365"/>
                  </a:cubicBezTo>
                  <a:cubicBezTo>
                    <a:pt x="2054" y="365"/>
                    <a:pt x="2061" y="354"/>
                    <a:pt x="2075" y="353"/>
                  </a:cubicBezTo>
                  <a:cubicBezTo>
                    <a:pt x="2079" y="356"/>
                    <a:pt x="2085" y="358"/>
                    <a:pt x="2090" y="358"/>
                  </a:cubicBezTo>
                  <a:cubicBezTo>
                    <a:pt x="2095" y="358"/>
                    <a:pt x="2100" y="355"/>
                    <a:pt x="2100" y="348"/>
                  </a:cubicBezTo>
                  <a:cubicBezTo>
                    <a:pt x="2088" y="344"/>
                    <a:pt x="2089" y="332"/>
                    <a:pt x="2076" y="329"/>
                  </a:cubicBezTo>
                  <a:cubicBezTo>
                    <a:pt x="2076" y="329"/>
                    <a:pt x="2075" y="329"/>
                    <a:pt x="2075" y="329"/>
                  </a:cubicBezTo>
                  <a:cubicBezTo>
                    <a:pt x="2073" y="329"/>
                    <a:pt x="2072" y="330"/>
                    <a:pt x="2071" y="330"/>
                  </a:cubicBezTo>
                  <a:cubicBezTo>
                    <a:pt x="2070" y="330"/>
                    <a:pt x="2069" y="330"/>
                    <a:pt x="2067" y="330"/>
                  </a:cubicBezTo>
                  <a:cubicBezTo>
                    <a:pt x="2066" y="330"/>
                    <a:pt x="2064" y="330"/>
                    <a:pt x="2063" y="328"/>
                  </a:cubicBezTo>
                  <a:cubicBezTo>
                    <a:pt x="2062" y="327"/>
                    <a:pt x="2061" y="326"/>
                    <a:pt x="2062" y="324"/>
                  </a:cubicBezTo>
                  <a:cubicBezTo>
                    <a:pt x="2065" y="320"/>
                    <a:pt x="2068" y="319"/>
                    <a:pt x="2071" y="319"/>
                  </a:cubicBezTo>
                  <a:cubicBezTo>
                    <a:pt x="2075" y="319"/>
                    <a:pt x="2080" y="322"/>
                    <a:pt x="2084" y="324"/>
                  </a:cubicBezTo>
                  <a:cubicBezTo>
                    <a:pt x="2088" y="326"/>
                    <a:pt x="2093" y="329"/>
                    <a:pt x="2097" y="329"/>
                  </a:cubicBezTo>
                  <a:cubicBezTo>
                    <a:pt x="2097" y="329"/>
                    <a:pt x="2098" y="329"/>
                    <a:pt x="2098" y="328"/>
                  </a:cubicBezTo>
                  <a:cubicBezTo>
                    <a:pt x="2104" y="328"/>
                    <a:pt x="2106" y="322"/>
                    <a:pt x="2109" y="317"/>
                  </a:cubicBezTo>
                  <a:cubicBezTo>
                    <a:pt x="2107" y="314"/>
                    <a:pt x="2104" y="312"/>
                    <a:pt x="2104" y="308"/>
                  </a:cubicBezTo>
                  <a:cubicBezTo>
                    <a:pt x="2105" y="306"/>
                    <a:pt x="2108" y="304"/>
                    <a:pt x="2112" y="303"/>
                  </a:cubicBezTo>
                  <a:cubicBezTo>
                    <a:pt x="2116" y="305"/>
                    <a:pt x="2115" y="311"/>
                    <a:pt x="2117" y="315"/>
                  </a:cubicBezTo>
                  <a:cubicBezTo>
                    <a:pt x="2120" y="317"/>
                    <a:pt x="2125" y="317"/>
                    <a:pt x="2131" y="317"/>
                  </a:cubicBezTo>
                  <a:cubicBezTo>
                    <a:pt x="2132" y="317"/>
                    <a:pt x="2133" y="317"/>
                    <a:pt x="2134" y="317"/>
                  </a:cubicBezTo>
                  <a:cubicBezTo>
                    <a:pt x="2135" y="317"/>
                    <a:pt x="2136" y="317"/>
                    <a:pt x="2137" y="317"/>
                  </a:cubicBezTo>
                  <a:cubicBezTo>
                    <a:pt x="2138" y="317"/>
                    <a:pt x="2138" y="317"/>
                    <a:pt x="2138" y="317"/>
                  </a:cubicBezTo>
                  <a:cubicBezTo>
                    <a:pt x="2142" y="326"/>
                    <a:pt x="2154" y="335"/>
                    <a:pt x="2167" y="335"/>
                  </a:cubicBezTo>
                  <a:cubicBezTo>
                    <a:pt x="2170" y="335"/>
                    <a:pt x="2173" y="335"/>
                    <a:pt x="2177" y="333"/>
                  </a:cubicBezTo>
                  <a:cubicBezTo>
                    <a:pt x="2167" y="311"/>
                    <a:pt x="2204" y="317"/>
                    <a:pt x="2203" y="303"/>
                  </a:cubicBezTo>
                  <a:cubicBezTo>
                    <a:pt x="2202" y="302"/>
                    <a:pt x="2201" y="302"/>
                    <a:pt x="2199" y="302"/>
                  </a:cubicBezTo>
                  <a:cubicBezTo>
                    <a:pt x="2199" y="302"/>
                    <a:pt x="2198" y="302"/>
                    <a:pt x="2197" y="302"/>
                  </a:cubicBezTo>
                  <a:cubicBezTo>
                    <a:pt x="2196" y="302"/>
                    <a:pt x="2195" y="302"/>
                    <a:pt x="2195" y="302"/>
                  </a:cubicBezTo>
                  <a:cubicBezTo>
                    <a:pt x="2194" y="302"/>
                    <a:pt x="2193" y="302"/>
                    <a:pt x="2192" y="302"/>
                  </a:cubicBezTo>
                  <a:cubicBezTo>
                    <a:pt x="2192" y="294"/>
                    <a:pt x="2181" y="293"/>
                    <a:pt x="2171" y="293"/>
                  </a:cubicBezTo>
                  <a:cubicBezTo>
                    <a:pt x="2167" y="293"/>
                    <a:pt x="2163" y="293"/>
                    <a:pt x="2160" y="293"/>
                  </a:cubicBezTo>
                  <a:cubicBezTo>
                    <a:pt x="2159" y="298"/>
                    <a:pt x="2166" y="299"/>
                    <a:pt x="2162" y="303"/>
                  </a:cubicBezTo>
                  <a:cubicBezTo>
                    <a:pt x="2161" y="304"/>
                    <a:pt x="2159" y="304"/>
                    <a:pt x="2158" y="304"/>
                  </a:cubicBezTo>
                  <a:cubicBezTo>
                    <a:pt x="2151" y="304"/>
                    <a:pt x="2151" y="294"/>
                    <a:pt x="2152" y="290"/>
                  </a:cubicBezTo>
                  <a:cubicBezTo>
                    <a:pt x="2137" y="278"/>
                    <a:pt x="2109" y="275"/>
                    <a:pt x="2095" y="262"/>
                  </a:cubicBezTo>
                  <a:cubicBezTo>
                    <a:pt x="2094" y="262"/>
                    <a:pt x="2094" y="262"/>
                    <a:pt x="2094" y="262"/>
                  </a:cubicBezTo>
                  <a:cubicBezTo>
                    <a:pt x="2092" y="262"/>
                    <a:pt x="2091" y="262"/>
                    <a:pt x="2090" y="262"/>
                  </a:cubicBezTo>
                  <a:cubicBezTo>
                    <a:pt x="2089" y="262"/>
                    <a:pt x="2088" y="263"/>
                    <a:pt x="2087" y="263"/>
                  </a:cubicBezTo>
                  <a:cubicBezTo>
                    <a:pt x="2086" y="263"/>
                    <a:pt x="2086" y="263"/>
                    <a:pt x="2085" y="263"/>
                  </a:cubicBezTo>
                  <a:cubicBezTo>
                    <a:pt x="2076" y="260"/>
                    <a:pt x="2070" y="253"/>
                    <a:pt x="2059" y="251"/>
                  </a:cubicBezTo>
                  <a:cubicBezTo>
                    <a:pt x="2059" y="251"/>
                    <a:pt x="2058" y="251"/>
                    <a:pt x="2057" y="251"/>
                  </a:cubicBezTo>
                  <a:cubicBezTo>
                    <a:pt x="2053" y="251"/>
                    <a:pt x="2049" y="252"/>
                    <a:pt x="2045" y="253"/>
                  </a:cubicBezTo>
                  <a:cubicBezTo>
                    <a:pt x="2041" y="254"/>
                    <a:pt x="2037" y="254"/>
                    <a:pt x="2033" y="254"/>
                  </a:cubicBezTo>
                  <a:cubicBezTo>
                    <a:pt x="2032" y="254"/>
                    <a:pt x="2031" y="254"/>
                    <a:pt x="2031" y="254"/>
                  </a:cubicBezTo>
                  <a:cubicBezTo>
                    <a:pt x="2022" y="253"/>
                    <a:pt x="2019" y="248"/>
                    <a:pt x="2012" y="248"/>
                  </a:cubicBezTo>
                  <a:cubicBezTo>
                    <a:pt x="2011" y="248"/>
                    <a:pt x="2009" y="248"/>
                    <a:pt x="2007" y="249"/>
                  </a:cubicBezTo>
                  <a:cubicBezTo>
                    <a:pt x="2003" y="253"/>
                    <a:pt x="2009" y="259"/>
                    <a:pt x="2008" y="265"/>
                  </a:cubicBezTo>
                  <a:cubicBezTo>
                    <a:pt x="2006" y="268"/>
                    <a:pt x="2003" y="269"/>
                    <a:pt x="2001" y="269"/>
                  </a:cubicBezTo>
                  <a:cubicBezTo>
                    <a:pt x="1993" y="269"/>
                    <a:pt x="1985" y="259"/>
                    <a:pt x="1979" y="255"/>
                  </a:cubicBezTo>
                  <a:cubicBezTo>
                    <a:pt x="1976" y="256"/>
                    <a:pt x="1974" y="257"/>
                    <a:pt x="1972" y="257"/>
                  </a:cubicBezTo>
                  <a:cubicBezTo>
                    <a:pt x="1969" y="257"/>
                    <a:pt x="1966" y="256"/>
                    <a:pt x="1964" y="256"/>
                  </a:cubicBezTo>
                  <a:cubicBezTo>
                    <a:pt x="1961" y="255"/>
                    <a:pt x="1959" y="255"/>
                    <a:pt x="1956" y="255"/>
                  </a:cubicBezTo>
                  <a:cubicBezTo>
                    <a:pt x="1954" y="255"/>
                    <a:pt x="1951" y="255"/>
                    <a:pt x="1949" y="256"/>
                  </a:cubicBezTo>
                  <a:cubicBezTo>
                    <a:pt x="1945" y="253"/>
                    <a:pt x="1938" y="252"/>
                    <a:pt x="1932" y="252"/>
                  </a:cubicBezTo>
                  <a:cubicBezTo>
                    <a:pt x="1927" y="252"/>
                    <a:pt x="1922" y="253"/>
                    <a:pt x="1919" y="255"/>
                  </a:cubicBezTo>
                  <a:cubicBezTo>
                    <a:pt x="1916" y="259"/>
                    <a:pt x="1918" y="265"/>
                    <a:pt x="1913" y="266"/>
                  </a:cubicBezTo>
                  <a:cubicBezTo>
                    <a:pt x="1909" y="262"/>
                    <a:pt x="1906" y="255"/>
                    <a:pt x="1901" y="251"/>
                  </a:cubicBezTo>
                  <a:cubicBezTo>
                    <a:pt x="1901" y="248"/>
                    <a:pt x="1904" y="247"/>
                    <a:pt x="1903" y="243"/>
                  </a:cubicBezTo>
                  <a:cubicBezTo>
                    <a:pt x="1895" y="235"/>
                    <a:pt x="1876" y="235"/>
                    <a:pt x="1862" y="231"/>
                  </a:cubicBezTo>
                  <a:cubicBezTo>
                    <a:pt x="1856" y="235"/>
                    <a:pt x="1847" y="237"/>
                    <a:pt x="1838" y="237"/>
                  </a:cubicBezTo>
                  <a:cubicBezTo>
                    <a:pt x="1826" y="237"/>
                    <a:pt x="1815" y="234"/>
                    <a:pt x="1811" y="227"/>
                  </a:cubicBezTo>
                  <a:cubicBezTo>
                    <a:pt x="1811" y="227"/>
                    <a:pt x="1811" y="227"/>
                    <a:pt x="1811" y="227"/>
                  </a:cubicBezTo>
                  <a:cubicBezTo>
                    <a:pt x="1809" y="227"/>
                    <a:pt x="1808" y="228"/>
                    <a:pt x="1806" y="228"/>
                  </a:cubicBezTo>
                  <a:cubicBezTo>
                    <a:pt x="1805" y="228"/>
                    <a:pt x="1803" y="228"/>
                    <a:pt x="1802" y="228"/>
                  </a:cubicBezTo>
                  <a:cubicBezTo>
                    <a:pt x="1799" y="228"/>
                    <a:pt x="1796" y="227"/>
                    <a:pt x="1795" y="226"/>
                  </a:cubicBezTo>
                  <a:cubicBezTo>
                    <a:pt x="1795" y="222"/>
                    <a:pt x="1801" y="223"/>
                    <a:pt x="1800" y="219"/>
                  </a:cubicBezTo>
                  <a:cubicBezTo>
                    <a:pt x="1793" y="216"/>
                    <a:pt x="1786" y="212"/>
                    <a:pt x="1775" y="212"/>
                  </a:cubicBezTo>
                  <a:cubicBezTo>
                    <a:pt x="1770" y="218"/>
                    <a:pt x="1761" y="226"/>
                    <a:pt x="1751" y="226"/>
                  </a:cubicBezTo>
                  <a:cubicBezTo>
                    <a:pt x="1751" y="226"/>
                    <a:pt x="1751" y="226"/>
                    <a:pt x="1750" y="226"/>
                  </a:cubicBezTo>
                  <a:cubicBezTo>
                    <a:pt x="1749" y="220"/>
                    <a:pt x="1758" y="215"/>
                    <a:pt x="1760" y="210"/>
                  </a:cubicBezTo>
                  <a:cubicBezTo>
                    <a:pt x="1755" y="207"/>
                    <a:pt x="1744" y="206"/>
                    <a:pt x="1734" y="206"/>
                  </a:cubicBezTo>
                  <a:cubicBezTo>
                    <a:pt x="1725" y="206"/>
                    <a:pt x="1715" y="207"/>
                    <a:pt x="1707" y="207"/>
                  </a:cubicBezTo>
                  <a:cubicBezTo>
                    <a:pt x="1707" y="207"/>
                    <a:pt x="1707" y="207"/>
                    <a:pt x="1707" y="207"/>
                  </a:cubicBezTo>
                  <a:cubicBezTo>
                    <a:pt x="1705" y="207"/>
                    <a:pt x="1704" y="207"/>
                    <a:pt x="1702" y="207"/>
                  </a:cubicBezTo>
                  <a:cubicBezTo>
                    <a:pt x="1701" y="207"/>
                    <a:pt x="1699" y="206"/>
                    <a:pt x="1698" y="206"/>
                  </a:cubicBezTo>
                  <a:cubicBezTo>
                    <a:pt x="1695" y="206"/>
                    <a:pt x="1692" y="207"/>
                    <a:pt x="1692" y="211"/>
                  </a:cubicBezTo>
                  <a:cubicBezTo>
                    <a:pt x="1699" y="212"/>
                    <a:pt x="1701" y="224"/>
                    <a:pt x="1695" y="228"/>
                  </a:cubicBezTo>
                  <a:cubicBezTo>
                    <a:pt x="1686" y="227"/>
                    <a:pt x="1684" y="221"/>
                    <a:pt x="1675" y="220"/>
                  </a:cubicBezTo>
                  <a:cubicBezTo>
                    <a:pt x="1672" y="223"/>
                    <a:pt x="1680" y="227"/>
                    <a:pt x="1676" y="230"/>
                  </a:cubicBezTo>
                  <a:cubicBezTo>
                    <a:pt x="1667" y="229"/>
                    <a:pt x="1666" y="223"/>
                    <a:pt x="1659" y="223"/>
                  </a:cubicBezTo>
                  <a:cubicBezTo>
                    <a:pt x="1658" y="223"/>
                    <a:pt x="1658" y="223"/>
                    <a:pt x="1657" y="223"/>
                  </a:cubicBezTo>
                  <a:cubicBezTo>
                    <a:pt x="1652" y="223"/>
                    <a:pt x="1648" y="231"/>
                    <a:pt x="1641" y="231"/>
                  </a:cubicBezTo>
                  <a:cubicBezTo>
                    <a:pt x="1640" y="231"/>
                    <a:pt x="1639" y="231"/>
                    <a:pt x="1639" y="231"/>
                  </a:cubicBezTo>
                  <a:cubicBezTo>
                    <a:pt x="1632" y="231"/>
                    <a:pt x="1632" y="229"/>
                    <a:pt x="1625" y="224"/>
                  </a:cubicBezTo>
                  <a:cubicBezTo>
                    <a:pt x="1619" y="229"/>
                    <a:pt x="1618" y="239"/>
                    <a:pt x="1609" y="239"/>
                  </a:cubicBezTo>
                  <a:cubicBezTo>
                    <a:pt x="1609" y="239"/>
                    <a:pt x="1609" y="239"/>
                    <a:pt x="1609" y="239"/>
                  </a:cubicBezTo>
                  <a:cubicBezTo>
                    <a:pt x="1602" y="239"/>
                    <a:pt x="1597" y="228"/>
                    <a:pt x="1591" y="223"/>
                  </a:cubicBezTo>
                  <a:cubicBezTo>
                    <a:pt x="1588" y="220"/>
                    <a:pt x="1583" y="222"/>
                    <a:pt x="1584" y="217"/>
                  </a:cubicBezTo>
                  <a:cubicBezTo>
                    <a:pt x="1585" y="217"/>
                    <a:pt x="1586" y="218"/>
                    <a:pt x="1587" y="218"/>
                  </a:cubicBezTo>
                  <a:cubicBezTo>
                    <a:pt x="1591" y="218"/>
                    <a:pt x="1592" y="215"/>
                    <a:pt x="1594" y="213"/>
                  </a:cubicBezTo>
                  <a:cubicBezTo>
                    <a:pt x="1592" y="202"/>
                    <a:pt x="1582" y="195"/>
                    <a:pt x="1569" y="195"/>
                  </a:cubicBezTo>
                  <a:cubicBezTo>
                    <a:pt x="1565" y="195"/>
                    <a:pt x="1561" y="195"/>
                    <a:pt x="1558" y="197"/>
                  </a:cubicBezTo>
                  <a:cubicBezTo>
                    <a:pt x="1551" y="195"/>
                    <a:pt x="1546" y="192"/>
                    <a:pt x="1538" y="191"/>
                  </a:cubicBezTo>
                  <a:cubicBezTo>
                    <a:pt x="1529" y="196"/>
                    <a:pt x="1529" y="206"/>
                    <a:pt x="1531" y="213"/>
                  </a:cubicBezTo>
                  <a:cubicBezTo>
                    <a:pt x="1520" y="207"/>
                    <a:pt x="1501" y="207"/>
                    <a:pt x="1488" y="203"/>
                  </a:cubicBezTo>
                  <a:cubicBezTo>
                    <a:pt x="1487" y="200"/>
                    <a:pt x="1491" y="200"/>
                    <a:pt x="1490" y="196"/>
                  </a:cubicBezTo>
                  <a:cubicBezTo>
                    <a:pt x="1480" y="194"/>
                    <a:pt x="1466" y="189"/>
                    <a:pt x="1453" y="189"/>
                  </a:cubicBezTo>
                  <a:cubicBezTo>
                    <a:pt x="1447" y="189"/>
                    <a:pt x="1441" y="191"/>
                    <a:pt x="1436" y="194"/>
                  </a:cubicBezTo>
                  <a:cubicBezTo>
                    <a:pt x="1428" y="190"/>
                    <a:pt x="1417" y="189"/>
                    <a:pt x="1407" y="186"/>
                  </a:cubicBezTo>
                  <a:cubicBezTo>
                    <a:pt x="1403" y="187"/>
                    <a:pt x="1402" y="191"/>
                    <a:pt x="1401" y="195"/>
                  </a:cubicBezTo>
                  <a:cubicBezTo>
                    <a:pt x="1391" y="198"/>
                    <a:pt x="1381" y="205"/>
                    <a:pt x="1369" y="205"/>
                  </a:cubicBezTo>
                  <a:cubicBezTo>
                    <a:pt x="1369" y="205"/>
                    <a:pt x="1368" y="205"/>
                    <a:pt x="1368" y="205"/>
                  </a:cubicBezTo>
                  <a:cubicBezTo>
                    <a:pt x="1363" y="208"/>
                    <a:pt x="1361" y="213"/>
                    <a:pt x="1354" y="213"/>
                  </a:cubicBezTo>
                  <a:cubicBezTo>
                    <a:pt x="1350" y="205"/>
                    <a:pt x="1361" y="196"/>
                    <a:pt x="1373" y="193"/>
                  </a:cubicBezTo>
                  <a:cubicBezTo>
                    <a:pt x="1376" y="192"/>
                    <a:pt x="1381" y="193"/>
                    <a:pt x="1385" y="191"/>
                  </a:cubicBezTo>
                  <a:cubicBezTo>
                    <a:pt x="1392" y="188"/>
                    <a:pt x="1396" y="181"/>
                    <a:pt x="1403" y="178"/>
                  </a:cubicBezTo>
                  <a:cubicBezTo>
                    <a:pt x="1406" y="177"/>
                    <a:pt x="1409" y="178"/>
                    <a:pt x="1413" y="176"/>
                  </a:cubicBezTo>
                  <a:cubicBezTo>
                    <a:pt x="1419" y="174"/>
                    <a:pt x="1426" y="168"/>
                    <a:pt x="1435" y="168"/>
                  </a:cubicBezTo>
                  <a:cubicBezTo>
                    <a:pt x="1432" y="161"/>
                    <a:pt x="1436" y="159"/>
                    <a:pt x="1438" y="153"/>
                  </a:cubicBezTo>
                  <a:cubicBezTo>
                    <a:pt x="1429" y="150"/>
                    <a:pt x="1421" y="139"/>
                    <a:pt x="1410" y="137"/>
                  </a:cubicBezTo>
                  <a:cubicBezTo>
                    <a:pt x="1410" y="137"/>
                    <a:pt x="1409" y="137"/>
                    <a:pt x="1408" y="137"/>
                  </a:cubicBezTo>
                  <a:cubicBezTo>
                    <a:pt x="1405" y="137"/>
                    <a:pt x="1401" y="138"/>
                    <a:pt x="1398" y="139"/>
                  </a:cubicBezTo>
                  <a:cubicBezTo>
                    <a:pt x="1394" y="140"/>
                    <a:pt x="1390" y="141"/>
                    <a:pt x="1386" y="141"/>
                  </a:cubicBezTo>
                  <a:cubicBezTo>
                    <a:pt x="1386" y="141"/>
                    <a:pt x="1385" y="141"/>
                    <a:pt x="1385" y="141"/>
                  </a:cubicBezTo>
                  <a:cubicBezTo>
                    <a:pt x="1380" y="143"/>
                    <a:pt x="1381" y="151"/>
                    <a:pt x="1374" y="151"/>
                  </a:cubicBezTo>
                  <a:cubicBezTo>
                    <a:pt x="1374" y="151"/>
                    <a:pt x="1373" y="150"/>
                    <a:pt x="1373" y="150"/>
                  </a:cubicBezTo>
                  <a:cubicBezTo>
                    <a:pt x="1370" y="148"/>
                    <a:pt x="1374" y="145"/>
                    <a:pt x="1372" y="142"/>
                  </a:cubicBezTo>
                  <a:cubicBezTo>
                    <a:pt x="1365" y="141"/>
                    <a:pt x="1358" y="140"/>
                    <a:pt x="1356" y="136"/>
                  </a:cubicBezTo>
                  <a:cubicBezTo>
                    <a:pt x="1357" y="134"/>
                    <a:pt x="1362" y="132"/>
                    <a:pt x="1359" y="129"/>
                  </a:cubicBezTo>
                  <a:cubicBezTo>
                    <a:pt x="1358" y="129"/>
                    <a:pt x="1358" y="129"/>
                    <a:pt x="1357" y="129"/>
                  </a:cubicBezTo>
                  <a:cubicBezTo>
                    <a:pt x="1353" y="129"/>
                    <a:pt x="1348" y="128"/>
                    <a:pt x="1344" y="127"/>
                  </a:cubicBezTo>
                  <a:cubicBezTo>
                    <a:pt x="1340" y="126"/>
                    <a:pt x="1336" y="125"/>
                    <a:pt x="1334" y="125"/>
                  </a:cubicBezTo>
                  <a:moveTo>
                    <a:pt x="1328" y="92"/>
                  </a:moveTo>
                  <a:cubicBezTo>
                    <a:pt x="1322" y="92"/>
                    <a:pt x="1315" y="97"/>
                    <a:pt x="1311" y="99"/>
                  </a:cubicBezTo>
                  <a:cubicBezTo>
                    <a:pt x="1310" y="110"/>
                    <a:pt x="1297" y="111"/>
                    <a:pt x="1296" y="122"/>
                  </a:cubicBezTo>
                  <a:cubicBezTo>
                    <a:pt x="1297" y="122"/>
                    <a:pt x="1298" y="122"/>
                    <a:pt x="1300" y="122"/>
                  </a:cubicBezTo>
                  <a:cubicBezTo>
                    <a:pt x="1306" y="122"/>
                    <a:pt x="1310" y="117"/>
                    <a:pt x="1316" y="116"/>
                  </a:cubicBezTo>
                  <a:cubicBezTo>
                    <a:pt x="1318" y="116"/>
                    <a:pt x="1319" y="116"/>
                    <a:pt x="1321" y="116"/>
                  </a:cubicBezTo>
                  <a:cubicBezTo>
                    <a:pt x="1324" y="116"/>
                    <a:pt x="1328" y="116"/>
                    <a:pt x="1331" y="117"/>
                  </a:cubicBezTo>
                  <a:cubicBezTo>
                    <a:pt x="1335" y="117"/>
                    <a:pt x="1339" y="117"/>
                    <a:pt x="1342" y="117"/>
                  </a:cubicBezTo>
                  <a:cubicBezTo>
                    <a:pt x="1347" y="117"/>
                    <a:pt x="1352" y="117"/>
                    <a:pt x="1356" y="114"/>
                  </a:cubicBezTo>
                  <a:cubicBezTo>
                    <a:pt x="1355" y="106"/>
                    <a:pt x="1349" y="103"/>
                    <a:pt x="1345" y="98"/>
                  </a:cubicBezTo>
                  <a:cubicBezTo>
                    <a:pt x="1343" y="97"/>
                    <a:pt x="1340" y="97"/>
                    <a:pt x="1337" y="97"/>
                  </a:cubicBezTo>
                  <a:cubicBezTo>
                    <a:pt x="1337" y="97"/>
                    <a:pt x="1336" y="97"/>
                    <a:pt x="1335" y="97"/>
                  </a:cubicBezTo>
                  <a:cubicBezTo>
                    <a:pt x="1333" y="93"/>
                    <a:pt x="1331" y="92"/>
                    <a:pt x="1328" y="92"/>
                  </a:cubicBezTo>
                  <a:moveTo>
                    <a:pt x="1246" y="80"/>
                  </a:moveTo>
                  <a:cubicBezTo>
                    <a:pt x="1247" y="76"/>
                    <a:pt x="1249" y="75"/>
                    <a:pt x="1253" y="75"/>
                  </a:cubicBezTo>
                  <a:cubicBezTo>
                    <a:pt x="1256" y="75"/>
                    <a:pt x="1259" y="76"/>
                    <a:pt x="1262" y="76"/>
                  </a:cubicBezTo>
                  <a:cubicBezTo>
                    <a:pt x="1261" y="80"/>
                    <a:pt x="1256" y="80"/>
                    <a:pt x="1250" y="80"/>
                  </a:cubicBezTo>
                  <a:cubicBezTo>
                    <a:pt x="1250" y="80"/>
                    <a:pt x="1249" y="80"/>
                    <a:pt x="1249" y="80"/>
                  </a:cubicBezTo>
                  <a:cubicBezTo>
                    <a:pt x="1249" y="80"/>
                    <a:pt x="1248" y="80"/>
                    <a:pt x="1248" y="80"/>
                  </a:cubicBezTo>
                  <a:cubicBezTo>
                    <a:pt x="1247" y="80"/>
                    <a:pt x="1247" y="80"/>
                    <a:pt x="1246" y="80"/>
                  </a:cubicBezTo>
                  <a:moveTo>
                    <a:pt x="1259" y="53"/>
                  </a:moveTo>
                  <a:cubicBezTo>
                    <a:pt x="1254" y="58"/>
                    <a:pt x="1246" y="60"/>
                    <a:pt x="1237" y="62"/>
                  </a:cubicBezTo>
                  <a:cubicBezTo>
                    <a:pt x="1237" y="80"/>
                    <a:pt x="1237" y="80"/>
                    <a:pt x="1237" y="80"/>
                  </a:cubicBezTo>
                  <a:cubicBezTo>
                    <a:pt x="1239" y="81"/>
                    <a:pt x="1242" y="81"/>
                    <a:pt x="1244" y="81"/>
                  </a:cubicBezTo>
                  <a:cubicBezTo>
                    <a:pt x="1244" y="84"/>
                    <a:pt x="1241" y="84"/>
                    <a:pt x="1239" y="85"/>
                  </a:cubicBezTo>
                  <a:cubicBezTo>
                    <a:pt x="1238" y="84"/>
                    <a:pt x="1238" y="84"/>
                    <a:pt x="1237" y="84"/>
                  </a:cubicBezTo>
                  <a:cubicBezTo>
                    <a:pt x="1237" y="92"/>
                    <a:pt x="1237" y="92"/>
                    <a:pt x="1237" y="92"/>
                  </a:cubicBezTo>
                  <a:cubicBezTo>
                    <a:pt x="1238" y="92"/>
                    <a:pt x="1238" y="92"/>
                    <a:pt x="1239" y="92"/>
                  </a:cubicBezTo>
                  <a:cubicBezTo>
                    <a:pt x="1243" y="98"/>
                    <a:pt x="1255" y="99"/>
                    <a:pt x="1262" y="104"/>
                  </a:cubicBezTo>
                  <a:cubicBezTo>
                    <a:pt x="1263" y="104"/>
                    <a:pt x="1264" y="104"/>
                    <a:pt x="1265" y="104"/>
                  </a:cubicBezTo>
                  <a:cubicBezTo>
                    <a:pt x="1269" y="104"/>
                    <a:pt x="1273" y="105"/>
                    <a:pt x="1277" y="106"/>
                  </a:cubicBezTo>
                  <a:cubicBezTo>
                    <a:pt x="1281" y="108"/>
                    <a:pt x="1284" y="109"/>
                    <a:pt x="1288" y="109"/>
                  </a:cubicBezTo>
                  <a:cubicBezTo>
                    <a:pt x="1291" y="109"/>
                    <a:pt x="1294" y="107"/>
                    <a:pt x="1297" y="103"/>
                  </a:cubicBezTo>
                  <a:cubicBezTo>
                    <a:pt x="1295" y="95"/>
                    <a:pt x="1299" y="92"/>
                    <a:pt x="1302" y="86"/>
                  </a:cubicBezTo>
                  <a:cubicBezTo>
                    <a:pt x="1300" y="83"/>
                    <a:pt x="1296" y="81"/>
                    <a:pt x="1292" y="81"/>
                  </a:cubicBezTo>
                  <a:cubicBezTo>
                    <a:pt x="1289" y="81"/>
                    <a:pt x="1285" y="82"/>
                    <a:pt x="1282" y="84"/>
                  </a:cubicBezTo>
                  <a:cubicBezTo>
                    <a:pt x="1279" y="82"/>
                    <a:pt x="1283" y="81"/>
                    <a:pt x="1282" y="77"/>
                  </a:cubicBezTo>
                  <a:cubicBezTo>
                    <a:pt x="1281" y="76"/>
                    <a:pt x="1279" y="76"/>
                    <a:pt x="1278" y="76"/>
                  </a:cubicBezTo>
                  <a:cubicBezTo>
                    <a:pt x="1277" y="76"/>
                    <a:pt x="1275" y="76"/>
                    <a:pt x="1274" y="77"/>
                  </a:cubicBezTo>
                  <a:cubicBezTo>
                    <a:pt x="1273" y="77"/>
                    <a:pt x="1272" y="77"/>
                    <a:pt x="1271" y="77"/>
                  </a:cubicBezTo>
                  <a:cubicBezTo>
                    <a:pt x="1269" y="77"/>
                    <a:pt x="1268" y="77"/>
                    <a:pt x="1267" y="75"/>
                  </a:cubicBezTo>
                  <a:cubicBezTo>
                    <a:pt x="1269" y="70"/>
                    <a:pt x="1281" y="73"/>
                    <a:pt x="1280" y="65"/>
                  </a:cubicBezTo>
                  <a:cubicBezTo>
                    <a:pt x="1271" y="63"/>
                    <a:pt x="1267" y="56"/>
                    <a:pt x="1259" y="53"/>
                  </a:cubicBezTo>
                  <a:moveTo>
                    <a:pt x="3248" y="1479"/>
                  </a:moveTo>
                  <a:cubicBezTo>
                    <a:pt x="3243" y="1479"/>
                    <a:pt x="3242" y="1482"/>
                    <a:pt x="3241" y="1486"/>
                  </a:cubicBezTo>
                  <a:cubicBezTo>
                    <a:pt x="3242" y="1488"/>
                    <a:pt x="3245" y="1488"/>
                    <a:pt x="3247" y="1488"/>
                  </a:cubicBezTo>
                  <a:cubicBezTo>
                    <a:pt x="3250" y="1488"/>
                    <a:pt x="3253" y="1488"/>
                    <a:pt x="3253" y="1486"/>
                  </a:cubicBezTo>
                  <a:cubicBezTo>
                    <a:pt x="3254" y="1482"/>
                    <a:pt x="3252" y="1481"/>
                    <a:pt x="3250" y="1479"/>
                  </a:cubicBezTo>
                  <a:cubicBezTo>
                    <a:pt x="3249" y="1479"/>
                    <a:pt x="3249" y="1479"/>
                    <a:pt x="3248" y="1479"/>
                  </a:cubicBezTo>
                  <a:moveTo>
                    <a:pt x="780" y="1068"/>
                  </a:moveTo>
                  <a:cubicBezTo>
                    <a:pt x="779" y="1068"/>
                    <a:pt x="779" y="1068"/>
                    <a:pt x="779" y="1068"/>
                  </a:cubicBezTo>
                  <a:cubicBezTo>
                    <a:pt x="773" y="1072"/>
                    <a:pt x="776" y="1080"/>
                    <a:pt x="767" y="1083"/>
                  </a:cubicBezTo>
                  <a:cubicBezTo>
                    <a:pt x="766" y="1085"/>
                    <a:pt x="765" y="1088"/>
                    <a:pt x="766" y="1091"/>
                  </a:cubicBezTo>
                  <a:cubicBezTo>
                    <a:pt x="758" y="1098"/>
                    <a:pt x="742" y="1098"/>
                    <a:pt x="733" y="1104"/>
                  </a:cubicBezTo>
                  <a:cubicBezTo>
                    <a:pt x="726" y="1116"/>
                    <a:pt x="736" y="1126"/>
                    <a:pt x="732" y="1137"/>
                  </a:cubicBezTo>
                  <a:cubicBezTo>
                    <a:pt x="731" y="1142"/>
                    <a:pt x="722" y="1145"/>
                    <a:pt x="721" y="1150"/>
                  </a:cubicBezTo>
                  <a:cubicBezTo>
                    <a:pt x="721" y="1153"/>
                    <a:pt x="725" y="1156"/>
                    <a:pt x="726" y="1160"/>
                  </a:cubicBezTo>
                  <a:cubicBezTo>
                    <a:pt x="727" y="1167"/>
                    <a:pt x="724" y="1174"/>
                    <a:pt x="728" y="1180"/>
                  </a:cubicBezTo>
                  <a:cubicBezTo>
                    <a:pt x="733" y="1183"/>
                    <a:pt x="740" y="1187"/>
                    <a:pt x="748" y="1187"/>
                  </a:cubicBezTo>
                  <a:cubicBezTo>
                    <a:pt x="750" y="1187"/>
                    <a:pt x="752" y="1187"/>
                    <a:pt x="755" y="1186"/>
                  </a:cubicBezTo>
                  <a:cubicBezTo>
                    <a:pt x="764" y="1183"/>
                    <a:pt x="769" y="1165"/>
                    <a:pt x="773" y="1154"/>
                  </a:cubicBezTo>
                  <a:cubicBezTo>
                    <a:pt x="775" y="1148"/>
                    <a:pt x="778" y="1142"/>
                    <a:pt x="779" y="1138"/>
                  </a:cubicBezTo>
                  <a:cubicBezTo>
                    <a:pt x="779" y="1135"/>
                    <a:pt x="778" y="1132"/>
                    <a:pt x="779" y="1129"/>
                  </a:cubicBezTo>
                  <a:cubicBezTo>
                    <a:pt x="781" y="1123"/>
                    <a:pt x="787" y="1118"/>
                    <a:pt x="788" y="1113"/>
                  </a:cubicBezTo>
                  <a:cubicBezTo>
                    <a:pt x="788" y="1108"/>
                    <a:pt x="786" y="1105"/>
                    <a:pt x="787" y="1103"/>
                  </a:cubicBezTo>
                  <a:cubicBezTo>
                    <a:pt x="788" y="1096"/>
                    <a:pt x="797" y="1093"/>
                    <a:pt x="797" y="1088"/>
                  </a:cubicBezTo>
                  <a:cubicBezTo>
                    <a:pt x="797" y="1084"/>
                    <a:pt x="786" y="1068"/>
                    <a:pt x="780" y="1068"/>
                  </a:cubicBezTo>
                  <a:moveTo>
                    <a:pt x="733" y="1067"/>
                  </a:moveTo>
                  <a:cubicBezTo>
                    <a:pt x="728" y="1067"/>
                    <a:pt x="723" y="1069"/>
                    <a:pt x="722" y="1074"/>
                  </a:cubicBezTo>
                  <a:cubicBezTo>
                    <a:pt x="729" y="1076"/>
                    <a:pt x="738" y="1076"/>
                    <a:pt x="743" y="1078"/>
                  </a:cubicBezTo>
                  <a:cubicBezTo>
                    <a:pt x="747" y="1071"/>
                    <a:pt x="740" y="1067"/>
                    <a:pt x="733" y="1067"/>
                  </a:cubicBezTo>
                  <a:moveTo>
                    <a:pt x="818" y="1010"/>
                  </a:moveTo>
                  <a:cubicBezTo>
                    <a:pt x="806" y="1010"/>
                    <a:pt x="811" y="1021"/>
                    <a:pt x="813" y="1027"/>
                  </a:cubicBezTo>
                  <a:cubicBezTo>
                    <a:pt x="814" y="1027"/>
                    <a:pt x="815" y="1027"/>
                    <a:pt x="815" y="1027"/>
                  </a:cubicBezTo>
                  <a:cubicBezTo>
                    <a:pt x="817" y="1027"/>
                    <a:pt x="819" y="1026"/>
                    <a:pt x="821" y="1026"/>
                  </a:cubicBezTo>
                  <a:cubicBezTo>
                    <a:pt x="822" y="1022"/>
                    <a:pt x="821" y="1015"/>
                    <a:pt x="820" y="1010"/>
                  </a:cubicBezTo>
                  <a:cubicBezTo>
                    <a:pt x="819" y="1010"/>
                    <a:pt x="819" y="1010"/>
                    <a:pt x="818" y="1010"/>
                  </a:cubicBezTo>
                  <a:moveTo>
                    <a:pt x="687" y="997"/>
                  </a:moveTo>
                  <a:cubicBezTo>
                    <a:pt x="393" y="997"/>
                    <a:pt x="393" y="997"/>
                    <a:pt x="393" y="997"/>
                  </a:cubicBezTo>
                  <a:cubicBezTo>
                    <a:pt x="397" y="1000"/>
                    <a:pt x="401" y="1003"/>
                    <a:pt x="403" y="1007"/>
                  </a:cubicBezTo>
                  <a:cubicBezTo>
                    <a:pt x="405" y="1010"/>
                    <a:pt x="404" y="1013"/>
                    <a:pt x="405" y="1016"/>
                  </a:cubicBezTo>
                  <a:cubicBezTo>
                    <a:pt x="406" y="1023"/>
                    <a:pt x="414" y="1028"/>
                    <a:pt x="416" y="1035"/>
                  </a:cubicBezTo>
                  <a:cubicBezTo>
                    <a:pt x="416" y="1038"/>
                    <a:pt x="415" y="1041"/>
                    <a:pt x="416" y="1045"/>
                  </a:cubicBezTo>
                  <a:cubicBezTo>
                    <a:pt x="417" y="1049"/>
                    <a:pt x="422" y="1052"/>
                    <a:pt x="422" y="1056"/>
                  </a:cubicBezTo>
                  <a:cubicBezTo>
                    <a:pt x="424" y="1069"/>
                    <a:pt x="414" y="1074"/>
                    <a:pt x="411" y="1081"/>
                  </a:cubicBezTo>
                  <a:cubicBezTo>
                    <a:pt x="410" y="1084"/>
                    <a:pt x="411" y="1088"/>
                    <a:pt x="410" y="1090"/>
                  </a:cubicBezTo>
                  <a:cubicBezTo>
                    <a:pt x="408" y="1094"/>
                    <a:pt x="404" y="1096"/>
                    <a:pt x="402" y="1099"/>
                  </a:cubicBezTo>
                  <a:cubicBezTo>
                    <a:pt x="401" y="1103"/>
                    <a:pt x="401" y="1120"/>
                    <a:pt x="402" y="1124"/>
                  </a:cubicBezTo>
                  <a:cubicBezTo>
                    <a:pt x="404" y="1131"/>
                    <a:pt x="420" y="1136"/>
                    <a:pt x="415" y="1144"/>
                  </a:cubicBezTo>
                  <a:cubicBezTo>
                    <a:pt x="429" y="1158"/>
                    <a:pt x="427" y="1184"/>
                    <a:pt x="437" y="1200"/>
                  </a:cubicBezTo>
                  <a:cubicBezTo>
                    <a:pt x="445" y="1215"/>
                    <a:pt x="462" y="1228"/>
                    <a:pt x="467" y="1245"/>
                  </a:cubicBezTo>
                  <a:cubicBezTo>
                    <a:pt x="469" y="1254"/>
                    <a:pt x="466" y="1264"/>
                    <a:pt x="474" y="1270"/>
                  </a:cubicBezTo>
                  <a:cubicBezTo>
                    <a:pt x="481" y="1271"/>
                    <a:pt x="488" y="1272"/>
                    <a:pt x="495" y="1272"/>
                  </a:cubicBezTo>
                  <a:cubicBezTo>
                    <a:pt x="500" y="1272"/>
                    <a:pt x="504" y="1271"/>
                    <a:pt x="509" y="1270"/>
                  </a:cubicBezTo>
                  <a:cubicBezTo>
                    <a:pt x="512" y="1270"/>
                    <a:pt x="515" y="1266"/>
                    <a:pt x="519" y="1266"/>
                  </a:cubicBezTo>
                  <a:cubicBezTo>
                    <a:pt x="521" y="1265"/>
                    <a:pt x="523" y="1265"/>
                    <a:pt x="525" y="1265"/>
                  </a:cubicBezTo>
                  <a:cubicBezTo>
                    <a:pt x="526" y="1265"/>
                    <a:pt x="527" y="1265"/>
                    <a:pt x="528" y="1265"/>
                  </a:cubicBezTo>
                  <a:cubicBezTo>
                    <a:pt x="529" y="1265"/>
                    <a:pt x="530" y="1265"/>
                    <a:pt x="530" y="1265"/>
                  </a:cubicBezTo>
                  <a:cubicBezTo>
                    <a:pt x="532" y="1265"/>
                    <a:pt x="534" y="1265"/>
                    <a:pt x="536" y="1265"/>
                  </a:cubicBezTo>
                  <a:cubicBezTo>
                    <a:pt x="541" y="1264"/>
                    <a:pt x="545" y="1262"/>
                    <a:pt x="550" y="1261"/>
                  </a:cubicBezTo>
                  <a:cubicBezTo>
                    <a:pt x="550" y="1261"/>
                    <a:pt x="551" y="1261"/>
                    <a:pt x="551" y="1261"/>
                  </a:cubicBezTo>
                  <a:cubicBezTo>
                    <a:pt x="552" y="1261"/>
                    <a:pt x="554" y="1261"/>
                    <a:pt x="555" y="1261"/>
                  </a:cubicBezTo>
                  <a:cubicBezTo>
                    <a:pt x="556" y="1261"/>
                    <a:pt x="557" y="1261"/>
                    <a:pt x="558" y="1261"/>
                  </a:cubicBezTo>
                  <a:cubicBezTo>
                    <a:pt x="559" y="1261"/>
                    <a:pt x="560" y="1261"/>
                    <a:pt x="561" y="1261"/>
                  </a:cubicBezTo>
                  <a:cubicBezTo>
                    <a:pt x="570" y="1259"/>
                    <a:pt x="572" y="1249"/>
                    <a:pt x="580" y="1243"/>
                  </a:cubicBezTo>
                  <a:cubicBezTo>
                    <a:pt x="586" y="1239"/>
                    <a:pt x="593" y="1240"/>
                    <a:pt x="596" y="1234"/>
                  </a:cubicBezTo>
                  <a:cubicBezTo>
                    <a:pt x="597" y="1230"/>
                    <a:pt x="595" y="1227"/>
                    <a:pt x="594" y="1224"/>
                  </a:cubicBezTo>
                  <a:cubicBezTo>
                    <a:pt x="600" y="1217"/>
                    <a:pt x="613" y="1215"/>
                    <a:pt x="616" y="1205"/>
                  </a:cubicBezTo>
                  <a:cubicBezTo>
                    <a:pt x="617" y="1201"/>
                    <a:pt x="615" y="1197"/>
                    <a:pt x="616" y="1194"/>
                  </a:cubicBezTo>
                  <a:cubicBezTo>
                    <a:pt x="618" y="1186"/>
                    <a:pt x="627" y="1184"/>
                    <a:pt x="636" y="1181"/>
                  </a:cubicBezTo>
                  <a:cubicBezTo>
                    <a:pt x="640" y="1173"/>
                    <a:pt x="646" y="1161"/>
                    <a:pt x="642" y="1149"/>
                  </a:cubicBezTo>
                  <a:cubicBezTo>
                    <a:pt x="640" y="1145"/>
                    <a:pt x="635" y="1143"/>
                    <a:pt x="636" y="1139"/>
                  </a:cubicBezTo>
                  <a:cubicBezTo>
                    <a:pt x="637" y="1135"/>
                    <a:pt x="647" y="1129"/>
                    <a:pt x="650" y="1127"/>
                  </a:cubicBezTo>
                  <a:cubicBezTo>
                    <a:pt x="655" y="1123"/>
                    <a:pt x="661" y="1117"/>
                    <a:pt x="666" y="1115"/>
                  </a:cubicBezTo>
                  <a:cubicBezTo>
                    <a:pt x="679" y="1108"/>
                    <a:pt x="695" y="1105"/>
                    <a:pt x="697" y="1090"/>
                  </a:cubicBezTo>
                  <a:cubicBezTo>
                    <a:pt x="698" y="1084"/>
                    <a:pt x="694" y="1072"/>
                    <a:pt x="694" y="1064"/>
                  </a:cubicBezTo>
                  <a:cubicBezTo>
                    <a:pt x="693" y="1054"/>
                    <a:pt x="689" y="1054"/>
                    <a:pt x="687" y="1045"/>
                  </a:cubicBezTo>
                  <a:cubicBezTo>
                    <a:pt x="686" y="1042"/>
                    <a:pt x="689" y="1036"/>
                    <a:pt x="688" y="1032"/>
                  </a:cubicBezTo>
                  <a:cubicBezTo>
                    <a:pt x="687" y="1027"/>
                    <a:pt x="680" y="1023"/>
                    <a:pt x="679" y="1017"/>
                  </a:cubicBezTo>
                  <a:cubicBezTo>
                    <a:pt x="678" y="1010"/>
                    <a:pt x="682" y="1003"/>
                    <a:pt x="687" y="997"/>
                  </a:cubicBezTo>
                  <a:moveTo>
                    <a:pt x="3157" y="1349"/>
                  </a:moveTo>
                  <a:cubicBezTo>
                    <a:pt x="3154" y="1348"/>
                    <a:pt x="3153" y="1346"/>
                    <a:pt x="3154" y="1343"/>
                  </a:cubicBezTo>
                  <a:cubicBezTo>
                    <a:pt x="3157" y="1343"/>
                    <a:pt x="3157" y="1343"/>
                    <a:pt x="3157" y="1343"/>
                  </a:cubicBezTo>
                  <a:cubicBezTo>
                    <a:pt x="3159" y="1344"/>
                    <a:pt x="3159" y="1348"/>
                    <a:pt x="3157" y="1349"/>
                  </a:cubicBezTo>
                  <a:moveTo>
                    <a:pt x="3372" y="1235"/>
                  </a:moveTo>
                  <a:cubicBezTo>
                    <a:pt x="3371" y="1235"/>
                    <a:pt x="3371" y="1235"/>
                    <a:pt x="3371" y="1235"/>
                  </a:cubicBezTo>
                  <a:cubicBezTo>
                    <a:pt x="3371" y="1230"/>
                    <a:pt x="3375" y="1228"/>
                    <a:pt x="3376" y="1225"/>
                  </a:cubicBezTo>
                  <a:cubicBezTo>
                    <a:pt x="3377" y="1225"/>
                    <a:pt x="3378" y="1226"/>
                    <a:pt x="3380" y="1226"/>
                  </a:cubicBezTo>
                  <a:cubicBezTo>
                    <a:pt x="3381" y="1232"/>
                    <a:pt x="3375" y="1235"/>
                    <a:pt x="3372" y="1235"/>
                  </a:cubicBezTo>
                  <a:moveTo>
                    <a:pt x="3508" y="997"/>
                  </a:moveTo>
                  <a:cubicBezTo>
                    <a:pt x="3081" y="997"/>
                    <a:pt x="3081" y="997"/>
                    <a:pt x="3081" y="997"/>
                  </a:cubicBezTo>
                  <a:cubicBezTo>
                    <a:pt x="3078" y="1004"/>
                    <a:pt x="3073" y="1011"/>
                    <a:pt x="3079" y="1015"/>
                  </a:cubicBezTo>
                  <a:cubicBezTo>
                    <a:pt x="3082" y="1016"/>
                    <a:pt x="3085" y="1017"/>
                    <a:pt x="3088" y="1018"/>
                  </a:cubicBezTo>
                  <a:cubicBezTo>
                    <a:pt x="3097" y="1029"/>
                    <a:pt x="3105" y="1040"/>
                    <a:pt x="3110" y="1051"/>
                  </a:cubicBezTo>
                  <a:cubicBezTo>
                    <a:pt x="3111" y="1055"/>
                    <a:pt x="3111" y="1060"/>
                    <a:pt x="3113" y="1064"/>
                  </a:cubicBezTo>
                  <a:cubicBezTo>
                    <a:pt x="3115" y="1067"/>
                    <a:pt x="3119" y="1070"/>
                    <a:pt x="3122" y="1074"/>
                  </a:cubicBezTo>
                  <a:cubicBezTo>
                    <a:pt x="3123" y="1077"/>
                    <a:pt x="3123" y="1081"/>
                    <a:pt x="3125" y="1084"/>
                  </a:cubicBezTo>
                  <a:cubicBezTo>
                    <a:pt x="3130" y="1092"/>
                    <a:pt x="3143" y="1102"/>
                    <a:pt x="3150" y="1105"/>
                  </a:cubicBezTo>
                  <a:cubicBezTo>
                    <a:pt x="3156" y="1108"/>
                    <a:pt x="3163" y="1107"/>
                    <a:pt x="3170" y="1111"/>
                  </a:cubicBezTo>
                  <a:cubicBezTo>
                    <a:pt x="3182" y="1117"/>
                    <a:pt x="3185" y="1141"/>
                    <a:pt x="3184" y="1156"/>
                  </a:cubicBezTo>
                  <a:cubicBezTo>
                    <a:pt x="3183" y="1166"/>
                    <a:pt x="3187" y="1175"/>
                    <a:pt x="3187" y="1182"/>
                  </a:cubicBezTo>
                  <a:cubicBezTo>
                    <a:pt x="3187" y="1194"/>
                    <a:pt x="3175" y="1198"/>
                    <a:pt x="3173" y="1209"/>
                  </a:cubicBezTo>
                  <a:cubicBezTo>
                    <a:pt x="3168" y="1227"/>
                    <a:pt x="3179" y="1247"/>
                    <a:pt x="3173" y="1264"/>
                  </a:cubicBezTo>
                  <a:cubicBezTo>
                    <a:pt x="3166" y="1283"/>
                    <a:pt x="3148" y="1294"/>
                    <a:pt x="3157" y="1318"/>
                  </a:cubicBezTo>
                  <a:cubicBezTo>
                    <a:pt x="3156" y="1322"/>
                    <a:pt x="3149" y="1327"/>
                    <a:pt x="3147" y="1333"/>
                  </a:cubicBezTo>
                  <a:cubicBezTo>
                    <a:pt x="3147" y="1335"/>
                    <a:pt x="3149" y="1338"/>
                    <a:pt x="3148" y="1340"/>
                  </a:cubicBezTo>
                  <a:cubicBezTo>
                    <a:pt x="3147" y="1347"/>
                    <a:pt x="3140" y="1351"/>
                    <a:pt x="3148" y="1356"/>
                  </a:cubicBezTo>
                  <a:cubicBezTo>
                    <a:pt x="3149" y="1356"/>
                    <a:pt x="3149" y="1356"/>
                    <a:pt x="3150" y="1356"/>
                  </a:cubicBezTo>
                  <a:cubicBezTo>
                    <a:pt x="3152" y="1356"/>
                    <a:pt x="3153" y="1355"/>
                    <a:pt x="3155" y="1354"/>
                  </a:cubicBezTo>
                  <a:cubicBezTo>
                    <a:pt x="3156" y="1354"/>
                    <a:pt x="3158" y="1353"/>
                    <a:pt x="3160" y="1353"/>
                  </a:cubicBezTo>
                  <a:cubicBezTo>
                    <a:pt x="3160" y="1353"/>
                    <a:pt x="3160" y="1353"/>
                    <a:pt x="3160" y="1353"/>
                  </a:cubicBezTo>
                  <a:cubicBezTo>
                    <a:pt x="3165" y="1364"/>
                    <a:pt x="3150" y="1366"/>
                    <a:pt x="3156" y="1377"/>
                  </a:cubicBezTo>
                  <a:cubicBezTo>
                    <a:pt x="3155" y="1384"/>
                    <a:pt x="3143" y="1383"/>
                    <a:pt x="3139" y="1388"/>
                  </a:cubicBezTo>
                  <a:cubicBezTo>
                    <a:pt x="3141" y="1398"/>
                    <a:pt x="3148" y="1402"/>
                    <a:pt x="3152" y="1410"/>
                  </a:cubicBezTo>
                  <a:cubicBezTo>
                    <a:pt x="3144" y="1415"/>
                    <a:pt x="3150" y="1427"/>
                    <a:pt x="3144" y="1434"/>
                  </a:cubicBezTo>
                  <a:cubicBezTo>
                    <a:pt x="3148" y="1449"/>
                    <a:pt x="3156" y="1460"/>
                    <a:pt x="3172" y="1466"/>
                  </a:cubicBezTo>
                  <a:cubicBezTo>
                    <a:pt x="3172" y="1469"/>
                    <a:pt x="3173" y="1471"/>
                    <a:pt x="3174" y="1473"/>
                  </a:cubicBezTo>
                  <a:cubicBezTo>
                    <a:pt x="3178" y="1475"/>
                    <a:pt x="3188" y="1473"/>
                    <a:pt x="3189" y="1477"/>
                  </a:cubicBezTo>
                  <a:cubicBezTo>
                    <a:pt x="3184" y="1480"/>
                    <a:pt x="3176" y="1481"/>
                    <a:pt x="3176" y="1488"/>
                  </a:cubicBezTo>
                  <a:cubicBezTo>
                    <a:pt x="3177" y="1489"/>
                    <a:pt x="3179" y="1489"/>
                    <a:pt x="3180" y="1489"/>
                  </a:cubicBezTo>
                  <a:cubicBezTo>
                    <a:pt x="3182" y="1489"/>
                    <a:pt x="3183" y="1488"/>
                    <a:pt x="3185" y="1487"/>
                  </a:cubicBezTo>
                  <a:cubicBezTo>
                    <a:pt x="3186" y="1485"/>
                    <a:pt x="3188" y="1484"/>
                    <a:pt x="3191" y="1484"/>
                  </a:cubicBezTo>
                  <a:cubicBezTo>
                    <a:pt x="3192" y="1484"/>
                    <a:pt x="3193" y="1484"/>
                    <a:pt x="3194" y="1484"/>
                  </a:cubicBezTo>
                  <a:cubicBezTo>
                    <a:pt x="3194" y="1488"/>
                    <a:pt x="3188" y="1489"/>
                    <a:pt x="3191" y="1492"/>
                  </a:cubicBezTo>
                  <a:cubicBezTo>
                    <a:pt x="3193" y="1492"/>
                    <a:pt x="3194" y="1492"/>
                    <a:pt x="3195" y="1492"/>
                  </a:cubicBezTo>
                  <a:cubicBezTo>
                    <a:pt x="3196" y="1492"/>
                    <a:pt x="3197" y="1492"/>
                    <a:pt x="3198" y="1492"/>
                  </a:cubicBezTo>
                  <a:cubicBezTo>
                    <a:pt x="3199" y="1492"/>
                    <a:pt x="3200" y="1492"/>
                    <a:pt x="3201" y="1492"/>
                  </a:cubicBezTo>
                  <a:cubicBezTo>
                    <a:pt x="3206" y="1492"/>
                    <a:pt x="3210" y="1492"/>
                    <a:pt x="3214" y="1495"/>
                  </a:cubicBezTo>
                  <a:cubicBezTo>
                    <a:pt x="3218" y="1487"/>
                    <a:pt x="3237" y="1492"/>
                    <a:pt x="3237" y="1481"/>
                  </a:cubicBezTo>
                  <a:cubicBezTo>
                    <a:pt x="3234" y="1476"/>
                    <a:pt x="3229" y="1478"/>
                    <a:pt x="3224" y="1475"/>
                  </a:cubicBezTo>
                  <a:cubicBezTo>
                    <a:pt x="3214" y="1470"/>
                    <a:pt x="3208" y="1461"/>
                    <a:pt x="3197" y="1461"/>
                  </a:cubicBezTo>
                  <a:cubicBezTo>
                    <a:pt x="3196" y="1461"/>
                    <a:pt x="3196" y="1461"/>
                    <a:pt x="3195" y="1461"/>
                  </a:cubicBezTo>
                  <a:cubicBezTo>
                    <a:pt x="3190" y="1462"/>
                    <a:pt x="3189" y="1466"/>
                    <a:pt x="3184" y="1466"/>
                  </a:cubicBezTo>
                  <a:cubicBezTo>
                    <a:pt x="3183" y="1466"/>
                    <a:pt x="3182" y="1466"/>
                    <a:pt x="3180" y="1465"/>
                  </a:cubicBezTo>
                  <a:cubicBezTo>
                    <a:pt x="3181" y="1456"/>
                    <a:pt x="3193" y="1456"/>
                    <a:pt x="3202" y="1456"/>
                  </a:cubicBezTo>
                  <a:cubicBezTo>
                    <a:pt x="3203" y="1456"/>
                    <a:pt x="3204" y="1456"/>
                    <a:pt x="3205" y="1456"/>
                  </a:cubicBezTo>
                  <a:cubicBezTo>
                    <a:pt x="3202" y="1449"/>
                    <a:pt x="3185" y="1437"/>
                    <a:pt x="3201" y="1429"/>
                  </a:cubicBezTo>
                  <a:cubicBezTo>
                    <a:pt x="3204" y="1429"/>
                    <a:pt x="3205" y="1432"/>
                    <a:pt x="3208" y="1432"/>
                  </a:cubicBezTo>
                  <a:cubicBezTo>
                    <a:pt x="3208" y="1432"/>
                    <a:pt x="3209" y="1432"/>
                    <a:pt x="3209" y="1432"/>
                  </a:cubicBezTo>
                  <a:cubicBezTo>
                    <a:pt x="3209" y="1416"/>
                    <a:pt x="3225" y="1414"/>
                    <a:pt x="3235" y="1406"/>
                  </a:cubicBezTo>
                  <a:cubicBezTo>
                    <a:pt x="3233" y="1394"/>
                    <a:pt x="3216" y="1398"/>
                    <a:pt x="3215" y="1388"/>
                  </a:cubicBezTo>
                  <a:cubicBezTo>
                    <a:pt x="3214" y="1378"/>
                    <a:pt x="3230" y="1378"/>
                    <a:pt x="3237" y="1370"/>
                  </a:cubicBezTo>
                  <a:cubicBezTo>
                    <a:pt x="3231" y="1357"/>
                    <a:pt x="3247" y="1356"/>
                    <a:pt x="3246" y="1344"/>
                  </a:cubicBezTo>
                  <a:cubicBezTo>
                    <a:pt x="3238" y="1341"/>
                    <a:pt x="3232" y="1342"/>
                    <a:pt x="3232" y="1335"/>
                  </a:cubicBezTo>
                  <a:cubicBezTo>
                    <a:pt x="3233" y="1331"/>
                    <a:pt x="3235" y="1330"/>
                    <a:pt x="3237" y="1330"/>
                  </a:cubicBezTo>
                  <a:cubicBezTo>
                    <a:pt x="3240" y="1330"/>
                    <a:pt x="3244" y="1331"/>
                    <a:pt x="3247" y="1333"/>
                  </a:cubicBezTo>
                  <a:cubicBezTo>
                    <a:pt x="3251" y="1335"/>
                    <a:pt x="3254" y="1336"/>
                    <a:pt x="3256" y="1336"/>
                  </a:cubicBezTo>
                  <a:cubicBezTo>
                    <a:pt x="3256" y="1336"/>
                    <a:pt x="3257" y="1336"/>
                    <a:pt x="3257" y="1336"/>
                  </a:cubicBezTo>
                  <a:cubicBezTo>
                    <a:pt x="3269" y="1334"/>
                    <a:pt x="3261" y="1318"/>
                    <a:pt x="3263" y="1310"/>
                  </a:cubicBezTo>
                  <a:cubicBezTo>
                    <a:pt x="3265" y="1310"/>
                    <a:pt x="3266" y="1310"/>
                    <a:pt x="3267" y="1310"/>
                  </a:cubicBezTo>
                  <a:cubicBezTo>
                    <a:pt x="3270" y="1310"/>
                    <a:pt x="3272" y="1310"/>
                    <a:pt x="3273" y="1311"/>
                  </a:cubicBezTo>
                  <a:cubicBezTo>
                    <a:pt x="3275" y="1311"/>
                    <a:pt x="3277" y="1312"/>
                    <a:pt x="3280" y="1312"/>
                  </a:cubicBezTo>
                  <a:cubicBezTo>
                    <a:pt x="3280" y="1312"/>
                    <a:pt x="3280" y="1312"/>
                    <a:pt x="3280" y="1312"/>
                  </a:cubicBezTo>
                  <a:cubicBezTo>
                    <a:pt x="3289" y="1312"/>
                    <a:pt x="3295" y="1305"/>
                    <a:pt x="3302" y="1305"/>
                  </a:cubicBezTo>
                  <a:cubicBezTo>
                    <a:pt x="3304" y="1305"/>
                    <a:pt x="3306" y="1306"/>
                    <a:pt x="3308" y="1306"/>
                  </a:cubicBezTo>
                  <a:cubicBezTo>
                    <a:pt x="3315" y="1303"/>
                    <a:pt x="3322" y="1299"/>
                    <a:pt x="3323" y="1292"/>
                  </a:cubicBezTo>
                  <a:cubicBezTo>
                    <a:pt x="3325" y="1279"/>
                    <a:pt x="3307" y="1275"/>
                    <a:pt x="3307" y="1266"/>
                  </a:cubicBezTo>
                  <a:cubicBezTo>
                    <a:pt x="3307" y="1266"/>
                    <a:pt x="3307" y="1266"/>
                    <a:pt x="3307" y="1266"/>
                  </a:cubicBezTo>
                  <a:cubicBezTo>
                    <a:pt x="3318" y="1266"/>
                    <a:pt x="3322" y="1271"/>
                    <a:pt x="3330" y="1274"/>
                  </a:cubicBezTo>
                  <a:cubicBezTo>
                    <a:pt x="3349" y="1269"/>
                    <a:pt x="3359" y="1257"/>
                    <a:pt x="3367" y="1243"/>
                  </a:cubicBezTo>
                  <a:cubicBezTo>
                    <a:pt x="3383" y="1241"/>
                    <a:pt x="3386" y="1229"/>
                    <a:pt x="3394" y="1219"/>
                  </a:cubicBezTo>
                  <a:cubicBezTo>
                    <a:pt x="3398" y="1215"/>
                    <a:pt x="3404" y="1210"/>
                    <a:pt x="3404" y="1206"/>
                  </a:cubicBezTo>
                  <a:cubicBezTo>
                    <a:pt x="3405" y="1199"/>
                    <a:pt x="3399" y="1194"/>
                    <a:pt x="3401" y="1187"/>
                  </a:cubicBezTo>
                  <a:cubicBezTo>
                    <a:pt x="3405" y="1172"/>
                    <a:pt x="3437" y="1170"/>
                    <a:pt x="3447" y="1161"/>
                  </a:cubicBezTo>
                  <a:cubicBezTo>
                    <a:pt x="3450" y="1161"/>
                    <a:pt x="3453" y="1161"/>
                    <a:pt x="3455" y="1161"/>
                  </a:cubicBezTo>
                  <a:cubicBezTo>
                    <a:pt x="3462" y="1161"/>
                    <a:pt x="3467" y="1160"/>
                    <a:pt x="3473" y="1158"/>
                  </a:cubicBezTo>
                  <a:cubicBezTo>
                    <a:pt x="3476" y="1152"/>
                    <a:pt x="3480" y="1147"/>
                    <a:pt x="3481" y="1139"/>
                  </a:cubicBezTo>
                  <a:cubicBezTo>
                    <a:pt x="3502" y="1125"/>
                    <a:pt x="3493" y="1093"/>
                    <a:pt x="3501" y="1072"/>
                  </a:cubicBezTo>
                  <a:cubicBezTo>
                    <a:pt x="3502" y="1067"/>
                    <a:pt x="3509" y="1067"/>
                    <a:pt x="3513" y="1064"/>
                  </a:cubicBezTo>
                  <a:cubicBezTo>
                    <a:pt x="3519" y="1058"/>
                    <a:pt x="3522" y="1049"/>
                    <a:pt x="3527" y="1042"/>
                  </a:cubicBezTo>
                  <a:cubicBezTo>
                    <a:pt x="3533" y="1035"/>
                    <a:pt x="3541" y="1028"/>
                    <a:pt x="3541" y="1020"/>
                  </a:cubicBezTo>
                  <a:cubicBezTo>
                    <a:pt x="3537" y="1017"/>
                    <a:pt x="3537" y="1013"/>
                    <a:pt x="3537" y="1008"/>
                  </a:cubicBezTo>
                  <a:cubicBezTo>
                    <a:pt x="3527" y="1006"/>
                    <a:pt x="3517" y="1002"/>
                    <a:pt x="3508" y="997"/>
                  </a:cubicBezTo>
                  <a:moveTo>
                    <a:pt x="1591" y="984"/>
                  </a:moveTo>
                  <a:cubicBezTo>
                    <a:pt x="1581" y="984"/>
                    <a:pt x="1570" y="988"/>
                    <a:pt x="1574" y="995"/>
                  </a:cubicBezTo>
                  <a:cubicBezTo>
                    <a:pt x="1578" y="996"/>
                    <a:pt x="1583" y="996"/>
                    <a:pt x="1588" y="996"/>
                  </a:cubicBezTo>
                  <a:cubicBezTo>
                    <a:pt x="1597" y="996"/>
                    <a:pt x="1606" y="994"/>
                    <a:pt x="1607" y="989"/>
                  </a:cubicBezTo>
                  <a:cubicBezTo>
                    <a:pt x="1605" y="986"/>
                    <a:pt x="1598" y="984"/>
                    <a:pt x="1591" y="984"/>
                  </a:cubicBezTo>
                  <a:moveTo>
                    <a:pt x="1808" y="980"/>
                  </a:moveTo>
                  <a:cubicBezTo>
                    <a:pt x="1805" y="980"/>
                    <a:pt x="1803" y="981"/>
                    <a:pt x="1801" y="984"/>
                  </a:cubicBezTo>
                  <a:cubicBezTo>
                    <a:pt x="1805" y="990"/>
                    <a:pt x="1814" y="991"/>
                    <a:pt x="1818" y="997"/>
                  </a:cubicBezTo>
                  <a:cubicBezTo>
                    <a:pt x="1829" y="997"/>
                    <a:pt x="1829" y="997"/>
                    <a:pt x="1829" y="997"/>
                  </a:cubicBezTo>
                  <a:cubicBezTo>
                    <a:pt x="1826" y="990"/>
                    <a:pt x="1816" y="980"/>
                    <a:pt x="1808" y="980"/>
                  </a:cubicBezTo>
                  <a:moveTo>
                    <a:pt x="1546" y="972"/>
                  </a:moveTo>
                  <a:cubicBezTo>
                    <a:pt x="1541" y="972"/>
                    <a:pt x="1537" y="974"/>
                    <a:pt x="1538" y="979"/>
                  </a:cubicBezTo>
                  <a:cubicBezTo>
                    <a:pt x="1539" y="981"/>
                    <a:pt x="1541" y="982"/>
                    <a:pt x="1544" y="982"/>
                  </a:cubicBezTo>
                  <a:cubicBezTo>
                    <a:pt x="1546" y="982"/>
                    <a:pt x="1547" y="981"/>
                    <a:pt x="1549" y="981"/>
                  </a:cubicBezTo>
                  <a:cubicBezTo>
                    <a:pt x="1551" y="981"/>
                    <a:pt x="1553" y="981"/>
                    <a:pt x="1555" y="981"/>
                  </a:cubicBezTo>
                  <a:cubicBezTo>
                    <a:pt x="1556" y="981"/>
                    <a:pt x="1558" y="981"/>
                    <a:pt x="1559" y="981"/>
                  </a:cubicBezTo>
                  <a:cubicBezTo>
                    <a:pt x="1559" y="979"/>
                    <a:pt x="1560" y="978"/>
                    <a:pt x="1560" y="975"/>
                  </a:cubicBezTo>
                  <a:cubicBezTo>
                    <a:pt x="1557" y="973"/>
                    <a:pt x="1551" y="972"/>
                    <a:pt x="1546" y="972"/>
                  </a:cubicBezTo>
                  <a:moveTo>
                    <a:pt x="1619" y="964"/>
                  </a:moveTo>
                  <a:cubicBezTo>
                    <a:pt x="1613" y="964"/>
                    <a:pt x="1609" y="966"/>
                    <a:pt x="1607" y="971"/>
                  </a:cubicBezTo>
                  <a:cubicBezTo>
                    <a:pt x="1606" y="977"/>
                    <a:pt x="1614" y="980"/>
                    <a:pt x="1619" y="985"/>
                  </a:cubicBezTo>
                  <a:cubicBezTo>
                    <a:pt x="1618" y="988"/>
                    <a:pt x="1619" y="994"/>
                    <a:pt x="1621" y="997"/>
                  </a:cubicBezTo>
                  <a:cubicBezTo>
                    <a:pt x="1631" y="997"/>
                    <a:pt x="1631" y="997"/>
                    <a:pt x="1631" y="997"/>
                  </a:cubicBezTo>
                  <a:cubicBezTo>
                    <a:pt x="1632" y="997"/>
                    <a:pt x="1633" y="996"/>
                    <a:pt x="1634" y="996"/>
                  </a:cubicBezTo>
                  <a:cubicBezTo>
                    <a:pt x="1635" y="996"/>
                    <a:pt x="1635" y="997"/>
                    <a:pt x="1636" y="997"/>
                  </a:cubicBezTo>
                  <a:cubicBezTo>
                    <a:pt x="1746" y="997"/>
                    <a:pt x="1746" y="997"/>
                    <a:pt x="1746" y="997"/>
                  </a:cubicBezTo>
                  <a:cubicBezTo>
                    <a:pt x="1742" y="995"/>
                    <a:pt x="1738" y="993"/>
                    <a:pt x="1734" y="990"/>
                  </a:cubicBezTo>
                  <a:cubicBezTo>
                    <a:pt x="1732" y="991"/>
                    <a:pt x="1730" y="991"/>
                    <a:pt x="1728" y="991"/>
                  </a:cubicBezTo>
                  <a:cubicBezTo>
                    <a:pt x="1717" y="991"/>
                    <a:pt x="1713" y="984"/>
                    <a:pt x="1706" y="982"/>
                  </a:cubicBezTo>
                  <a:cubicBezTo>
                    <a:pt x="1702" y="981"/>
                    <a:pt x="1696" y="981"/>
                    <a:pt x="1692" y="980"/>
                  </a:cubicBezTo>
                  <a:cubicBezTo>
                    <a:pt x="1684" y="978"/>
                    <a:pt x="1680" y="975"/>
                    <a:pt x="1676" y="975"/>
                  </a:cubicBezTo>
                  <a:cubicBezTo>
                    <a:pt x="1675" y="975"/>
                    <a:pt x="1675" y="975"/>
                    <a:pt x="1674" y="976"/>
                  </a:cubicBezTo>
                  <a:cubicBezTo>
                    <a:pt x="1665" y="977"/>
                    <a:pt x="1662" y="986"/>
                    <a:pt x="1652" y="988"/>
                  </a:cubicBezTo>
                  <a:cubicBezTo>
                    <a:pt x="1646" y="983"/>
                    <a:pt x="1638" y="980"/>
                    <a:pt x="1639" y="969"/>
                  </a:cubicBezTo>
                  <a:cubicBezTo>
                    <a:pt x="1633" y="966"/>
                    <a:pt x="1626" y="964"/>
                    <a:pt x="1619" y="964"/>
                  </a:cubicBezTo>
                  <a:moveTo>
                    <a:pt x="1548" y="948"/>
                  </a:moveTo>
                  <a:cubicBezTo>
                    <a:pt x="1542" y="948"/>
                    <a:pt x="1537" y="953"/>
                    <a:pt x="1532" y="953"/>
                  </a:cubicBezTo>
                  <a:cubicBezTo>
                    <a:pt x="1531" y="953"/>
                    <a:pt x="1531" y="953"/>
                    <a:pt x="1530" y="953"/>
                  </a:cubicBezTo>
                  <a:cubicBezTo>
                    <a:pt x="1527" y="953"/>
                    <a:pt x="1525" y="953"/>
                    <a:pt x="1523" y="952"/>
                  </a:cubicBezTo>
                  <a:cubicBezTo>
                    <a:pt x="1520" y="952"/>
                    <a:pt x="1518" y="951"/>
                    <a:pt x="1516" y="951"/>
                  </a:cubicBezTo>
                  <a:cubicBezTo>
                    <a:pt x="1516" y="951"/>
                    <a:pt x="1516" y="951"/>
                    <a:pt x="1516" y="951"/>
                  </a:cubicBezTo>
                  <a:cubicBezTo>
                    <a:pt x="1485" y="952"/>
                    <a:pt x="1493" y="973"/>
                    <a:pt x="1483" y="989"/>
                  </a:cubicBezTo>
                  <a:cubicBezTo>
                    <a:pt x="1485" y="993"/>
                    <a:pt x="1488" y="994"/>
                    <a:pt x="1490" y="997"/>
                  </a:cubicBezTo>
                  <a:cubicBezTo>
                    <a:pt x="1501" y="997"/>
                    <a:pt x="1501" y="997"/>
                    <a:pt x="1501" y="997"/>
                  </a:cubicBezTo>
                  <a:cubicBezTo>
                    <a:pt x="1501" y="993"/>
                    <a:pt x="1502" y="990"/>
                    <a:pt x="1506" y="989"/>
                  </a:cubicBezTo>
                  <a:cubicBezTo>
                    <a:pt x="1507" y="991"/>
                    <a:pt x="1508" y="994"/>
                    <a:pt x="1509" y="997"/>
                  </a:cubicBezTo>
                  <a:cubicBezTo>
                    <a:pt x="1524" y="997"/>
                    <a:pt x="1524" y="997"/>
                    <a:pt x="1524" y="997"/>
                  </a:cubicBezTo>
                  <a:cubicBezTo>
                    <a:pt x="1525" y="991"/>
                    <a:pt x="1519" y="983"/>
                    <a:pt x="1514" y="979"/>
                  </a:cubicBezTo>
                  <a:cubicBezTo>
                    <a:pt x="1516" y="976"/>
                    <a:pt x="1520" y="976"/>
                    <a:pt x="1523" y="976"/>
                  </a:cubicBezTo>
                  <a:cubicBezTo>
                    <a:pt x="1524" y="976"/>
                    <a:pt x="1525" y="976"/>
                    <a:pt x="1526" y="976"/>
                  </a:cubicBezTo>
                  <a:cubicBezTo>
                    <a:pt x="1526" y="976"/>
                    <a:pt x="1527" y="976"/>
                    <a:pt x="1528" y="976"/>
                  </a:cubicBezTo>
                  <a:cubicBezTo>
                    <a:pt x="1529" y="976"/>
                    <a:pt x="1531" y="976"/>
                    <a:pt x="1532" y="976"/>
                  </a:cubicBezTo>
                  <a:cubicBezTo>
                    <a:pt x="1535" y="970"/>
                    <a:pt x="1530" y="967"/>
                    <a:pt x="1527" y="964"/>
                  </a:cubicBezTo>
                  <a:cubicBezTo>
                    <a:pt x="1521" y="965"/>
                    <a:pt x="1514" y="971"/>
                    <a:pt x="1508" y="971"/>
                  </a:cubicBezTo>
                  <a:cubicBezTo>
                    <a:pt x="1506" y="971"/>
                    <a:pt x="1504" y="970"/>
                    <a:pt x="1502" y="968"/>
                  </a:cubicBezTo>
                  <a:cubicBezTo>
                    <a:pt x="1505" y="962"/>
                    <a:pt x="1512" y="960"/>
                    <a:pt x="1520" y="960"/>
                  </a:cubicBezTo>
                  <a:cubicBezTo>
                    <a:pt x="1522" y="960"/>
                    <a:pt x="1525" y="960"/>
                    <a:pt x="1528" y="961"/>
                  </a:cubicBezTo>
                  <a:cubicBezTo>
                    <a:pt x="1531" y="961"/>
                    <a:pt x="1533" y="961"/>
                    <a:pt x="1536" y="961"/>
                  </a:cubicBezTo>
                  <a:cubicBezTo>
                    <a:pt x="1545" y="961"/>
                    <a:pt x="1552" y="959"/>
                    <a:pt x="1550" y="948"/>
                  </a:cubicBezTo>
                  <a:cubicBezTo>
                    <a:pt x="1549" y="948"/>
                    <a:pt x="1549" y="948"/>
                    <a:pt x="1548" y="948"/>
                  </a:cubicBezTo>
                  <a:moveTo>
                    <a:pt x="1572" y="944"/>
                  </a:moveTo>
                  <a:cubicBezTo>
                    <a:pt x="1572" y="944"/>
                    <a:pt x="1572" y="944"/>
                    <a:pt x="1572" y="944"/>
                  </a:cubicBezTo>
                  <a:cubicBezTo>
                    <a:pt x="1569" y="951"/>
                    <a:pt x="1561" y="971"/>
                    <a:pt x="1574" y="973"/>
                  </a:cubicBezTo>
                  <a:cubicBezTo>
                    <a:pt x="1579" y="969"/>
                    <a:pt x="1581" y="964"/>
                    <a:pt x="1588" y="962"/>
                  </a:cubicBezTo>
                  <a:cubicBezTo>
                    <a:pt x="1588" y="951"/>
                    <a:pt x="1588" y="951"/>
                    <a:pt x="1588" y="951"/>
                  </a:cubicBezTo>
                  <a:cubicBezTo>
                    <a:pt x="1583" y="948"/>
                    <a:pt x="1580" y="944"/>
                    <a:pt x="1572" y="944"/>
                  </a:cubicBezTo>
                  <a:moveTo>
                    <a:pt x="1253" y="915"/>
                  </a:moveTo>
                  <a:cubicBezTo>
                    <a:pt x="1250" y="915"/>
                    <a:pt x="1249" y="916"/>
                    <a:pt x="1247" y="919"/>
                  </a:cubicBezTo>
                  <a:cubicBezTo>
                    <a:pt x="1245" y="925"/>
                    <a:pt x="1261" y="934"/>
                    <a:pt x="1267" y="939"/>
                  </a:cubicBezTo>
                  <a:cubicBezTo>
                    <a:pt x="1277" y="948"/>
                    <a:pt x="1284" y="954"/>
                    <a:pt x="1286" y="962"/>
                  </a:cubicBezTo>
                  <a:cubicBezTo>
                    <a:pt x="1299" y="967"/>
                    <a:pt x="1298" y="981"/>
                    <a:pt x="1307" y="990"/>
                  </a:cubicBezTo>
                  <a:cubicBezTo>
                    <a:pt x="1309" y="993"/>
                    <a:pt x="1312" y="995"/>
                    <a:pt x="1315" y="997"/>
                  </a:cubicBezTo>
                  <a:cubicBezTo>
                    <a:pt x="1354" y="997"/>
                    <a:pt x="1354" y="997"/>
                    <a:pt x="1354" y="997"/>
                  </a:cubicBezTo>
                  <a:cubicBezTo>
                    <a:pt x="1354" y="996"/>
                    <a:pt x="1353" y="994"/>
                    <a:pt x="1353" y="992"/>
                  </a:cubicBezTo>
                  <a:cubicBezTo>
                    <a:pt x="1364" y="989"/>
                    <a:pt x="1368" y="976"/>
                    <a:pt x="1353" y="974"/>
                  </a:cubicBezTo>
                  <a:cubicBezTo>
                    <a:pt x="1352" y="974"/>
                    <a:pt x="1352" y="974"/>
                    <a:pt x="1351" y="974"/>
                  </a:cubicBezTo>
                  <a:cubicBezTo>
                    <a:pt x="1350" y="974"/>
                    <a:pt x="1349" y="974"/>
                    <a:pt x="1348" y="975"/>
                  </a:cubicBezTo>
                  <a:cubicBezTo>
                    <a:pt x="1348" y="976"/>
                    <a:pt x="1347" y="976"/>
                    <a:pt x="1345" y="976"/>
                  </a:cubicBezTo>
                  <a:cubicBezTo>
                    <a:pt x="1345" y="976"/>
                    <a:pt x="1345" y="976"/>
                    <a:pt x="1345" y="976"/>
                  </a:cubicBezTo>
                  <a:cubicBezTo>
                    <a:pt x="1339" y="972"/>
                    <a:pt x="1330" y="971"/>
                    <a:pt x="1325" y="964"/>
                  </a:cubicBezTo>
                  <a:cubicBezTo>
                    <a:pt x="1323" y="962"/>
                    <a:pt x="1323" y="958"/>
                    <a:pt x="1321" y="955"/>
                  </a:cubicBezTo>
                  <a:cubicBezTo>
                    <a:pt x="1317" y="950"/>
                    <a:pt x="1310" y="950"/>
                    <a:pt x="1304" y="946"/>
                  </a:cubicBezTo>
                  <a:cubicBezTo>
                    <a:pt x="1301" y="944"/>
                    <a:pt x="1299" y="940"/>
                    <a:pt x="1296" y="938"/>
                  </a:cubicBezTo>
                  <a:cubicBezTo>
                    <a:pt x="1293" y="935"/>
                    <a:pt x="1289" y="935"/>
                    <a:pt x="1286" y="933"/>
                  </a:cubicBezTo>
                  <a:cubicBezTo>
                    <a:pt x="1281" y="929"/>
                    <a:pt x="1281" y="923"/>
                    <a:pt x="1273" y="920"/>
                  </a:cubicBezTo>
                  <a:cubicBezTo>
                    <a:pt x="1273" y="920"/>
                    <a:pt x="1273" y="920"/>
                    <a:pt x="1273" y="920"/>
                  </a:cubicBezTo>
                  <a:cubicBezTo>
                    <a:pt x="1270" y="920"/>
                    <a:pt x="1266" y="919"/>
                    <a:pt x="1263" y="918"/>
                  </a:cubicBezTo>
                  <a:cubicBezTo>
                    <a:pt x="1259" y="916"/>
                    <a:pt x="1256" y="915"/>
                    <a:pt x="1253" y="915"/>
                  </a:cubicBezTo>
                  <a:moveTo>
                    <a:pt x="1468" y="904"/>
                  </a:moveTo>
                  <a:cubicBezTo>
                    <a:pt x="1461" y="904"/>
                    <a:pt x="1459" y="910"/>
                    <a:pt x="1455" y="915"/>
                  </a:cubicBezTo>
                  <a:cubicBezTo>
                    <a:pt x="1452" y="921"/>
                    <a:pt x="1449" y="926"/>
                    <a:pt x="1440" y="926"/>
                  </a:cubicBezTo>
                  <a:cubicBezTo>
                    <a:pt x="1440" y="926"/>
                    <a:pt x="1439" y="926"/>
                    <a:pt x="1439" y="926"/>
                  </a:cubicBezTo>
                  <a:cubicBezTo>
                    <a:pt x="1431" y="937"/>
                    <a:pt x="1416" y="942"/>
                    <a:pt x="1404" y="950"/>
                  </a:cubicBezTo>
                  <a:cubicBezTo>
                    <a:pt x="1401" y="949"/>
                    <a:pt x="1399" y="945"/>
                    <a:pt x="1397" y="945"/>
                  </a:cubicBezTo>
                  <a:cubicBezTo>
                    <a:pt x="1396" y="945"/>
                    <a:pt x="1395" y="945"/>
                    <a:pt x="1395" y="946"/>
                  </a:cubicBezTo>
                  <a:cubicBezTo>
                    <a:pt x="1387" y="949"/>
                    <a:pt x="1383" y="957"/>
                    <a:pt x="1384" y="962"/>
                  </a:cubicBezTo>
                  <a:cubicBezTo>
                    <a:pt x="1384" y="965"/>
                    <a:pt x="1391" y="977"/>
                    <a:pt x="1397" y="983"/>
                  </a:cubicBezTo>
                  <a:cubicBezTo>
                    <a:pt x="1405" y="991"/>
                    <a:pt x="1414" y="988"/>
                    <a:pt x="1427" y="990"/>
                  </a:cubicBezTo>
                  <a:cubicBezTo>
                    <a:pt x="1436" y="992"/>
                    <a:pt x="1442" y="996"/>
                    <a:pt x="1448" y="996"/>
                  </a:cubicBezTo>
                  <a:cubicBezTo>
                    <a:pt x="1448" y="996"/>
                    <a:pt x="1449" y="996"/>
                    <a:pt x="1449" y="996"/>
                  </a:cubicBezTo>
                  <a:cubicBezTo>
                    <a:pt x="1458" y="995"/>
                    <a:pt x="1464" y="983"/>
                    <a:pt x="1465" y="975"/>
                  </a:cubicBezTo>
                  <a:cubicBezTo>
                    <a:pt x="1470" y="966"/>
                    <a:pt x="1478" y="960"/>
                    <a:pt x="1486" y="953"/>
                  </a:cubicBezTo>
                  <a:cubicBezTo>
                    <a:pt x="1479" y="949"/>
                    <a:pt x="1476" y="941"/>
                    <a:pt x="1476" y="931"/>
                  </a:cubicBezTo>
                  <a:cubicBezTo>
                    <a:pt x="1480" y="925"/>
                    <a:pt x="1489" y="923"/>
                    <a:pt x="1491" y="915"/>
                  </a:cubicBezTo>
                  <a:cubicBezTo>
                    <a:pt x="1490" y="914"/>
                    <a:pt x="1489" y="914"/>
                    <a:pt x="1488" y="914"/>
                  </a:cubicBezTo>
                  <a:cubicBezTo>
                    <a:pt x="1487" y="914"/>
                    <a:pt x="1486" y="914"/>
                    <a:pt x="1484" y="914"/>
                  </a:cubicBezTo>
                  <a:cubicBezTo>
                    <a:pt x="1483" y="914"/>
                    <a:pt x="1482" y="914"/>
                    <a:pt x="1481" y="914"/>
                  </a:cubicBezTo>
                  <a:cubicBezTo>
                    <a:pt x="1480" y="914"/>
                    <a:pt x="1480" y="914"/>
                    <a:pt x="1479" y="914"/>
                  </a:cubicBezTo>
                  <a:cubicBezTo>
                    <a:pt x="1476" y="913"/>
                    <a:pt x="1477" y="909"/>
                    <a:pt x="1476" y="906"/>
                  </a:cubicBezTo>
                  <a:cubicBezTo>
                    <a:pt x="1473" y="905"/>
                    <a:pt x="1470" y="904"/>
                    <a:pt x="1468" y="904"/>
                  </a:cubicBezTo>
                  <a:moveTo>
                    <a:pt x="1555" y="882"/>
                  </a:moveTo>
                  <a:cubicBezTo>
                    <a:pt x="1549" y="882"/>
                    <a:pt x="1546" y="891"/>
                    <a:pt x="1538" y="891"/>
                  </a:cubicBezTo>
                  <a:cubicBezTo>
                    <a:pt x="1535" y="890"/>
                    <a:pt x="1534" y="887"/>
                    <a:pt x="1531" y="887"/>
                  </a:cubicBezTo>
                  <a:cubicBezTo>
                    <a:pt x="1530" y="887"/>
                    <a:pt x="1530" y="887"/>
                    <a:pt x="1530" y="887"/>
                  </a:cubicBezTo>
                  <a:cubicBezTo>
                    <a:pt x="1525" y="892"/>
                    <a:pt x="1518" y="894"/>
                    <a:pt x="1514" y="900"/>
                  </a:cubicBezTo>
                  <a:cubicBezTo>
                    <a:pt x="1516" y="902"/>
                    <a:pt x="1517" y="906"/>
                    <a:pt x="1521" y="906"/>
                  </a:cubicBezTo>
                  <a:cubicBezTo>
                    <a:pt x="1525" y="904"/>
                    <a:pt x="1528" y="900"/>
                    <a:pt x="1534" y="900"/>
                  </a:cubicBezTo>
                  <a:cubicBezTo>
                    <a:pt x="1540" y="902"/>
                    <a:pt x="1536" y="908"/>
                    <a:pt x="1538" y="912"/>
                  </a:cubicBezTo>
                  <a:cubicBezTo>
                    <a:pt x="1541" y="915"/>
                    <a:pt x="1548" y="915"/>
                    <a:pt x="1553" y="916"/>
                  </a:cubicBezTo>
                  <a:cubicBezTo>
                    <a:pt x="1560" y="910"/>
                    <a:pt x="1570" y="888"/>
                    <a:pt x="1559" y="883"/>
                  </a:cubicBezTo>
                  <a:cubicBezTo>
                    <a:pt x="1557" y="882"/>
                    <a:pt x="1556" y="882"/>
                    <a:pt x="1555" y="882"/>
                  </a:cubicBezTo>
                  <a:moveTo>
                    <a:pt x="1541" y="877"/>
                  </a:moveTo>
                  <a:cubicBezTo>
                    <a:pt x="1540" y="879"/>
                    <a:pt x="1536" y="879"/>
                    <a:pt x="1537" y="883"/>
                  </a:cubicBezTo>
                  <a:cubicBezTo>
                    <a:pt x="1538" y="883"/>
                    <a:pt x="1540" y="884"/>
                    <a:pt x="1542" y="884"/>
                  </a:cubicBezTo>
                  <a:cubicBezTo>
                    <a:pt x="1543" y="884"/>
                    <a:pt x="1544" y="884"/>
                    <a:pt x="1544" y="883"/>
                  </a:cubicBezTo>
                  <a:cubicBezTo>
                    <a:pt x="1545" y="880"/>
                    <a:pt x="1543" y="878"/>
                    <a:pt x="1541" y="877"/>
                  </a:cubicBezTo>
                  <a:moveTo>
                    <a:pt x="1544" y="866"/>
                  </a:moveTo>
                  <a:cubicBezTo>
                    <a:pt x="1543" y="866"/>
                    <a:pt x="1541" y="866"/>
                    <a:pt x="1540" y="867"/>
                  </a:cubicBezTo>
                  <a:cubicBezTo>
                    <a:pt x="1540" y="871"/>
                    <a:pt x="1543" y="873"/>
                    <a:pt x="1544" y="876"/>
                  </a:cubicBezTo>
                  <a:cubicBezTo>
                    <a:pt x="1545" y="876"/>
                    <a:pt x="1546" y="876"/>
                    <a:pt x="1546" y="876"/>
                  </a:cubicBezTo>
                  <a:cubicBezTo>
                    <a:pt x="1550" y="876"/>
                    <a:pt x="1551" y="874"/>
                    <a:pt x="1552" y="872"/>
                  </a:cubicBezTo>
                  <a:cubicBezTo>
                    <a:pt x="1551" y="869"/>
                    <a:pt x="1548" y="866"/>
                    <a:pt x="1544" y="866"/>
                  </a:cubicBezTo>
                  <a:moveTo>
                    <a:pt x="1523" y="864"/>
                  </a:moveTo>
                  <a:cubicBezTo>
                    <a:pt x="1516" y="864"/>
                    <a:pt x="1510" y="870"/>
                    <a:pt x="1513" y="875"/>
                  </a:cubicBezTo>
                  <a:cubicBezTo>
                    <a:pt x="1514" y="875"/>
                    <a:pt x="1514" y="876"/>
                    <a:pt x="1514" y="876"/>
                  </a:cubicBezTo>
                  <a:cubicBezTo>
                    <a:pt x="1516" y="876"/>
                    <a:pt x="1517" y="875"/>
                    <a:pt x="1518" y="874"/>
                  </a:cubicBezTo>
                  <a:cubicBezTo>
                    <a:pt x="1519" y="874"/>
                    <a:pt x="1520" y="873"/>
                    <a:pt x="1521" y="873"/>
                  </a:cubicBezTo>
                  <a:cubicBezTo>
                    <a:pt x="1521" y="873"/>
                    <a:pt x="1522" y="873"/>
                    <a:pt x="1522" y="874"/>
                  </a:cubicBezTo>
                  <a:cubicBezTo>
                    <a:pt x="1522" y="878"/>
                    <a:pt x="1521" y="883"/>
                    <a:pt x="1524" y="885"/>
                  </a:cubicBezTo>
                  <a:cubicBezTo>
                    <a:pt x="1525" y="885"/>
                    <a:pt x="1525" y="885"/>
                    <a:pt x="1525" y="885"/>
                  </a:cubicBezTo>
                  <a:cubicBezTo>
                    <a:pt x="1532" y="885"/>
                    <a:pt x="1533" y="879"/>
                    <a:pt x="1532" y="873"/>
                  </a:cubicBezTo>
                  <a:cubicBezTo>
                    <a:pt x="1532" y="872"/>
                    <a:pt x="1531" y="872"/>
                    <a:pt x="1530" y="872"/>
                  </a:cubicBezTo>
                  <a:cubicBezTo>
                    <a:pt x="1530" y="872"/>
                    <a:pt x="1529" y="872"/>
                    <a:pt x="1528" y="872"/>
                  </a:cubicBezTo>
                  <a:cubicBezTo>
                    <a:pt x="1528" y="872"/>
                    <a:pt x="1527" y="872"/>
                    <a:pt x="1527" y="872"/>
                  </a:cubicBezTo>
                  <a:cubicBezTo>
                    <a:pt x="1526" y="872"/>
                    <a:pt x="1526" y="872"/>
                    <a:pt x="1525" y="872"/>
                  </a:cubicBezTo>
                  <a:cubicBezTo>
                    <a:pt x="1527" y="870"/>
                    <a:pt x="1526" y="867"/>
                    <a:pt x="1527" y="864"/>
                  </a:cubicBezTo>
                  <a:cubicBezTo>
                    <a:pt x="1525" y="864"/>
                    <a:pt x="1524" y="864"/>
                    <a:pt x="1523" y="864"/>
                  </a:cubicBezTo>
                  <a:moveTo>
                    <a:pt x="1506" y="851"/>
                  </a:moveTo>
                  <a:cubicBezTo>
                    <a:pt x="1500" y="851"/>
                    <a:pt x="1492" y="857"/>
                    <a:pt x="1494" y="864"/>
                  </a:cubicBezTo>
                  <a:cubicBezTo>
                    <a:pt x="1491" y="865"/>
                    <a:pt x="1488" y="866"/>
                    <a:pt x="1486" y="867"/>
                  </a:cubicBezTo>
                  <a:cubicBezTo>
                    <a:pt x="1484" y="878"/>
                    <a:pt x="1465" y="882"/>
                    <a:pt x="1471" y="894"/>
                  </a:cubicBezTo>
                  <a:cubicBezTo>
                    <a:pt x="1484" y="891"/>
                    <a:pt x="1487" y="879"/>
                    <a:pt x="1496" y="873"/>
                  </a:cubicBezTo>
                  <a:cubicBezTo>
                    <a:pt x="1496" y="866"/>
                    <a:pt x="1496" y="866"/>
                    <a:pt x="1496" y="866"/>
                  </a:cubicBezTo>
                  <a:cubicBezTo>
                    <a:pt x="1501" y="863"/>
                    <a:pt x="1503" y="857"/>
                    <a:pt x="1512" y="857"/>
                  </a:cubicBezTo>
                  <a:cubicBezTo>
                    <a:pt x="1512" y="857"/>
                    <a:pt x="1512" y="857"/>
                    <a:pt x="1512" y="857"/>
                  </a:cubicBezTo>
                  <a:cubicBezTo>
                    <a:pt x="1512" y="853"/>
                    <a:pt x="1509" y="851"/>
                    <a:pt x="1506" y="851"/>
                  </a:cubicBezTo>
                  <a:moveTo>
                    <a:pt x="1514" y="803"/>
                  </a:moveTo>
                  <a:cubicBezTo>
                    <a:pt x="1507" y="803"/>
                    <a:pt x="1500" y="809"/>
                    <a:pt x="1502" y="821"/>
                  </a:cubicBezTo>
                  <a:cubicBezTo>
                    <a:pt x="1500" y="826"/>
                    <a:pt x="1494" y="825"/>
                    <a:pt x="1493" y="830"/>
                  </a:cubicBezTo>
                  <a:cubicBezTo>
                    <a:pt x="1492" y="843"/>
                    <a:pt x="1513" y="845"/>
                    <a:pt x="1524" y="849"/>
                  </a:cubicBezTo>
                  <a:cubicBezTo>
                    <a:pt x="1531" y="852"/>
                    <a:pt x="1535" y="857"/>
                    <a:pt x="1540" y="857"/>
                  </a:cubicBezTo>
                  <a:cubicBezTo>
                    <a:pt x="1541" y="857"/>
                    <a:pt x="1542" y="857"/>
                    <a:pt x="1543" y="857"/>
                  </a:cubicBezTo>
                  <a:cubicBezTo>
                    <a:pt x="1545" y="839"/>
                    <a:pt x="1519" y="844"/>
                    <a:pt x="1514" y="831"/>
                  </a:cubicBezTo>
                  <a:cubicBezTo>
                    <a:pt x="1518" y="824"/>
                    <a:pt x="1527" y="822"/>
                    <a:pt x="1527" y="813"/>
                  </a:cubicBezTo>
                  <a:cubicBezTo>
                    <a:pt x="1526" y="807"/>
                    <a:pt x="1520" y="803"/>
                    <a:pt x="1514" y="803"/>
                  </a:cubicBezTo>
                  <a:moveTo>
                    <a:pt x="1561" y="666"/>
                  </a:moveTo>
                  <a:cubicBezTo>
                    <a:pt x="1559" y="666"/>
                    <a:pt x="1557" y="668"/>
                    <a:pt x="1557" y="671"/>
                  </a:cubicBezTo>
                  <a:cubicBezTo>
                    <a:pt x="1558" y="673"/>
                    <a:pt x="1559" y="675"/>
                    <a:pt x="1564" y="675"/>
                  </a:cubicBezTo>
                  <a:cubicBezTo>
                    <a:pt x="1564" y="675"/>
                    <a:pt x="1564" y="675"/>
                    <a:pt x="1564" y="675"/>
                  </a:cubicBezTo>
                  <a:cubicBezTo>
                    <a:pt x="1568" y="671"/>
                    <a:pt x="1564" y="666"/>
                    <a:pt x="1561" y="666"/>
                  </a:cubicBezTo>
                  <a:moveTo>
                    <a:pt x="1717" y="594"/>
                  </a:moveTo>
                  <a:cubicBezTo>
                    <a:pt x="1706" y="595"/>
                    <a:pt x="1697" y="597"/>
                    <a:pt x="1695" y="605"/>
                  </a:cubicBezTo>
                  <a:cubicBezTo>
                    <a:pt x="1694" y="608"/>
                    <a:pt x="1698" y="611"/>
                    <a:pt x="1697" y="614"/>
                  </a:cubicBezTo>
                  <a:cubicBezTo>
                    <a:pt x="1696" y="621"/>
                    <a:pt x="1690" y="622"/>
                    <a:pt x="1683" y="626"/>
                  </a:cubicBezTo>
                  <a:cubicBezTo>
                    <a:pt x="1681" y="628"/>
                    <a:pt x="1683" y="633"/>
                    <a:pt x="1681" y="635"/>
                  </a:cubicBezTo>
                  <a:cubicBezTo>
                    <a:pt x="1680" y="635"/>
                    <a:pt x="1679" y="635"/>
                    <a:pt x="1678" y="635"/>
                  </a:cubicBezTo>
                  <a:cubicBezTo>
                    <a:pt x="1675" y="635"/>
                    <a:pt x="1672" y="635"/>
                    <a:pt x="1670" y="634"/>
                  </a:cubicBezTo>
                  <a:cubicBezTo>
                    <a:pt x="1662" y="638"/>
                    <a:pt x="1661" y="647"/>
                    <a:pt x="1652" y="649"/>
                  </a:cubicBezTo>
                  <a:cubicBezTo>
                    <a:pt x="1650" y="650"/>
                    <a:pt x="1649" y="650"/>
                    <a:pt x="1648" y="650"/>
                  </a:cubicBezTo>
                  <a:cubicBezTo>
                    <a:pt x="1645" y="650"/>
                    <a:pt x="1642" y="649"/>
                    <a:pt x="1640" y="649"/>
                  </a:cubicBezTo>
                  <a:cubicBezTo>
                    <a:pt x="1637" y="648"/>
                    <a:pt x="1634" y="648"/>
                    <a:pt x="1632" y="648"/>
                  </a:cubicBezTo>
                  <a:cubicBezTo>
                    <a:pt x="1630" y="648"/>
                    <a:pt x="1629" y="648"/>
                    <a:pt x="1627" y="648"/>
                  </a:cubicBezTo>
                  <a:cubicBezTo>
                    <a:pt x="1618" y="650"/>
                    <a:pt x="1617" y="658"/>
                    <a:pt x="1607" y="658"/>
                  </a:cubicBezTo>
                  <a:cubicBezTo>
                    <a:pt x="1608" y="670"/>
                    <a:pt x="1591" y="666"/>
                    <a:pt x="1591" y="677"/>
                  </a:cubicBezTo>
                  <a:cubicBezTo>
                    <a:pt x="1597" y="682"/>
                    <a:pt x="1599" y="694"/>
                    <a:pt x="1608" y="694"/>
                  </a:cubicBezTo>
                  <a:cubicBezTo>
                    <a:pt x="1608" y="694"/>
                    <a:pt x="1608" y="694"/>
                    <a:pt x="1609" y="694"/>
                  </a:cubicBezTo>
                  <a:cubicBezTo>
                    <a:pt x="1620" y="693"/>
                    <a:pt x="1619" y="674"/>
                    <a:pt x="1611" y="668"/>
                  </a:cubicBezTo>
                  <a:cubicBezTo>
                    <a:pt x="1618" y="667"/>
                    <a:pt x="1630" y="661"/>
                    <a:pt x="1639" y="661"/>
                  </a:cubicBezTo>
                  <a:cubicBezTo>
                    <a:pt x="1643" y="661"/>
                    <a:pt x="1647" y="663"/>
                    <a:pt x="1648" y="667"/>
                  </a:cubicBezTo>
                  <a:cubicBezTo>
                    <a:pt x="1647" y="667"/>
                    <a:pt x="1647" y="668"/>
                    <a:pt x="1646" y="669"/>
                  </a:cubicBezTo>
                  <a:cubicBezTo>
                    <a:pt x="1642" y="667"/>
                    <a:pt x="1638" y="665"/>
                    <a:pt x="1631" y="665"/>
                  </a:cubicBezTo>
                  <a:cubicBezTo>
                    <a:pt x="1630" y="665"/>
                    <a:pt x="1629" y="665"/>
                    <a:pt x="1627" y="665"/>
                  </a:cubicBezTo>
                  <a:cubicBezTo>
                    <a:pt x="1623" y="669"/>
                    <a:pt x="1619" y="677"/>
                    <a:pt x="1627" y="680"/>
                  </a:cubicBezTo>
                  <a:cubicBezTo>
                    <a:pt x="1632" y="676"/>
                    <a:pt x="1639" y="675"/>
                    <a:pt x="1644" y="671"/>
                  </a:cubicBezTo>
                  <a:cubicBezTo>
                    <a:pt x="1647" y="672"/>
                    <a:pt x="1647" y="675"/>
                    <a:pt x="1650" y="675"/>
                  </a:cubicBezTo>
                  <a:cubicBezTo>
                    <a:pt x="1651" y="675"/>
                    <a:pt x="1651" y="675"/>
                    <a:pt x="1652" y="675"/>
                  </a:cubicBezTo>
                  <a:cubicBezTo>
                    <a:pt x="1663" y="673"/>
                    <a:pt x="1665" y="660"/>
                    <a:pt x="1675" y="658"/>
                  </a:cubicBezTo>
                  <a:cubicBezTo>
                    <a:pt x="1675" y="658"/>
                    <a:pt x="1676" y="658"/>
                    <a:pt x="1676" y="658"/>
                  </a:cubicBezTo>
                  <a:cubicBezTo>
                    <a:pt x="1678" y="658"/>
                    <a:pt x="1680" y="659"/>
                    <a:pt x="1682" y="660"/>
                  </a:cubicBezTo>
                  <a:cubicBezTo>
                    <a:pt x="1683" y="661"/>
                    <a:pt x="1685" y="661"/>
                    <a:pt x="1687" y="661"/>
                  </a:cubicBezTo>
                  <a:cubicBezTo>
                    <a:pt x="1687" y="661"/>
                    <a:pt x="1687" y="661"/>
                    <a:pt x="1687" y="661"/>
                  </a:cubicBezTo>
                  <a:cubicBezTo>
                    <a:pt x="1692" y="661"/>
                    <a:pt x="1694" y="657"/>
                    <a:pt x="1698" y="657"/>
                  </a:cubicBezTo>
                  <a:cubicBezTo>
                    <a:pt x="1699" y="657"/>
                    <a:pt x="1700" y="658"/>
                    <a:pt x="1702" y="658"/>
                  </a:cubicBezTo>
                  <a:cubicBezTo>
                    <a:pt x="1710" y="639"/>
                    <a:pt x="1723" y="617"/>
                    <a:pt x="1717" y="594"/>
                  </a:cubicBezTo>
                  <a:moveTo>
                    <a:pt x="1784" y="550"/>
                  </a:moveTo>
                  <a:cubicBezTo>
                    <a:pt x="1773" y="550"/>
                    <a:pt x="1762" y="564"/>
                    <a:pt x="1754" y="569"/>
                  </a:cubicBezTo>
                  <a:cubicBezTo>
                    <a:pt x="1737" y="567"/>
                    <a:pt x="1730" y="558"/>
                    <a:pt x="1719" y="552"/>
                  </a:cubicBezTo>
                  <a:cubicBezTo>
                    <a:pt x="1716" y="555"/>
                    <a:pt x="1716" y="558"/>
                    <a:pt x="1717" y="563"/>
                  </a:cubicBezTo>
                  <a:cubicBezTo>
                    <a:pt x="1714" y="571"/>
                    <a:pt x="1688" y="577"/>
                    <a:pt x="1693" y="589"/>
                  </a:cubicBezTo>
                  <a:cubicBezTo>
                    <a:pt x="1694" y="592"/>
                    <a:pt x="1696" y="594"/>
                    <a:pt x="1698" y="594"/>
                  </a:cubicBezTo>
                  <a:cubicBezTo>
                    <a:pt x="1704" y="594"/>
                    <a:pt x="1711" y="586"/>
                    <a:pt x="1714" y="583"/>
                  </a:cubicBezTo>
                  <a:cubicBezTo>
                    <a:pt x="1722" y="584"/>
                    <a:pt x="1726" y="588"/>
                    <a:pt x="1733" y="590"/>
                  </a:cubicBezTo>
                  <a:cubicBezTo>
                    <a:pt x="1738" y="581"/>
                    <a:pt x="1753" y="579"/>
                    <a:pt x="1758" y="569"/>
                  </a:cubicBezTo>
                  <a:cubicBezTo>
                    <a:pt x="1766" y="569"/>
                    <a:pt x="1766" y="569"/>
                    <a:pt x="1766" y="569"/>
                  </a:cubicBezTo>
                  <a:cubicBezTo>
                    <a:pt x="1769" y="560"/>
                    <a:pt x="1789" y="564"/>
                    <a:pt x="1791" y="553"/>
                  </a:cubicBezTo>
                  <a:cubicBezTo>
                    <a:pt x="1789" y="551"/>
                    <a:pt x="1786" y="550"/>
                    <a:pt x="1784" y="550"/>
                  </a:cubicBezTo>
                  <a:moveTo>
                    <a:pt x="1705" y="498"/>
                  </a:moveTo>
                  <a:cubicBezTo>
                    <a:pt x="1237" y="498"/>
                    <a:pt x="1237" y="498"/>
                    <a:pt x="1237" y="498"/>
                  </a:cubicBezTo>
                  <a:cubicBezTo>
                    <a:pt x="1237" y="800"/>
                    <a:pt x="1237" y="800"/>
                    <a:pt x="1237" y="800"/>
                  </a:cubicBezTo>
                  <a:cubicBezTo>
                    <a:pt x="1238" y="801"/>
                    <a:pt x="1238" y="801"/>
                    <a:pt x="1239" y="802"/>
                  </a:cubicBezTo>
                  <a:cubicBezTo>
                    <a:pt x="1240" y="808"/>
                    <a:pt x="1238" y="814"/>
                    <a:pt x="1237" y="820"/>
                  </a:cubicBezTo>
                  <a:cubicBezTo>
                    <a:pt x="1237" y="828"/>
                    <a:pt x="1237" y="828"/>
                    <a:pt x="1237" y="828"/>
                  </a:cubicBezTo>
                  <a:cubicBezTo>
                    <a:pt x="1237" y="828"/>
                    <a:pt x="1237" y="829"/>
                    <a:pt x="1238" y="829"/>
                  </a:cubicBezTo>
                  <a:cubicBezTo>
                    <a:pt x="1239" y="830"/>
                    <a:pt x="1241" y="830"/>
                    <a:pt x="1244" y="830"/>
                  </a:cubicBezTo>
                  <a:cubicBezTo>
                    <a:pt x="1245" y="830"/>
                    <a:pt x="1247" y="830"/>
                    <a:pt x="1248" y="830"/>
                  </a:cubicBezTo>
                  <a:cubicBezTo>
                    <a:pt x="1249" y="830"/>
                    <a:pt x="1250" y="830"/>
                    <a:pt x="1252" y="830"/>
                  </a:cubicBezTo>
                  <a:cubicBezTo>
                    <a:pt x="1253" y="830"/>
                    <a:pt x="1253" y="830"/>
                    <a:pt x="1254" y="830"/>
                  </a:cubicBezTo>
                  <a:cubicBezTo>
                    <a:pt x="1259" y="828"/>
                    <a:pt x="1259" y="821"/>
                    <a:pt x="1266" y="821"/>
                  </a:cubicBezTo>
                  <a:cubicBezTo>
                    <a:pt x="1266" y="827"/>
                    <a:pt x="1273" y="832"/>
                    <a:pt x="1274" y="837"/>
                  </a:cubicBezTo>
                  <a:cubicBezTo>
                    <a:pt x="1274" y="838"/>
                    <a:pt x="1272" y="841"/>
                    <a:pt x="1273" y="842"/>
                  </a:cubicBezTo>
                  <a:cubicBezTo>
                    <a:pt x="1275" y="847"/>
                    <a:pt x="1281" y="849"/>
                    <a:pt x="1282" y="854"/>
                  </a:cubicBezTo>
                  <a:cubicBezTo>
                    <a:pt x="1285" y="865"/>
                    <a:pt x="1275" y="876"/>
                    <a:pt x="1278" y="891"/>
                  </a:cubicBezTo>
                  <a:cubicBezTo>
                    <a:pt x="1286" y="899"/>
                    <a:pt x="1295" y="907"/>
                    <a:pt x="1296" y="921"/>
                  </a:cubicBezTo>
                  <a:cubicBezTo>
                    <a:pt x="1302" y="924"/>
                    <a:pt x="1303" y="934"/>
                    <a:pt x="1311" y="940"/>
                  </a:cubicBezTo>
                  <a:cubicBezTo>
                    <a:pt x="1312" y="942"/>
                    <a:pt x="1317" y="943"/>
                    <a:pt x="1319" y="944"/>
                  </a:cubicBezTo>
                  <a:cubicBezTo>
                    <a:pt x="1327" y="949"/>
                    <a:pt x="1330" y="959"/>
                    <a:pt x="1339" y="959"/>
                  </a:cubicBezTo>
                  <a:cubicBezTo>
                    <a:pt x="1341" y="959"/>
                    <a:pt x="1343" y="959"/>
                    <a:pt x="1346" y="957"/>
                  </a:cubicBezTo>
                  <a:cubicBezTo>
                    <a:pt x="1346" y="946"/>
                    <a:pt x="1334" y="941"/>
                    <a:pt x="1332" y="931"/>
                  </a:cubicBezTo>
                  <a:cubicBezTo>
                    <a:pt x="1330" y="926"/>
                    <a:pt x="1333" y="920"/>
                    <a:pt x="1328" y="915"/>
                  </a:cubicBezTo>
                  <a:cubicBezTo>
                    <a:pt x="1319" y="911"/>
                    <a:pt x="1306" y="909"/>
                    <a:pt x="1302" y="900"/>
                  </a:cubicBezTo>
                  <a:cubicBezTo>
                    <a:pt x="1306" y="889"/>
                    <a:pt x="1293" y="890"/>
                    <a:pt x="1291" y="880"/>
                  </a:cubicBezTo>
                  <a:cubicBezTo>
                    <a:pt x="1290" y="879"/>
                    <a:pt x="1293" y="863"/>
                    <a:pt x="1295" y="861"/>
                  </a:cubicBezTo>
                  <a:cubicBezTo>
                    <a:pt x="1298" y="856"/>
                    <a:pt x="1301" y="854"/>
                    <a:pt x="1304" y="854"/>
                  </a:cubicBezTo>
                  <a:cubicBezTo>
                    <a:pt x="1312" y="854"/>
                    <a:pt x="1319" y="864"/>
                    <a:pt x="1324" y="868"/>
                  </a:cubicBezTo>
                  <a:cubicBezTo>
                    <a:pt x="1330" y="873"/>
                    <a:pt x="1338" y="873"/>
                    <a:pt x="1340" y="879"/>
                  </a:cubicBezTo>
                  <a:cubicBezTo>
                    <a:pt x="1337" y="887"/>
                    <a:pt x="1340" y="894"/>
                    <a:pt x="1346" y="895"/>
                  </a:cubicBezTo>
                  <a:cubicBezTo>
                    <a:pt x="1346" y="895"/>
                    <a:pt x="1346" y="895"/>
                    <a:pt x="1347" y="895"/>
                  </a:cubicBezTo>
                  <a:cubicBezTo>
                    <a:pt x="1353" y="895"/>
                    <a:pt x="1358" y="884"/>
                    <a:pt x="1364" y="880"/>
                  </a:cubicBezTo>
                  <a:cubicBezTo>
                    <a:pt x="1374" y="873"/>
                    <a:pt x="1383" y="872"/>
                    <a:pt x="1388" y="868"/>
                  </a:cubicBezTo>
                  <a:cubicBezTo>
                    <a:pt x="1397" y="855"/>
                    <a:pt x="1395" y="836"/>
                    <a:pt x="1385" y="826"/>
                  </a:cubicBezTo>
                  <a:cubicBezTo>
                    <a:pt x="1379" y="821"/>
                    <a:pt x="1371" y="820"/>
                    <a:pt x="1366" y="814"/>
                  </a:cubicBezTo>
                  <a:cubicBezTo>
                    <a:pt x="1363" y="810"/>
                    <a:pt x="1358" y="803"/>
                    <a:pt x="1358" y="799"/>
                  </a:cubicBezTo>
                  <a:cubicBezTo>
                    <a:pt x="1358" y="789"/>
                    <a:pt x="1377" y="778"/>
                    <a:pt x="1388" y="777"/>
                  </a:cubicBezTo>
                  <a:cubicBezTo>
                    <a:pt x="1395" y="779"/>
                    <a:pt x="1392" y="789"/>
                    <a:pt x="1400" y="790"/>
                  </a:cubicBezTo>
                  <a:cubicBezTo>
                    <a:pt x="1405" y="784"/>
                    <a:pt x="1411" y="783"/>
                    <a:pt x="1423" y="781"/>
                  </a:cubicBezTo>
                  <a:cubicBezTo>
                    <a:pt x="1438" y="778"/>
                    <a:pt x="1444" y="766"/>
                    <a:pt x="1458" y="766"/>
                  </a:cubicBezTo>
                  <a:cubicBezTo>
                    <a:pt x="1460" y="766"/>
                    <a:pt x="1463" y="766"/>
                    <a:pt x="1466" y="767"/>
                  </a:cubicBezTo>
                  <a:cubicBezTo>
                    <a:pt x="1475" y="764"/>
                    <a:pt x="1476" y="754"/>
                    <a:pt x="1486" y="751"/>
                  </a:cubicBezTo>
                  <a:cubicBezTo>
                    <a:pt x="1491" y="739"/>
                    <a:pt x="1498" y="734"/>
                    <a:pt x="1507" y="723"/>
                  </a:cubicBezTo>
                  <a:cubicBezTo>
                    <a:pt x="1512" y="717"/>
                    <a:pt x="1527" y="703"/>
                    <a:pt x="1524" y="693"/>
                  </a:cubicBezTo>
                  <a:cubicBezTo>
                    <a:pt x="1523" y="687"/>
                    <a:pt x="1509" y="681"/>
                    <a:pt x="1504" y="671"/>
                  </a:cubicBezTo>
                  <a:cubicBezTo>
                    <a:pt x="1503" y="668"/>
                    <a:pt x="1503" y="664"/>
                    <a:pt x="1502" y="662"/>
                  </a:cubicBezTo>
                  <a:cubicBezTo>
                    <a:pt x="1500" y="658"/>
                    <a:pt x="1494" y="658"/>
                    <a:pt x="1494" y="653"/>
                  </a:cubicBezTo>
                  <a:cubicBezTo>
                    <a:pt x="1495" y="646"/>
                    <a:pt x="1511" y="644"/>
                    <a:pt x="1511" y="639"/>
                  </a:cubicBezTo>
                  <a:cubicBezTo>
                    <a:pt x="1513" y="639"/>
                    <a:pt x="1514" y="639"/>
                    <a:pt x="1516" y="639"/>
                  </a:cubicBezTo>
                  <a:cubicBezTo>
                    <a:pt x="1521" y="639"/>
                    <a:pt x="1524" y="638"/>
                    <a:pt x="1523" y="633"/>
                  </a:cubicBezTo>
                  <a:cubicBezTo>
                    <a:pt x="1519" y="631"/>
                    <a:pt x="1515" y="631"/>
                    <a:pt x="1510" y="631"/>
                  </a:cubicBezTo>
                  <a:cubicBezTo>
                    <a:pt x="1507" y="631"/>
                    <a:pt x="1504" y="631"/>
                    <a:pt x="1501" y="631"/>
                  </a:cubicBezTo>
                  <a:cubicBezTo>
                    <a:pt x="1498" y="631"/>
                    <a:pt x="1495" y="632"/>
                    <a:pt x="1493" y="632"/>
                  </a:cubicBezTo>
                  <a:cubicBezTo>
                    <a:pt x="1483" y="632"/>
                    <a:pt x="1475" y="630"/>
                    <a:pt x="1475" y="619"/>
                  </a:cubicBezTo>
                  <a:cubicBezTo>
                    <a:pt x="1475" y="619"/>
                    <a:pt x="1475" y="619"/>
                    <a:pt x="1475" y="619"/>
                  </a:cubicBezTo>
                  <a:cubicBezTo>
                    <a:pt x="1483" y="619"/>
                    <a:pt x="1488" y="614"/>
                    <a:pt x="1494" y="610"/>
                  </a:cubicBezTo>
                  <a:cubicBezTo>
                    <a:pt x="1499" y="605"/>
                    <a:pt x="1504" y="601"/>
                    <a:pt x="1512" y="601"/>
                  </a:cubicBezTo>
                  <a:cubicBezTo>
                    <a:pt x="1514" y="601"/>
                    <a:pt x="1516" y="601"/>
                    <a:pt x="1518" y="602"/>
                  </a:cubicBezTo>
                  <a:cubicBezTo>
                    <a:pt x="1518" y="609"/>
                    <a:pt x="1509" y="612"/>
                    <a:pt x="1513" y="620"/>
                  </a:cubicBezTo>
                  <a:cubicBezTo>
                    <a:pt x="1520" y="617"/>
                    <a:pt x="1532" y="610"/>
                    <a:pt x="1541" y="610"/>
                  </a:cubicBezTo>
                  <a:cubicBezTo>
                    <a:pt x="1545" y="610"/>
                    <a:pt x="1549" y="612"/>
                    <a:pt x="1552" y="617"/>
                  </a:cubicBezTo>
                  <a:cubicBezTo>
                    <a:pt x="1550" y="619"/>
                    <a:pt x="1549" y="622"/>
                    <a:pt x="1548" y="625"/>
                  </a:cubicBezTo>
                  <a:cubicBezTo>
                    <a:pt x="1560" y="632"/>
                    <a:pt x="1570" y="646"/>
                    <a:pt x="1561" y="660"/>
                  </a:cubicBezTo>
                  <a:cubicBezTo>
                    <a:pt x="1563" y="662"/>
                    <a:pt x="1567" y="663"/>
                    <a:pt x="1570" y="663"/>
                  </a:cubicBezTo>
                  <a:cubicBezTo>
                    <a:pt x="1578" y="663"/>
                    <a:pt x="1588" y="660"/>
                    <a:pt x="1592" y="657"/>
                  </a:cubicBezTo>
                  <a:cubicBezTo>
                    <a:pt x="1588" y="646"/>
                    <a:pt x="1595" y="644"/>
                    <a:pt x="1592" y="634"/>
                  </a:cubicBezTo>
                  <a:cubicBezTo>
                    <a:pt x="1589" y="625"/>
                    <a:pt x="1572" y="622"/>
                    <a:pt x="1574" y="613"/>
                  </a:cubicBezTo>
                  <a:cubicBezTo>
                    <a:pt x="1575" y="610"/>
                    <a:pt x="1580" y="610"/>
                    <a:pt x="1584" y="607"/>
                  </a:cubicBezTo>
                  <a:cubicBezTo>
                    <a:pt x="1585" y="606"/>
                    <a:pt x="1585" y="603"/>
                    <a:pt x="1588" y="601"/>
                  </a:cubicBezTo>
                  <a:cubicBezTo>
                    <a:pt x="1590" y="598"/>
                    <a:pt x="1596" y="596"/>
                    <a:pt x="1599" y="594"/>
                  </a:cubicBezTo>
                  <a:cubicBezTo>
                    <a:pt x="1606" y="586"/>
                    <a:pt x="1607" y="579"/>
                    <a:pt x="1619" y="577"/>
                  </a:cubicBezTo>
                  <a:cubicBezTo>
                    <a:pt x="1624" y="578"/>
                    <a:pt x="1624" y="583"/>
                    <a:pt x="1631" y="583"/>
                  </a:cubicBezTo>
                  <a:cubicBezTo>
                    <a:pt x="1647" y="576"/>
                    <a:pt x="1663" y="569"/>
                    <a:pt x="1668" y="553"/>
                  </a:cubicBezTo>
                  <a:cubicBezTo>
                    <a:pt x="1677" y="551"/>
                    <a:pt x="1677" y="543"/>
                    <a:pt x="1683" y="536"/>
                  </a:cubicBezTo>
                  <a:cubicBezTo>
                    <a:pt x="1689" y="529"/>
                    <a:pt x="1701" y="522"/>
                    <a:pt x="1704" y="515"/>
                  </a:cubicBezTo>
                  <a:cubicBezTo>
                    <a:pt x="1706" y="509"/>
                    <a:pt x="1705" y="503"/>
                    <a:pt x="1705" y="498"/>
                  </a:cubicBezTo>
                  <a:moveTo>
                    <a:pt x="1737" y="498"/>
                  </a:moveTo>
                  <a:cubicBezTo>
                    <a:pt x="1719" y="498"/>
                    <a:pt x="1719" y="498"/>
                    <a:pt x="1719" y="498"/>
                  </a:cubicBezTo>
                  <a:cubicBezTo>
                    <a:pt x="1719" y="502"/>
                    <a:pt x="1719" y="506"/>
                    <a:pt x="1718" y="509"/>
                  </a:cubicBezTo>
                  <a:cubicBezTo>
                    <a:pt x="1716" y="523"/>
                    <a:pt x="1707" y="541"/>
                    <a:pt x="1720" y="548"/>
                  </a:cubicBezTo>
                  <a:cubicBezTo>
                    <a:pt x="1724" y="543"/>
                    <a:pt x="1729" y="543"/>
                    <a:pt x="1736" y="543"/>
                  </a:cubicBezTo>
                  <a:cubicBezTo>
                    <a:pt x="1738" y="534"/>
                    <a:pt x="1714" y="522"/>
                    <a:pt x="1729" y="511"/>
                  </a:cubicBezTo>
                  <a:cubicBezTo>
                    <a:pt x="1734" y="512"/>
                    <a:pt x="1738" y="516"/>
                    <a:pt x="1742" y="516"/>
                  </a:cubicBezTo>
                  <a:cubicBezTo>
                    <a:pt x="1744" y="516"/>
                    <a:pt x="1745" y="516"/>
                    <a:pt x="1747" y="515"/>
                  </a:cubicBezTo>
                  <a:cubicBezTo>
                    <a:pt x="1747" y="509"/>
                    <a:pt x="1739" y="506"/>
                    <a:pt x="1737" y="500"/>
                  </a:cubicBezTo>
                  <a:cubicBezTo>
                    <a:pt x="1737" y="499"/>
                    <a:pt x="1737" y="499"/>
                    <a:pt x="1737" y="498"/>
                  </a:cubicBezTo>
                  <a:moveTo>
                    <a:pt x="3255" y="494"/>
                  </a:moveTo>
                  <a:cubicBezTo>
                    <a:pt x="3252" y="494"/>
                    <a:pt x="3250" y="494"/>
                    <a:pt x="3248" y="496"/>
                  </a:cubicBezTo>
                  <a:cubicBezTo>
                    <a:pt x="3248" y="497"/>
                    <a:pt x="3248" y="497"/>
                    <a:pt x="3249" y="498"/>
                  </a:cubicBezTo>
                  <a:cubicBezTo>
                    <a:pt x="3271" y="498"/>
                    <a:pt x="3271" y="498"/>
                    <a:pt x="3271" y="498"/>
                  </a:cubicBezTo>
                  <a:cubicBezTo>
                    <a:pt x="3266" y="496"/>
                    <a:pt x="3260" y="494"/>
                    <a:pt x="3255" y="494"/>
                  </a:cubicBezTo>
                  <a:moveTo>
                    <a:pt x="2613" y="491"/>
                  </a:moveTo>
                  <a:cubicBezTo>
                    <a:pt x="2612" y="491"/>
                    <a:pt x="2611" y="491"/>
                    <a:pt x="2610" y="491"/>
                  </a:cubicBezTo>
                  <a:cubicBezTo>
                    <a:pt x="2610" y="494"/>
                    <a:pt x="2612" y="496"/>
                    <a:pt x="2614" y="498"/>
                  </a:cubicBezTo>
                  <a:cubicBezTo>
                    <a:pt x="2640" y="498"/>
                    <a:pt x="2640" y="498"/>
                    <a:pt x="2640" y="498"/>
                  </a:cubicBezTo>
                  <a:cubicBezTo>
                    <a:pt x="2633" y="493"/>
                    <a:pt x="2624" y="491"/>
                    <a:pt x="2613" y="491"/>
                  </a:cubicBezTo>
                  <a:moveTo>
                    <a:pt x="3329" y="474"/>
                  </a:moveTo>
                  <a:cubicBezTo>
                    <a:pt x="3329" y="474"/>
                    <a:pt x="3328" y="474"/>
                    <a:pt x="3328" y="474"/>
                  </a:cubicBezTo>
                  <a:cubicBezTo>
                    <a:pt x="3323" y="476"/>
                    <a:pt x="3320" y="480"/>
                    <a:pt x="3317" y="482"/>
                  </a:cubicBezTo>
                  <a:cubicBezTo>
                    <a:pt x="3316" y="489"/>
                    <a:pt x="3312" y="494"/>
                    <a:pt x="3308" y="498"/>
                  </a:cubicBezTo>
                  <a:cubicBezTo>
                    <a:pt x="3334" y="498"/>
                    <a:pt x="3334" y="498"/>
                    <a:pt x="3334" y="498"/>
                  </a:cubicBezTo>
                  <a:cubicBezTo>
                    <a:pt x="3330" y="496"/>
                    <a:pt x="3326" y="494"/>
                    <a:pt x="3324" y="491"/>
                  </a:cubicBezTo>
                  <a:cubicBezTo>
                    <a:pt x="3324" y="483"/>
                    <a:pt x="3333" y="483"/>
                    <a:pt x="3333" y="476"/>
                  </a:cubicBezTo>
                  <a:cubicBezTo>
                    <a:pt x="3331" y="475"/>
                    <a:pt x="3331" y="474"/>
                    <a:pt x="3329" y="474"/>
                  </a:cubicBezTo>
                  <a:moveTo>
                    <a:pt x="208" y="446"/>
                  </a:moveTo>
                  <a:cubicBezTo>
                    <a:pt x="206" y="446"/>
                    <a:pt x="203" y="447"/>
                    <a:pt x="201" y="448"/>
                  </a:cubicBezTo>
                  <a:cubicBezTo>
                    <a:pt x="195" y="451"/>
                    <a:pt x="199" y="456"/>
                    <a:pt x="194" y="460"/>
                  </a:cubicBezTo>
                  <a:cubicBezTo>
                    <a:pt x="192" y="462"/>
                    <a:pt x="187" y="460"/>
                    <a:pt x="185" y="462"/>
                  </a:cubicBezTo>
                  <a:cubicBezTo>
                    <a:pt x="179" y="470"/>
                    <a:pt x="173" y="493"/>
                    <a:pt x="187" y="494"/>
                  </a:cubicBezTo>
                  <a:cubicBezTo>
                    <a:pt x="188" y="494"/>
                    <a:pt x="188" y="494"/>
                    <a:pt x="188" y="494"/>
                  </a:cubicBezTo>
                  <a:cubicBezTo>
                    <a:pt x="192" y="494"/>
                    <a:pt x="200" y="492"/>
                    <a:pt x="204" y="491"/>
                  </a:cubicBezTo>
                  <a:cubicBezTo>
                    <a:pt x="212" y="488"/>
                    <a:pt x="218" y="484"/>
                    <a:pt x="223" y="480"/>
                  </a:cubicBezTo>
                  <a:cubicBezTo>
                    <a:pt x="225" y="472"/>
                    <a:pt x="226" y="466"/>
                    <a:pt x="227" y="458"/>
                  </a:cubicBezTo>
                  <a:cubicBezTo>
                    <a:pt x="225" y="452"/>
                    <a:pt x="217" y="446"/>
                    <a:pt x="208" y="446"/>
                  </a:cubicBezTo>
                  <a:moveTo>
                    <a:pt x="477" y="415"/>
                  </a:moveTo>
                  <a:cubicBezTo>
                    <a:pt x="469" y="415"/>
                    <a:pt x="468" y="425"/>
                    <a:pt x="470" y="429"/>
                  </a:cubicBezTo>
                  <a:cubicBezTo>
                    <a:pt x="471" y="430"/>
                    <a:pt x="471" y="430"/>
                    <a:pt x="472" y="430"/>
                  </a:cubicBezTo>
                  <a:cubicBezTo>
                    <a:pt x="480" y="430"/>
                    <a:pt x="479" y="420"/>
                    <a:pt x="478" y="415"/>
                  </a:cubicBezTo>
                  <a:cubicBezTo>
                    <a:pt x="477" y="415"/>
                    <a:pt x="477" y="415"/>
                    <a:pt x="477" y="415"/>
                  </a:cubicBezTo>
                  <a:moveTo>
                    <a:pt x="217" y="407"/>
                  </a:moveTo>
                  <a:cubicBezTo>
                    <a:pt x="212" y="407"/>
                    <a:pt x="209" y="412"/>
                    <a:pt x="208" y="417"/>
                  </a:cubicBezTo>
                  <a:cubicBezTo>
                    <a:pt x="211" y="418"/>
                    <a:pt x="213" y="419"/>
                    <a:pt x="216" y="419"/>
                  </a:cubicBezTo>
                  <a:cubicBezTo>
                    <a:pt x="217" y="419"/>
                    <a:pt x="218" y="419"/>
                    <a:pt x="218" y="419"/>
                  </a:cubicBezTo>
                  <a:cubicBezTo>
                    <a:pt x="219" y="416"/>
                    <a:pt x="221" y="413"/>
                    <a:pt x="222" y="410"/>
                  </a:cubicBezTo>
                  <a:cubicBezTo>
                    <a:pt x="220" y="408"/>
                    <a:pt x="218" y="407"/>
                    <a:pt x="217" y="407"/>
                  </a:cubicBezTo>
                  <a:moveTo>
                    <a:pt x="517" y="400"/>
                  </a:moveTo>
                  <a:cubicBezTo>
                    <a:pt x="511" y="400"/>
                    <a:pt x="503" y="408"/>
                    <a:pt x="517" y="411"/>
                  </a:cubicBezTo>
                  <a:cubicBezTo>
                    <a:pt x="518" y="410"/>
                    <a:pt x="518" y="410"/>
                    <a:pt x="519" y="410"/>
                  </a:cubicBezTo>
                  <a:cubicBezTo>
                    <a:pt x="519" y="410"/>
                    <a:pt x="520" y="410"/>
                    <a:pt x="520" y="410"/>
                  </a:cubicBezTo>
                  <a:cubicBezTo>
                    <a:pt x="522" y="403"/>
                    <a:pt x="520" y="400"/>
                    <a:pt x="517" y="400"/>
                  </a:cubicBezTo>
                  <a:moveTo>
                    <a:pt x="252" y="396"/>
                  </a:moveTo>
                  <a:cubicBezTo>
                    <a:pt x="252" y="396"/>
                    <a:pt x="252" y="396"/>
                    <a:pt x="252" y="396"/>
                  </a:cubicBezTo>
                  <a:cubicBezTo>
                    <a:pt x="253" y="404"/>
                    <a:pt x="245" y="408"/>
                    <a:pt x="234" y="408"/>
                  </a:cubicBezTo>
                  <a:cubicBezTo>
                    <a:pt x="233" y="417"/>
                    <a:pt x="216" y="417"/>
                    <a:pt x="218" y="426"/>
                  </a:cubicBezTo>
                  <a:cubicBezTo>
                    <a:pt x="219" y="426"/>
                    <a:pt x="220" y="426"/>
                    <a:pt x="220" y="426"/>
                  </a:cubicBezTo>
                  <a:cubicBezTo>
                    <a:pt x="222" y="426"/>
                    <a:pt x="223" y="425"/>
                    <a:pt x="224" y="424"/>
                  </a:cubicBezTo>
                  <a:cubicBezTo>
                    <a:pt x="224" y="423"/>
                    <a:pt x="225" y="422"/>
                    <a:pt x="227" y="422"/>
                  </a:cubicBezTo>
                  <a:cubicBezTo>
                    <a:pt x="227" y="422"/>
                    <a:pt x="227" y="422"/>
                    <a:pt x="227" y="422"/>
                  </a:cubicBezTo>
                  <a:cubicBezTo>
                    <a:pt x="232" y="428"/>
                    <a:pt x="220" y="434"/>
                    <a:pt x="223" y="444"/>
                  </a:cubicBezTo>
                  <a:cubicBezTo>
                    <a:pt x="231" y="454"/>
                    <a:pt x="254" y="451"/>
                    <a:pt x="256" y="467"/>
                  </a:cubicBezTo>
                  <a:cubicBezTo>
                    <a:pt x="256" y="474"/>
                    <a:pt x="240" y="469"/>
                    <a:pt x="237" y="474"/>
                  </a:cubicBezTo>
                  <a:cubicBezTo>
                    <a:pt x="236" y="479"/>
                    <a:pt x="240" y="479"/>
                    <a:pt x="239" y="482"/>
                  </a:cubicBezTo>
                  <a:cubicBezTo>
                    <a:pt x="238" y="484"/>
                    <a:pt x="234" y="485"/>
                    <a:pt x="232" y="486"/>
                  </a:cubicBezTo>
                  <a:cubicBezTo>
                    <a:pt x="233" y="491"/>
                    <a:pt x="240" y="489"/>
                    <a:pt x="241" y="494"/>
                  </a:cubicBezTo>
                  <a:cubicBezTo>
                    <a:pt x="240" y="496"/>
                    <a:pt x="239" y="497"/>
                    <a:pt x="238" y="498"/>
                  </a:cubicBezTo>
                  <a:cubicBezTo>
                    <a:pt x="293" y="498"/>
                    <a:pt x="293" y="498"/>
                    <a:pt x="293" y="498"/>
                  </a:cubicBezTo>
                  <a:cubicBezTo>
                    <a:pt x="300" y="495"/>
                    <a:pt x="304" y="490"/>
                    <a:pt x="304" y="481"/>
                  </a:cubicBezTo>
                  <a:cubicBezTo>
                    <a:pt x="296" y="474"/>
                    <a:pt x="281" y="473"/>
                    <a:pt x="283" y="458"/>
                  </a:cubicBezTo>
                  <a:cubicBezTo>
                    <a:pt x="275" y="453"/>
                    <a:pt x="256" y="444"/>
                    <a:pt x="257" y="436"/>
                  </a:cubicBezTo>
                  <a:cubicBezTo>
                    <a:pt x="258" y="428"/>
                    <a:pt x="271" y="433"/>
                    <a:pt x="270" y="422"/>
                  </a:cubicBezTo>
                  <a:cubicBezTo>
                    <a:pt x="269" y="421"/>
                    <a:pt x="266" y="421"/>
                    <a:pt x="264" y="421"/>
                  </a:cubicBezTo>
                  <a:cubicBezTo>
                    <a:pt x="262" y="421"/>
                    <a:pt x="261" y="421"/>
                    <a:pt x="260" y="421"/>
                  </a:cubicBezTo>
                  <a:cubicBezTo>
                    <a:pt x="258" y="421"/>
                    <a:pt x="257" y="421"/>
                    <a:pt x="255" y="421"/>
                  </a:cubicBezTo>
                  <a:cubicBezTo>
                    <a:pt x="252" y="421"/>
                    <a:pt x="249" y="421"/>
                    <a:pt x="247" y="419"/>
                  </a:cubicBezTo>
                  <a:cubicBezTo>
                    <a:pt x="254" y="412"/>
                    <a:pt x="254" y="405"/>
                    <a:pt x="262" y="400"/>
                  </a:cubicBezTo>
                  <a:cubicBezTo>
                    <a:pt x="258" y="399"/>
                    <a:pt x="256" y="396"/>
                    <a:pt x="252" y="396"/>
                  </a:cubicBezTo>
                  <a:moveTo>
                    <a:pt x="489" y="385"/>
                  </a:moveTo>
                  <a:cubicBezTo>
                    <a:pt x="487" y="385"/>
                    <a:pt x="484" y="386"/>
                    <a:pt x="484" y="389"/>
                  </a:cubicBezTo>
                  <a:cubicBezTo>
                    <a:pt x="484" y="391"/>
                    <a:pt x="487" y="392"/>
                    <a:pt x="489" y="392"/>
                  </a:cubicBezTo>
                  <a:cubicBezTo>
                    <a:pt x="491" y="392"/>
                    <a:pt x="492" y="391"/>
                    <a:pt x="493" y="391"/>
                  </a:cubicBezTo>
                  <a:cubicBezTo>
                    <a:pt x="494" y="388"/>
                    <a:pt x="494" y="389"/>
                    <a:pt x="493" y="386"/>
                  </a:cubicBezTo>
                  <a:cubicBezTo>
                    <a:pt x="492" y="385"/>
                    <a:pt x="491" y="385"/>
                    <a:pt x="489" y="385"/>
                  </a:cubicBezTo>
                  <a:moveTo>
                    <a:pt x="270" y="382"/>
                  </a:moveTo>
                  <a:cubicBezTo>
                    <a:pt x="267" y="382"/>
                    <a:pt x="265" y="385"/>
                    <a:pt x="265" y="388"/>
                  </a:cubicBezTo>
                  <a:cubicBezTo>
                    <a:pt x="265" y="391"/>
                    <a:pt x="268" y="394"/>
                    <a:pt x="273" y="394"/>
                  </a:cubicBezTo>
                  <a:cubicBezTo>
                    <a:pt x="274" y="394"/>
                    <a:pt x="275" y="394"/>
                    <a:pt x="276" y="394"/>
                  </a:cubicBezTo>
                  <a:cubicBezTo>
                    <a:pt x="278" y="391"/>
                    <a:pt x="278" y="387"/>
                    <a:pt x="276" y="384"/>
                  </a:cubicBezTo>
                  <a:cubicBezTo>
                    <a:pt x="274" y="383"/>
                    <a:pt x="272" y="382"/>
                    <a:pt x="270" y="382"/>
                  </a:cubicBezTo>
                  <a:moveTo>
                    <a:pt x="3064" y="335"/>
                  </a:moveTo>
                  <a:cubicBezTo>
                    <a:pt x="3059" y="335"/>
                    <a:pt x="3053" y="337"/>
                    <a:pt x="3051" y="340"/>
                  </a:cubicBezTo>
                  <a:cubicBezTo>
                    <a:pt x="3050" y="345"/>
                    <a:pt x="3054" y="347"/>
                    <a:pt x="3058" y="347"/>
                  </a:cubicBezTo>
                  <a:cubicBezTo>
                    <a:pt x="3064" y="347"/>
                    <a:pt x="3071" y="344"/>
                    <a:pt x="3072" y="339"/>
                  </a:cubicBezTo>
                  <a:cubicBezTo>
                    <a:pt x="3070" y="336"/>
                    <a:pt x="3067" y="335"/>
                    <a:pt x="3064" y="335"/>
                  </a:cubicBezTo>
                  <a:moveTo>
                    <a:pt x="3034" y="302"/>
                  </a:moveTo>
                  <a:cubicBezTo>
                    <a:pt x="3033" y="302"/>
                    <a:pt x="3033" y="302"/>
                    <a:pt x="3032" y="302"/>
                  </a:cubicBezTo>
                  <a:cubicBezTo>
                    <a:pt x="3028" y="309"/>
                    <a:pt x="3023" y="320"/>
                    <a:pt x="3025" y="328"/>
                  </a:cubicBezTo>
                  <a:cubicBezTo>
                    <a:pt x="3031" y="331"/>
                    <a:pt x="3036" y="333"/>
                    <a:pt x="3043" y="335"/>
                  </a:cubicBezTo>
                  <a:cubicBezTo>
                    <a:pt x="3049" y="331"/>
                    <a:pt x="3047" y="326"/>
                    <a:pt x="3054" y="325"/>
                  </a:cubicBezTo>
                  <a:cubicBezTo>
                    <a:pt x="3055" y="325"/>
                    <a:pt x="3056" y="324"/>
                    <a:pt x="3057" y="324"/>
                  </a:cubicBezTo>
                  <a:cubicBezTo>
                    <a:pt x="3060" y="324"/>
                    <a:pt x="3064" y="326"/>
                    <a:pt x="3068" y="327"/>
                  </a:cubicBezTo>
                  <a:cubicBezTo>
                    <a:pt x="3071" y="328"/>
                    <a:pt x="3075" y="329"/>
                    <a:pt x="3078" y="329"/>
                  </a:cubicBezTo>
                  <a:cubicBezTo>
                    <a:pt x="3082" y="329"/>
                    <a:pt x="3085" y="327"/>
                    <a:pt x="3085" y="318"/>
                  </a:cubicBezTo>
                  <a:cubicBezTo>
                    <a:pt x="3068" y="313"/>
                    <a:pt x="3056" y="302"/>
                    <a:pt x="3034" y="302"/>
                  </a:cubicBezTo>
                  <a:moveTo>
                    <a:pt x="55" y="302"/>
                  </a:moveTo>
                  <a:cubicBezTo>
                    <a:pt x="53" y="302"/>
                    <a:pt x="51" y="302"/>
                    <a:pt x="50" y="302"/>
                  </a:cubicBezTo>
                  <a:cubicBezTo>
                    <a:pt x="50" y="306"/>
                    <a:pt x="52" y="307"/>
                    <a:pt x="53" y="309"/>
                  </a:cubicBezTo>
                  <a:cubicBezTo>
                    <a:pt x="49" y="313"/>
                    <a:pt x="40" y="314"/>
                    <a:pt x="37" y="319"/>
                  </a:cubicBezTo>
                  <a:cubicBezTo>
                    <a:pt x="37" y="322"/>
                    <a:pt x="37" y="322"/>
                    <a:pt x="37" y="322"/>
                  </a:cubicBezTo>
                  <a:cubicBezTo>
                    <a:pt x="37" y="325"/>
                    <a:pt x="44" y="324"/>
                    <a:pt x="45" y="327"/>
                  </a:cubicBezTo>
                  <a:cubicBezTo>
                    <a:pt x="44" y="330"/>
                    <a:pt x="42" y="330"/>
                    <a:pt x="43" y="333"/>
                  </a:cubicBezTo>
                  <a:cubicBezTo>
                    <a:pt x="44" y="333"/>
                    <a:pt x="45" y="333"/>
                    <a:pt x="45" y="333"/>
                  </a:cubicBezTo>
                  <a:cubicBezTo>
                    <a:pt x="46" y="333"/>
                    <a:pt x="47" y="333"/>
                    <a:pt x="48" y="333"/>
                  </a:cubicBezTo>
                  <a:cubicBezTo>
                    <a:pt x="49" y="333"/>
                    <a:pt x="50" y="333"/>
                    <a:pt x="51" y="333"/>
                  </a:cubicBezTo>
                  <a:cubicBezTo>
                    <a:pt x="54" y="333"/>
                    <a:pt x="57" y="333"/>
                    <a:pt x="58" y="336"/>
                  </a:cubicBezTo>
                  <a:cubicBezTo>
                    <a:pt x="55" y="338"/>
                    <a:pt x="55" y="343"/>
                    <a:pt x="58" y="345"/>
                  </a:cubicBezTo>
                  <a:cubicBezTo>
                    <a:pt x="59" y="345"/>
                    <a:pt x="61" y="345"/>
                    <a:pt x="63" y="345"/>
                  </a:cubicBezTo>
                  <a:cubicBezTo>
                    <a:pt x="68" y="345"/>
                    <a:pt x="74" y="346"/>
                    <a:pt x="79" y="347"/>
                  </a:cubicBezTo>
                  <a:cubicBezTo>
                    <a:pt x="85" y="348"/>
                    <a:pt x="91" y="350"/>
                    <a:pt x="96" y="350"/>
                  </a:cubicBezTo>
                  <a:cubicBezTo>
                    <a:pt x="101" y="350"/>
                    <a:pt x="107" y="348"/>
                    <a:pt x="111" y="343"/>
                  </a:cubicBezTo>
                  <a:cubicBezTo>
                    <a:pt x="129" y="342"/>
                    <a:pt x="137" y="334"/>
                    <a:pt x="149" y="328"/>
                  </a:cubicBezTo>
                  <a:cubicBezTo>
                    <a:pt x="145" y="319"/>
                    <a:pt x="139" y="312"/>
                    <a:pt x="131" y="307"/>
                  </a:cubicBezTo>
                  <a:cubicBezTo>
                    <a:pt x="127" y="308"/>
                    <a:pt x="124" y="308"/>
                    <a:pt x="120" y="308"/>
                  </a:cubicBezTo>
                  <a:cubicBezTo>
                    <a:pt x="117" y="308"/>
                    <a:pt x="114" y="308"/>
                    <a:pt x="111" y="308"/>
                  </a:cubicBezTo>
                  <a:cubicBezTo>
                    <a:pt x="108" y="308"/>
                    <a:pt x="105" y="307"/>
                    <a:pt x="102" y="307"/>
                  </a:cubicBezTo>
                  <a:cubicBezTo>
                    <a:pt x="99" y="307"/>
                    <a:pt x="97" y="308"/>
                    <a:pt x="94" y="308"/>
                  </a:cubicBezTo>
                  <a:cubicBezTo>
                    <a:pt x="84" y="310"/>
                    <a:pt x="84" y="319"/>
                    <a:pt x="76" y="321"/>
                  </a:cubicBezTo>
                  <a:cubicBezTo>
                    <a:pt x="67" y="317"/>
                    <a:pt x="66" y="306"/>
                    <a:pt x="58" y="302"/>
                  </a:cubicBezTo>
                  <a:cubicBezTo>
                    <a:pt x="57" y="302"/>
                    <a:pt x="56" y="302"/>
                    <a:pt x="55" y="302"/>
                  </a:cubicBezTo>
                  <a:moveTo>
                    <a:pt x="433" y="279"/>
                  </a:moveTo>
                  <a:cubicBezTo>
                    <a:pt x="423" y="279"/>
                    <a:pt x="412" y="283"/>
                    <a:pt x="416" y="292"/>
                  </a:cubicBezTo>
                  <a:cubicBezTo>
                    <a:pt x="421" y="291"/>
                    <a:pt x="426" y="289"/>
                    <a:pt x="432" y="289"/>
                  </a:cubicBezTo>
                  <a:cubicBezTo>
                    <a:pt x="434" y="286"/>
                    <a:pt x="435" y="282"/>
                    <a:pt x="433" y="279"/>
                  </a:cubicBezTo>
                  <a:moveTo>
                    <a:pt x="3732" y="279"/>
                  </a:moveTo>
                  <a:cubicBezTo>
                    <a:pt x="3725" y="281"/>
                    <a:pt x="3718" y="281"/>
                    <a:pt x="3710" y="281"/>
                  </a:cubicBezTo>
                  <a:cubicBezTo>
                    <a:pt x="3709" y="281"/>
                    <a:pt x="3709" y="281"/>
                    <a:pt x="3708" y="281"/>
                  </a:cubicBezTo>
                  <a:cubicBezTo>
                    <a:pt x="3707" y="281"/>
                    <a:pt x="3706" y="281"/>
                    <a:pt x="3705" y="281"/>
                  </a:cubicBezTo>
                  <a:cubicBezTo>
                    <a:pt x="3692" y="281"/>
                    <a:pt x="3679" y="281"/>
                    <a:pt x="3673" y="289"/>
                  </a:cubicBezTo>
                  <a:cubicBezTo>
                    <a:pt x="3668" y="287"/>
                    <a:pt x="3667" y="281"/>
                    <a:pt x="3660" y="281"/>
                  </a:cubicBezTo>
                  <a:cubicBezTo>
                    <a:pt x="3660" y="281"/>
                    <a:pt x="3659" y="281"/>
                    <a:pt x="3659" y="281"/>
                  </a:cubicBezTo>
                  <a:cubicBezTo>
                    <a:pt x="3655" y="287"/>
                    <a:pt x="3647" y="290"/>
                    <a:pt x="3645" y="298"/>
                  </a:cubicBezTo>
                  <a:cubicBezTo>
                    <a:pt x="3649" y="304"/>
                    <a:pt x="3655" y="310"/>
                    <a:pt x="3663" y="314"/>
                  </a:cubicBezTo>
                  <a:cubicBezTo>
                    <a:pt x="3661" y="316"/>
                    <a:pt x="3658" y="318"/>
                    <a:pt x="3659" y="324"/>
                  </a:cubicBezTo>
                  <a:cubicBezTo>
                    <a:pt x="3661" y="325"/>
                    <a:pt x="3662" y="325"/>
                    <a:pt x="3664" y="325"/>
                  </a:cubicBezTo>
                  <a:cubicBezTo>
                    <a:pt x="3670" y="325"/>
                    <a:pt x="3673" y="319"/>
                    <a:pt x="3679" y="318"/>
                  </a:cubicBezTo>
                  <a:cubicBezTo>
                    <a:pt x="3683" y="320"/>
                    <a:pt x="3688" y="321"/>
                    <a:pt x="3692" y="321"/>
                  </a:cubicBezTo>
                  <a:cubicBezTo>
                    <a:pt x="3701" y="321"/>
                    <a:pt x="3710" y="318"/>
                    <a:pt x="3717" y="316"/>
                  </a:cubicBezTo>
                  <a:cubicBezTo>
                    <a:pt x="3733" y="313"/>
                    <a:pt x="3754" y="314"/>
                    <a:pt x="3758" y="301"/>
                  </a:cubicBezTo>
                  <a:cubicBezTo>
                    <a:pt x="3751" y="292"/>
                    <a:pt x="3742" y="285"/>
                    <a:pt x="3732" y="279"/>
                  </a:cubicBezTo>
                  <a:moveTo>
                    <a:pt x="3132" y="261"/>
                  </a:moveTo>
                  <a:cubicBezTo>
                    <a:pt x="3126" y="261"/>
                    <a:pt x="3117" y="266"/>
                    <a:pt x="3114" y="270"/>
                  </a:cubicBezTo>
                  <a:cubicBezTo>
                    <a:pt x="3113" y="277"/>
                    <a:pt x="3115" y="281"/>
                    <a:pt x="3122" y="282"/>
                  </a:cubicBezTo>
                  <a:cubicBezTo>
                    <a:pt x="3127" y="277"/>
                    <a:pt x="3141" y="274"/>
                    <a:pt x="3138" y="265"/>
                  </a:cubicBezTo>
                  <a:cubicBezTo>
                    <a:pt x="3137" y="262"/>
                    <a:pt x="3135" y="261"/>
                    <a:pt x="3132" y="261"/>
                  </a:cubicBezTo>
                  <a:moveTo>
                    <a:pt x="465" y="257"/>
                  </a:moveTo>
                  <a:cubicBezTo>
                    <a:pt x="464" y="257"/>
                    <a:pt x="464" y="257"/>
                    <a:pt x="463" y="257"/>
                  </a:cubicBezTo>
                  <a:cubicBezTo>
                    <a:pt x="461" y="259"/>
                    <a:pt x="459" y="262"/>
                    <a:pt x="459" y="265"/>
                  </a:cubicBezTo>
                  <a:cubicBezTo>
                    <a:pt x="460" y="266"/>
                    <a:pt x="460" y="266"/>
                    <a:pt x="461" y="266"/>
                  </a:cubicBezTo>
                  <a:cubicBezTo>
                    <a:pt x="466" y="266"/>
                    <a:pt x="468" y="262"/>
                    <a:pt x="469" y="259"/>
                  </a:cubicBezTo>
                  <a:cubicBezTo>
                    <a:pt x="467" y="259"/>
                    <a:pt x="467" y="257"/>
                    <a:pt x="465" y="257"/>
                  </a:cubicBezTo>
                  <a:moveTo>
                    <a:pt x="785" y="256"/>
                  </a:moveTo>
                  <a:cubicBezTo>
                    <a:pt x="784" y="256"/>
                    <a:pt x="782" y="256"/>
                    <a:pt x="781" y="256"/>
                  </a:cubicBezTo>
                  <a:cubicBezTo>
                    <a:pt x="768" y="259"/>
                    <a:pt x="773" y="275"/>
                    <a:pt x="783" y="275"/>
                  </a:cubicBezTo>
                  <a:cubicBezTo>
                    <a:pt x="783" y="275"/>
                    <a:pt x="783" y="275"/>
                    <a:pt x="783" y="275"/>
                  </a:cubicBezTo>
                  <a:cubicBezTo>
                    <a:pt x="793" y="274"/>
                    <a:pt x="798" y="256"/>
                    <a:pt x="785" y="256"/>
                  </a:cubicBezTo>
                  <a:moveTo>
                    <a:pt x="489" y="245"/>
                  </a:moveTo>
                  <a:cubicBezTo>
                    <a:pt x="484" y="245"/>
                    <a:pt x="481" y="249"/>
                    <a:pt x="479" y="252"/>
                  </a:cubicBezTo>
                  <a:cubicBezTo>
                    <a:pt x="480" y="254"/>
                    <a:pt x="482" y="254"/>
                    <a:pt x="484" y="254"/>
                  </a:cubicBezTo>
                  <a:cubicBezTo>
                    <a:pt x="488" y="254"/>
                    <a:pt x="493" y="250"/>
                    <a:pt x="492" y="246"/>
                  </a:cubicBezTo>
                  <a:cubicBezTo>
                    <a:pt x="491" y="245"/>
                    <a:pt x="490" y="245"/>
                    <a:pt x="489" y="245"/>
                  </a:cubicBezTo>
                  <a:moveTo>
                    <a:pt x="2912" y="241"/>
                  </a:moveTo>
                  <a:cubicBezTo>
                    <a:pt x="2904" y="241"/>
                    <a:pt x="2897" y="244"/>
                    <a:pt x="2896" y="252"/>
                  </a:cubicBezTo>
                  <a:cubicBezTo>
                    <a:pt x="2906" y="253"/>
                    <a:pt x="2916" y="258"/>
                    <a:pt x="2926" y="258"/>
                  </a:cubicBezTo>
                  <a:cubicBezTo>
                    <a:pt x="2930" y="258"/>
                    <a:pt x="2934" y="257"/>
                    <a:pt x="2938" y="254"/>
                  </a:cubicBezTo>
                  <a:cubicBezTo>
                    <a:pt x="2936" y="247"/>
                    <a:pt x="2923" y="241"/>
                    <a:pt x="2912" y="241"/>
                  </a:cubicBezTo>
                  <a:moveTo>
                    <a:pt x="23" y="237"/>
                  </a:moveTo>
                  <a:cubicBezTo>
                    <a:pt x="16" y="237"/>
                    <a:pt x="6" y="240"/>
                    <a:pt x="0" y="241"/>
                  </a:cubicBezTo>
                  <a:cubicBezTo>
                    <a:pt x="2" y="247"/>
                    <a:pt x="8" y="249"/>
                    <a:pt x="15" y="249"/>
                  </a:cubicBezTo>
                  <a:cubicBezTo>
                    <a:pt x="22" y="249"/>
                    <a:pt x="30" y="247"/>
                    <a:pt x="33" y="243"/>
                  </a:cubicBezTo>
                  <a:cubicBezTo>
                    <a:pt x="32" y="239"/>
                    <a:pt x="28" y="237"/>
                    <a:pt x="23" y="237"/>
                  </a:cubicBezTo>
                  <a:moveTo>
                    <a:pt x="2951" y="212"/>
                  </a:moveTo>
                  <a:cubicBezTo>
                    <a:pt x="2938" y="212"/>
                    <a:pt x="2927" y="214"/>
                    <a:pt x="2926" y="223"/>
                  </a:cubicBezTo>
                  <a:cubicBezTo>
                    <a:pt x="2925" y="227"/>
                    <a:pt x="2931" y="233"/>
                    <a:pt x="2929" y="239"/>
                  </a:cubicBezTo>
                  <a:cubicBezTo>
                    <a:pt x="2936" y="241"/>
                    <a:pt x="2946" y="241"/>
                    <a:pt x="2951" y="246"/>
                  </a:cubicBezTo>
                  <a:cubicBezTo>
                    <a:pt x="2951" y="250"/>
                    <a:pt x="2944" y="248"/>
                    <a:pt x="2946" y="253"/>
                  </a:cubicBezTo>
                  <a:cubicBezTo>
                    <a:pt x="2946" y="257"/>
                    <a:pt x="2953" y="255"/>
                    <a:pt x="2952" y="260"/>
                  </a:cubicBezTo>
                  <a:cubicBezTo>
                    <a:pt x="2949" y="264"/>
                    <a:pt x="2940" y="264"/>
                    <a:pt x="2938" y="269"/>
                  </a:cubicBezTo>
                  <a:cubicBezTo>
                    <a:pt x="2939" y="273"/>
                    <a:pt x="2943" y="282"/>
                    <a:pt x="2935" y="282"/>
                  </a:cubicBezTo>
                  <a:cubicBezTo>
                    <a:pt x="2935" y="282"/>
                    <a:pt x="2934" y="282"/>
                    <a:pt x="2933" y="282"/>
                  </a:cubicBezTo>
                  <a:cubicBezTo>
                    <a:pt x="2929" y="279"/>
                    <a:pt x="2931" y="271"/>
                    <a:pt x="2929" y="266"/>
                  </a:cubicBezTo>
                  <a:cubicBezTo>
                    <a:pt x="2927" y="266"/>
                    <a:pt x="2925" y="265"/>
                    <a:pt x="2923" y="265"/>
                  </a:cubicBezTo>
                  <a:cubicBezTo>
                    <a:pt x="2922" y="265"/>
                    <a:pt x="2922" y="265"/>
                    <a:pt x="2921" y="265"/>
                  </a:cubicBezTo>
                  <a:cubicBezTo>
                    <a:pt x="2917" y="267"/>
                    <a:pt x="2920" y="274"/>
                    <a:pt x="2915" y="274"/>
                  </a:cubicBezTo>
                  <a:cubicBezTo>
                    <a:pt x="2915" y="274"/>
                    <a:pt x="2915" y="274"/>
                    <a:pt x="2915" y="274"/>
                  </a:cubicBezTo>
                  <a:cubicBezTo>
                    <a:pt x="2909" y="273"/>
                    <a:pt x="2909" y="268"/>
                    <a:pt x="2903" y="267"/>
                  </a:cubicBezTo>
                  <a:cubicBezTo>
                    <a:pt x="2898" y="270"/>
                    <a:pt x="2893" y="271"/>
                    <a:pt x="2887" y="271"/>
                  </a:cubicBezTo>
                  <a:cubicBezTo>
                    <a:pt x="2880" y="271"/>
                    <a:pt x="2872" y="270"/>
                    <a:pt x="2865" y="268"/>
                  </a:cubicBezTo>
                  <a:cubicBezTo>
                    <a:pt x="2858" y="267"/>
                    <a:pt x="2851" y="265"/>
                    <a:pt x="2845" y="265"/>
                  </a:cubicBezTo>
                  <a:cubicBezTo>
                    <a:pt x="2844" y="265"/>
                    <a:pt x="2843" y="265"/>
                    <a:pt x="2843" y="265"/>
                  </a:cubicBezTo>
                  <a:cubicBezTo>
                    <a:pt x="2837" y="263"/>
                    <a:pt x="2835" y="257"/>
                    <a:pt x="2828" y="255"/>
                  </a:cubicBezTo>
                  <a:cubicBezTo>
                    <a:pt x="2821" y="260"/>
                    <a:pt x="2811" y="258"/>
                    <a:pt x="2807" y="264"/>
                  </a:cubicBezTo>
                  <a:cubicBezTo>
                    <a:pt x="2808" y="266"/>
                    <a:pt x="2810" y="267"/>
                    <a:pt x="2812" y="267"/>
                  </a:cubicBezTo>
                  <a:cubicBezTo>
                    <a:pt x="2814" y="267"/>
                    <a:pt x="2816" y="266"/>
                    <a:pt x="2818" y="265"/>
                  </a:cubicBezTo>
                  <a:cubicBezTo>
                    <a:pt x="2821" y="264"/>
                    <a:pt x="2823" y="263"/>
                    <a:pt x="2825" y="263"/>
                  </a:cubicBezTo>
                  <a:cubicBezTo>
                    <a:pt x="2826" y="263"/>
                    <a:pt x="2827" y="263"/>
                    <a:pt x="2828" y="264"/>
                  </a:cubicBezTo>
                  <a:cubicBezTo>
                    <a:pt x="2825" y="269"/>
                    <a:pt x="2818" y="270"/>
                    <a:pt x="2813" y="272"/>
                  </a:cubicBezTo>
                  <a:cubicBezTo>
                    <a:pt x="2817" y="276"/>
                    <a:pt x="2823" y="288"/>
                    <a:pt x="2810" y="288"/>
                  </a:cubicBezTo>
                  <a:cubicBezTo>
                    <a:pt x="2809" y="288"/>
                    <a:pt x="2809" y="288"/>
                    <a:pt x="2808" y="288"/>
                  </a:cubicBezTo>
                  <a:cubicBezTo>
                    <a:pt x="2805" y="284"/>
                    <a:pt x="2810" y="280"/>
                    <a:pt x="2807" y="277"/>
                  </a:cubicBezTo>
                  <a:cubicBezTo>
                    <a:pt x="2801" y="275"/>
                    <a:pt x="2797" y="268"/>
                    <a:pt x="2788" y="268"/>
                  </a:cubicBezTo>
                  <a:cubicBezTo>
                    <a:pt x="2788" y="268"/>
                    <a:pt x="2788" y="268"/>
                    <a:pt x="2788" y="268"/>
                  </a:cubicBezTo>
                  <a:cubicBezTo>
                    <a:pt x="2785" y="268"/>
                    <a:pt x="2780" y="271"/>
                    <a:pt x="2776" y="272"/>
                  </a:cubicBezTo>
                  <a:cubicBezTo>
                    <a:pt x="2772" y="272"/>
                    <a:pt x="2768" y="273"/>
                    <a:pt x="2764" y="273"/>
                  </a:cubicBezTo>
                  <a:cubicBezTo>
                    <a:pt x="2756" y="273"/>
                    <a:pt x="2748" y="272"/>
                    <a:pt x="2742" y="269"/>
                  </a:cubicBezTo>
                  <a:cubicBezTo>
                    <a:pt x="2741" y="264"/>
                    <a:pt x="2747" y="265"/>
                    <a:pt x="2747" y="262"/>
                  </a:cubicBezTo>
                  <a:cubicBezTo>
                    <a:pt x="2744" y="258"/>
                    <a:pt x="2741" y="257"/>
                    <a:pt x="2738" y="257"/>
                  </a:cubicBezTo>
                  <a:cubicBezTo>
                    <a:pt x="2734" y="257"/>
                    <a:pt x="2731" y="258"/>
                    <a:pt x="2727" y="258"/>
                  </a:cubicBezTo>
                  <a:cubicBezTo>
                    <a:pt x="2727" y="258"/>
                    <a:pt x="2727" y="258"/>
                    <a:pt x="2727" y="258"/>
                  </a:cubicBezTo>
                  <a:cubicBezTo>
                    <a:pt x="2718" y="258"/>
                    <a:pt x="2714" y="252"/>
                    <a:pt x="2705" y="249"/>
                  </a:cubicBezTo>
                  <a:cubicBezTo>
                    <a:pt x="2692" y="245"/>
                    <a:pt x="2677" y="247"/>
                    <a:pt x="2662" y="244"/>
                  </a:cubicBezTo>
                  <a:cubicBezTo>
                    <a:pt x="2658" y="245"/>
                    <a:pt x="2659" y="250"/>
                    <a:pt x="2654" y="250"/>
                  </a:cubicBezTo>
                  <a:cubicBezTo>
                    <a:pt x="2654" y="250"/>
                    <a:pt x="2654" y="250"/>
                    <a:pt x="2654" y="250"/>
                  </a:cubicBezTo>
                  <a:cubicBezTo>
                    <a:pt x="2648" y="248"/>
                    <a:pt x="2650" y="239"/>
                    <a:pt x="2642" y="239"/>
                  </a:cubicBezTo>
                  <a:cubicBezTo>
                    <a:pt x="2638" y="241"/>
                    <a:pt x="2642" y="250"/>
                    <a:pt x="2636" y="250"/>
                  </a:cubicBezTo>
                  <a:cubicBezTo>
                    <a:pt x="2636" y="250"/>
                    <a:pt x="2636" y="250"/>
                    <a:pt x="2635" y="250"/>
                  </a:cubicBezTo>
                  <a:cubicBezTo>
                    <a:pt x="2627" y="249"/>
                    <a:pt x="2627" y="231"/>
                    <a:pt x="2619" y="230"/>
                  </a:cubicBezTo>
                  <a:cubicBezTo>
                    <a:pt x="2618" y="230"/>
                    <a:pt x="2618" y="230"/>
                    <a:pt x="2617" y="230"/>
                  </a:cubicBezTo>
                  <a:cubicBezTo>
                    <a:pt x="2611" y="230"/>
                    <a:pt x="2610" y="235"/>
                    <a:pt x="2609" y="242"/>
                  </a:cubicBezTo>
                  <a:cubicBezTo>
                    <a:pt x="2603" y="245"/>
                    <a:pt x="2594" y="251"/>
                    <a:pt x="2587" y="251"/>
                  </a:cubicBezTo>
                  <a:cubicBezTo>
                    <a:pt x="2585" y="251"/>
                    <a:pt x="2583" y="250"/>
                    <a:pt x="2581" y="250"/>
                  </a:cubicBezTo>
                  <a:cubicBezTo>
                    <a:pt x="2575" y="253"/>
                    <a:pt x="2572" y="261"/>
                    <a:pt x="2564" y="261"/>
                  </a:cubicBezTo>
                  <a:cubicBezTo>
                    <a:pt x="2563" y="261"/>
                    <a:pt x="2561" y="261"/>
                    <a:pt x="2560" y="261"/>
                  </a:cubicBezTo>
                  <a:cubicBezTo>
                    <a:pt x="2562" y="244"/>
                    <a:pt x="2592" y="251"/>
                    <a:pt x="2596" y="237"/>
                  </a:cubicBezTo>
                  <a:cubicBezTo>
                    <a:pt x="2583" y="238"/>
                    <a:pt x="2568" y="245"/>
                    <a:pt x="2555" y="249"/>
                  </a:cubicBezTo>
                  <a:cubicBezTo>
                    <a:pt x="2552" y="247"/>
                    <a:pt x="2549" y="246"/>
                    <a:pt x="2546" y="246"/>
                  </a:cubicBezTo>
                  <a:cubicBezTo>
                    <a:pt x="2541" y="246"/>
                    <a:pt x="2535" y="248"/>
                    <a:pt x="2531" y="251"/>
                  </a:cubicBezTo>
                  <a:cubicBezTo>
                    <a:pt x="2530" y="254"/>
                    <a:pt x="2535" y="258"/>
                    <a:pt x="2532" y="260"/>
                  </a:cubicBezTo>
                  <a:cubicBezTo>
                    <a:pt x="2520" y="257"/>
                    <a:pt x="2511" y="251"/>
                    <a:pt x="2499" y="247"/>
                  </a:cubicBezTo>
                  <a:cubicBezTo>
                    <a:pt x="2499" y="385"/>
                    <a:pt x="2499" y="385"/>
                    <a:pt x="2499" y="385"/>
                  </a:cubicBezTo>
                  <a:cubicBezTo>
                    <a:pt x="2507" y="390"/>
                    <a:pt x="2515" y="395"/>
                    <a:pt x="2522" y="400"/>
                  </a:cubicBezTo>
                  <a:cubicBezTo>
                    <a:pt x="2528" y="396"/>
                    <a:pt x="2532" y="396"/>
                    <a:pt x="2541" y="396"/>
                  </a:cubicBezTo>
                  <a:cubicBezTo>
                    <a:pt x="2551" y="408"/>
                    <a:pt x="2570" y="413"/>
                    <a:pt x="2574" y="429"/>
                  </a:cubicBezTo>
                  <a:cubicBezTo>
                    <a:pt x="2586" y="430"/>
                    <a:pt x="2592" y="438"/>
                    <a:pt x="2590" y="448"/>
                  </a:cubicBezTo>
                  <a:cubicBezTo>
                    <a:pt x="2601" y="456"/>
                    <a:pt x="2610" y="466"/>
                    <a:pt x="2623" y="472"/>
                  </a:cubicBezTo>
                  <a:cubicBezTo>
                    <a:pt x="2623" y="477"/>
                    <a:pt x="2615" y="476"/>
                    <a:pt x="2617" y="482"/>
                  </a:cubicBezTo>
                  <a:cubicBezTo>
                    <a:pt x="2627" y="486"/>
                    <a:pt x="2641" y="491"/>
                    <a:pt x="2653" y="498"/>
                  </a:cubicBezTo>
                  <a:cubicBezTo>
                    <a:pt x="3212" y="498"/>
                    <a:pt x="3212" y="498"/>
                    <a:pt x="3212" y="498"/>
                  </a:cubicBezTo>
                  <a:cubicBezTo>
                    <a:pt x="3217" y="494"/>
                    <a:pt x="3221" y="491"/>
                    <a:pt x="3226" y="487"/>
                  </a:cubicBezTo>
                  <a:cubicBezTo>
                    <a:pt x="3231" y="489"/>
                    <a:pt x="3237" y="489"/>
                    <a:pt x="3243" y="489"/>
                  </a:cubicBezTo>
                  <a:cubicBezTo>
                    <a:pt x="3247" y="489"/>
                    <a:pt x="3252" y="489"/>
                    <a:pt x="3256" y="489"/>
                  </a:cubicBezTo>
                  <a:cubicBezTo>
                    <a:pt x="3260" y="488"/>
                    <a:pt x="3264" y="488"/>
                    <a:pt x="3269" y="488"/>
                  </a:cubicBezTo>
                  <a:cubicBezTo>
                    <a:pt x="3275" y="488"/>
                    <a:pt x="3280" y="489"/>
                    <a:pt x="3286" y="490"/>
                  </a:cubicBezTo>
                  <a:cubicBezTo>
                    <a:pt x="3286" y="489"/>
                    <a:pt x="3286" y="489"/>
                    <a:pt x="3287" y="489"/>
                  </a:cubicBezTo>
                  <a:cubicBezTo>
                    <a:pt x="3287" y="489"/>
                    <a:pt x="3288" y="489"/>
                    <a:pt x="3288" y="489"/>
                  </a:cubicBezTo>
                  <a:cubicBezTo>
                    <a:pt x="3294" y="484"/>
                    <a:pt x="3296" y="478"/>
                    <a:pt x="3306" y="475"/>
                  </a:cubicBezTo>
                  <a:cubicBezTo>
                    <a:pt x="3318" y="470"/>
                    <a:pt x="3335" y="471"/>
                    <a:pt x="3332" y="456"/>
                  </a:cubicBezTo>
                  <a:cubicBezTo>
                    <a:pt x="3325" y="453"/>
                    <a:pt x="3322" y="448"/>
                    <a:pt x="3314" y="447"/>
                  </a:cubicBezTo>
                  <a:cubicBezTo>
                    <a:pt x="3313" y="447"/>
                    <a:pt x="3312" y="447"/>
                    <a:pt x="3311" y="447"/>
                  </a:cubicBezTo>
                  <a:cubicBezTo>
                    <a:pt x="3307" y="447"/>
                    <a:pt x="3303" y="449"/>
                    <a:pt x="3300" y="450"/>
                  </a:cubicBezTo>
                  <a:cubicBezTo>
                    <a:pt x="3297" y="452"/>
                    <a:pt x="3294" y="454"/>
                    <a:pt x="3291" y="454"/>
                  </a:cubicBezTo>
                  <a:cubicBezTo>
                    <a:pt x="3289" y="454"/>
                    <a:pt x="3286" y="453"/>
                    <a:pt x="3283" y="452"/>
                  </a:cubicBezTo>
                  <a:cubicBezTo>
                    <a:pt x="3283" y="446"/>
                    <a:pt x="3287" y="445"/>
                    <a:pt x="3292" y="445"/>
                  </a:cubicBezTo>
                  <a:cubicBezTo>
                    <a:pt x="3294" y="445"/>
                    <a:pt x="3296" y="445"/>
                    <a:pt x="3298" y="445"/>
                  </a:cubicBezTo>
                  <a:cubicBezTo>
                    <a:pt x="3300" y="445"/>
                    <a:pt x="3302" y="446"/>
                    <a:pt x="3304" y="446"/>
                  </a:cubicBezTo>
                  <a:cubicBezTo>
                    <a:pt x="3308" y="446"/>
                    <a:pt x="3312" y="445"/>
                    <a:pt x="3313" y="441"/>
                  </a:cubicBezTo>
                  <a:cubicBezTo>
                    <a:pt x="3310" y="432"/>
                    <a:pt x="3290" y="438"/>
                    <a:pt x="3283" y="432"/>
                  </a:cubicBezTo>
                  <a:cubicBezTo>
                    <a:pt x="3273" y="420"/>
                    <a:pt x="3269" y="403"/>
                    <a:pt x="3257" y="392"/>
                  </a:cubicBezTo>
                  <a:cubicBezTo>
                    <a:pt x="3253" y="383"/>
                    <a:pt x="3253" y="371"/>
                    <a:pt x="3240" y="368"/>
                  </a:cubicBezTo>
                  <a:cubicBezTo>
                    <a:pt x="3229" y="377"/>
                    <a:pt x="3233" y="396"/>
                    <a:pt x="3216" y="396"/>
                  </a:cubicBezTo>
                  <a:cubicBezTo>
                    <a:pt x="3215" y="396"/>
                    <a:pt x="3214" y="396"/>
                    <a:pt x="3214" y="396"/>
                  </a:cubicBezTo>
                  <a:cubicBezTo>
                    <a:pt x="3210" y="396"/>
                    <a:pt x="3207" y="392"/>
                    <a:pt x="3203" y="391"/>
                  </a:cubicBezTo>
                  <a:cubicBezTo>
                    <a:pt x="3202" y="391"/>
                    <a:pt x="3201" y="391"/>
                    <a:pt x="3201" y="391"/>
                  </a:cubicBezTo>
                  <a:cubicBezTo>
                    <a:pt x="3200" y="391"/>
                    <a:pt x="3198" y="392"/>
                    <a:pt x="3197" y="392"/>
                  </a:cubicBezTo>
                  <a:cubicBezTo>
                    <a:pt x="3196" y="392"/>
                    <a:pt x="3195" y="392"/>
                    <a:pt x="3194" y="392"/>
                  </a:cubicBezTo>
                  <a:cubicBezTo>
                    <a:pt x="3192" y="392"/>
                    <a:pt x="3191" y="392"/>
                    <a:pt x="3189" y="391"/>
                  </a:cubicBezTo>
                  <a:cubicBezTo>
                    <a:pt x="3195" y="384"/>
                    <a:pt x="3188" y="375"/>
                    <a:pt x="3194" y="366"/>
                  </a:cubicBezTo>
                  <a:cubicBezTo>
                    <a:pt x="3190" y="363"/>
                    <a:pt x="3184" y="362"/>
                    <a:pt x="3177" y="361"/>
                  </a:cubicBezTo>
                  <a:cubicBezTo>
                    <a:pt x="3169" y="353"/>
                    <a:pt x="3161" y="343"/>
                    <a:pt x="3146" y="343"/>
                  </a:cubicBezTo>
                  <a:cubicBezTo>
                    <a:pt x="3143" y="343"/>
                    <a:pt x="3139" y="344"/>
                    <a:pt x="3135" y="345"/>
                  </a:cubicBezTo>
                  <a:cubicBezTo>
                    <a:pt x="3132" y="342"/>
                    <a:pt x="3125" y="341"/>
                    <a:pt x="3119" y="341"/>
                  </a:cubicBezTo>
                  <a:cubicBezTo>
                    <a:pt x="3112" y="341"/>
                    <a:pt x="3106" y="343"/>
                    <a:pt x="3105" y="348"/>
                  </a:cubicBezTo>
                  <a:cubicBezTo>
                    <a:pt x="3111" y="356"/>
                    <a:pt x="3107" y="367"/>
                    <a:pt x="3114" y="375"/>
                  </a:cubicBezTo>
                  <a:cubicBezTo>
                    <a:pt x="3111" y="381"/>
                    <a:pt x="3103" y="383"/>
                    <a:pt x="3104" y="390"/>
                  </a:cubicBezTo>
                  <a:cubicBezTo>
                    <a:pt x="3105" y="393"/>
                    <a:pt x="3111" y="394"/>
                    <a:pt x="3114" y="398"/>
                  </a:cubicBezTo>
                  <a:cubicBezTo>
                    <a:pt x="3119" y="405"/>
                    <a:pt x="3120" y="413"/>
                    <a:pt x="3124" y="418"/>
                  </a:cubicBezTo>
                  <a:cubicBezTo>
                    <a:pt x="3120" y="429"/>
                    <a:pt x="3107" y="433"/>
                    <a:pt x="3095" y="437"/>
                  </a:cubicBezTo>
                  <a:cubicBezTo>
                    <a:pt x="3098" y="451"/>
                    <a:pt x="3112" y="477"/>
                    <a:pt x="3091" y="482"/>
                  </a:cubicBezTo>
                  <a:cubicBezTo>
                    <a:pt x="3081" y="477"/>
                    <a:pt x="3073" y="469"/>
                    <a:pt x="3066" y="460"/>
                  </a:cubicBezTo>
                  <a:cubicBezTo>
                    <a:pt x="3065" y="450"/>
                    <a:pt x="3070" y="440"/>
                    <a:pt x="3063" y="435"/>
                  </a:cubicBezTo>
                  <a:cubicBezTo>
                    <a:pt x="3026" y="434"/>
                    <a:pt x="3008" y="417"/>
                    <a:pt x="2980" y="409"/>
                  </a:cubicBezTo>
                  <a:cubicBezTo>
                    <a:pt x="2975" y="409"/>
                    <a:pt x="2974" y="412"/>
                    <a:pt x="2969" y="412"/>
                  </a:cubicBezTo>
                  <a:cubicBezTo>
                    <a:pt x="2968" y="412"/>
                    <a:pt x="2968" y="412"/>
                    <a:pt x="2968" y="412"/>
                  </a:cubicBezTo>
                  <a:cubicBezTo>
                    <a:pt x="2963" y="407"/>
                    <a:pt x="2963" y="398"/>
                    <a:pt x="2958" y="393"/>
                  </a:cubicBezTo>
                  <a:cubicBezTo>
                    <a:pt x="2956" y="393"/>
                    <a:pt x="2953" y="392"/>
                    <a:pt x="2950" y="392"/>
                  </a:cubicBezTo>
                  <a:cubicBezTo>
                    <a:pt x="2949" y="392"/>
                    <a:pt x="2948" y="392"/>
                    <a:pt x="2947" y="392"/>
                  </a:cubicBezTo>
                  <a:cubicBezTo>
                    <a:pt x="2944" y="388"/>
                    <a:pt x="2940" y="384"/>
                    <a:pt x="2940" y="379"/>
                  </a:cubicBezTo>
                  <a:cubicBezTo>
                    <a:pt x="2940" y="372"/>
                    <a:pt x="2953" y="356"/>
                    <a:pt x="2958" y="352"/>
                  </a:cubicBezTo>
                  <a:cubicBezTo>
                    <a:pt x="2966" y="344"/>
                    <a:pt x="2981" y="343"/>
                    <a:pt x="2983" y="335"/>
                  </a:cubicBezTo>
                  <a:cubicBezTo>
                    <a:pt x="2969" y="329"/>
                    <a:pt x="2949" y="330"/>
                    <a:pt x="2936" y="322"/>
                  </a:cubicBezTo>
                  <a:cubicBezTo>
                    <a:pt x="2939" y="320"/>
                    <a:pt x="2943" y="319"/>
                    <a:pt x="2947" y="319"/>
                  </a:cubicBezTo>
                  <a:cubicBezTo>
                    <a:pt x="2959" y="319"/>
                    <a:pt x="2973" y="326"/>
                    <a:pt x="2985" y="327"/>
                  </a:cubicBezTo>
                  <a:cubicBezTo>
                    <a:pt x="2988" y="323"/>
                    <a:pt x="2993" y="320"/>
                    <a:pt x="2998" y="320"/>
                  </a:cubicBezTo>
                  <a:cubicBezTo>
                    <a:pt x="3000" y="320"/>
                    <a:pt x="3003" y="321"/>
                    <a:pt x="3005" y="322"/>
                  </a:cubicBezTo>
                  <a:cubicBezTo>
                    <a:pt x="3011" y="319"/>
                    <a:pt x="3018" y="316"/>
                    <a:pt x="3018" y="308"/>
                  </a:cubicBezTo>
                  <a:cubicBezTo>
                    <a:pt x="3008" y="306"/>
                    <a:pt x="2995" y="306"/>
                    <a:pt x="2991" y="299"/>
                  </a:cubicBezTo>
                  <a:cubicBezTo>
                    <a:pt x="2993" y="297"/>
                    <a:pt x="2996" y="297"/>
                    <a:pt x="2998" y="297"/>
                  </a:cubicBezTo>
                  <a:cubicBezTo>
                    <a:pt x="3002" y="297"/>
                    <a:pt x="3006" y="298"/>
                    <a:pt x="3010" y="299"/>
                  </a:cubicBezTo>
                  <a:cubicBezTo>
                    <a:pt x="3014" y="301"/>
                    <a:pt x="3018" y="302"/>
                    <a:pt x="3021" y="302"/>
                  </a:cubicBezTo>
                  <a:cubicBezTo>
                    <a:pt x="3022" y="302"/>
                    <a:pt x="3022" y="302"/>
                    <a:pt x="3023" y="302"/>
                  </a:cubicBezTo>
                  <a:cubicBezTo>
                    <a:pt x="3028" y="297"/>
                    <a:pt x="3024" y="287"/>
                    <a:pt x="3033" y="286"/>
                  </a:cubicBezTo>
                  <a:cubicBezTo>
                    <a:pt x="3037" y="286"/>
                    <a:pt x="3038" y="290"/>
                    <a:pt x="3042" y="290"/>
                  </a:cubicBezTo>
                  <a:cubicBezTo>
                    <a:pt x="3043" y="290"/>
                    <a:pt x="3043" y="290"/>
                    <a:pt x="3043" y="290"/>
                  </a:cubicBezTo>
                  <a:cubicBezTo>
                    <a:pt x="3047" y="289"/>
                    <a:pt x="3044" y="284"/>
                    <a:pt x="3048" y="284"/>
                  </a:cubicBezTo>
                  <a:cubicBezTo>
                    <a:pt x="3048" y="284"/>
                    <a:pt x="3048" y="284"/>
                    <a:pt x="3049" y="284"/>
                  </a:cubicBezTo>
                  <a:cubicBezTo>
                    <a:pt x="3054" y="285"/>
                    <a:pt x="3054" y="290"/>
                    <a:pt x="3060" y="290"/>
                  </a:cubicBezTo>
                  <a:cubicBezTo>
                    <a:pt x="3067" y="287"/>
                    <a:pt x="3073" y="282"/>
                    <a:pt x="3076" y="275"/>
                  </a:cubicBezTo>
                  <a:cubicBezTo>
                    <a:pt x="3073" y="270"/>
                    <a:pt x="3071" y="265"/>
                    <a:pt x="3067" y="261"/>
                  </a:cubicBezTo>
                  <a:cubicBezTo>
                    <a:pt x="3069" y="258"/>
                    <a:pt x="3073" y="257"/>
                    <a:pt x="3073" y="253"/>
                  </a:cubicBezTo>
                  <a:cubicBezTo>
                    <a:pt x="3070" y="248"/>
                    <a:pt x="3065" y="244"/>
                    <a:pt x="3056" y="244"/>
                  </a:cubicBezTo>
                  <a:cubicBezTo>
                    <a:pt x="3055" y="244"/>
                    <a:pt x="3054" y="244"/>
                    <a:pt x="3053" y="244"/>
                  </a:cubicBezTo>
                  <a:cubicBezTo>
                    <a:pt x="3050" y="242"/>
                    <a:pt x="3045" y="239"/>
                    <a:pt x="3041" y="239"/>
                  </a:cubicBezTo>
                  <a:cubicBezTo>
                    <a:pt x="3039" y="239"/>
                    <a:pt x="3037" y="240"/>
                    <a:pt x="3035" y="241"/>
                  </a:cubicBezTo>
                  <a:cubicBezTo>
                    <a:pt x="3034" y="247"/>
                    <a:pt x="3041" y="247"/>
                    <a:pt x="3040" y="253"/>
                  </a:cubicBezTo>
                  <a:cubicBezTo>
                    <a:pt x="3038" y="256"/>
                    <a:pt x="3034" y="256"/>
                    <a:pt x="3031" y="258"/>
                  </a:cubicBezTo>
                  <a:cubicBezTo>
                    <a:pt x="3034" y="268"/>
                    <a:pt x="3026" y="277"/>
                    <a:pt x="3017" y="277"/>
                  </a:cubicBezTo>
                  <a:cubicBezTo>
                    <a:pt x="3017" y="277"/>
                    <a:pt x="3017" y="277"/>
                    <a:pt x="3016" y="277"/>
                  </a:cubicBezTo>
                  <a:cubicBezTo>
                    <a:pt x="3001" y="275"/>
                    <a:pt x="3012" y="262"/>
                    <a:pt x="3011" y="255"/>
                  </a:cubicBezTo>
                  <a:cubicBezTo>
                    <a:pt x="3010" y="250"/>
                    <a:pt x="3003" y="247"/>
                    <a:pt x="2998" y="247"/>
                  </a:cubicBezTo>
                  <a:cubicBezTo>
                    <a:pt x="2997" y="247"/>
                    <a:pt x="2997" y="247"/>
                    <a:pt x="2997" y="247"/>
                  </a:cubicBezTo>
                  <a:cubicBezTo>
                    <a:pt x="2988" y="249"/>
                    <a:pt x="2994" y="254"/>
                    <a:pt x="2990" y="262"/>
                  </a:cubicBezTo>
                  <a:cubicBezTo>
                    <a:pt x="2990" y="262"/>
                    <a:pt x="2990" y="262"/>
                    <a:pt x="2990" y="262"/>
                  </a:cubicBezTo>
                  <a:cubicBezTo>
                    <a:pt x="2981" y="262"/>
                    <a:pt x="2984" y="251"/>
                    <a:pt x="2979" y="248"/>
                  </a:cubicBezTo>
                  <a:cubicBezTo>
                    <a:pt x="2976" y="245"/>
                    <a:pt x="2964" y="248"/>
                    <a:pt x="2964" y="242"/>
                  </a:cubicBezTo>
                  <a:cubicBezTo>
                    <a:pt x="2964" y="237"/>
                    <a:pt x="2971" y="237"/>
                    <a:pt x="2972" y="232"/>
                  </a:cubicBezTo>
                  <a:cubicBezTo>
                    <a:pt x="2966" y="225"/>
                    <a:pt x="2961" y="217"/>
                    <a:pt x="2953" y="212"/>
                  </a:cubicBezTo>
                  <a:cubicBezTo>
                    <a:pt x="2952" y="212"/>
                    <a:pt x="2951" y="212"/>
                    <a:pt x="2951" y="212"/>
                  </a:cubicBezTo>
                  <a:moveTo>
                    <a:pt x="839" y="202"/>
                  </a:moveTo>
                  <a:cubicBezTo>
                    <a:pt x="830" y="202"/>
                    <a:pt x="820" y="205"/>
                    <a:pt x="818" y="211"/>
                  </a:cubicBezTo>
                  <a:cubicBezTo>
                    <a:pt x="820" y="218"/>
                    <a:pt x="809" y="219"/>
                    <a:pt x="808" y="226"/>
                  </a:cubicBezTo>
                  <a:cubicBezTo>
                    <a:pt x="810" y="228"/>
                    <a:pt x="814" y="228"/>
                    <a:pt x="818" y="228"/>
                  </a:cubicBezTo>
                  <a:cubicBezTo>
                    <a:pt x="819" y="228"/>
                    <a:pt x="819" y="228"/>
                    <a:pt x="820" y="228"/>
                  </a:cubicBezTo>
                  <a:cubicBezTo>
                    <a:pt x="820" y="228"/>
                    <a:pt x="821" y="228"/>
                    <a:pt x="822" y="228"/>
                  </a:cubicBezTo>
                  <a:cubicBezTo>
                    <a:pt x="827" y="228"/>
                    <a:pt x="832" y="228"/>
                    <a:pt x="833" y="234"/>
                  </a:cubicBezTo>
                  <a:cubicBezTo>
                    <a:pt x="832" y="235"/>
                    <a:pt x="830" y="236"/>
                    <a:pt x="829" y="236"/>
                  </a:cubicBezTo>
                  <a:cubicBezTo>
                    <a:pt x="827" y="236"/>
                    <a:pt x="826" y="235"/>
                    <a:pt x="824" y="233"/>
                  </a:cubicBezTo>
                  <a:cubicBezTo>
                    <a:pt x="823" y="232"/>
                    <a:pt x="821" y="231"/>
                    <a:pt x="818" y="231"/>
                  </a:cubicBezTo>
                  <a:cubicBezTo>
                    <a:pt x="818" y="231"/>
                    <a:pt x="818" y="231"/>
                    <a:pt x="818" y="231"/>
                  </a:cubicBezTo>
                  <a:cubicBezTo>
                    <a:pt x="817" y="234"/>
                    <a:pt x="817" y="235"/>
                    <a:pt x="818" y="238"/>
                  </a:cubicBezTo>
                  <a:cubicBezTo>
                    <a:pt x="826" y="238"/>
                    <a:pt x="832" y="246"/>
                    <a:pt x="842" y="247"/>
                  </a:cubicBezTo>
                  <a:cubicBezTo>
                    <a:pt x="843" y="247"/>
                    <a:pt x="844" y="247"/>
                    <a:pt x="845" y="247"/>
                  </a:cubicBezTo>
                  <a:cubicBezTo>
                    <a:pt x="851" y="247"/>
                    <a:pt x="858" y="245"/>
                    <a:pt x="865" y="244"/>
                  </a:cubicBezTo>
                  <a:cubicBezTo>
                    <a:pt x="861" y="232"/>
                    <a:pt x="841" y="222"/>
                    <a:pt x="854" y="206"/>
                  </a:cubicBezTo>
                  <a:cubicBezTo>
                    <a:pt x="851" y="203"/>
                    <a:pt x="845" y="202"/>
                    <a:pt x="839" y="202"/>
                  </a:cubicBezTo>
                  <a:moveTo>
                    <a:pt x="3096" y="176"/>
                  </a:moveTo>
                  <a:cubicBezTo>
                    <a:pt x="3090" y="176"/>
                    <a:pt x="3084" y="176"/>
                    <a:pt x="3080" y="177"/>
                  </a:cubicBezTo>
                  <a:cubicBezTo>
                    <a:pt x="3077" y="181"/>
                    <a:pt x="3080" y="183"/>
                    <a:pt x="3081" y="187"/>
                  </a:cubicBezTo>
                  <a:cubicBezTo>
                    <a:pt x="3076" y="181"/>
                    <a:pt x="3071" y="179"/>
                    <a:pt x="3064" y="179"/>
                  </a:cubicBezTo>
                  <a:cubicBezTo>
                    <a:pt x="3053" y="179"/>
                    <a:pt x="3040" y="186"/>
                    <a:pt x="3035" y="194"/>
                  </a:cubicBezTo>
                  <a:cubicBezTo>
                    <a:pt x="3038" y="195"/>
                    <a:pt x="3043" y="198"/>
                    <a:pt x="3040" y="201"/>
                  </a:cubicBezTo>
                  <a:cubicBezTo>
                    <a:pt x="3039" y="202"/>
                    <a:pt x="3039" y="202"/>
                    <a:pt x="3038" y="202"/>
                  </a:cubicBezTo>
                  <a:cubicBezTo>
                    <a:pt x="3037" y="202"/>
                    <a:pt x="3036" y="202"/>
                    <a:pt x="3036" y="202"/>
                  </a:cubicBezTo>
                  <a:cubicBezTo>
                    <a:pt x="3035" y="202"/>
                    <a:pt x="3034" y="202"/>
                    <a:pt x="3034" y="202"/>
                  </a:cubicBezTo>
                  <a:cubicBezTo>
                    <a:pt x="3033" y="202"/>
                    <a:pt x="3032" y="202"/>
                    <a:pt x="3032" y="203"/>
                  </a:cubicBezTo>
                  <a:cubicBezTo>
                    <a:pt x="3037" y="207"/>
                    <a:pt x="3054" y="219"/>
                    <a:pt x="3035" y="221"/>
                  </a:cubicBezTo>
                  <a:cubicBezTo>
                    <a:pt x="3034" y="218"/>
                    <a:pt x="3033" y="215"/>
                    <a:pt x="3033" y="212"/>
                  </a:cubicBezTo>
                  <a:cubicBezTo>
                    <a:pt x="3012" y="205"/>
                    <a:pt x="3027" y="187"/>
                    <a:pt x="3036" y="179"/>
                  </a:cubicBezTo>
                  <a:cubicBezTo>
                    <a:pt x="3034" y="177"/>
                    <a:pt x="3031" y="176"/>
                    <a:pt x="3027" y="176"/>
                  </a:cubicBezTo>
                  <a:cubicBezTo>
                    <a:pt x="3010" y="176"/>
                    <a:pt x="2985" y="199"/>
                    <a:pt x="2990" y="213"/>
                  </a:cubicBezTo>
                  <a:cubicBezTo>
                    <a:pt x="2993" y="222"/>
                    <a:pt x="3009" y="214"/>
                    <a:pt x="3014" y="222"/>
                  </a:cubicBezTo>
                  <a:cubicBezTo>
                    <a:pt x="3013" y="224"/>
                    <a:pt x="3012" y="225"/>
                    <a:pt x="3009" y="225"/>
                  </a:cubicBezTo>
                  <a:cubicBezTo>
                    <a:pt x="3008" y="225"/>
                    <a:pt x="3006" y="224"/>
                    <a:pt x="3004" y="224"/>
                  </a:cubicBezTo>
                  <a:cubicBezTo>
                    <a:pt x="3002" y="224"/>
                    <a:pt x="3001" y="224"/>
                    <a:pt x="2999" y="224"/>
                  </a:cubicBezTo>
                  <a:cubicBezTo>
                    <a:pt x="2999" y="224"/>
                    <a:pt x="2999" y="224"/>
                    <a:pt x="2999" y="224"/>
                  </a:cubicBezTo>
                  <a:cubicBezTo>
                    <a:pt x="2999" y="230"/>
                    <a:pt x="3004" y="232"/>
                    <a:pt x="3008" y="235"/>
                  </a:cubicBezTo>
                  <a:cubicBezTo>
                    <a:pt x="3013" y="234"/>
                    <a:pt x="3018" y="234"/>
                    <a:pt x="3023" y="234"/>
                  </a:cubicBezTo>
                  <a:cubicBezTo>
                    <a:pt x="3034" y="234"/>
                    <a:pt x="3045" y="235"/>
                    <a:pt x="3056" y="236"/>
                  </a:cubicBezTo>
                  <a:cubicBezTo>
                    <a:pt x="3066" y="237"/>
                    <a:pt x="3077" y="238"/>
                    <a:pt x="3087" y="238"/>
                  </a:cubicBezTo>
                  <a:cubicBezTo>
                    <a:pt x="3092" y="238"/>
                    <a:pt x="3097" y="238"/>
                    <a:pt x="3102" y="238"/>
                  </a:cubicBezTo>
                  <a:cubicBezTo>
                    <a:pt x="3104" y="232"/>
                    <a:pt x="3095" y="231"/>
                    <a:pt x="3100" y="226"/>
                  </a:cubicBezTo>
                  <a:cubicBezTo>
                    <a:pt x="3113" y="230"/>
                    <a:pt x="3115" y="242"/>
                    <a:pt x="3125" y="248"/>
                  </a:cubicBezTo>
                  <a:cubicBezTo>
                    <a:pt x="3124" y="250"/>
                    <a:pt x="3122" y="254"/>
                    <a:pt x="3124" y="256"/>
                  </a:cubicBezTo>
                  <a:cubicBezTo>
                    <a:pt x="3128" y="255"/>
                    <a:pt x="3133" y="254"/>
                    <a:pt x="3137" y="254"/>
                  </a:cubicBezTo>
                  <a:cubicBezTo>
                    <a:pt x="3148" y="254"/>
                    <a:pt x="3157" y="259"/>
                    <a:pt x="3163" y="265"/>
                  </a:cubicBezTo>
                  <a:cubicBezTo>
                    <a:pt x="3159" y="275"/>
                    <a:pt x="3152" y="283"/>
                    <a:pt x="3146" y="290"/>
                  </a:cubicBezTo>
                  <a:cubicBezTo>
                    <a:pt x="3147" y="294"/>
                    <a:pt x="3149" y="296"/>
                    <a:pt x="3148" y="300"/>
                  </a:cubicBezTo>
                  <a:cubicBezTo>
                    <a:pt x="3141" y="303"/>
                    <a:pt x="3130" y="304"/>
                    <a:pt x="3120" y="304"/>
                  </a:cubicBezTo>
                  <a:cubicBezTo>
                    <a:pt x="3117" y="304"/>
                    <a:pt x="3113" y="304"/>
                    <a:pt x="3111" y="303"/>
                  </a:cubicBezTo>
                  <a:cubicBezTo>
                    <a:pt x="3110" y="305"/>
                    <a:pt x="3109" y="306"/>
                    <a:pt x="3107" y="306"/>
                  </a:cubicBezTo>
                  <a:cubicBezTo>
                    <a:pt x="3108" y="316"/>
                    <a:pt x="3112" y="319"/>
                    <a:pt x="3118" y="319"/>
                  </a:cubicBezTo>
                  <a:cubicBezTo>
                    <a:pt x="3122" y="319"/>
                    <a:pt x="3126" y="318"/>
                    <a:pt x="3131" y="317"/>
                  </a:cubicBezTo>
                  <a:cubicBezTo>
                    <a:pt x="3136" y="316"/>
                    <a:pt x="3141" y="314"/>
                    <a:pt x="3146" y="314"/>
                  </a:cubicBezTo>
                  <a:cubicBezTo>
                    <a:pt x="3147" y="314"/>
                    <a:pt x="3148" y="315"/>
                    <a:pt x="3148" y="315"/>
                  </a:cubicBezTo>
                  <a:cubicBezTo>
                    <a:pt x="3153" y="319"/>
                    <a:pt x="3158" y="324"/>
                    <a:pt x="3167" y="325"/>
                  </a:cubicBezTo>
                  <a:cubicBezTo>
                    <a:pt x="3174" y="338"/>
                    <a:pt x="3197" y="336"/>
                    <a:pt x="3204" y="349"/>
                  </a:cubicBezTo>
                  <a:cubicBezTo>
                    <a:pt x="3206" y="349"/>
                    <a:pt x="3211" y="350"/>
                    <a:pt x="3216" y="350"/>
                  </a:cubicBezTo>
                  <a:cubicBezTo>
                    <a:pt x="3220" y="350"/>
                    <a:pt x="3224" y="349"/>
                    <a:pt x="3225" y="346"/>
                  </a:cubicBezTo>
                  <a:cubicBezTo>
                    <a:pt x="3221" y="336"/>
                    <a:pt x="3202" y="337"/>
                    <a:pt x="3199" y="326"/>
                  </a:cubicBezTo>
                  <a:cubicBezTo>
                    <a:pt x="3201" y="325"/>
                    <a:pt x="3202" y="324"/>
                    <a:pt x="3204" y="324"/>
                  </a:cubicBezTo>
                  <a:cubicBezTo>
                    <a:pt x="3209" y="324"/>
                    <a:pt x="3216" y="329"/>
                    <a:pt x="3222" y="333"/>
                  </a:cubicBezTo>
                  <a:cubicBezTo>
                    <a:pt x="3228" y="337"/>
                    <a:pt x="3234" y="342"/>
                    <a:pt x="3237" y="342"/>
                  </a:cubicBezTo>
                  <a:cubicBezTo>
                    <a:pt x="3240" y="342"/>
                    <a:pt x="3242" y="339"/>
                    <a:pt x="3241" y="330"/>
                  </a:cubicBezTo>
                  <a:cubicBezTo>
                    <a:pt x="3244" y="329"/>
                    <a:pt x="3248" y="329"/>
                    <a:pt x="3248" y="327"/>
                  </a:cubicBezTo>
                  <a:cubicBezTo>
                    <a:pt x="3241" y="316"/>
                    <a:pt x="3225" y="313"/>
                    <a:pt x="3216" y="303"/>
                  </a:cubicBezTo>
                  <a:cubicBezTo>
                    <a:pt x="3215" y="298"/>
                    <a:pt x="3215" y="295"/>
                    <a:pt x="3213" y="290"/>
                  </a:cubicBezTo>
                  <a:cubicBezTo>
                    <a:pt x="3215" y="289"/>
                    <a:pt x="3213" y="287"/>
                    <a:pt x="3216" y="287"/>
                  </a:cubicBezTo>
                  <a:cubicBezTo>
                    <a:pt x="3216" y="287"/>
                    <a:pt x="3216" y="287"/>
                    <a:pt x="3216" y="287"/>
                  </a:cubicBezTo>
                  <a:cubicBezTo>
                    <a:pt x="3217" y="287"/>
                    <a:pt x="3217" y="287"/>
                    <a:pt x="3218" y="287"/>
                  </a:cubicBezTo>
                  <a:cubicBezTo>
                    <a:pt x="3224" y="287"/>
                    <a:pt x="3232" y="289"/>
                    <a:pt x="3235" y="294"/>
                  </a:cubicBezTo>
                  <a:cubicBezTo>
                    <a:pt x="3234" y="297"/>
                    <a:pt x="3230" y="297"/>
                    <a:pt x="3231" y="302"/>
                  </a:cubicBezTo>
                  <a:cubicBezTo>
                    <a:pt x="3237" y="305"/>
                    <a:pt x="3244" y="307"/>
                    <a:pt x="3251" y="309"/>
                  </a:cubicBezTo>
                  <a:cubicBezTo>
                    <a:pt x="3251" y="301"/>
                    <a:pt x="3257" y="300"/>
                    <a:pt x="3263" y="298"/>
                  </a:cubicBezTo>
                  <a:cubicBezTo>
                    <a:pt x="3266" y="296"/>
                    <a:pt x="3265" y="292"/>
                    <a:pt x="3267" y="290"/>
                  </a:cubicBezTo>
                  <a:cubicBezTo>
                    <a:pt x="3267" y="290"/>
                    <a:pt x="3268" y="290"/>
                    <a:pt x="3269" y="290"/>
                  </a:cubicBezTo>
                  <a:cubicBezTo>
                    <a:pt x="3271" y="290"/>
                    <a:pt x="3272" y="289"/>
                    <a:pt x="3275" y="289"/>
                  </a:cubicBezTo>
                  <a:cubicBezTo>
                    <a:pt x="3274" y="275"/>
                    <a:pt x="3255" y="278"/>
                    <a:pt x="3246" y="272"/>
                  </a:cubicBezTo>
                  <a:cubicBezTo>
                    <a:pt x="3242" y="270"/>
                    <a:pt x="3243" y="266"/>
                    <a:pt x="3238" y="265"/>
                  </a:cubicBezTo>
                  <a:cubicBezTo>
                    <a:pt x="3238" y="265"/>
                    <a:pt x="3237" y="265"/>
                    <a:pt x="3237" y="265"/>
                  </a:cubicBezTo>
                  <a:cubicBezTo>
                    <a:pt x="3236" y="265"/>
                    <a:pt x="3236" y="265"/>
                    <a:pt x="3235" y="265"/>
                  </a:cubicBezTo>
                  <a:cubicBezTo>
                    <a:pt x="3235" y="265"/>
                    <a:pt x="3234" y="265"/>
                    <a:pt x="3234" y="265"/>
                  </a:cubicBezTo>
                  <a:cubicBezTo>
                    <a:pt x="3232" y="265"/>
                    <a:pt x="3230" y="266"/>
                    <a:pt x="3229" y="266"/>
                  </a:cubicBezTo>
                  <a:cubicBezTo>
                    <a:pt x="3219" y="259"/>
                    <a:pt x="3205" y="255"/>
                    <a:pt x="3198" y="246"/>
                  </a:cubicBezTo>
                  <a:cubicBezTo>
                    <a:pt x="3199" y="244"/>
                    <a:pt x="3201" y="243"/>
                    <a:pt x="3203" y="243"/>
                  </a:cubicBezTo>
                  <a:cubicBezTo>
                    <a:pt x="3205" y="243"/>
                    <a:pt x="3207" y="244"/>
                    <a:pt x="3209" y="244"/>
                  </a:cubicBezTo>
                  <a:cubicBezTo>
                    <a:pt x="3211" y="245"/>
                    <a:pt x="3213" y="245"/>
                    <a:pt x="3215" y="245"/>
                  </a:cubicBezTo>
                  <a:cubicBezTo>
                    <a:pt x="3216" y="245"/>
                    <a:pt x="3218" y="245"/>
                    <a:pt x="3219" y="243"/>
                  </a:cubicBezTo>
                  <a:cubicBezTo>
                    <a:pt x="3217" y="238"/>
                    <a:pt x="3212" y="234"/>
                    <a:pt x="3205" y="234"/>
                  </a:cubicBezTo>
                  <a:cubicBezTo>
                    <a:pt x="3204" y="234"/>
                    <a:pt x="3202" y="234"/>
                    <a:pt x="3200" y="235"/>
                  </a:cubicBezTo>
                  <a:cubicBezTo>
                    <a:pt x="3197" y="232"/>
                    <a:pt x="3197" y="227"/>
                    <a:pt x="3194" y="224"/>
                  </a:cubicBezTo>
                  <a:cubicBezTo>
                    <a:pt x="3193" y="224"/>
                    <a:pt x="3193" y="224"/>
                    <a:pt x="3192" y="224"/>
                  </a:cubicBezTo>
                  <a:cubicBezTo>
                    <a:pt x="3187" y="224"/>
                    <a:pt x="3184" y="221"/>
                    <a:pt x="3178" y="220"/>
                  </a:cubicBezTo>
                  <a:cubicBezTo>
                    <a:pt x="3175" y="220"/>
                    <a:pt x="3173" y="224"/>
                    <a:pt x="3170" y="224"/>
                  </a:cubicBezTo>
                  <a:cubicBezTo>
                    <a:pt x="3169" y="224"/>
                    <a:pt x="3168" y="223"/>
                    <a:pt x="3167" y="222"/>
                  </a:cubicBezTo>
                  <a:cubicBezTo>
                    <a:pt x="3166" y="216"/>
                    <a:pt x="3175" y="219"/>
                    <a:pt x="3175" y="214"/>
                  </a:cubicBezTo>
                  <a:cubicBezTo>
                    <a:pt x="3173" y="210"/>
                    <a:pt x="3169" y="209"/>
                    <a:pt x="3164" y="209"/>
                  </a:cubicBezTo>
                  <a:cubicBezTo>
                    <a:pt x="3160" y="209"/>
                    <a:pt x="3155" y="210"/>
                    <a:pt x="3152" y="213"/>
                  </a:cubicBezTo>
                  <a:cubicBezTo>
                    <a:pt x="3141" y="210"/>
                    <a:pt x="3137" y="202"/>
                    <a:pt x="3134" y="193"/>
                  </a:cubicBezTo>
                  <a:cubicBezTo>
                    <a:pt x="3108" y="193"/>
                    <a:pt x="3108" y="193"/>
                    <a:pt x="3108" y="193"/>
                  </a:cubicBezTo>
                  <a:cubicBezTo>
                    <a:pt x="3104" y="195"/>
                    <a:pt x="3105" y="201"/>
                    <a:pt x="3102" y="203"/>
                  </a:cubicBezTo>
                  <a:cubicBezTo>
                    <a:pt x="3094" y="203"/>
                    <a:pt x="3091" y="198"/>
                    <a:pt x="3084" y="197"/>
                  </a:cubicBezTo>
                  <a:cubicBezTo>
                    <a:pt x="3082" y="199"/>
                    <a:pt x="3084" y="204"/>
                    <a:pt x="3079" y="204"/>
                  </a:cubicBezTo>
                  <a:cubicBezTo>
                    <a:pt x="3079" y="204"/>
                    <a:pt x="3079" y="204"/>
                    <a:pt x="3079" y="204"/>
                  </a:cubicBezTo>
                  <a:cubicBezTo>
                    <a:pt x="3073" y="199"/>
                    <a:pt x="3083" y="194"/>
                    <a:pt x="3084" y="188"/>
                  </a:cubicBezTo>
                  <a:cubicBezTo>
                    <a:pt x="3088" y="189"/>
                    <a:pt x="3090" y="192"/>
                    <a:pt x="3095" y="192"/>
                  </a:cubicBezTo>
                  <a:cubicBezTo>
                    <a:pt x="3103" y="185"/>
                    <a:pt x="3119" y="189"/>
                    <a:pt x="3127" y="185"/>
                  </a:cubicBezTo>
                  <a:cubicBezTo>
                    <a:pt x="3122" y="179"/>
                    <a:pt x="3108" y="176"/>
                    <a:pt x="3096" y="176"/>
                  </a:cubicBezTo>
                  <a:moveTo>
                    <a:pt x="2892" y="174"/>
                  </a:moveTo>
                  <a:cubicBezTo>
                    <a:pt x="2886" y="174"/>
                    <a:pt x="2879" y="178"/>
                    <a:pt x="2879" y="184"/>
                  </a:cubicBezTo>
                  <a:cubicBezTo>
                    <a:pt x="2880" y="189"/>
                    <a:pt x="2886" y="188"/>
                    <a:pt x="2888" y="193"/>
                  </a:cubicBezTo>
                  <a:cubicBezTo>
                    <a:pt x="2887" y="194"/>
                    <a:pt x="2886" y="195"/>
                    <a:pt x="2885" y="196"/>
                  </a:cubicBezTo>
                  <a:cubicBezTo>
                    <a:pt x="2884" y="196"/>
                    <a:pt x="2884" y="196"/>
                    <a:pt x="2884" y="196"/>
                  </a:cubicBezTo>
                  <a:cubicBezTo>
                    <a:pt x="2878" y="196"/>
                    <a:pt x="2878" y="191"/>
                    <a:pt x="2872" y="190"/>
                  </a:cubicBezTo>
                  <a:cubicBezTo>
                    <a:pt x="2869" y="192"/>
                    <a:pt x="2864" y="194"/>
                    <a:pt x="2864" y="199"/>
                  </a:cubicBezTo>
                  <a:cubicBezTo>
                    <a:pt x="2867" y="204"/>
                    <a:pt x="2876" y="204"/>
                    <a:pt x="2885" y="205"/>
                  </a:cubicBezTo>
                  <a:cubicBezTo>
                    <a:pt x="2891" y="210"/>
                    <a:pt x="2892" y="218"/>
                    <a:pt x="2900" y="218"/>
                  </a:cubicBezTo>
                  <a:cubicBezTo>
                    <a:pt x="2900" y="218"/>
                    <a:pt x="2901" y="218"/>
                    <a:pt x="2901" y="218"/>
                  </a:cubicBezTo>
                  <a:cubicBezTo>
                    <a:pt x="2904" y="218"/>
                    <a:pt x="2906" y="217"/>
                    <a:pt x="2909" y="215"/>
                  </a:cubicBezTo>
                  <a:cubicBezTo>
                    <a:pt x="2911" y="214"/>
                    <a:pt x="2914" y="212"/>
                    <a:pt x="2917" y="212"/>
                  </a:cubicBezTo>
                  <a:cubicBezTo>
                    <a:pt x="2918" y="212"/>
                    <a:pt x="2919" y="212"/>
                    <a:pt x="2920" y="213"/>
                  </a:cubicBezTo>
                  <a:cubicBezTo>
                    <a:pt x="2923" y="209"/>
                    <a:pt x="2926" y="206"/>
                    <a:pt x="2926" y="200"/>
                  </a:cubicBezTo>
                  <a:cubicBezTo>
                    <a:pt x="2923" y="194"/>
                    <a:pt x="2913" y="194"/>
                    <a:pt x="2911" y="188"/>
                  </a:cubicBezTo>
                  <a:cubicBezTo>
                    <a:pt x="2913" y="185"/>
                    <a:pt x="2919" y="185"/>
                    <a:pt x="2918" y="179"/>
                  </a:cubicBezTo>
                  <a:cubicBezTo>
                    <a:pt x="2917" y="178"/>
                    <a:pt x="2915" y="177"/>
                    <a:pt x="2912" y="177"/>
                  </a:cubicBezTo>
                  <a:cubicBezTo>
                    <a:pt x="2909" y="177"/>
                    <a:pt x="2905" y="178"/>
                    <a:pt x="2902" y="178"/>
                  </a:cubicBezTo>
                  <a:cubicBezTo>
                    <a:pt x="2900" y="175"/>
                    <a:pt x="2896" y="174"/>
                    <a:pt x="2892" y="174"/>
                  </a:cubicBezTo>
                  <a:moveTo>
                    <a:pt x="2833" y="173"/>
                  </a:moveTo>
                  <a:cubicBezTo>
                    <a:pt x="2828" y="173"/>
                    <a:pt x="2823" y="176"/>
                    <a:pt x="2824" y="181"/>
                  </a:cubicBezTo>
                  <a:cubicBezTo>
                    <a:pt x="2824" y="185"/>
                    <a:pt x="2832" y="186"/>
                    <a:pt x="2831" y="189"/>
                  </a:cubicBezTo>
                  <a:cubicBezTo>
                    <a:pt x="2828" y="188"/>
                    <a:pt x="2822" y="187"/>
                    <a:pt x="2816" y="187"/>
                  </a:cubicBezTo>
                  <a:cubicBezTo>
                    <a:pt x="2813" y="187"/>
                    <a:pt x="2810" y="187"/>
                    <a:pt x="2808" y="188"/>
                  </a:cubicBezTo>
                  <a:cubicBezTo>
                    <a:pt x="2808" y="196"/>
                    <a:pt x="2818" y="211"/>
                    <a:pt x="2809" y="214"/>
                  </a:cubicBezTo>
                  <a:cubicBezTo>
                    <a:pt x="2803" y="205"/>
                    <a:pt x="2801" y="192"/>
                    <a:pt x="2787" y="188"/>
                  </a:cubicBezTo>
                  <a:cubicBezTo>
                    <a:pt x="2785" y="194"/>
                    <a:pt x="2782" y="204"/>
                    <a:pt x="2775" y="204"/>
                  </a:cubicBezTo>
                  <a:cubicBezTo>
                    <a:pt x="2774" y="204"/>
                    <a:pt x="2772" y="203"/>
                    <a:pt x="2771" y="202"/>
                  </a:cubicBezTo>
                  <a:cubicBezTo>
                    <a:pt x="2770" y="197"/>
                    <a:pt x="2778" y="198"/>
                    <a:pt x="2776" y="192"/>
                  </a:cubicBezTo>
                  <a:cubicBezTo>
                    <a:pt x="2774" y="191"/>
                    <a:pt x="2772" y="191"/>
                    <a:pt x="2770" y="191"/>
                  </a:cubicBezTo>
                  <a:cubicBezTo>
                    <a:pt x="2765" y="191"/>
                    <a:pt x="2758" y="194"/>
                    <a:pt x="2753" y="194"/>
                  </a:cubicBezTo>
                  <a:cubicBezTo>
                    <a:pt x="2751" y="192"/>
                    <a:pt x="2752" y="188"/>
                    <a:pt x="2750" y="187"/>
                  </a:cubicBezTo>
                  <a:cubicBezTo>
                    <a:pt x="2749" y="187"/>
                    <a:pt x="2749" y="187"/>
                    <a:pt x="2749" y="187"/>
                  </a:cubicBezTo>
                  <a:cubicBezTo>
                    <a:pt x="2729" y="187"/>
                    <a:pt x="2707" y="193"/>
                    <a:pt x="2705" y="211"/>
                  </a:cubicBezTo>
                  <a:cubicBezTo>
                    <a:pt x="2711" y="213"/>
                    <a:pt x="2712" y="218"/>
                    <a:pt x="2720" y="218"/>
                  </a:cubicBezTo>
                  <a:cubicBezTo>
                    <a:pt x="2722" y="218"/>
                    <a:pt x="2725" y="214"/>
                    <a:pt x="2728" y="214"/>
                  </a:cubicBezTo>
                  <a:cubicBezTo>
                    <a:pt x="2729" y="214"/>
                    <a:pt x="2730" y="215"/>
                    <a:pt x="2731" y="215"/>
                  </a:cubicBezTo>
                  <a:cubicBezTo>
                    <a:pt x="2730" y="224"/>
                    <a:pt x="2714" y="220"/>
                    <a:pt x="2709" y="225"/>
                  </a:cubicBezTo>
                  <a:cubicBezTo>
                    <a:pt x="2712" y="230"/>
                    <a:pt x="2718" y="231"/>
                    <a:pt x="2725" y="231"/>
                  </a:cubicBezTo>
                  <a:cubicBezTo>
                    <a:pt x="2730" y="231"/>
                    <a:pt x="2736" y="231"/>
                    <a:pt x="2741" y="230"/>
                  </a:cubicBezTo>
                  <a:cubicBezTo>
                    <a:pt x="2747" y="229"/>
                    <a:pt x="2752" y="229"/>
                    <a:pt x="2757" y="229"/>
                  </a:cubicBezTo>
                  <a:cubicBezTo>
                    <a:pt x="2764" y="229"/>
                    <a:pt x="2770" y="230"/>
                    <a:pt x="2773" y="234"/>
                  </a:cubicBezTo>
                  <a:cubicBezTo>
                    <a:pt x="2769" y="236"/>
                    <a:pt x="2765" y="237"/>
                    <a:pt x="2760" y="237"/>
                  </a:cubicBezTo>
                  <a:cubicBezTo>
                    <a:pt x="2755" y="237"/>
                    <a:pt x="2751" y="236"/>
                    <a:pt x="2747" y="236"/>
                  </a:cubicBezTo>
                  <a:cubicBezTo>
                    <a:pt x="2742" y="235"/>
                    <a:pt x="2738" y="235"/>
                    <a:pt x="2734" y="235"/>
                  </a:cubicBezTo>
                  <a:cubicBezTo>
                    <a:pt x="2727" y="235"/>
                    <a:pt x="2720" y="236"/>
                    <a:pt x="2717" y="242"/>
                  </a:cubicBezTo>
                  <a:cubicBezTo>
                    <a:pt x="2724" y="248"/>
                    <a:pt x="2734" y="251"/>
                    <a:pt x="2745" y="251"/>
                  </a:cubicBezTo>
                  <a:cubicBezTo>
                    <a:pt x="2749" y="251"/>
                    <a:pt x="2753" y="250"/>
                    <a:pt x="2757" y="250"/>
                  </a:cubicBezTo>
                  <a:cubicBezTo>
                    <a:pt x="2759" y="254"/>
                    <a:pt x="2759" y="260"/>
                    <a:pt x="2764" y="262"/>
                  </a:cubicBezTo>
                  <a:cubicBezTo>
                    <a:pt x="2775" y="261"/>
                    <a:pt x="2782" y="257"/>
                    <a:pt x="2794" y="257"/>
                  </a:cubicBezTo>
                  <a:cubicBezTo>
                    <a:pt x="2795" y="257"/>
                    <a:pt x="2797" y="257"/>
                    <a:pt x="2798" y="257"/>
                  </a:cubicBezTo>
                  <a:cubicBezTo>
                    <a:pt x="2808" y="253"/>
                    <a:pt x="2821" y="244"/>
                    <a:pt x="2832" y="244"/>
                  </a:cubicBezTo>
                  <a:cubicBezTo>
                    <a:pt x="2835" y="244"/>
                    <a:pt x="2839" y="245"/>
                    <a:pt x="2841" y="247"/>
                  </a:cubicBezTo>
                  <a:cubicBezTo>
                    <a:pt x="2841" y="249"/>
                    <a:pt x="2835" y="247"/>
                    <a:pt x="2836" y="251"/>
                  </a:cubicBezTo>
                  <a:cubicBezTo>
                    <a:pt x="2838" y="254"/>
                    <a:pt x="2842" y="255"/>
                    <a:pt x="2846" y="255"/>
                  </a:cubicBezTo>
                  <a:cubicBezTo>
                    <a:pt x="2849" y="255"/>
                    <a:pt x="2852" y="254"/>
                    <a:pt x="2856" y="253"/>
                  </a:cubicBezTo>
                  <a:cubicBezTo>
                    <a:pt x="2860" y="253"/>
                    <a:pt x="2863" y="252"/>
                    <a:pt x="2867" y="252"/>
                  </a:cubicBezTo>
                  <a:cubicBezTo>
                    <a:pt x="2868" y="252"/>
                    <a:pt x="2869" y="252"/>
                    <a:pt x="2870" y="252"/>
                  </a:cubicBezTo>
                  <a:cubicBezTo>
                    <a:pt x="2872" y="247"/>
                    <a:pt x="2863" y="249"/>
                    <a:pt x="2864" y="244"/>
                  </a:cubicBezTo>
                  <a:cubicBezTo>
                    <a:pt x="2865" y="241"/>
                    <a:pt x="2869" y="240"/>
                    <a:pt x="2873" y="240"/>
                  </a:cubicBezTo>
                  <a:cubicBezTo>
                    <a:pt x="2876" y="240"/>
                    <a:pt x="2878" y="241"/>
                    <a:pt x="2880" y="241"/>
                  </a:cubicBezTo>
                  <a:cubicBezTo>
                    <a:pt x="2883" y="239"/>
                    <a:pt x="2885" y="237"/>
                    <a:pt x="2882" y="233"/>
                  </a:cubicBezTo>
                  <a:cubicBezTo>
                    <a:pt x="2870" y="231"/>
                    <a:pt x="2860" y="226"/>
                    <a:pt x="2850" y="222"/>
                  </a:cubicBezTo>
                  <a:cubicBezTo>
                    <a:pt x="2843" y="214"/>
                    <a:pt x="2843" y="201"/>
                    <a:pt x="2837" y="192"/>
                  </a:cubicBezTo>
                  <a:cubicBezTo>
                    <a:pt x="2840" y="188"/>
                    <a:pt x="2847" y="188"/>
                    <a:pt x="2848" y="183"/>
                  </a:cubicBezTo>
                  <a:cubicBezTo>
                    <a:pt x="2847" y="177"/>
                    <a:pt x="2840" y="173"/>
                    <a:pt x="2833" y="173"/>
                  </a:cubicBezTo>
                  <a:moveTo>
                    <a:pt x="2665" y="164"/>
                  </a:moveTo>
                  <a:cubicBezTo>
                    <a:pt x="2658" y="164"/>
                    <a:pt x="2651" y="166"/>
                    <a:pt x="2645" y="171"/>
                  </a:cubicBezTo>
                  <a:cubicBezTo>
                    <a:pt x="2656" y="187"/>
                    <a:pt x="2635" y="198"/>
                    <a:pt x="2632" y="214"/>
                  </a:cubicBezTo>
                  <a:cubicBezTo>
                    <a:pt x="2636" y="217"/>
                    <a:pt x="2642" y="217"/>
                    <a:pt x="2648" y="217"/>
                  </a:cubicBezTo>
                  <a:cubicBezTo>
                    <a:pt x="2649" y="217"/>
                    <a:pt x="2651" y="217"/>
                    <a:pt x="2652" y="217"/>
                  </a:cubicBezTo>
                  <a:cubicBezTo>
                    <a:pt x="2655" y="221"/>
                    <a:pt x="2659" y="222"/>
                    <a:pt x="2662" y="222"/>
                  </a:cubicBezTo>
                  <a:cubicBezTo>
                    <a:pt x="2669" y="222"/>
                    <a:pt x="2677" y="216"/>
                    <a:pt x="2683" y="213"/>
                  </a:cubicBezTo>
                  <a:cubicBezTo>
                    <a:pt x="2696" y="197"/>
                    <a:pt x="2717" y="189"/>
                    <a:pt x="2734" y="177"/>
                  </a:cubicBezTo>
                  <a:cubicBezTo>
                    <a:pt x="2728" y="172"/>
                    <a:pt x="2718" y="171"/>
                    <a:pt x="2710" y="167"/>
                  </a:cubicBezTo>
                  <a:cubicBezTo>
                    <a:pt x="2705" y="169"/>
                    <a:pt x="2703" y="172"/>
                    <a:pt x="2697" y="173"/>
                  </a:cubicBezTo>
                  <a:cubicBezTo>
                    <a:pt x="2689" y="168"/>
                    <a:pt x="2677" y="164"/>
                    <a:pt x="2665" y="164"/>
                  </a:cubicBezTo>
                  <a:moveTo>
                    <a:pt x="1117" y="163"/>
                  </a:moveTo>
                  <a:cubicBezTo>
                    <a:pt x="1114" y="163"/>
                    <a:pt x="1113" y="165"/>
                    <a:pt x="1114" y="168"/>
                  </a:cubicBezTo>
                  <a:cubicBezTo>
                    <a:pt x="1115" y="170"/>
                    <a:pt x="1116" y="172"/>
                    <a:pt x="1119" y="172"/>
                  </a:cubicBezTo>
                  <a:cubicBezTo>
                    <a:pt x="1121" y="172"/>
                    <a:pt x="1123" y="171"/>
                    <a:pt x="1126" y="166"/>
                  </a:cubicBezTo>
                  <a:cubicBezTo>
                    <a:pt x="1122" y="164"/>
                    <a:pt x="1119" y="163"/>
                    <a:pt x="1117" y="163"/>
                  </a:cubicBezTo>
                  <a:moveTo>
                    <a:pt x="1237" y="150"/>
                  </a:moveTo>
                  <a:cubicBezTo>
                    <a:pt x="1235" y="150"/>
                    <a:pt x="1233" y="150"/>
                    <a:pt x="1231" y="150"/>
                  </a:cubicBezTo>
                  <a:cubicBezTo>
                    <a:pt x="1228" y="154"/>
                    <a:pt x="1233" y="159"/>
                    <a:pt x="1229" y="161"/>
                  </a:cubicBezTo>
                  <a:cubicBezTo>
                    <a:pt x="1224" y="158"/>
                    <a:pt x="1219" y="158"/>
                    <a:pt x="1214" y="158"/>
                  </a:cubicBezTo>
                  <a:cubicBezTo>
                    <a:pt x="1207" y="158"/>
                    <a:pt x="1200" y="159"/>
                    <a:pt x="1193" y="161"/>
                  </a:cubicBezTo>
                  <a:cubicBezTo>
                    <a:pt x="1186" y="162"/>
                    <a:pt x="1180" y="164"/>
                    <a:pt x="1174" y="164"/>
                  </a:cubicBezTo>
                  <a:cubicBezTo>
                    <a:pt x="1172" y="164"/>
                    <a:pt x="1171" y="164"/>
                    <a:pt x="1169" y="163"/>
                  </a:cubicBezTo>
                  <a:cubicBezTo>
                    <a:pt x="1165" y="167"/>
                    <a:pt x="1170" y="176"/>
                    <a:pt x="1166" y="181"/>
                  </a:cubicBezTo>
                  <a:cubicBezTo>
                    <a:pt x="1168" y="186"/>
                    <a:pt x="1174" y="188"/>
                    <a:pt x="1175" y="193"/>
                  </a:cubicBezTo>
                  <a:cubicBezTo>
                    <a:pt x="1173" y="197"/>
                    <a:pt x="1170" y="201"/>
                    <a:pt x="1163" y="201"/>
                  </a:cubicBezTo>
                  <a:cubicBezTo>
                    <a:pt x="1163" y="201"/>
                    <a:pt x="1162" y="201"/>
                    <a:pt x="1162" y="201"/>
                  </a:cubicBezTo>
                  <a:cubicBezTo>
                    <a:pt x="1158" y="198"/>
                    <a:pt x="1165" y="195"/>
                    <a:pt x="1162" y="192"/>
                  </a:cubicBezTo>
                  <a:cubicBezTo>
                    <a:pt x="1160" y="192"/>
                    <a:pt x="1158" y="192"/>
                    <a:pt x="1156" y="192"/>
                  </a:cubicBezTo>
                  <a:cubicBezTo>
                    <a:pt x="1153" y="192"/>
                    <a:pt x="1149" y="192"/>
                    <a:pt x="1145" y="192"/>
                  </a:cubicBezTo>
                  <a:cubicBezTo>
                    <a:pt x="1141" y="192"/>
                    <a:pt x="1137" y="192"/>
                    <a:pt x="1133" y="192"/>
                  </a:cubicBezTo>
                  <a:cubicBezTo>
                    <a:pt x="1115" y="192"/>
                    <a:pt x="1099" y="194"/>
                    <a:pt x="1105" y="211"/>
                  </a:cubicBezTo>
                  <a:cubicBezTo>
                    <a:pt x="1111" y="215"/>
                    <a:pt x="1134" y="220"/>
                    <a:pt x="1136" y="231"/>
                  </a:cubicBezTo>
                  <a:cubicBezTo>
                    <a:pt x="1137" y="238"/>
                    <a:pt x="1131" y="242"/>
                    <a:pt x="1126" y="242"/>
                  </a:cubicBezTo>
                  <a:cubicBezTo>
                    <a:pt x="1122" y="242"/>
                    <a:pt x="1118" y="240"/>
                    <a:pt x="1117" y="237"/>
                  </a:cubicBezTo>
                  <a:cubicBezTo>
                    <a:pt x="1118" y="232"/>
                    <a:pt x="1124" y="233"/>
                    <a:pt x="1125" y="227"/>
                  </a:cubicBezTo>
                  <a:cubicBezTo>
                    <a:pt x="1106" y="225"/>
                    <a:pt x="1100" y="214"/>
                    <a:pt x="1080" y="213"/>
                  </a:cubicBezTo>
                  <a:cubicBezTo>
                    <a:pt x="1074" y="215"/>
                    <a:pt x="1078" y="220"/>
                    <a:pt x="1074" y="222"/>
                  </a:cubicBezTo>
                  <a:cubicBezTo>
                    <a:pt x="1073" y="222"/>
                    <a:pt x="1073" y="222"/>
                    <a:pt x="1073" y="222"/>
                  </a:cubicBezTo>
                  <a:cubicBezTo>
                    <a:pt x="1071" y="222"/>
                    <a:pt x="1069" y="221"/>
                    <a:pt x="1067" y="220"/>
                  </a:cubicBezTo>
                  <a:cubicBezTo>
                    <a:pt x="1066" y="219"/>
                    <a:pt x="1064" y="218"/>
                    <a:pt x="1062" y="218"/>
                  </a:cubicBezTo>
                  <a:cubicBezTo>
                    <a:pt x="1061" y="218"/>
                    <a:pt x="1060" y="218"/>
                    <a:pt x="1059" y="219"/>
                  </a:cubicBezTo>
                  <a:cubicBezTo>
                    <a:pt x="1054" y="233"/>
                    <a:pt x="1082" y="226"/>
                    <a:pt x="1085" y="237"/>
                  </a:cubicBezTo>
                  <a:cubicBezTo>
                    <a:pt x="1082" y="237"/>
                    <a:pt x="1079" y="238"/>
                    <a:pt x="1076" y="238"/>
                  </a:cubicBezTo>
                  <a:cubicBezTo>
                    <a:pt x="1067" y="238"/>
                    <a:pt x="1058" y="235"/>
                    <a:pt x="1054" y="229"/>
                  </a:cubicBezTo>
                  <a:cubicBezTo>
                    <a:pt x="1051" y="226"/>
                    <a:pt x="1052" y="221"/>
                    <a:pt x="1047" y="218"/>
                  </a:cubicBezTo>
                  <a:cubicBezTo>
                    <a:pt x="1037" y="220"/>
                    <a:pt x="1032" y="224"/>
                    <a:pt x="1027" y="230"/>
                  </a:cubicBezTo>
                  <a:cubicBezTo>
                    <a:pt x="1035" y="238"/>
                    <a:pt x="1037" y="252"/>
                    <a:pt x="1031" y="264"/>
                  </a:cubicBezTo>
                  <a:cubicBezTo>
                    <a:pt x="1034" y="264"/>
                    <a:pt x="1037" y="265"/>
                    <a:pt x="1041" y="265"/>
                  </a:cubicBezTo>
                  <a:cubicBezTo>
                    <a:pt x="1044" y="265"/>
                    <a:pt x="1047" y="264"/>
                    <a:pt x="1049" y="264"/>
                  </a:cubicBezTo>
                  <a:cubicBezTo>
                    <a:pt x="1052" y="264"/>
                    <a:pt x="1055" y="264"/>
                    <a:pt x="1058" y="264"/>
                  </a:cubicBezTo>
                  <a:cubicBezTo>
                    <a:pt x="1067" y="264"/>
                    <a:pt x="1075" y="266"/>
                    <a:pt x="1078" y="275"/>
                  </a:cubicBezTo>
                  <a:cubicBezTo>
                    <a:pt x="1080" y="281"/>
                    <a:pt x="1076" y="285"/>
                    <a:pt x="1080" y="292"/>
                  </a:cubicBezTo>
                  <a:cubicBezTo>
                    <a:pt x="1078" y="293"/>
                    <a:pt x="1076" y="293"/>
                    <a:pt x="1075" y="293"/>
                  </a:cubicBezTo>
                  <a:cubicBezTo>
                    <a:pt x="1066" y="293"/>
                    <a:pt x="1067" y="281"/>
                    <a:pt x="1066" y="274"/>
                  </a:cubicBezTo>
                  <a:cubicBezTo>
                    <a:pt x="1063" y="272"/>
                    <a:pt x="1058" y="271"/>
                    <a:pt x="1052" y="271"/>
                  </a:cubicBezTo>
                  <a:cubicBezTo>
                    <a:pt x="1048" y="271"/>
                    <a:pt x="1044" y="271"/>
                    <a:pt x="1041" y="272"/>
                  </a:cubicBezTo>
                  <a:cubicBezTo>
                    <a:pt x="1040" y="278"/>
                    <a:pt x="1047" y="278"/>
                    <a:pt x="1047" y="283"/>
                  </a:cubicBezTo>
                  <a:cubicBezTo>
                    <a:pt x="1045" y="287"/>
                    <a:pt x="1038" y="286"/>
                    <a:pt x="1035" y="290"/>
                  </a:cubicBezTo>
                  <a:cubicBezTo>
                    <a:pt x="1036" y="302"/>
                    <a:pt x="1018" y="308"/>
                    <a:pt x="1001" y="308"/>
                  </a:cubicBezTo>
                  <a:cubicBezTo>
                    <a:pt x="989" y="308"/>
                    <a:pt x="978" y="305"/>
                    <a:pt x="974" y="300"/>
                  </a:cubicBezTo>
                  <a:cubicBezTo>
                    <a:pt x="976" y="297"/>
                    <a:pt x="980" y="296"/>
                    <a:pt x="984" y="296"/>
                  </a:cubicBezTo>
                  <a:cubicBezTo>
                    <a:pt x="991" y="296"/>
                    <a:pt x="998" y="299"/>
                    <a:pt x="1003" y="301"/>
                  </a:cubicBezTo>
                  <a:cubicBezTo>
                    <a:pt x="1016" y="296"/>
                    <a:pt x="1025" y="288"/>
                    <a:pt x="1028" y="275"/>
                  </a:cubicBezTo>
                  <a:cubicBezTo>
                    <a:pt x="1016" y="268"/>
                    <a:pt x="1026" y="250"/>
                    <a:pt x="1024" y="239"/>
                  </a:cubicBezTo>
                  <a:cubicBezTo>
                    <a:pt x="1023" y="234"/>
                    <a:pt x="1016" y="233"/>
                    <a:pt x="1017" y="228"/>
                  </a:cubicBezTo>
                  <a:cubicBezTo>
                    <a:pt x="1027" y="222"/>
                    <a:pt x="1026" y="208"/>
                    <a:pt x="1013" y="205"/>
                  </a:cubicBezTo>
                  <a:cubicBezTo>
                    <a:pt x="1011" y="201"/>
                    <a:pt x="1012" y="197"/>
                    <a:pt x="1008" y="195"/>
                  </a:cubicBezTo>
                  <a:cubicBezTo>
                    <a:pt x="1007" y="195"/>
                    <a:pt x="1005" y="195"/>
                    <a:pt x="1004" y="195"/>
                  </a:cubicBezTo>
                  <a:cubicBezTo>
                    <a:pt x="1000" y="195"/>
                    <a:pt x="997" y="195"/>
                    <a:pt x="997" y="199"/>
                  </a:cubicBezTo>
                  <a:cubicBezTo>
                    <a:pt x="998" y="204"/>
                    <a:pt x="1008" y="201"/>
                    <a:pt x="1008" y="206"/>
                  </a:cubicBezTo>
                  <a:cubicBezTo>
                    <a:pt x="1007" y="207"/>
                    <a:pt x="1005" y="207"/>
                    <a:pt x="1004" y="207"/>
                  </a:cubicBezTo>
                  <a:cubicBezTo>
                    <a:pt x="1002" y="207"/>
                    <a:pt x="1000" y="207"/>
                    <a:pt x="998" y="206"/>
                  </a:cubicBezTo>
                  <a:cubicBezTo>
                    <a:pt x="996" y="206"/>
                    <a:pt x="994" y="205"/>
                    <a:pt x="992" y="205"/>
                  </a:cubicBezTo>
                  <a:cubicBezTo>
                    <a:pt x="991" y="205"/>
                    <a:pt x="989" y="206"/>
                    <a:pt x="988" y="206"/>
                  </a:cubicBezTo>
                  <a:cubicBezTo>
                    <a:pt x="986" y="220"/>
                    <a:pt x="979" y="230"/>
                    <a:pt x="964" y="233"/>
                  </a:cubicBezTo>
                  <a:cubicBezTo>
                    <a:pt x="962" y="240"/>
                    <a:pt x="970" y="245"/>
                    <a:pt x="965" y="253"/>
                  </a:cubicBezTo>
                  <a:cubicBezTo>
                    <a:pt x="972" y="259"/>
                    <a:pt x="980" y="264"/>
                    <a:pt x="987" y="270"/>
                  </a:cubicBezTo>
                  <a:cubicBezTo>
                    <a:pt x="985" y="274"/>
                    <a:pt x="983" y="277"/>
                    <a:pt x="978" y="278"/>
                  </a:cubicBezTo>
                  <a:cubicBezTo>
                    <a:pt x="958" y="270"/>
                    <a:pt x="940" y="257"/>
                    <a:pt x="912" y="257"/>
                  </a:cubicBezTo>
                  <a:cubicBezTo>
                    <a:pt x="908" y="257"/>
                    <a:pt x="905" y="257"/>
                    <a:pt x="902" y="257"/>
                  </a:cubicBezTo>
                  <a:cubicBezTo>
                    <a:pt x="898" y="256"/>
                    <a:pt x="897" y="251"/>
                    <a:pt x="894" y="249"/>
                  </a:cubicBezTo>
                  <a:cubicBezTo>
                    <a:pt x="890" y="249"/>
                    <a:pt x="886" y="246"/>
                    <a:pt x="883" y="246"/>
                  </a:cubicBezTo>
                  <a:cubicBezTo>
                    <a:pt x="881" y="246"/>
                    <a:pt x="880" y="247"/>
                    <a:pt x="879" y="248"/>
                  </a:cubicBezTo>
                  <a:cubicBezTo>
                    <a:pt x="877" y="260"/>
                    <a:pt x="900" y="258"/>
                    <a:pt x="903" y="270"/>
                  </a:cubicBezTo>
                  <a:cubicBezTo>
                    <a:pt x="899" y="272"/>
                    <a:pt x="893" y="276"/>
                    <a:pt x="887" y="276"/>
                  </a:cubicBezTo>
                  <a:cubicBezTo>
                    <a:pt x="887" y="276"/>
                    <a:pt x="886" y="276"/>
                    <a:pt x="885" y="276"/>
                  </a:cubicBezTo>
                  <a:cubicBezTo>
                    <a:pt x="882" y="273"/>
                    <a:pt x="887" y="269"/>
                    <a:pt x="884" y="266"/>
                  </a:cubicBezTo>
                  <a:cubicBezTo>
                    <a:pt x="875" y="268"/>
                    <a:pt x="870" y="274"/>
                    <a:pt x="861" y="274"/>
                  </a:cubicBezTo>
                  <a:cubicBezTo>
                    <a:pt x="858" y="274"/>
                    <a:pt x="856" y="274"/>
                    <a:pt x="852" y="273"/>
                  </a:cubicBezTo>
                  <a:cubicBezTo>
                    <a:pt x="846" y="276"/>
                    <a:pt x="838" y="284"/>
                    <a:pt x="829" y="284"/>
                  </a:cubicBezTo>
                  <a:cubicBezTo>
                    <a:pt x="827" y="284"/>
                    <a:pt x="825" y="284"/>
                    <a:pt x="823" y="283"/>
                  </a:cubicBezTo>
                  <a:cubicBezTo>
                    <a:pt x="827" y="279"/>
                    <a:pt x="837" y="275"/>
                    <a:pt x="834" y="268"/>
                  </a:cubicBezTo>
                  <a:cubicBezTo>
                    <a:pt x="834" y="268"/>
                    <a:pt x="833" y="268"/>
                    <a:pt x="833" y="268"/>
                  </a:cubicBezTo>
                  <a:cubicBezTo>
                    <a:pt x="826" y="268"/>
                    <a:pt x="822" y="274"/>
                    <a:pt x="817" y="275"/>
                  </a:cubicBezTo>
                  <a:cubicBezTo>
                    <a:pt x="815" y="275"/>
                    <a:pt x="814" y="275"/>
                    <a:pt x="812" y="275"/>
                  </a:cubicBezTo>
                  <a:cubicBezTo>
                    <a:pt x="811" y="275"/>
                    <a:pt x="810" y="275"/>
                    <a:pt x="809" y="275"/>
                  </a:cubicBezTo>
                  <a:cubicBezTo>
                    <a:pt x="808" y="275"/>
                    <a:pt x="806" y="275"/>
                    <a:pt x="805" y="275"/>
                  </a:cubicBezTo>
                  <a:cubicBezTo>
                    <a:pt x="803" y="275"/>
                    <a:pt x="801" y="275"/>
                    <a:pt x="799" y="276"/>
                  </a:cubicBezTo>
                  <a:cubicBezTo>
                    <a:pt x="796" y="277"/>
                    <a:pt x="791" y="281"/>
                    <a:pt x="787" y="283"/>
                  </a:cubicBezTo>
                  <a:cubicBezTo>
                    <a:pt x="784" y="284"/>
                    <a:pt x="780" y="285"/>
                    <a:pt x="778" y="286"/>
                  </a:cubicBezTo>
                  <a:cubicBezTo>
                    <a:pt x="770" y="290"/>
                    <a:pt x="767" y="298"/>
                    <a:pt x="761" y="299"/>
                  </a:cubicBezTo>
                  <a:cubicBezTo>
                    <a:pt x="760" y="299"/>
                    <a:pt x="760" y="299"/>
                    <a:pt x="759" y="299"/>
                  </a:cubicBezTo>
                  <a:cubicBezTo>
                    <a:pt x="753" y="299"/>
                    <a:pt x="746" y="295"/>
                    <a:pt x="743" y="291"/>
                  </a:cubicBezTo>
                  <a:cubicBezTo>
                    <a:pt x="745" y="285"/>
                    <a:pt x="758" y="288"/>
                    <a:pt x="761" y="282"/>
                  </a:cubicBezTo>
                  <a:cubicBezTo>
                    <a:pt x="755" y="276"/>
                    <a:pt x="745" y="270"/>
                    <a:pt x="734" y="270"/>
                  </a:cubicBezTo>
                  <a:cubicBezTo>
                    <a:pt x="732" y="270"/>
                    <a:pt x="730" y="271"/>
                    <a:pt x="728" y="271"/>
                  </a:cubicBezTo>
                  <a:cubicBezTo>
                    <a:pt x="733" y="277"/>
                    <a:pt x="731" y="284"/>
                    <a:pt x="732" y="292"/>
                  </a:cubicBezTo>
                  <a:cubicBezTo>
                    <a:pt x="733" y="298"/>
                    <a:pt x="742" y="307"/>
                    <a:pt x="732" y="309"/>
                  </a:cubicBezTo>
                  <a:cubicBezTo>
                    <a:pt x="726" y="308"/>
                    <a:pt x="724" y="303"/>
                    <a:pt x="716" y="303"/>
                  </a:cubicBezTo>
                  <a:cubicBezTo>
                    <a:pt x="715" y="303"/>
                    <a:pt x="713" y="303"/>
                    <a:pt x="711" y="303"/>
                  </a:cubicBezTo>
                  <a:cubicBezTo>
                    <a:pt x="707" y="310"/>
                    <a:pt x="696" y="312"/>
                    <a:pt x="691" y="319"/>
                  </a:cubicBezTo>
                  <a:cubicBezTo>
                    <a:pt x="693" y="323"/>
                    <a:pt x="698" y="325"/>
                    <a:pt x="695" y="329"/>
                  </a:cubicBezTo>
                  <a:cubicBezTo>
                    <a:pt x="693" y="330"/>
                    <a:pt x="691" y="330"/>
                    <a:pt x="690" y="330"/>
                  </a:cubicBezTo>
                  <a:cubicBezTo>
                    <a:pt x="684" y="330"/>
                    <a:pt x="678" y="328"/>
                    <a:pt x="673" y="325"/>
                  </a:cubicBezTo>
                  <a:cubicBezTo>
                    <a:pt x="668" y="323"/>
                    <a:pt x="663" y="321"/>
                    <a:pt x="658" y="321"/>
                  </a:cubicBezTo>
                  <a:cubicBezTo>
                    <a:pt x="658" y="321"/>
                    <a:pt x="658" y="321"/>
                    <a:pt x="658" y="321"/>
                  </a:cubicBezTo>
                  <a:cubicBezTo>
                    <a:pt x="655" y="325"/>
                    <a:pt x="661" y="329"/>
                    <a:pt x="663" y="332"/>
                  </a:cubicBezTo>
                  <a:cubicBezTo>
                    <a:pt x="665" y="334"/>
                    <a:pt x="673" y="332"/>
                    <a:pt x="674" y="335"/>
                  </a:cubicBezTo>
                  <a:cubicBezTo>
                    <a:pt x="672" y="340"/>
                    <a:pt x="669" y="342"/>
                    <a:pt x="666" y="342"/>
                  </a:cubicBezTo>
                  <a:cubicBezTo>
                    <a:pt x="660" y="342"/>
                    <a:pt x="654" y="337"/>
                    <a:pt x="649" y="335"/>
                  </a:cubicBezTo>
                  <a:cubicBezTo>
                    <a:pt x="646" y="333"/>
                    <a:pt x="643" y="334"/>
                    <a:pt x="640" y="333"/>
                  </a:cubicBezTo>
                  <a:cubicBezTo>
                    <a:pt x="631" y="328"/>
                    <a:pt x="639" y="322"/>
                    <a:pt x="642" y="315"/>
                  </a:cubicBezTo>
                  <a:cubicBezTo>
                    <a:pt x="635" y="307"/>
                    <a:pt x="615" y="305"/>
                    <a:pt x="616" y="293"/>
                  </a:cubicBezTo>
                  <a:cubicBezTo>
                    <a:pt x="626" y="294"/>
                    <a:pt x="636" y="303"/>
                    <a:pt x="650" y="306"/>
                  </a:cubicBezTo>
                  <a:cubicBezTo>
                    <a:pt x="660" y="308"/>
                    <a:pt x="669" y="309"/>
                    <a:pt x="678" y="309"/>
                  </a:cubicBezTo>
                  <a:cubicBezTo>
                    <a:pt x="689" y="309"/>
                    <a:pt x="699" y="307"/>
                    <a:pt x="705" y="299"/>
                  </a:cubicBezTo>
                  <a:cubicBezTo>
                    <a:pt x="710" y="290"/>
                    <a:pt x="696" y="279"/>
                    <a:pt x="684" y="279"/>
                  </a:cubicBezTo>
                  <a:cubicBezTo>
                    <a:pt x="683" y="279"/>
                    <a:pt x="683" y="279"/>
                    <a:pt x="683" y="279"/>
                  </a:cubicBezTo>
                  <a:cubicBezTo>
                    <a:pt x="667" y="270"/>
                    <a:pt x="646" y="265"/>
                    <a:pt x="621" y="264"/>
                  </a:cubicBezTo>
                  <a:cubicBezTo>
                    <a:pt x="620" y="260"/>
                    <a:pt x="621" y="255"/>
                    <a:pt x="619" y="253"/>
                  </a:cubicBezTo>
                  <a:cubicBezTo>
                    <a:pt x="609" y="255"/>
                    <a:pt x="602" y="259"/>
                    <a:pt x="592" y="261"/>
                  </a:cubicBezTo>
                  <a:cubicBezTo>
                    <a:pt x="591" y="259"/>
                    <a:pt x="588" y="259"/>
                    <a:pt x="588" y="256"/>
                  </a:cubicBezTo>
                  <a:cubicBezTo>
                    <a:pt x="592" y="252"/>
                    <a:pt x="599" y="248"/>
                    <a:pt x="594" y="241"/>
                  </a:cubicBezTo>
                  <a:cubicBezTo>
                    <a:pt x="592" y="241"/>
                    <a:pt x="591" y="240"/>
                    <a:pt x="590" y="240"/>
                  </a:cubicBezTo>
                  <a:cubicBezTo>
                    <a:pt x="586" y="240"/>
                    <a:pt x="583" y="243"/>
                    <a:pt x="578" y="243"/>
                  </a:cubicBezTo>
                  <a:cubicBezTo>
                    <a:pt x="577" y="240"/>
                    <a:pt x="578" y="235"/>
                    <a:pt x="573" y="235"/>
                  </a:cubicBezTo>
                  <a:cubicBezTo>
                    <a:pt x="572" y="235"/>
                    <a:pt x="572" y="235"/>
                    <a:pt x="572" y="235"/>
                  </a:cubicBezTo>
                  <a:cubicBezTo>
                    <a:pt x="565" y="237"/>
                    <a:pt x="569" y="243"/>
                    <a:pt x="562" y="245"/>
                  </a:cubicBezTo>
                  <a:cubicBezTo>
                    <a:pt x="561" y="245"/>
                    <a:pt x="560" y="245"/>
                    <a:pt x="560" y="245"/>
                  </a:cubicBezTo>
                  <a:cubicBezTo>
                    <a:pt x="554" y="245"/>
                    <a:pt x="549" y="241"/>
                    <a:pt x="544" y="239"/>
                  </a:cubicBezTo>
                  <a:cubicBezTo>
                    <a:pt x="537" y="245"/>
                    <a:pt x="527" y="250"/>
                    <a:pt x="516" y="250"/>
                  </a:cubicBezTo>
                  <a:cubicBezTo>
                    <a:pt x="513" y="250"/>
                    <a:pt x="510" y="250"/>
                    <a:pt x="506" y="249"/>
                  </a:cubicBezTo>
                  <a:cubicBezTo>
                    <a:pt x="504" y="252"/>
                    <a:pt x="509" y="254"/>
                    <a:pt x="506" y="257"/>
                  </a:cubicBezTo>
                  <a:cubicBezTo>
                    <a:pt x="503" y="260"/>
                    <a:pt x="499" y="260"/>
                    <a:pt x="495" y="260"/>
                  </a:cubicBezTo>
                  <a:cubicBezTo>
                    <a:pt x="491" y="260"/>
                    <a:pt x="487" y="260"/>
                    <a:pt x="482" y="259"/>
                  </a:cubicBezTo>
                  <a:cubicBezTo>
                    <a:pt x="473" y="263"/>
                    <a:pt x="470" y="271"/>
                    <a:pt x="457" y="272"/>
                  </a:cubicBezTo>
                  <a:cubicBezTo>
                    <a:pt x="452" y="271"/>
                    <a:pt x="452" y="265"/>
                    <a:pt x="450" y="263"/>
                  </a:cubicBezTo>
                  <a:cubicBezTo>
                    <a:pt x="443" y="265"/>
                    <a:pt x="437" y="268"/>
                    <a:pt x="434" y="275"/>
                  </a:cubicBezTo>
                  <a:cubicBezTo>
                    <a:pt x="440" y="278"/>
                    <a:pt x="446" y="276"/>
                    <a:pt x="452" y="277"/>
                  </a:cubicBezTo>
                  <a:cubicBezTo>
                    <a:pt x="447" y="280"/>
                    <a:pt x="441" y="283"/>
                    <a:pt x="440" y="290"/>
                  </a:cubicBezTo>
                  <a:cubicBezTo>
                    <a:pt x="434" y="293"/>
                    <a:pt x="428" y="296"/>
                    <a:pt x="423" y="300"/>
                  </a:cubicBezTo>
                  <a:cubicBezTo>
                    <a:pt x="425" y="313"/>
                    <a:pt x="412" y="321"/>
                    <a:pt x="400" y="326"/>
                  </a:cubicBezTo>
                  <a:cubicBezTo>
                    <a:pt x="397" y="328"/>
                    <a:pt x="403" y="330"/>
                    <a:pt x="400" y="332"/>
                  </a:cubicBezTo>
                  <a:cubicBezTo>
                    <a:pt x="395" y="334"/>
                    <a:pt x="388" y="335"/>
                    <a:pt x="387" y="341"/>
                  </a:cubicBezTo>
                  <a:cubicBezTo>
                    <a:pt x="388" y="343"/>
                    <a:pt x="389" y="343"/>
                    <a:pt x="391" y="343"/>
                  </a:cubicBezTo>
                  <a:cubicBezTo>
                    <a:pt x="391" y="343"/>
                    <a:pt x="392" y="343"/>
                    <a:pt x="392" y="343"/>
                  </a:cubicBezTo>
                  <a:cubicBezTo>
                    <a:pt x="393" y="343"/>
                    <a:pt x="393" y="343"/>
                    <a:pt x="394" y="343"/>
                  </a:cubicBezTo>
                  <a:cubicBezTo>
                    <a:pt x="396" y="343"/>
                    <a:pt x="398" y="343"/>
                    <a:pt x="398" y="346"/>
                  </a:cubicBezTo>
                  <a:cubicBezTo>
                    <a:pt x="397" y="348"/>
                    <a:pt x="395" y="349"/>
                    <a:pt x="393" y="349"/>
                  </a:cubicBezTo>
                  <a:cubicBezTo>
                    <a:pt x="390" y="349"/>
                    <a:pt x="387" y="347"/>
                    <a:pt x="383" y="347"/>
                  </a:cubicBezTo>
                  <a:cubicBezTo>
                    <a:pt x="379" y="348"/>
                    <a:pt x="381" y="354"/>
                    <a:pt x="376" y="354"/>
                  </a:cubicBezTo>
                  <a:cubicBezTo>
                    <a:pt x="373" y="353"/>
                    <a:pt x="370" y="353"/>
                    <a:pt x="368" y="353"/>
                  </a:cubicBezTo>
                  <a:cubicBezTo>
                    <a:pt x="363" y="353"/>
                    <a:pt x="360" y="355"/>
                    <a:pt x="356" y="357"/>
                  </a:cubicBezTo>
                  <a:cubicBezTo>
                    <a:pt x="352" y="359"/>
                    <a:pt x="347" y="361"/>
                    <a:pt x="342" y="361"/>
                  </a:cubicBezTo>
                  <a:cubicBezTo>
                    <a:pt x="342" y="361"/>
                    <a:pt x="342" y="361"/>
                    <a:pt x="341" y="361"/>
                  </a:cubicBezTo>
                  <a:cubicBezTo>
                    <a:pt x="343" y="367"/>
                    <a:pt x="340" y="375"/>
                    <a:pt x="344" y="380"/>
                  </a:cubicBezTo>
                  <a:cubicBezTo>
                    <a:pt x="341" y="382"/>
                    <a:pt x="336" y="381"/>
                    <a:pt x="337" y="386"/>
                  </a:cubicBezTo>
                  <a:cubicBezTo>
                    <a:pt x="338" y="387"/>
                    <a:pt x="339" y="387"/>
                    <a:pt x="341" y="387"/>
                  </a:cubicBezTo>
                  <a:cubicBezTo>
                    <a:pt x="342" y="387"/>
                    <a:pt x="343" y="387"/>
                    <a:pt x="344" y="387"/>
                  </a:cubicBezTo>
                  <a:cubicBezTo>
                    <a:pt x="345" y="387"/>
                    <a:pt x="346" y="387"/>
                    <a:pt x="347" y="387"/>
                  </a:cubicBezTo>
                  <a:cubicBezTo>
                    <a:pt x="349" y="387"/>
                    <a:pt x="350" y="387"/>
                    <a:pt x="351" y="389"/>
                  </a:cubicBezTo>
                  <a:cubicBezTo>
                    <a:pt x="349" y="392"/>
                    <a:pt x="344" y="393"/>
                    <a:pt x="341" y="397"/>
                  </a:cubicBezTo>
                  <a:cubicBezTo>
                    <a:pt x="344" y="408"/>
                    <a:pt x="350" y="415"/>
                    <a:pt x="365" y="416"/>
                  </a:cubicBezTo>
                  <a:cubicBezTo>
                    <a:pt x="376" y="412"/>
                    <a:pt x="381" y="403"/>
                    <a:pt x="396" y="402"/>
                  </a:cubicBezTo>
                  <a:cubicBezTo>
                    <a:pt x="403" y="411"/>
                    <a:pt x="418" y="421"/>
                    <a:pt x="408" y="437"/>
                  </a:cubicBezTo>
                  <a:cubicBezTo>
                    <a:pt x="411" y="443"/>
                    <a:pt x="417" y="447"/>
                    <a:pt x="423" y="447"/>
                  </a:cubicBezTo>
                  <a:cubicBezTo>
                    <a:pt x="428" y="447"/>
                    <a:pt x="434" y="444"/>
                    <a:pt x="438" y="440"/>
                  </a:cubicBezTo>
                  <a:cubicBezTo>
                    <a:pt x="439" y="440"/>
                    <a:pt x="440" y="440"/>
                    <a:pt x="441" y="440"/>
                  </a:cubicBezTo>
                  <a:cubicBezTo>
                    <a:pt x="452" y="440"/>
                    <a:pt x="469" y="432"/>
                    <a:pt x="459" y="423"/>
                  </a:cubicBezTo>
                  <a:cubicBezTo>
                    <a:pt x="455" y="424"/>
                    <a:pt x="457" y="431"/>
                    <a:pt x="452" y="431"/>
                  </a:cubicBezTo>
                  <a:cubicBezTo>
                    <a:pt x="452" y="431"/>
                    <a:pt x="452" y="430"/>
                    <a:pt x="451" y="430"/>
                  </a:cubicBezTo>
                  <a:cubicBezTo>
                    <a:pt x="441" y="408"/>
                    <a:pt x="478" y="409"/>
                    <a:pt x="477" y="388"/>
                  </a:cubicBezTo>
                  <a:cubicBezTo>
                    <a:pt x="474" y="383"/>
                    <a:pt x="465" y="384"/>
                    <a:pt x="462" y="379"/>
                  </a:cubicBezTo>
                  <a:cubicBezTo>
                    <a:pt x="465" y="368"/>
                    <a:pt x="463" y="361"/>
                    <a:pt x="468" y="355"/>
                  </a:cubicBezTo>
                  <a:cubicBezTo>
                    <a:pt x="477" y="344"/>
                    <a:pt x="505" y="345"/>
                    <a:pt x="509" y="330"/>
                  </a:cubicBezTo>
                  <a:cubicBezTo>
                    <a:pt x="508" y="327"/>
                    <a:pt x="506" y="325"/>
                    <a:pt x="504" y="322"/>
                  </a:cubicBezTo>
                  <a:cubicBezTo>
                    <a:pt x="509" y="310"/>
                    <a:pt x="526" y="315"/>
                    <a:pt x="541" y="312"/>
                  </a:cubicBezTo>
                  <a:cubicBezTo>
                    <a:pt x="564" y="325"/>
                    <a:pt x="521" y="335"/>
                    <a:pt x="516" y="346"/>
                  </a:cubicBezTo>
                  <a:cubicBezTo>
                    <a:pt x="506" y="348"/>
                    <a:pt x="504" y="358"/>
                    <a:pt x="501" y="366"/>
                  </a:cubicBezTo>
                  <a:cubicBezTo>
                    <a:pt x="506" y="370"/>
                    <a:pt x="504" y="376"/>
                    <a:pt x="501" y="381"/>
                  </a:cubicBezTo>
                  <a:cubicBezTo>
                    <a:pt x="509" y="387"/>
                    <a:pt x="519" y="390"/>
                    <a:pt x="529" y="390"/>
                  </a:cubicBezTo>
                  <a:cubicBezTo>
                    <a:pt x="538" y="390"/>
                    <a:pt x="548" y="388"/>
                    <a:pt x="558" y="386"/>
                  </a:cubicBezTo>
                  <a:cubicBezTo>
                    <a:pt x="565" y="385"/>
                    <a:pt x="570" y="382"/>
                    <a:pt x="575" y="382"/>
                  </a:cubicBezTo>
                  <a:cubicBezTo>
                    <a:pt x="579" y="382"/>
                    <a:pt x="582" y="384"/>
                    <a:pt x="585" y="389"/>
                  </a:cubicBezTo>
                  <a:cubicBezTo>
                    <a:pt x="582" y="394"/>
                    <a:pt x="572" y="398"/>
                    <a:pt x="563" y="398"/>
                  </a:cubicBezTo>
                  <a:cubicBezTo>
                    <a:pt x="558" y="398"/>
                    <a:pt x="554" y="397"/>
                    <a:pt x="551" y="394"/>
                  </a:cubicBezTo>
                  <a:cubicBezTo>
                    <a:pt x="545" y="398"/>
                    <a:pt x="533" y="397"/>
                    <a:pt x="529" y="403"/>
                  </a:cubicBezTo>
                  <a:cubicBezTo>
                    <a:pt x="534" y="411"/>
                    <a:pt x="538" y="422"/>
                    <a:pt x="527" y="429"/>
                  </a:cubicBezTo>
                  <a:cubicBezTo>
                    <a:pt x="520" y="426"/>
                    <a:pt x="522" y="419"/>
                    <a:pt x="515" y="417"/>
                  </a:cubicBezTo>
                  <a:cubicBezTo>
                    <a:pt x="515" y="417"/>
                    <a:pt x="514" y="417"/>
                    <a:pt x="513" y="417"/>
                  </a:cubicBezTo>
                  <a:cubicBezTo>
                    <a:pt x="501" y="417"/>
                    <a:pt x="499" y="437"/>
                    <a:pt x="501" y="449"/>
                  </a:cubicBezTo>
                  <a:cubicBezTo>
                    <a:pt x="496" y="453"/>
                    <a:pt x="488" y="456"/>
                    <a:pt x="481" y="458"/>
                  </a:cubicBezTo>
                  <a:cubicBezTo>
                    <a:pt x="476" y="453"/>
                    <a:pt x="472" y="451"/>
                    <a:pt x="468" y="451"/>
                  </a:cubicBezTo>
                  <a:cubicBezTo>
                    <a:pt x="460" y="451"/>
                    <a:pt x="452" y="458"/>
                    <a:pt x="438" y="458"/>
                  </a:cubicBezTo>
                  <a:cubicBezTo>
                    <a:pt x="436" y="464"/>
                    <a:pt x="433" y="466"/>
                    <a:pt x="430" y="466"/>
                  </a:cubicBezTo>
                  <a:cubicBezTo>
                    <a:pt x="425" y="466"/>
                    <a:pt x="420" y="461"/>
                    <a:pt x="418" y="456"/>
                  </a:cubicBezTo>
                  <a:cubicBezTo>
                    <a:pt x="418" y="456"/>
                    <a:pt x="417" y="456"/>
                    <a:pt x="417" y="456"/>
                  </a:cubicBezTo>
                  <a:cubicBezTo>
                    <a:pt x="412" y="456"/>
                    <a:pt x="406" y="462"/>
                    <a:pt x="399" y="463"/>
                  </a:cubicBezTo>
                  <a:cubicBezTo>
                    <a:pt x="395" y="459"/>
                    <a:pt x="390" y="456"/>
                    <a:pt x="387" y="451"/>
                  </a:cubicBezTo>
                  <a:cubicBezTo>
                    <a:pt x="398" y="444"/>
                    <a:pt x="392" y="427"/>
                    <a:pt x="393" y="418"/>
                  </a:cubicBezTo>
                  <a:cubicBezTo>
                    <a:pt x="392" y="418"/>
                    <a:pt x="390" y="418"/>
                    <a:pt x="389" y="418"/>
                  </a:cubicBezTo>
                  <a:cubicBezTo>
                    <a:pt x="381" y="418"/>
                    <a:pt x="377" y="424"/>
                    <a:pt x="372" y="428"/>
                  </a:cubicBezTo>
                  <a:cubicBezTo>
                    <a:pt x="372" y="440"/>
                    <a:pt x="379" y="457"/>
                    <a:pt x="369" y="467"/>
                  </a:cubicBezTo>
                  <a:cubicBezTo>
                    <a:pt x="367" y="466"/>
                    <a:pt x="365" y="466"/>
                    <a:pt x="363" y="466"/>
                  </a:cubicBezTo>
                  <a:cubicBezTo>
                    <a:pt x="359" y="466"/>
                    <a:pt x="355" y="467"/>
                    <a:pt x="351" y="468"/>
                  </a:cubicBezTo>
                  <a:cubicBezTo>
                    <a:pt x="346" y="469"/>
                    <a:pt x="342" y="470"/>
                    <a:pt x="337" y="470"/>
                  </a:cubicBezTo>
                  <a:cubicBezTo>
                    <a:pt x="337" y="470"/>
                    <a:pt x="337" y="470"/>
                    <a:pt x="337" y="470"/>
                  </a:cubicBezTo>
                  <a:cubicBezTo>
                    <a:pt x="333" y="474"/>
                    <a:pt x="331" y="479"/>
                    <a:pt x="329" y="485"/>
                  </a:cubicBezTo>
                  <a:cubicBezTo>
                    <a:pt x="322" y="489"/>
                    <a:pt x="316" y="494"/>
                    <a:pt x="309" y="498"/>
                  </a:cubicBezTo>
                  <a:cubicBezTo>
                    <a:pt x="1237" y="498"/>
                    <a:pt x="1237" y="498"/>
                    <a:pt x="1237" y="498"/>
                  </a:cubicBezTo>
                  <a:cubicBezTo>
                    <a:pt x="1237" y="150"/>
                    <a:pt x="1237" y="150"/>
                    <a:pt x="1237" y="150"/>
                  </a:cubicBezTo>
                  <a:moveTo>
                    <a:pt x="2942" y="147"/>
                  </a:moveTo>
                  <a:cubicBezTo>
                    <a:pt x="2936" y="147"/>
                    <a:pt x="2929" y="149"/>
                    <a:pt x="2926" y="153"/>
                  </a:cubicBezTo>
                  <a:cubicBezTo>
                    <a:pt x="2927" y="161"/>
                    <a:pt x="2939" y="161"/>
                    <a:pt x="2942" y="168"/>
                  </a:cubicBezTo>
                  <a:cubicBezTo>
                    <a:pt x="2936" y="181"/>
                    <a:pt x="2926" y="198"/>
                    <a:pt x="2942" y="208"/>
                  </a:cubicBezTo>
                  <a:cubicBezTo>
                    <a:pt x="2950" y="206"/>
                    <a:pt x="2954" y="202"/>
                    <a:pt x="2952" y="196"/>
                  </a:cubicBezTo>
                  <a:cubicBezTo>
                    <a:pt x="2954" y="195"/>
                    <a:pt x="2957" y="195"/>
                    <a:pt x="2961" y="195"/>
                  </a:cubicBezTo>
                  <a:cubicBezTo>
                    <a:pt x="2962" y="195"/>
                    <a:pt x="2963" y="195"/>
                    <a:pt x="2964" y="195"/>
                  </a:cubicBezTo>
                  <a:cubicBezTo>
                    <a:pt x="2965" y="195"/>
                    <a:pt x="2966" y="195"/>
                    <a:pt x="2967" y="195"/>
                  </a:cubicBezTo>
                  <a:cubicBezTo>
                    <a:pt x="2968" y="195"/>
                    <a:pt x="2968" y="195"/>
                    <a:pt x="2969" y="195"/>
                  </a:cubicBezTo>
                  <a:cubicBezTo>
                    <a:pt x="2972" y="187"/>
                    <a:pt x="2983" y="184"/>
                    <a:pt x="2985" y="175"/>
                  </a:cubicBezTo>
                  <a:cubicBezTo>
                    <a:pt x="2979" y="168"/>
                    <a:pt x="2958" y="173"/>
                    <a:pt x="2949" y="168"/>
                  </a:cubicBezTo>
                  <a:cubicBezTo>
                    <a:pt x="2950" y="161"/>
                    <a:pt x="2957" y="162"/>
                    <a:pt x="2957" y="155"/>
                  </a:cubicBezTo>
                  <a:cubicBezTo>
                    <a:pt x="2956" y="149"/>
                    <a:pt x="2949" y="147"/>
                    <a:pt x="2942" y="147"/>
                  </a:cubicBezTo>
                  <a:moveTo>
                    <a:pt x="2710" y="140"/>
                  </a:moveTo>
                  <a:cubicBezTo>
                    <a:pt x="2706" y="140"/>
                    <a:pt x="2700" y="145"/>
                    <a:pt x="2702" y="150"/>
                  </a:cubicBezTo>
                  <a:cubicBezTo>
                    <a:pt x="2703" y="150"/>
                    <a:pt x="2704" y="150"/>
                    <a:pt x="2705" y="150"/>
                  </a:cubicBezTo>
                  <a:cubicBezTo>
                    <a:pt x="2710" y="150"/>
                    <a:pt x="2715" y="146"/>
                    <a:pt x="2714" y="143"/>
                  </a:cubicBezTo>
                  <a:cubicBezTo>
                    <a:pt x="2714" y="141"/>
                    <a:pt x="2712" y="140"/>
                    <a:pt x="2710" y="140"/>
                  </a:cubicBezTo>
                  <a:moveTo>
                    <a:pt x="973" y="138"/>
                  </a:moveTo>
                  <a:cubicBezTo>
                    <a:pt x="963" y="138"/>
                    <a:pt x="952" y="142"/>
                    <a:pt x="948" y="146"/>
                  </a:cubicBezTo>
                  <a:cubicBezTo>
                    <a:pt x="947" y="146"/>
                    <a:pt x="946" y="146"/>
                    <a:pt x="946" y="146"/>
                  </a:cubicBezTo>
                  <a:cubicBezTo>
                    <a:pt x="937" y="146"/>
                    <a:pt x="931" y="151"/>
                    <a:pt x="923" y="151"/>
                  </a:cubicBezTo>
                  <a:cubicBezTo>
                    <a:pt x="923" y="151"/>
                    <a:pt x="923" y="151"/>
                    <a:pt x="922" y="151"/>
                  </a:cubicBezTo>
                  <a:cubicBezTo>
                    <a:pt x="920" y="151"/>
                    <a:pt x="919" y="151"/>
                    <a:pt x="917" y="150"/>
                  </a:cubicBezTo>
                  <a:cubicBezTo>
                    <a:pt x="915" y="150"/>
                    <a:pt x="913" y="149"/>
                    <a:pt x="911" y="149"/>
                  </a:cubicBezTo>
                  <a:cubicBezTo>
                    <a:pt x="910" y="149"/>
                    <a:pt x="910" y="149"/>
                    <a:pt x="910" y="150"/>
                  </a:cubicBezTo>
                  <a:cubicBezTo>
                    <a:pt x="905" y="150"/>
                    <a:pt x="900" y="154"/>
                    <a:pt x="894" y="156"/>
                  </a:cubicBezTo>
                  <a:cubicBezTo>
                    <a:pt x="887" y="158"/>
                    <a:pt x="881" y="158"/>
                    <a:pt x="876" y="161"/>
                  </a:cubicBezTo>
                  <a:cubicBezTo>
                    <a:pt x="872" y="163"/>
                    <a:pt x="870" y="169"/>
                    <a:pt x="866" y="172"/>
                  </a:cubicBezTo>
                  <a:cubicBezTo>
                    <a:pt x="862" y="175"/>
                    <a:pt x="856" y="179"/>
                    <a:pt x="851" y="182"/>
                  </a:cubicBezTo>
                  <a:cubicBezTo>
                    <a:pt x="845" y="185"/>
                    <a:pt x="837" y="185"/>
                    <a:pt x="833" y="190"/>
                  </a:cubicBezTo>
                  <a:cubicBezTo>
                    <a:pt x="838" y="199"/>
                    <a:pt x="855" y="197"/>
                    <a:pt x="863" y="203"/>
                  </a:cubicBezTo>
                  <a:cubicBezTo>
                    <a:pt x="870" y="184"/>
                    <a:pt x="902" y="181"/>
                    <a:pt x="922" y="171"/>
                  </a:cubicBezTo>
                  <a:cubicBezTo>
                    <a:pt x="928" y="168"/>
                    <a:pt x="932" y="164"/>
                    <a:pt x="938" y="162"/>
                  </a:cubicBezTo>
                  <a:cubicBezTo>
                    <a:pt x="950" y="157"/>
                    <a:pt x="985" y="157"/>
                    <a:pt x="986" y="147"/>
                  </a:cubicBezTo>
                  <a:cubicBezTo>
                    <a:pt x="987" y="140"/>
                    <a:pt x="981" y="138"/>
                    <a:pt x="973" y="138"/>
                  </a:cubicBezTo>
                  <a:moveTo>
                    <a:pt x="2907" y="126"/>
                  </a:moveTo>
                  <a:cubicBezTo>
                    <a:pt x="2905" y="126"/>
                    <a:pt x="2903" y="127"/>
                    <a:pt x="2901" y="128"/>
                  </a:cubicBezTo>
                  <a:cubicBezTo>
                    <a:pt x="2901" y="128"/>
                    <a:pt x="2901" y="128"/>
                    <a:pt x="2901" y="128"/>
                  </a:cubicBezTo>
                  <a:cubicBezTo>
                    <a:pt x="2900" y="128"/>
                    <a:pt x="2899" y="128"/>
                    <a:pt x="2898" y="128"/>
                  </a:cubicBezTo>
                  <a:cubicBezTo>
                    <a:pt x="2897" y="128"/>
                    <a:pt x="2896" y="128"/>
                    <a:pt x="2895" y="128"/>
                  </a:cubicBezTo>
                  <a:cubicBezTo>
                    <a:pt x="2890" y="128"/>
                    <a:pt x="2886" y="129"/>
                    <a:pt x="2885" y="132"/>
                  </a:cubicBezTo>
                  <a:cubicBezTo>
                    <a:pt x="2887" y="134"/>
                    <a:pt x="2888" y="139"/>
                    <a:pt x="2884" y="139"/>
                  </a:cubicBezTo>
                  <a:cubicBezTo>
                    <a:pt x="2880" y="136"/>
                    <a:pt x="2879" y="130"/>
                    <a:pt x="2872" y="128"/>
                  </a:cubicBezTo>
                  <a:cubicBezTo>
                    <a:pt x="2870" y="130"/>
                    <a:pt x="2868" y="132"/>
                    <a:pt x="2866" y="134"/>
                  </a:cubicBezTo>
                  <a:cubicBezTo>
                    <a:pt x="2866" y="138"/>
                    <a:pt x="2870" y="138"/>
                    <a:pt x="2870" y="142"/>
                  </a:cubicBezTo>
                  <a:cubicBezTo>
                    <a:pt x="2867" y="144"/>
                    <a:pt x="2862" y="150"/>
                    <a:pt x="2867" y="154"/>
                  </a:cubicBezTo>
                  <a:cubicBezTo>
                    <a:pt x="2874" y="153"/>
                    <a:pt x="2881" y="148"/>
                    <a:pt x="2888" y="148"/>
                  </a:cubicBezTo>
                  <a:cubicBezTo>
                    <a:pt x="2889" y="148"/>
                    <a:pt x="2890" y="148"/>
                    <a:pt x="2891" y="149"/>
                  </a:cubicBezTo>
                  <a:cubicBezTo>
                    <a:pt x="2891" y="150"/>
                    <a:pt x="2889" y="151"/>
                    <a:pt x="2888" y="151"/>
                  </a:cubicBezTo>
                  <a:cubicBezTo>
                    <a:pt x="2888" y="151"/>
                    <a:pt x="2887" y="151"/>
                    <a:pt x="2887" y="151"/>
                  </a:cubicBezTo>
                  <a:cubicBezTo>
                    <a:pt x="2886" y="151"/>
                    <a:pt x="2886" y="151"/>
                    <a:pt x="2885" y="151"/>
                  </a:cubicBezTo>
                  <a:cubicBezTo>
                    <a:pt x="2884" y="151"/>
                    <a:pt x="2883" y="151"/>
                    <a:pt x="2882" y="151"/>
                  </a:cubicBezTo>
                  <a:cubicBezTo>
                    <a:pt x="2883" y="155"/>
                    <a:pt x="2880" y="156"/>
                    <a:pt x="2882" y="158"/>
                  </a:cubicBezTo>
                  <a:cubicBezTo>
                    <a:pt x="2888" y="157"/>
                    <a:pt x="2893" y="155"/>
                    <a:pt x="2899" y="155"/>
                  </a:cubicBezTo>
                  <a:cubicBezTo>
                    <a:pt x="2901" y="155"/>
                    <a:pt x="2903" y="156"/>
                    <a:pt x="2906" y="156"/>
                  </a:cubicBezTo>
                  <a:cubicBezTo>
                    <a:pt x="2919" y="154"/>
                    <a:pt x="2919" y="126"/>
                    <a:pt x="2907" y="126"/>
                  </a:cubicBezTo>
                  <a:moveTo>
                    <a:pt x="2786" y="124"/>
                  </a:moveTo>
                  <a:cubicBezTo>
                    <a:pt x="2782" y="124"/>
                    <a:pt x="2778" y="126"/>
                    <a:pt x="2777" y="131"/>
                  </a:cubicBezTo>
                  <a:cubicBezTo>
                    <a:pt x="2777" y="139"/>
                    <a:pt x="2791" y="139"/>
                    <a:pt x="2790" y="149"/>
                  </a:cubicBezTo>
                  <a:cubicBezTo>
                    <a:pt x="2775" y="146"/>
                    <a:pt x="2757" y="137"/>
                    <a:pt x="2738" y="133"/>
                  </a:cubicBezTo>
                  <a:cubicBezTo>
                    <a:pt x="2733" y="141"/>
                    <a:pt x="2727" y="148"/>
                    <a:pt x="2718" y="153"/>
                  </a:cubicBezTo>
                  <a:cubicBezTo>
                    <a:pt x="2722" y="157"/>
                    <a:pt x="2727" y="158"/>
                    <a:pt x="2732" y="158"/>
                  </a:cubicBezTo>
                  <a:cubicBezTo>
                    <a:pt x="2738" y="158"/>
                    <a:pt x="2745" y="157"/>
                    <a:pt x="2751" y="155"/>
                  </a:cubicBezTo>
                  <a:cubicBezTo>
                    <a:pt x="2757" y="154"/>
                    <a:pt x="2763" y="153"/>
                    <a:pt x="2767" y="153"/>
                  </a:cubicBezTo>
                  <a:cubicBezTo>
                    <a:pt x="2768" y="153"/>
                    <a:pt x="2769" y="153"/>
                    <a:pt x="2769" y="153"/>
                  </a:cubicBezTo>
                  <a:cubicBezTo>
                    <a:pt x="2766" y="162"/>
                    <a:pt x="2748" y="158"/>
                    <a:pt x="2746" y="167"/>
                  </a:cubicBezTo>
                  <a:cubicBezTo>
                    <a:pt x="2751" y="169"/>
                    <a:pt x="2755" y="170"/>
                    <a:pt x="2759" y="170"/>
                  </a:cubicBezTo>
                  <a:cubicBezTo>
                    <a:pt x="2774" y="170"/>
                    <a:pt x="2785" y="159"/>
                    <a:pt x="2802" y="157"/>
                  </a:cubicBezTo>
                  <a:cubicBezTo>
                    <a:pt x="2802" y="157"/>
                    <a:pt x="2803" y="157"/>
                    <a:pt x="2803" y="157"/>
                  </a:cubicBezTo>
                  <a:cubicBezTo>
                    <a:pt x="2804" y="157"/>
                    <a:pt x="2805" y="157"/>
                    <a:pt x="2807" y="157"/>
                  </a:cubicBezTo>
                  <a:cubicBezTo>
                    <a:pt x="2808" y="157"/>
                    <a:pt x="2809" y="157"/>
                    <a:pt x="2810" y="157"/>
                  </a:cubicBezTo>
                  <a:cubicBezTo>
                    <a:pt x="2811" y="157"/>
                    <a:pt x="2812" y="157"/>
                    <a:pt x="2813" y="157"/>
                  </a:cubicBezTo>
                  <a:cubicBezTo>
                    <a:pt x="2823" y="154"/>
                    <a:pt x="2834" y="140"/>
                    <a:pt x="2820" y="138"/>
                  </a:cubicBezTo>
                  <a:cubicBezTo>
                    <a:pt x="2820" y="138"/>
                    <a:pt x="2820" y="138"/>
                    <a:pt x="2819" y="138"/>
                  </a:cubicBezTo>
                  <a:cubicBezTo>
                    <a:pt x="2817" y="138"/>
                    <a:pt x="2816" y="139"/>
                    <a:pt x="2815" y="140"/>
                  </a:cubicBezTo>
                  <a:cubicBezTo>
                    <a:pt x="2813" y="141"/>
                    <a:pt x="2812" y="142"/>
                    <a:pt x="2810" y="142"/>
                  </a:cubicBezTo>
                  <a:cubicBezTo>
                    <a:pt x="2810" y="142"/>
                    <a:pt x="2810" y="142"/>
                    <a:pt x="2809" y="142"/>
                  </a:cubicBezTo>
                  <a:cubicBezTo>
                    <a:pt x="2800" y="142"/>
                    <a:pt x="2800" y="128"/>
                    <a:pt x="2793" y="125"/>
                  </a:cubicBezTo>
                  <a:cubicBezTo>
                    <a:pt x="2791" y="125"/>
                    <a:pt x="2788" y="124"/>
                    <a:pt x="2786" y="124"/>
                  </a:cubicBezTo>
                  <a:moveTo>
                    <a:pt x="2752" y="123"/>
                  </a:moveTo>
                  <a:cubicBezTo>
                    <a:pt x="2749" y="123"/>
                    <a:pt x="2745" y="125"/>
                    <a:pt x="2745" y="127"/>
                  </a:cubicBezTo>
                  <a:cubicBezTo>
                    <a:pt x="2746" y="130"/>
                    <a:pt x="2748" y="131"/>
                    <a:pt x="2751" y="131"/>
                  </a:cubicBezTo>
                  <a:cubicBezTo>
                    <a:pt x="2754" y="131"/>
                    <a:pt x="2757" y="129"/>
                    <a:pt x="2757" y="126"/>
                  </a:cubicBezTo>
                  <a:cubicBezTo>
                    <a:pt x="2757" y="124"/>
                    <a:pt x="2755" y="123"/>
                    <a:pt x="2752" y="123"/>
                  </a:cubicBezTo>
                  <a:moveTo>
                    <a:pt x="2931" y="120"/>
                  </a:moveTo>
                  <a:cubicBezTo>
                    <a:pt x="2926" y="120"/>
                    <a:pt x="2921" y="122"/>
                    <a:pt x="2919" y="127"/>
                  </a:cubicBezTo>
                  <a:cubicBezTo>
                    <a:pt x="2924" y="133"/>
                    <a:pt x="2935" y="138"/>
                    <a:pt x="2946" y="138"/>
                  </a:cubicBezTo>
                  <a:cubicBezTo>
                    <a:pt x="2949" y="138"/>
                    <a:pt x="2952" y="138"/>
                    <a:pt x="2956" y="137"/>
                  </a:cubicBezTo>
                  <a:cubicBezTo>
                    <a:pt x="2961" y="142"/>
                    <a:pt x="2968" y="148"/>
                    <a:pt x="2968" y="159"/>
                  </a:cubicBezTo>
                  <a:cubicBezTo>
                    <a:pt x="2976" y="161"/>
                    <a:pt x="2983" y="166"/>
                    <a:pt x="2991" y="166"/>
                  </a:cubicBezTo>
                  <a:cubicBezTo>
                    <a:pt x="2993" y="166"/>
                    <a:pt x="2996" y="166"/>
                    <a:pt x="2999" y="164"/>
                  </a:cubicBezTo>
                  <a:cubicBezTo>
                    <a:pt x="3004" y="164"/>
                    <a:pt x="3003" y="169"/>
                    <a:pt x="3008" y="169"/>
                  </a:cubicBezTo>
                  <a:cubicBezTo>
                    <a:pt x="3023" y="165"/>
                    <a:pt x="3046" y="168"/>
                    <a:pt x="3055" y="159"/>
                  </a:cubicBezTo>
                  <a:cubicBezTo>
                    <a:pt x="3060" y="160"/>
                    <a:pt x="3058" y="167"/>
                    <a:pt x="3064" y="167"/>
                  </a:cubicBezTo>
                  <a:cubicBezTo>
                    <a:pt x="3075" y="166"/>
                    <a:pt x="3083" y="161"/>
                    <a:pt x="3093" y="161"/>
                  </a:cubicBezTo>
                  <a:cubicBezTo>
                    <a:pt x="3093" y="161"/>
                    <a:pt x="3094" y="161"/>
                    <a:pt x="3094" y="161"/>
                  </a:cubicBezTo>
                  <a:cubicBezTo>
                    <a:pt x="3098" y="153"/>
                    <a:pt x="3089" y="151"/>
                    <a:pt x="3086" y="146"/>
                  </a:cubicBezTo>
                  <a:cubicBezTo>
                    <a:pt x="3079" y="144"/>
                    <a:pt x="3071" y="143"/>
                    <a:pt x="3064" y="143"/>
                  </a:cubicBezTo>
                  <a:cubicBezTo>
                    <a:pt x="3055" y="143"/>
                    <a:pt x="3046" y="144"/>
                    <a:pt x="3036" y="145"/>
                  </a:cubicBezTo>
                  <a:cubicBezTo>
                    <a:pt x="3027" y="147"/>
                    <a:pt x="3017" y="148"/>
                    <a:pt x="3007" y="148"/>
                  </a:cubicBezTo>
                  <a:cubicBezTo>
                    <a:pt x="3005" y="148"/>
                    <a:pt x="3003" y="148"/>
                    <a:pt x="3001" y="148"/>
                  </a:cubicBezTo>
                  <a:cubicBezTo>
                    <a:pt x="2996" y="142"/>
                    <a:pt x="2985" y="144"/>
                    <a:pt x="2982" y="139"/>
                  </a:cubicBezTo>
                  <a:cubicBezTo>
                    <a:pt x="2982" y="136"/>
                    <a:pt x="2989" y="139"/>
                    <a:pt x="2991" y="137"/>
                  </a:cubicBezTo>
                  <a:cubicBezTo>
                    <a:pt x="2989" y="126"/>
                    <a:pt x="2975" y="128"/>
                    <a:pt x="2963" y="126"/>
                  </a:cubicBezTo>
                  <a:cubicBezTo>
                    <a:pt x="2953" y="125"/>
                    <a:pt x="2941" y="120"/>
                    <a:pt x="2931" y="120"/>
                  </a:cubicBezTo>
                  <a:moveTo>
                    <a:pt x="2726" y="114"/>
                  </a:moveTo>
                  <a:cubicBezTo>
                    <a:pt x="2720" y="114"/>
                    <a:pt x="2714" y="116"/>
                    <a:pt x="2707" y="117"/>
                  </a:cubicBezTo>
                  <a:cubicBezTo>
                    <a:pt x="2696" y="119"/>
                    <a:pt x="2691" y="124"/>
                    <a:pt x="2682" y="128"/>
                  </a:cubicBezTo>
                  <a:cubicBezTo>
                    <a:pt x="2668" y="134"/>
                    <a:pt x="2660" y="133"/>
                    <a:pt x="2666" y="144"/>
                  </a:cubicBezTo>
                  <a:cubicBezTo>
                    <a:pt x="2667" y="144"/>
                    <a:pt x="2668" y="144"/>
                    <a:pt x="2669" y="144"/>
                  </a:cubicBezTo>
                  <a:cubicBezTo>
                    <a:pt x="2674" y="144"/>
                    <a:pt x="2676" y="141"/>
                    <a:pt x="2681" y="141"/>
                  </a:cubicBezTo>
                  <a:cubicBezTo>
                    <a:pt x="2686" y="142"/>
                    <a:pt x="2686" y="147"/>
                    <a:pt x="2692" y="147"/>
                  </a:cubicBezTo>
                  <a:cubicBezTo>
                    <a:pt x="2692" y="147"/>
                    <a:pt x="2692" y="147"/>
                    <a:pt x="2693" y="147"/>
                  </a:cubicBezTo>
                  <a:cubicBezTo>
                    <a:pt x="2697" y="146"/>
                    <a:pt x="2696" y="141"/>
                    <a:pt x="2697" y="138"/>
                  </a:cubicBezTo>
                  <a:cubicBezTo>
                    <a:pt x="2705" y="138"/>
                    <a:pt x="2705" y="138"/>
                    <a:pt x="2705" y="138"/>
                  </a:cubicBezTo>
                  <a:cubicBezTo>
                    <a:pt x="2707" y="135"/>
                    <a:pt x="2706" y="130"/>
                    <a:pt x="2711" y="130"/>
                  </a:cubicBezTo>
                  <a:cubicBezTo>
                    <a:pt x="2715" y="131"/>
                    <a:pt x="2713" y="137"/>
                    <a:pt x="2718" y="137"/>
                  </a:cubicBezTo>
                  <a:cubicBezTo>
                    <a:pt x="2727" y="133"/>
                    <a:pt x="2733" y="128"/>
                    <a:pt x="2733" y="116"/>
                  </a:cubicBezTo>
                  <a:cubicBezTo>
                    <a:pt x="2731" y="115"/>
                    <a:pt x="2728" y="114"/>
                    <a:pt x="2726" y="114"/>
                  </a:cubicBezTo>
                  <a:moveTo>
                    <a:pt x="397" y="107"/>
                  </a:moveTo>
                  <a:cubicBezTo>
                    <a:pt x="395" y="107"/>
                    <a:pt x="393" y="108"/>
                    <a:pt x="392" y="111"/>
                  </a:cubicBezTo>
                  <a:cubicBezTo>
                    <a:pt x="391" y="115"/>
                    <a:pt x="402" y="121"/>
                    <a:pt x="409" y="122"/>
                  </a:cubicBezTo>
                  <a:cubicBezTo>
                    <a:pt x="413" y="115"/>
                    <a:pt x="403" y="107"/>
                    <a:pt x="397" y="107"/>
                  </a:cubicBezTo>
                  <a:moveTo>
                    <a:pt x="3692" y="107"/>
                  </a:moveTo>
                  <a:cubicBezTo>
                    <a:pt x="3699" y="115"/>
                    <a:pt x="3714" y="122"/>
                    <a:pt x="3727" y="123"/>
                  </a:cubicBezTo>
                  <a:cubicBezTo>
                    <a:pt x="3719" y="115"/>
                    <a:pt x="3705" y="107"/>
                    <a:pt x="3692" y="107"/>
                  </a:cubicBezTo>
                  <a:moveTo>
                    <a:pt x="2777" y="102"/>
                  </a:moveTo>
                  <a:cubicBezTo>
                    <a:pt x="2769" y="102"/>
                    <a:pt x="2760" y="105"/>
                    <a:pt x="2756" y="109"/>
                  </a:cubicBezTo>
                  <a:cubicBezTo>
                    <a:pt x="2754" y="106"/>
                    <a:pt x="2750" y="104"/>
                    <a:pt x="2745" y="104"/>
                  </a:cubicBezTo>
                  <a:cubicBezTo>
                    <a:pt x="2742" y="104"/>
                    <a:pt x="2738" y="106"/>
                    <a:pt x="2738" y="111"/>
                  </a:cubicBezTo>
                  <a:cubicBezTo>
                    <a:pt x="2740" y="112"/>
                    <a:pt x="2743" y="113"/>
                    <a:pt x="2747" y="113"/>
                  </a:cubicBezTo>
                  <a:cubicBezTo>
                    <a:pt x="2750" y="113"/>
                    <a:pt x="2754" y="112"/>
                    <a:pt x="2756" y="111"/>
                  </a:cubicBezTo>
                  <a:cubicBezTo>
                    <a:pt x="2759" y="115"/>
                    <a:pt x="2767" y="117"/>
                    <a:pt x="2775" y="117"/>
                  </a:cubicBezTo>
                  <a:cubicBezTo>
                    <a:pt x="2782" y="117"/>
                    <a:pt x="2789" y="114"/>
                    <a:pt x="2788" y="109"/>
                  </a:cubicBezTo>
                  <a:cubicBezTo>
                    <a:pt x="2788" y="104"/>
                    <a:pt x="2783" y="102"/>
                    <a:pt x="2777" y="102"/>
                  </a:cubicBezTo>
                  <a:moveTo>
                    <a:pt x="2781" y="88"/>
                  </a:moveTo>
                  <a:cubicBezTo>
                    <a:pt x="2772" y="88"/>
                    <a:pt x="2763" y="91"/>
                    <a:pt x="2760" y="97"/>
                  </a:cubicBezTo>
                  <a:cubicBezTo>
                    <a:pt x="2761" y="98"/>
                    <a:pt x="2763" y="99"/>
                    <a:pt x="2766" y="99"/>
                  </a:cubicBezTo>
                  <a:cubicBezTo>
                    <a:pt x="2768" y="99"/>
                    <a:pt x="2770" y="99"/>
                    <a:pt x="2771" y="98"/>
                  </a:cubicBezTo>
                  <a:cubicBezTo>
                    <a:pt x="2773" y="98"/>
                    <a:pt x="2775" y="98"/>
                    <a:pt x="2777" y="98"/>
                  </a:cubicBezTo>
                  <a:cubicBezTo>
                    <a:pt x="2781" y="98"/>
                    <a:pt x="2784" y="99"/>
                    <a:pt x="2786" y="102"/>
                  </a:cubicBezTo>
                  <a:cubicBezTo>
                    <a:pt x="2786" y="102"/>
                    <a:pt x="2787" y="102"/>
                    <a:pt x="2787" y="102"/>
                  </a:cubicBezTo>
                  <a:cubicBezTo>
                    <a:pt x="2794" y="102"/>
                    <a:pt x="2798" y="100"/>
                    <a:pt x="2797" y="94"/>
                  </a:cubicBezTo>
                  <a:cubicBezTo>
                    <a:pt x="2794" y="90"/>
                    <a:pt x="2788" y="88"/>
                    <a:pt x="2781" y="88"/>
                  </a:cubicBezTo>
                  <a:moveTo>
                    <a:pt x="2910" y="87"/>
                  </a:moveTo>
                  <a:cubicBezTo>
                    <a:pt x="2906" y="87"/>
                    <a:pt x="2904" y="89"/>
                    <a:pt x="2903" y="96"/>
                  </a:cubicBezTo>
                  <a:cubicBezTo>
                    <a:pt x="2906" y="98"/>
                    <a:pt x="2912" y="98"/>
                    <a:pt x="2916" y="99"/>
                  </a:cubicBezTo>
                  <a:cubicBezTo>
                    <a:pt x="2914" y="102"/>
                    <a:pt x="2908" y="101"/>
                    <a:pt x="2908" y="105"/>
                  </a:cubicBezTo>
                  <a:cubicBezTo>
                    <a:pt x="2910" y="110"/>
                    <a:pt x="2915" y="111"/>
                    <a:pt x="2921" y="111"/>
                  </a:cubicBezTo>
                  <a:cubicBezTo>
                    <a:pt x="2930" y="111"/>
                    <a:pt x="2940" y="108"/>
                    <a:pt x="2946" y="106"/>
                  </a:cubicBezTo>
                  <a:cubicBezTo>
                    <a:pt x="2943" y="100"/>
                    <a:pt x="2935" y="98"/>
                    <a:pt x="2937" y="90"/>
                  </a:cubicBezTo>
                  <a:cubicBezTo>
                    <a:pt x="2935" y="91"/>
                    <a:pt x="2933" y="91"/>
                    <a:pt x="2931" y="91"/>
                  </a:cubicBezTo>
                  <a:cubicBezTo>
                    <a:pt x="2927" y="91"/>
                    <a:pt x="2923" y="90"/>
                    <a:pt x="2920" y="89"/>
                  </a:cubicBezTo>
                  <a:cubicBezTo>
                    <a:pt x="2916" y="88"/>
                    <a:pt x="2913" y="87"/>
                    <a:pt x="2910" y="87"/>
                  </a:cubicBezTo>
                  <a:moveTo>
                    <a:pt x="436" y="116"/>
                  </a:moveTo>
                  <a:cubicBezTo>
                    <a:pt x="436" y="111"/>
                    <a:pt x="442" y="109"/>
                    <a:pt x="448" y="109"/>
                  </a:cubicBezTo>
                  <a:cubicBezTo>
                    <a:pt x="452" y="109"/>
                    <a:pt x="457" y="110"/>
                    <a:pt x="459" y="112"/>
                  </a:cubicBezTo>
                  <a:cubicBezTo>
                    <a:pt x="458" y="116"/>
                    <a:pt x="454" y="116"/>
                    <a:pt x="450" y="116"/>
                  </a:cubicBezTo>
                  <a:cubicBezTo>
                    <a:pt x="448" y="116"/>
                    <a:pt x="446" y="116"/>
                    <a:pt x="444" y="116"/>
                  </a:cubicBezTo>
                  <a:cubicBezTo>
                    <a:pt x="443" y="116"/>
                    <a:pt x="441" y="116"/>
                    <a:pt x="439" y="116"/>
                  </a:cubicBezTo>
                  <a:cubicBezTo>
                    <a:pt x="438" y="116"/>
                    <a:pt x="437" y="116"/>
                    <a:pt x="436" y="116"/>
                  </a:cubicBezTo>
                  <a:moveTo>
                    <a:pt x="455" y="85"/>
                  </a:moveTo>
                  <a:cubicBezTo>
                    <a:pt x="455" y="85"/>
                    <a:pt x="454" y="85"/>
                    <a:pt x="454" y="85"/>
                  </a:cubicBezTo>
                  <a:cubicBezTo>
                    <a:pt x="445" y="85"/>
                    <a:pt x="445" y="93"/>
                    <a:pt x="450" y="101"/>
                  </a:cubicBezTo>
                  <a:cubicBezTo>
                    <a:pt x="443" y="101"/>
                    <a:pt x="443" y="101"/>
                    <a:pt x="443" y="101"/>
                  </a:cubicBezTo>
                  <a:cubicBezTo>
                    <a:pt x="441" y="99"/>
                    <a:pt x="441" y="94"/>
                    <a:pt x="439" y="91"/>
                  </a:cubicBezTo>
                  <a:cubicBezTo>
                    <a:pt x="438" y="91"/>
                    <a:pt x="438" y="91"/>
                    <a:pt x="437" y="91"/>
                  </a:cubicBezTo>
                  <a:cubicBezTo>
                    <a:pt x="436" y="91"/>
                    <a:pt x="435" y="91"/>
                    <a:pt x="434" y="91"/>
                  </a:cubicBezTo>
                  <a:cubicBezTo>
                    <a:pt x="433" y="92"/>
                    <a:pt x="432" y="92"/>
                    <a:pt x="430" y="92"/>
                  </a:cubicBezTo>
                  <a:cubicBezTo>
                    <a:pt x="430" y="92"/>
                    <a:pt x="430" y="92"/>
                    <a:pt x="430" y="92"/>
                  </a:cubicBezTo>
                  <a:cubicBezTo>
                    <a:pt x="428" y="94"/>
                    <a:pt x="430" y="99"/>
                    <a:pt x="427" y="99"/>
                  </a:cubicBezTo>
                  <a:cubicBezTo>
                    <a:pt x="423" y="99"/>
                    <a:pt x="420" y="99"/>
                    <a:pt x="420" y="96"/>
                  </a:cubicBezTo>
                  <a:cubicBezTo>
                    <a:pt x="421" y="93"/>
                    <a:pt x="427" y="93"/>
                    <a:pt x="428" y="90"/>
                  </a:cubicBezTo>
                  <a:cubicBezTo>
                    <a:pt x="425" y="89"/>
                    <a:pt x="420" y="88"/>
                    <a:pt x="416" y="88"/>
                  </a:cubicBezTo>
                  <a:cubicBezTo>
                    <a:pt x="406" y="88"/>
                    <a:pt x="396" y="92"/>
                    <a:pt x="398" y="100"/>
                  </a:cubicBezTo>
                  <a:cubicBezTo>
                    <a:pt x="400" y="103"/>
                    <a:pt x="406" y="102"/>
                    <a:pt x="408" y="105"/>
                  </a:cubicBezTo>
                  <a:cubicBezTo>
                    <a:pt x="409" y="114"/>
                    <a:pt x="416" y="118"/>
                    <a:pt x="426" y="118"/>
                  </a:cubicBezTo>
                  <a:cubicBezTo>
                    <a:pt x="428" y="118"/>
                    <a:pt x="430" y="118"/>
                    <a:pt x="432" y="118"/>
                  </a:cubicBezTo>
                  <a:cubicBezTo>
                    <a:pt x="428" y="120"/>
                    <a:pt x="429" y="125"/>
                    <a:pt x="432" y="127"/>
                  </a:cubicBezTo>
                  <a:cubicBezTo>
                    <a:pt x="433" y="127"/>
                    <a:pt x="433" y="127"/>
                    <a:pt x="433" y="127"/>
                  </a:cubicBezTo>
                  <a:cubicBezTo>
                    <a:pt x="434" y="127"/>
                    <a:pt x="435" y="127"/>
                    <a:pt x="436" y="127"/>
                  </a:cubicBezTo>
                  <a:cubicBezTo>
                    <a:pt x="437" y="126"/>
                    <a:pt x="437" y="126"/>
                    <a:pt x="438" y="126"/>
                  </a:cubicBezTo>
                  <a:cubicBezTo>
                    <a:pt x="439" y="126"/>
                    <a:pt x="439" y="126"/>
                    <a:pt x="440" y="126"/>
                  </a:cubicBezTo>
                  <a:cubicBezTo>
                    <a:pt x="440" y="129"/>
                    <a:pt x="436" y="130"/>
                    <a:pt x="439" y="132"/>
                  </a:cubicBezTo>
                  <a:cubicBezTo>
                    <a:pt x="446" y="136"/>
                    <a:pt x="446" y="149"/>
                    <a:pt x="455" y="149"/>
                  </a:cubicBezTo>
                  <a:cubicBezTo>
                    <a:pt x="455" y="149"/>
                    <a:pt x="455" y="149"/>
                    <a:pt x="455" y="149"/>
                  </a:cubicBezTo>
                  <a:cubicBezTo>
                    <a:pt x="465" y="148"/>
                    <a:pt x="465" y="132"/>
                    <a:pt x="477" y="130"/>
                  </a:cubicBezTo>
                  <a:cubicBezTo>
                    <a:pt x="476" y="119"/>
                    <a:pt x="483" y="115"/>
                    <a:pt x="491" y="111"/>
                  </a:cubicBezTo>
                  <a:cubicBezTo>
                    <a:pt x="498" y="114"/>
                    <a:pt x="499" y="121"/>
                    <a:pt x="503" y="126"/>
                  </a:cubicBezTo>
                  <a:cubicBezTo>
                    <a:pt x="503" y="130"/>
                    <a:pt x="497" y="129"/>
                    <a:pt x="499" y="135"/>
                  </a:cubicBezTo>
                  <a:cubicBezTo>
                    <a:pt x="500" y="135"/>
                    <a:pt x="501" y="136"/>
                    <a:pt x="502" y="136"/>
                  </a:cubicBezTo>
                  <a:cubicBezTo>
                    <a:pt x="506" y="136"/>
                    <a:pt x="509" y="133"/>
                    <a:pt x="512" y="133"/>
                  </a:cubicBezTo>
                  <a:cubicBezTo>
                    <a:pt x="516" y="133"/>
                    <a:pt x="514" y="138"/>
                    <a:pt x="518" y="138"/>
                  </a:cubicBezTo>
                  <a:cubicBezTo>
                    <a:pt x="518" y="138"/>
                    <a:pt x="518" y="138"/>
                    <a:pt x="519" y="138"/>
                  </a:cubicBezTo>
                  <a:cubicBezTo>
                    <a:pt x="525" y="134"/>
                    <a:pt x="535" y="132"/>
                    <a:pt x="540" y="125"/>
                  </a:cubicBezTo>
                  <a:cubicBezTo>
                    <a:pt x="524" y="120"/>
                    <a:pt x="517" y="108"/>
                    <a:pt x="496" y="107"/>
                  </a:cubicBezTo>
                  <a:cubicBezTo>
                    <a:pt x="495" y="106"/>
                    <a:pt x="493" y="105"/>
                    <a:pt x="492" y="102"/>
                  </a:cubicBezTo>
                  <a:cubicBezTo>
                    <a:pt x="491" y="102"/>
                    <a:pt x="490" y="102"/>
                    <a:pt x="489" y="102"/>
                  </a:cubicBezTo>
                  <a:cubicBezTo>
                    <a:pt x="482" y="102"/>
                    <a:pt x="475" y="98"/>
                    <a:pt x="470" y="94"/>
                  </a:cubicBezTo>
                  <a:cubicBezTo>
                    <a:pt x="464" y="89"/>
                    <a:pt x="459" y="85"/>
                    <a:pt x="455" y="85"/>
                  </a:cubicBezTo>
                  <a:moveTo>
                    <a:pt x="804" y="81"/>
                  </a:moveTo>
                  <a:cubicBezTo>
                    <a:pt x="800" y="81"/>
                    <a:pt x="796" y="83"/>
                    <a:pt x="796" y="87"/>
                  </a:cubicBezTo>
                  <a:cubicBezTo>
                    <a:pt x="797" y="89"/>
                    <a:pt x="801" y="90"/>
                    <a:pt x="805" y="90"/>
                  </a:cubicBezTo>
                  <a:cubicBezTo>
                    <a:pt x="809" y="90"/>
                    <a:pt x="812" y="89"/>
                    <a:pt x="812" y="86"/>
                  </a:cubicBezTo>
                  <a:cubicBezTo>
                    <a:pt x="812" y="83"/>
                    <a:pt x="808" y="81"/>
                    <a:pt x="804" y="81"/>
                  </a:cubicBezTo>
                  <a:moveTo>
                    <a:pt x="888" y="80"/>
                  </a:moveTo>
                  <a:cubicBezTo>
                    <a:pt x="882" y="80"/>
                    <a:pt x="876" y="82"/>
                    <a:pt x="875" y="87"/>
                  </a:cubicBezTo>
                  <a:cubicBezTo>
                    <a:pt x="877" y="89"/>
                    <a:pt x="880" y="89"/>
                    <a:pt x="883" y="89"/>
                  </a:cubicBezTo>
                  <a:cubicBezTo>
                    <a:pt x="888" y="89"/>
                    <a:pt x="894" y="88"/>
                    <a:pt x="896" y="86"/>
                  </a:cubicBezTo>
                  <a:cubicBezTo>
                    <a:pt x="896" y="81"/>
                    <a:pt x="896" y="81"/>
                    <a:pt x="896" y="81"/>
                  </a:cubicBezTo>
                  <a:cubicBezTo>
                    <a:pt x="894" y="80"/>
                    <a:pt x="891" y="80"/>
                    <a:pt x="888" y="80"/>
                  </a:cubicBezTo>
                  <a:moveTo>
                    <a:pt x="1219" y="79"/>
                  </a:moveTo>
                  <a:cubicBezTo>
                    <a:pt x="1215" y="79"/>
                    <a:pt x="1212" y="80"/>
                    <a:pt x="1210" y="81"/>
                  </a:cubicBezTo>
                  <a:cubicBezTo>
                    <a:pt x="1211" y="89"/>
                    <a:pt x="1224" y="92"/>
                    <a:pt x="1235" y="92"/>
                  </a:cubicBezTo>
                  <a:cubicBezTo>
                    <a:pt x="1236" y="92"/>
                    <a:pt x="1236" y="92"/>
                    <a:pt x="1237" y="92"/>
                  </a:cubicBezTo>
                  <a:cubicBezTo>
                    <a:pt x="1237" y="84"/>
                    <a:pt x="1237" y="84"/>
                    <a:pt x="1237" y="84"/>
                  </a:cubicBezTo>
                  <a:cubicBezTo>
                    <a:pt x="1233" y="81"/>
                    <a:pt x="1225" y="79"/>
                    <a:pt x="1219" y="79"/>
                  </a:cubicBezTo>
                  <a:moveTo>
                    <a:pt x="2851" y="77"/>
                  </a:moveTo>
                  <a:cubicBezTo>
                    <a:pt x="2844" y="77"/>
                    <a:pt x="2837" y="79"/>
                    <a:pt x="2833" y="82"/>
                  </a:cubicBezTo>
                  <a:cubicBezTo>
                    <a:pt x="2832" y="90"/>
                    <a:pt x="2844" y="88"/>
                    <a:pt x="2849" y="91"/>
                  </a:cubicBezTo>
                  <a:cubicBezTo>
                    <a:pt x="2848" y="94"/>
                    <a:pt x="2841" y="93"/>
                    <a:pt x="2840" y="98"/>
                  </a:cubicBezTo>
                  <a:cubicBezTo>
                    <a:pt x="2842" y="100"/>
                    <a:pt x="2844" y="101"/>
                    <a:pt x="2846" y="101"/>
                  </a:cubicBezTo>
                  <a:cubicBezTo>
                    <a:pt x="2850" y="101"/>
                    <a:pt x="2855" y="99"/>
                    <a:pt x="2858" y="98"/>
                  </a:cubicBezTo>
                  <a:cubicBezTo>
                    <a:pt x="2860" y="97"/>
                    <a:pt x="2862" y="97"/>
                    <a:pt x="2864" y="97"/>
                  </a:cubicBezTo>
                  <a:cubicBezTo>
                    <a:pt x="2875" y="97"/>
                    <a:pt x="2880" y="101"/>
                    <a:pt x="2886" y="108"/>
                  </a:cubicBezTo>
                  <a:cubicBezTo>
                    <a:pt x="2886" y="108"/>
                    <a:pt x="2887" y="108"/>
                    <a:pt x="2887" y="108"/>
                  </a:cubicBezTo>
                  <a:cubicBezTo>
                    <a:pt x="2893" y="108"/>
                    <a:pt x="2897" y="107"/>
                    <a:pt x="2901" y="106"/>
                  </a:cubicBezTo>
                  <a:cubicBezTo>
                    <a:pt x="2896" y="95"/>
                    <a:pt x="2886" y="84"/>
                    <a:pt x="2871" y="84"/>
                  </a:cubicBezTo>
                  <a:cubicBezTo>
                    <a:pt x="2869" y="84"/>
                    <a:pt x="2868" y="85"/>
                    <a:pt x="2867" y="85"/>
                  </a:cubicBezTo>
                  <a:cubicBezTo>
                    <a:pt x="2865" y="79"/>
                    <a:pt x="2858" y="77"/>
                    <a:pt x="2851" y="77"/>
                  </a:cubicBezTo>
                  <a:moveTo>
                    <a:pt x="825" y="76"/>
                  </a:moveTo>
                  <a:cubicBezTo>
                    <a:pt x="820" y="76"/>
                    <a:pt x="815" y="79"/>
                    <a:pt x="818" y="84"/>
                  </a:cubicBezTo>
                  <a:cubicBezTo>
                    <a:pt x="818" y="85"/>
                    <a:pt x="821" y="86"/>
                    <a:pt x="823" y="86"/>
                  </a:cubicBezTo>
                  <a:cubicBezTo>
                    <a:pt x="825" y="86"/>
                    <a:pt x="827" y="85"/>
                    <a:pt x="829" y="85"/>
                  </a:cubicBezTo>
                  <a:cubicBezTo>
                    <a:pt x="832" y="79"/>
                    <a:pt x="829" y="76"/>
                    <a:pt x="825" y="76"/>
                  </a:cubicBezTo>
                  <a:moveTo>
                    <a:pt x="490" y="68"/>
                  </a:moveTo>
                  <a:cubicBezTo>
                    <a:pt x="483" y="73"/>
                    <a:pt x="475" y="78"/>
                    <a:pt x="472" y="86"/>
                  </a:cubicBezTo>
                  <a:cubicBezTo>
                    <a:pt x="476" y="89"/>
                    <a:pt x="482" y="90"/>
                    <a:pt x="487" y="90"/>
                  </a:cubicBezTo>
                  <a:cubicBezTo>
                    <a:pt x="488" y="90"/>
                    <a:pt x="489" y="90"/>
                    <a:pt x="489" y="90"/>
                  </a:cubicBezTo>
                  <a:cubicBezTo>
                    <a:pt x="490" y="90"/>
                    <a:pt x="491" y="90"/>
                    <a:pt x="492" y="90"/>
                  </a:cubicBezTo>
                  <a:cubicBezTo>
                    <a:pt x="495" y="90"/>
                    <a:pt x="499" y="90"/>
                    <a:pt x="502" y="91"/>
                  </a:cubicBezTo>
                  <a:cubicBezTo>
                    <a:pt x="502" y="95"/>
                    <a:pt x="496" y="93"/>
                    <a:pt x="493" y="95"/>
                  </a:cubicBezTo>
                  <a:cubicBezTo>
                    <a:pt x="496" y="101"/>
                    <a:pt x="511" y="102"/>
                    <a:pt x="522" y="102"/>
                  </a:cubicBezTo>
                  <a:cubicBezTo>
                    <a:pt x="529" y="102"/>
                    <a:pt x="539" y="103"/>
                    <a:pt x="546" y="103"/>
                  </a:cubicBezTo>
                  <a:cubicBezTo>
                    <a:pt x="547" y="103"/>
                    <a:pt x="549" y="103"/>
                    <a:pt x="550" y="103"/>
                  </a:cubicBezTo>
                  <a:cubicBezTo>
                    <a:pt x="561" y="102"/>
                    <a:pt x="567" y="91"/>
                    <a:pt x="567" y="82"/>
                  </a:cubicBezTo>
                  <a:cubicBezTo>
                    <a:pt x="557" y="81"/>
                    <a:pt x="547" y="76"/>
                    <a:pt x="538" y="76"/>
                  </a:cubicBezTo>
                  <a:cubicBezTo>
                    <a:pt x="534" y="76"/>
                    <a:pt x="530" y="77"/>
                    <a:pt x="527" y="80"/>
                  </a:cubicBezTo>
                  <a:cubicBezTo>
                    <a:pt x="524" y="79"/>
                    <a:pt x="526" y="73"/>
                    <a:pt x="524" y="71"/>
                  </a:cubicBezTo>
                  <a:cubicBezTo>
                    <a:pt x="523" y="71"/>
                    <a:pt x="522" y="70"/>
                    <a:pt x="522" y="70"/>
                  </a:cubicBezTo>
                  <a:cubicBezTo>
                    <a:pt x="515" y="70"/>
                    <a:pt x="515" y="76"/>
                    <a:pt x="512" y="79"/>
                  </a:cubicBezTo>
                  <a:cubicBezTo>
                    <a:pt x="501" y="78"/>
                    <a:pt x="497" y="71"/>
                    <a:pt x="490" y="68"/>
                  </a:cubicBezTo>
                  <a:moveTo>
                    <a:pt x="752" y="66"/>
                  </a:moveTo>
                  <a:cubicBezTo>
                    <a:pt x="743" y="66"/>
                    <a:pt x="735" y="70"/>
                    <a:pt x="732" y="77"/>
                  </a:cubicBezTo>
                  <a:cubicBezTo>
                    <a:pt x="735" y="80"/>
                    <a:pt x="739" y="81"/>
                    <a:pt x="743" y="81"/>
                  </a:cubicBezTo>
                  <a:cubicBezTo>
                    <a:pt x="752" y="81"/>
                    <a:pt x="761" y="76"/>
                    <a:pt x="761" y="68"/>
                  </a:cubicBezTo>
                  <a:cubicBezTo>
                    <a:pt x="758" y="67"/>
                    <a:pt x="755" y="66"/>
                    <a:pt x="752" y="66"/>
                  </a:cubicBezTo>
                  <a:moveTo>
                    <a:pt x="796" y="65"/>
                  </a:moveTo>
                  <a:cubicBezTo>
                    <a:pt x="792" y="65"/>
                    <a:pt x="787" y="67"/>
                    <a:pt x="783" y="68"/>
                  </a:cubicBezTo>
                  <a:cubicBezTo>
                    <a:pt x="778" y="70"/>
                    <a:pt x="773" y="72"/>
                    <a:pt x="768" y="72"/>
                  </a:cubicBezTo>
                  <a:cubicBezTo>
                    <a:pt x="767" y="72"/>
                    <a:pt x="766" y="72"/>
                    <a:pt x="766" y="72"/>
                  </a:cubicBezTo>
                  <a:cubicBezTo>
                    <a:pt x="764" y="75"/>
                    <a:pt x="762" y="76"/>
                    <a:pt x="762" y="81"/>
                  </a:cubicBezTo>
                  <a:cubicBezTo>
                    <a:pt x="765" y="84"/>
                    <a:pt x="768" y="86"/>
                    <a:pt x="771" y="86"/>
                  </a:cubicBezTo>
                  <a:cubicBezTo>
                    <a:pt x="776" y="86"/>
                    <a:pt x="780" y="82"/>
                    <a:pt x="786" y="81"/>
                  </a:cubicBezTo>
                  <a:cubicBezTo>
                    <a:pt x="789" y="80"/>
                    <a:pt x="794" y="81"/>
                    <a:pt x="796" y="80"/>
                  </a:cubicBezTo>
                  <a:cubicBezTo>
                    <a:pt x="801" y="78"/>
                    <a:pt x="804" y="71"/>
                    <a:pt x="803" y="68"/>
                  </a:cubicBezTo>
                  <a:cubicBezTo>
                    <a:pt x="801" y="66"/>
                    <a:pt x="798" y="65"/>
                    <a:pt x="796" y="65"/>
                  </a:cubicBezTo>
                  <a:moveTo>
                    <a:pt x="1237" y="62"/>
                  </a:moveTo>
                  <a:cubicBezTo>
                    <a:pt x="1228" y="64"/>
                    <a:pt x="1220" y="66"/>
                    <a:pt x="1218" y="73"/>
                  </a:cubicBezTo>
                  <a:cubicBezTo>
                    <a:pt x="1225" y="75"/>
                    <a:pt x="1230" y="79"/>
                    <a:pt x="1237" y="80"/>
                  </a:cubicBezTo>
                  <a:cubicBezTo>
                    <a:pt x="1237" y="62"/>
                    <a:pt x="1237" y="62"/>
                    <a:pt x="1237" y="62"/>
                  </a:cubicBezTo>
                  <a:moveTo>
                    <a:pt x="850" y="61"/>
                  </a:moveTo>
                  <a:cubicBezTo>
                    <a:pt x="848" y="61"/>
                    <a:pt x="845" y="62"/>
                    <a:pt x="843" y="62"/>
                  </a:cubicBezTo>
                  <a:cubicBezTo>
                    <a:pt x="843" y="68"/>
                    <a:pt x="850" y="72"/>
                    <a:pt x="856" y="72"/>
                  </a:cubicBezTo>
                  <a:cubicBezTo>
                    <a:pt x="859" y="72"/>
                    <a:pt x="862" y="71"/>
                    <a:pt x="863" y="68"/>
                  </a:cubicBezTo>
                  <a:cubicBezTo>
                    <a:pt x="861" y="64"/>
                    <a:pt x="856" y="61"/>
                    <a:pt x="850" y="61"/>
                  </a:cubicBezTo>
                  <a:moveTo>
                    <a:pt x="1205" y="54"/>
                  </a:moveTo>
                  <a:cubicBezTo>
                    <a:pt x="1200" y="54"/>
                    <a:pt x="1195" y="58"/>
                    <a:pt x="1199" y="63"/>
                  </a:cubicBezTo>
                  <a:cubicBezTo>
                    <a:pt x="1201" y="63"/>
                    <a:pt x="1203" y="64"/>
                    <a:pt x="1205" y="64"/>
                  </a:cubicBezTo>
                  <a:cubicBezTo>
                    <a:pt x="1209" y="64"/>
                    <a:pt x="1212" y="63"/>
                    <a:pt x="1213" y="60"/>
                  </a:cubicBezTo>
                  <a:cubicBezTo>
                    <a:pt x="1213" y="56"/>
                    <a:pt x="1209" y="54"/>
                    <a:pt x="1205" y="54"/>
                  </a:cubicBezTo>
                  <a:moveTo>
                    <a:pt x="941" y="54"/>
                  </a:moveTo>
                  <a:cubicBezTo>
                    <a:pt x="935" y="54"/>
                    <a:pt x="926" y="57"/>
                    <a:pt x="921" y="59"/>
                  </a:cubicBezTo>
                  <a:cubicBezTo>
                    <a:pt x="919" y="61"/>
                    <a:pt x="922" y="63"/>
                    <a:pt x="920" y="65"/>
                  </a:cubicBezTo>
                  <a:cubicBezTo>
                    <a:pt x="916" y="67"/>
                    <a:pt x="913" y="67"/>
                    <a:pt x="910" y="67"/>
                  </a:cubicBezTo>
                  <a:cubicBezTo>
                    <a:pt x="908" y="67"/>
                    <a:pt x="907" y="67"/>
                    <a:pt x="905" y="67"/>
                  </a:cubicBezTo>
                  <a:cubicBezTo>
                    <a:pt x="903" y="67"/>
                    <a:pt x="901" y="66"/>
                    <a:pt x="899" y="66"/>
                  </a:cubicBezTo>
                  <a:cubicBezTo>
                    <a:pt x="896" y="66"/>
                    <a:pt x="894" y="67"/>
                    <a:pt x="891" y="68"/>
                  </a:cubicBezTo>
                  <a:cubicBezTo>
                    <a:pt x="891" y="76"/>
                    <a:pt x="895" y="79"/>
                    <a:pt x="901" y="79"/>
                  </a:cubicBezTo>
                  <a:cubicBezTo>
                    <a:pt x="909" y="79"/>
                    <a:pt x="920" y="73"/>
                    <a:pt x="925" y="70"/>
                  </a:cubicBezTo>
                  <a:cubicBezTo>
                    <a:pt x="927" y="71"/>
                    <a:pt x="930" y="71"/>
                    <a:pt x="932" y="71"/>
                  </a:cubicBezTo>
                  <a:cubicBezTo>
                    <a:pt x="938" y="71"/>
                    <a:pt x="944" y="67"/>
                    <a:pt x="952" y="66"/>
                  </a:cubicBezTo>
                  <a:cubicBezTo>
                    <a:pt x="953" y="57"/>
                    <a:pt x="948" y="54"/>
                    <a:pt x="941" y="54"/>
                  </a:cubicBezTo>
                  <a:moveTo>
                    <a:pt x="882" y="47"/>
                  </a:moveTo>
                  <a:cubicBezTo>
                    <a:pt x="872" y="47"/>
                    <a:pt x="860" y="52"/>
                    <a:pt x="860" y="61"/>
                  </a:cubicBezTo>
                  <a:cubicBezTo>
                    <a:pt x="864" y="67"/>
                    <a:pt x="872" y="68"/>
                    <a:pt x="875" y="74"/>
                  </a:cubicBezTo>
                  <a:cubicBezTo>
                    <a:pt x="864" y="76"/>
                    <a:pt x="852" y="76"/>
                    <a:pt x="848" y="84"/>
                  </a:cubicBezTo>
                  <a:cubicBezTo>
                    <a:pt x="850" y="86"/>
                    <a:pt x="852" y="86"/>
                    <a:pt x="854" y="86"/>
                  </a:cubicBezTo>
                  <a:cubicBezTo>
                    <a:pt x="856" y="86"/>
                    <a:pt x="859" y="85"/>
                    <a:pt x="861" y="84"/>
                  </a:cubicBezTo>
                  <a:cubicBezTo>
                    <a:pt x="864" y="83"/>
                    <a:pt x="867" y="82"/>
                    <a:pt x="870" y="82"/>
                  </a:cubicBezTo>
                  <a:cubicBezTo>
                    <a:pt x="872" y="82"/>
                    <a:pt x="873" y="82"/>
                    <a:pt x="875" y="83"/>
                  </a:cubicBezTo>
                  <a:cubicBezTo>
                    <a:pt x="879" y="77"/>
                    <a:pt x="884" y="73"/>
                    <a:pt x="887" y="68"/>
                  </a:cubicBezTo>
                  <a:cubicBezTo>
                    <a:pt x="882" y="64"/>
                    <a:pt x="872" y="64"/>
                    <a:pt x="868" y="60"/>
                  </a:cubicBezTo>
                  <a:cubicBezTo>
                    <a:pt x="872" y="54"/>
                    <a:pt x="889" y="58"/>
                    <a:pt x="887" y="48"/>
                  </a:cubicBezTo>
                  <a:cubicBezTo>
                    <a:pt x="886" y="47"/>
                    <a:pt x="884" y="47"/>
                    <a:pt x="882" y="47"/>
                  </a:cubicBezTo>
                  <a:moveTo>
                    <a:pt x="929" y="45"/>
                  </a:moveTo>
                  <a:cubicBezTo>
                    <a:pt x="926" y="45"/>
                    <a:pt x="923" y="47"/>
                    <a:pt x="924" y="52"/>
                  </a:cubicBezTo>
                  <a:cubicBezTo>
                    <a:pt x="925" y="53"/>
                    <a:pt x="927" y="53"/>
                    <a:pt x="929" y="53"/>
                  </a:cubicBezTo>
                  <a:cubicBezTo>
                    <a:pt x="929" y="53"/>
                    <a:pt x="930" y="53"/>
                    <a:pt x="930" y="53"/>
                  </a:cubicBezTo>
                  <a:cubicBezTo>
                    <a:pt x="931" y="53"/>
                    <a:pt x="931" y="53"/>
                    <a:pt x="932" y="53"/>
                  </a:cubicBezTo>
                  <a:cubicBezTo>
                    <a:pt x="932" y="53"/>
                    <a:pt x="933" y="53"/>
                    <a:pt x="933" y="53"/>
                  </a:cubicBezTo>
                  <a:cubicBezTo>
                    <a:pt x="936" y="48"/>
                    <a:pt x="933" y="45"/>
                    <a:pt x="929" y="45"/>
                  </a:cubicBezTo>
                  <a:moveTo>
                    <a:pt x="2955" y="34"/>
                  </a:moveTo>
                  <a:cubicBezTo>
                    <a:pt x="2951" y="34"/>
                    <a:pt x="2948" y="35"/>
                    <a:pt x="2947" y="38"/>
                  </a:cubicBezTo>
                  <a:cubicBezTo>
                    <a:pt x="2947" y="42"/>
                    <a:pt x="2956" y="39"/>
                    <a:pt x="2956" y="44"/>
                  </a:cubicBezTo>
                  <a:cubicBezTo>
                    <a:pt x="2955" y="45"/>
                    <a:pt x="2954" y="45"/>
                    <a:pt x="2953" y="45"/>
                  </a:cubicBezTo>
                  <a:cubicBezTo>
                    <a:pt x="2952" y="45"/>
                    <a:pt x="2951" y="45"/>
                    <a:pt x="2950" y="44"/>
                  </a:cubicBezTo>
                  <a:cubicBezTo>
                    <a:pt x="2949" y="44"/>
                    <a:pt x="2949" y="44"/>
                    <a:pt x="2948" y="44"/>
                  </a:cubicBezTo>
                  <a:cubicBezTo>
                    <a:pt x="2947" y="44"/>
                    <a:pt x="2946" y="44"/>
                    <a:pt x="2946" y="45"/>
                  </a:cubicBezTo>
                  <a:cubicBezTo>
                    <a:pt x="2943" y="47"/>
                    <a:pt x="2948" y="51"/>
                    <a:pt x="2944" y="53"/>
                  </a:cubicBezTo>
                  <a:cubicBezTo>
                    <a:pt x="2943" y="53"/>
                    <a:pt x="2942" y="53"/>
                    <a:pt x="2940" y="53"/>
                  </a:cubicBezTo>
                  <a:cubicBezTo>
                    <a:pt x="2934" y="53"/>
                    <a:pt x="2930" y="54"/>
                    <a:pt x="2928" y="58"/>
                  </a:cubicBezTo>
                  <a:cubicBezTo>
                    <a:pt x="2927" y="62"/>
                    <a:pt x="2930" y="61"/>
                    <a:pt x="2930" y="64"/>
                  </a:cubicBezTo>
                  <a:cubicBezTo>
                    <a:pt x="2929" y="67"/>
                    <a:pt x="2924" y="66"/>
                    <a:pt x="2925" y="70"/>
                  </a:cubicBezTo>
                  <a:cubicBezTo>
                    <a:pt x="2927" y="76"/>
                    <a:pt x="2932" y="77"/>
                    <a:pt x="2938" y="77"/>
                  </a:cubicBezTo>
                  <a:cubicBezTo>
                    <a:pt x="2942" y="77"/>
                    <a:pt x="2945" y="77"/>
                    <a:pt x="2949" y="76"/>
                  </a:cubicBezTo>
                  <a:cubicBezTo>
                    <a:pt x="2953" y="76"/>
                    <a:pt x="2957" y="75"/>
                    <a:pt x="2960" y="75"/>
                  </a:cubicBezTo>
                  <a:cubicBezTo>
                    <a:pt x="2964" y="75"/>
                    <a:pt x="2968" y="76"/>
                    <a:pt x="2971" y="79"/>
                  </a:cubicBezTo>
                  <a:cubicBezTo>
                    <a:pt x="2970" y="82"/>
                    <a:pt x="2968" y="83"/>
                    <a:pt x="2965" y="83"/>
                  </a:cubicBezTo>
                  <a:cubicBezTo>
                    <a:pt x="2961" y="83"/>
                    <a:pt x="2956" y="81"/>
                    <a:pt x="2952" y="80"/>
                  </a:cubicBezTo>
                  <a:cubicBezTo>
                    <a:pt x="2951" y="81"/>
                    <a:pt x="2951" y="84"/>
                    <a:pt x="2949" y="85"/>
                  </a:cubicBezTo>
                  <a:cubicBezTo>
                    <a:pt x="2951" y="93"/>
                    <a:pt x="2964" y="99"/>
                    <a:pt x="2976" y="99"/>
                  </a:cubicBezTo>
                  <a:cubicBezTo>
                    <a:pt x="2981" y="99"/>
                    <a:pt x="2987" y="98"/>
                    <a:pt x="2991" y="96"/>
                  </a:cubicBezTo>
                  <a:cubicBezTo>
                    <a:pt x="2995" y="97"/>
                    <a:pt x="2996" y="101"/>
                    <a:pt x="3002" y="101"/>
                  </a:cubicBezTo>
                  <a:cubicBezTo>
                    <a:pt x="3010" y="98"/>
                    <a:pt x="2998" y="88"/>
                    <a:pt x="3007" y="85"/>
                  </a:cubicBezTo>
                  <a:cubicBezTo>
                    <a:pt x="3010" y="86"/>
                    <a:pt x="3009" y="90"/>
                    <a:pt x="3014" y="90"/>
                  </a:cubicBezTo>
                  <a:cubicBezTo>
                    <a:pt x="3021" y="87"/>
                    <a:pt x="3028" y="84"/>
                    <a:pt x="3029" y="76"/>
                  </a:cubicBezTo>
                  <a:cubicBezTo>
                    <a:pt x="3016" y="76"/>
                    <a:pt x="3019" y="63"/>
                    <a:pt x="3006" y="63"/>
                  </a:cubicBezTo>
                  <a:cubicBezTo>
                    <a:pt x="3004" y="63"/>
                    <a:pt x="3003" y="63"/>
                    <a:pt x="3001" y="63"/>
                  </a:cubicBezTo>
                  <a:cubicBezTo>
                    <a:pt x="2993" y="55"/>
                    <a:pt x="2978" y="53"/>
                    <a:pt x="2976" y="41"/>
                  </a:cubicBezTo>
                  <a:cubicBezTo>
                    <a:pt x="2971" y="39"/>
                    <a:pt x="2962" y="34"/>
                    <a:pt x="2955" y="34"/>
                  </a:cubicBezTo>
                  <a:moveTo>
                    <a:pt x="3075" y="120"/>
                  </a:moveTo>
                  <a:cubicBezTo>
                    <a:pt x="3073" y="120"/>
                    <a:pt x="3070" y="120"/>
                    <a:pt x="3069" y="119"/>
                  </a:cubicBezTo>
                  <a:cubicBezTo>
                    <a:pt x="3065" y="113"/>
                    <a:pt x="3071" y="111"/>
                    <a:pt x="3077" y="111"/>
                  </a:cubicBezTo>
                  <a:cubicBezTo>
                    <a:pt x="3082" y="111"/>
                    <a:pt x="3088" y="113"/>
                    <a:pt x="3087" y="118"/>
                  </a:cubicBezTo>
                  <a:cubicBezTo>
                    <a:pt x="3085" y="119"/>
                    <a:pt x="3080" y="120"/>
                    <a:pt x="3075" y="120"/>
                  </a:cubicBezTo>
                  <a:moveTo>
                    <a:pt x="3192" y="43"/>
                  </a:moveTo>
                  <a:cubicBezTo>
                    <a:pt x="3189" y="43"/>
                    <a:pt x="3186" y="42"/>
                    <a:pt x="3184" y="41"/>
                  </a:cubicBezTo>
                  <a:cubicBezTo>
                    <a:pt x="3191" y="36"/>
                    <a:pt x="3198" y="31"/>
                    <a:pt x="3208" y="31"/>
                  </a:cubicBezTo>
                  <a:cubicBezTo>
                    <a:pt x="3211" y="31"/>
                    <a:pt x="3215" y="32"/>
                    <a:pt x="3218" y="33"/>
                  </a:cubicBezTo>
                  <a:cubicBezTo>
                    <a:pt x="3213" y="37"/>
                    <a:pt x="3201" y="43"/>
                    <a:pt x="3192" y="43"/>
                  </a:cubicBezTo>
                  <a:moveTo>
                    <a:pt x="3137" y="10"/>
                  </a:moveTo>
                  <a:cubicBezTo>
                    <a:pt x="3133" y="12"/>
                    <a:pt x="3131" y="16"/>
                    <a:pt x="3126" y="17"/>
                  </a:cubicBezTo>
                  <a:cubicBezTo>
                    <a:pt x="3122" y="15"/>
                    <a:pt x="3118" y="14"/>
                    <a:pt x="3114" y="14"/>
                  </a:cubicBezTo>
                  <a:cubicBezTo>
                    <a:pt x="3104" y="14"/>
                    <a:pt x="3092" y="19"/>
                    <a:pt x="3081" y="19"/>
                  </a:cubicBezTo>
                  <a:cubicBezTo>
                    <a:pt x="3079" y="20"/>
                    <a:pt x="3080" y="25"/>
                    <a:pt x="3077" y="25"/>
                  </a:cubicBezTo>
                  <a:cubicBezTo>
                    <a:pt x="3071" y="23"/>
                    <a:pt x="3065" y="19"/>
                    <a:pt x="3058" y="19"/>
                  </a:cubicBezTo>
                  <a:cubicBezTo>
                    <a:pt x="3055" y="19"/>
                    <a:pt x="3053" y="20"/>
                    <a:pt x="3050" y="22"/>
                  </a:cubicBezTo>
                  <a:cubicBezTo>
                    <a:pt x="3045" y="19"/>
                    <a:pt x="3041" y="16"/>
                    <a:pt x="3033" y="16"/>
                  </a:cubicBezTo>
                  <a:cubicBezTo>
                    <a:pt x="3033" y="16"/>
                    <a:pt x="3032" y="16"/>
                    <a:pt x="3031" y="16"/>
                  </a:cubicBezTo>
                  <a:cubicBezTo>
                    <a:pt x="3028" y="21"/>
                    <a:pt x="3024" y="23"/>
                    <a:pt x="3020" y="23"/>
                  </a:cubicBezTo>
                  <a:cubicBezTo>
                    <a:pt x="3017" y="23"/>
                    <a:pt x="3015" y="22"/>
                    <a:pt x="3012" y="22"/>
                  </a:cubicBezTo>
                  <a:cubicBezTo>
                    <a:pt x="3010" y="22"/>
                    <a:pt x="3007" y="21"/>
                    <a:pt x="3004" y="21"/>
                  </a:cubicBezTo>
                  <a:cubicBezTo>
                    <a:pt x="3003" y="21"/>
                    <a:pt x="3001" y="21"/>
                    <a:pt x="3000" y="22"/>
                  </a:cubicBezTo>
                  <a:cubicBezTo>
                    <a:pt x="2996" y="22"/>
                    <a:pt x="2992" y="26"/>
                    <a:pt x="2989" y="26"/>
                  </a:cubicBezTo>
                  <a:cubicBezTo>
                    <a:pt x="2988" y="26"/>
                    <a:pt x="2987" y="26"/>
                    <a:pt x="2986" y="26"/>
                  </a:cubicBezTo>
                  <a:cubicBezTo>
                    <a:pt x="2985" y="26"/>
                    <a:pt x="2984" y="26"/>
                    <a:pt x="2983" y="26"/>
                  </a:cubicBezTo>
                  <a:cubicBezTo>
                    <a:pt x="2982" y="26"/>
                    <a:pt x="2980" y="26"/>
                    <a:pt x="2979" y="26"/>
                  </a:cubicBezTo>
                  <a:cubicBezTo>
                    <a:pt x="2977" y="26"/>
                    <a:pt x="2975" y="26"/>
                    <a:pt x="2974" y="29"/>
                  </a:cubicBezTo>
                  <a:cubicBezTo>
                    <a:pt x="2975" y="33"/>
                    <a:pt x="2979" y="34"/>
                    <a:pt x="2983" y="34"/>
                  </a:cubicBezTo>
                  <a:cubicBezTo>
                    <a:pt x="2985" y="34"/>
                    <a:pt x="2986" y="34"/>
                    <a:pt x="2987" y="34"/>
                  </a:cubicBezTo>
                  <a:cubicBezTo>
                    <a:pt x="2988" y="34"/>
                    <a:pt x="2989" y="34"/>
                    <a:pt x="2991" y="34"/>
                  </a:cubicBezTo>
                  <a:cubicBezTo>
                    <a:pt x="2993" y="34"/>
                    <a:pt x="2995" y="34"/>
                    <a:pt x="2997" y="35"/>
                  </a:cubicBezTo>
                  <a:cubicBezTo>
                    <a:pt x="2993" y="41"/>
                    <a:pt x="2998" y="47"/>
                    <a:pt x="3000" y="52"/>
                  </a:cubicBezTo>
                  <a:cubicBezTo>
                    <a:pt x="3003" y="55"/>
                    <a:pt x="3007" y="55"/>
                    <a:pt x="3010" y="55"/>
                  </a:cubicBezTo>
                  <a:cubicBezTo>
                    <a:pt x="3015" y="55"/>
                    <a:pt x="3020" y="53"/>
                    <a:pt x="3025" y="51"/>
                  </a:cubicBezTo>
                  <a:cubicBezTo>
                    <a:pt x="3029" y="48"/>
                    <a:pt x="3034" y="46"/>
                    <a:pt x="3038" y="46"/>
                  </a:cubicBezTo>
                  <a:cubicBezTo>
                    <a:pt x="3039" y="46"/>
                    <a:pt x="3041" y="46"/>
                    <a:pt x="3042" y="47"/>
                  </a:cubicBezTo>
                  <a:cubicBezTo>
                    <a:pt x="3035" y="49"/>
                    <a:pt x="3026" y="50"/>
                    <a:pt x="3026" y="60"/>
                  </a:cubicBezTo>
                  <a:cubicBezTo>
                    <a:pt x="3037" y="59"/>
                    <a:pt x="3046" y="54"/>
                    <a:pt x="3056" y="54"/>
                  </a:cubicBezTo>
                  <a:cubicBezTo>
                    <a:pt x="3059" y="54"/>
                    <a:pt x="3062" y="55"/>
                    <a:pt x="3065" y="56"/>
                  </a:cubicBezTo>
                  <a:cubicBezTo>
                    <a:pt x="3076" y="53"/>
                    <a:pt x="3090" y="52"/>
                    <a:pt x="3088" y="38"/>
                  </a:cubicBezTo>
                  <a:cubicBezTo>
                    <a:pt x="3090" y="37"/>
                    <a:pt x="3093" y="35"/>
                    <a:pt x="3095" y="35"/>
                  </a:cubicBezTo>
                  <a:cubicBezTo>
                    <a:pt x="3096" y="35"/>
                    <a:pt x="3097" y="36"/>
                    <a:pt x="3098" y="36"/>
                  </a:cubicBezTo>
                  <a:cubicBezTo>
                    <a:pt x="3099" y="40"/>
                    <a:pt x="3093" y="39"/>
                    <a:pt x="3094" y="44"/>
                  </a:cubicBezTo>
                  <a:cubicBezTo>
                    <a:pt x="3095" y="47"/>
                    <a:pt x="3102" y="46"/>
                    <a:pt x="3101" y="51"/>
                  </a:cubicBezTo>
                  <a:cubicBezTo>
                    <a:pt x="3091" y="57"/>
                    <a:pt x="3076" y="59"/>
                    <a:pt x="3066" y="64"/>
                  </a:cubicBezTo>
                  <a:cubicBezTo>
                    <a:pt x="3068" y="70"/>
                    <a:pt x="3077" y="70"/>
                    <a:pt x="3079" y="75"/>
                  </a:cubicBezTo>
                  <a:cubicBezTo>
                    <a:pt x="3067" y="75"/>
                    <a:pt x="3057" y="62"/>
                    <a:pt x="3042" y="62"/>
                  </a:cubicBezTo>
                  <a:cubicBezTo>
                    <a:pt x="3041" y="62"/>
                    <a:pt x="3039" y="62"/>
                    <a:pt x="3037" y="62"/>
                  </a:cubicBezTo>
                  <a:cubicBezTo>
                    <a:pt x="3034" y="63"/>
                    <a:pt x="3028" y="67"/>
                    <a:pt x="3028" y="70"/>
                  </a:cubicBezTo>
                  <a:cubicBezTo>
                    <a:pt x="3027" y="79"/>
                    <a:pt x="3051" y="79"/>
                    <a:pt x="3055" y="87"/>
                  </a:cubicBezTo>
                  <a:cubicBezTo>
                    <a:pt x="3044" y="92"/>
                    <a:pt x="3026" y="89"/>
                    <a:pt x="3015" y="96"/>
                  </a:cubicBezTo>
                  <a:cubicBezTo>
                    <a:pt x="3015" y="99"/>
                    <a:pt x="3014" y="100"/>
                    <a:pt x="3015" y="103"/>
                  </a:cubicBezTo>
                  <a:cubicBezTo>
                    <a:pt x="3022" y="102"/>
                    <a:pt x="3031" y="99"/>
                    <a:pt x="3037" y="99"/>
                  </a:cubicBezTo>
                  <a:cubicBezTo>
                    <a:pt x="3038" y="99"/>
                    <a:pt x="3040" y="99"/>
                    <a:pt x="3041" y="99"/>
                  </a:cubicBezTo>
                  <a:cubicBezTo>
                    <a:pt x="3041" y="105"/>
                    <a:pt x="3034" y="104"/>
                    <a:pt x="3035" y="110"/>
                  </a:cubicBezTo>
                  <a:cubicBezTo>
                    <a:pt x="3037" y="114"/>
                    <a:pt x="3039" y="115"/>
                    <a:pt x="3041" y="115"/>
                  </a:cubicBezTo>
                  <a:cubicBezTo>
                    <a:pt x="3044" y="115"/>
                    <a:pt x="3047" y="114"/>
                    <a:pt x="3050" y="112"/>
                  </a:cubicBezTo>
                  <a:cubicBezTo>
                    <a:pt x="3052" y="111"/>
                    <a:pt x="3055" y="110"/>
                    <a:pt x="3057" y="110"/>
                  </a:cubicBezTo>
                  <a:cubicBezTo>
                    <a:pt x="3058" y="110"/>
                    <a:pt x="3058" y="110"/>
                    <a:pt x="3059" y="110"/>
                  </a:cubicBezTo>
                  <a:cubicBezTo>
                    <a:pt x="3058" y="117"/>
                    <a:pt x="3048" y="118"/>
                    <a:pt x="3041" y="121"/>
                  </a:cubicBezTo>
                  <a:cubicBezTo>
                    <a:pt x="3031" y="117"/>
                    <a:pt x="3026" y="105"/>
                    <a:pt x="3013" y="105"/>
                  </a:cubicBezTo>
                  <a:cubicBezTo>
                    <a:pt x="3010" y="105"/>
                    <a:pt x="3008" y="106"/>
                    <a:pt x="3004" y="107"/>
                  </a:cubicBezTo>
                  <a:cubicBezTo>
                    <a:pt x="3003" y="114"/>
                    <a:pt x="3013" y="112"/>
                    <a:pt x="3013" y="118"/>
                  </a:cubicBezTo>
                  <a:cubicBezTo>
                    <a:pt x="3007" y="121"/>
                    <a:pt x="2996" y="122"/>
                    <a:pt x="2994" y="129"/>
                  </a:cubicBezTo>
                  <a:cubicBezTo>
                    <a:pt x="2996" y="133"/>
                    <a:pt x="3000" y="134"/>
                    <a:pt x="3005" y="134"/>
                  </a:cubicBezTo>
                  <a:cubicBezTo>
                    <a:pt x="3009" y="134"/>
                    <a:pt x="3014" y="133"/>
                    <a:pt x="3018" y="132"/>
                  </a:cubicBezTo>
                  <a:cubicBezTo>
                    <a:pt x="3024" y="134"/>
                    <a:pt x="3029" y="137"/>
                    <a:pt x="3036" y="138"/>
                  </a:cubicBezTo>
                  <a:cubicBezTo>
                    <a:pt x="3043" y="133"/>
                    <a:pt x="3051" y="132"/>
                    <a:pt x="3060" y="132"/>
                  </a:cubicBezTo>
                  <a:cubicBezTo>
                    <a:pt x="3064" y="132"/>
                    <a:pt x="3069" y="133"/>
                    <a:pt x="3074" y="133"/>
                  </a:cubicBezTo>
                  <a:cubicBezTo>
                    <a:pt x="3079" y="133"/>
                    <a:pt x="3084" y="134"/>
                    <a:pt x="3089" y="134"/>
                  </a:cubicBezTo>
                  <a:cubicBezTo>
                    <a:pt x="3098" y="134"/>
                    <a:pt x="3107" y="132"/>
                    <a:pt x="3115" y="127"/>
                  </a:cubicBezTo>
                  <a:cubicBezTo>
                    <a:pt x="3114" y="118"/>
                    <a:pt x="3093" y="125"/>
                    <a:pt x="3094" y="113"/>
                  </a:cubicBezTo>
                  <a:cubicBezTo>
                    <a:pt x="3095" y="114"/>
                    <a:pt x="3097" y="114"/>
                    <a:pt x="3098" y="114"/>
                  </a:cubicBezTo>
                  <a:cubicBezTo>
                    <a:pt x="3105" y="114"/>
                    <a:pt x="3108" y="107"/>
                    <a:pt x="3114" y="105"/>
                  </a:cubicBezTo>
                  <a:cubicBezTo>
                    <a:pt x="3115" y="105"/>
                    <a:pt x="3117" y="104"/>
                    <a:pt x="3118" y="104"/>
                  </a:cubicBezTo>
                  <a:cubicBezTo>
                    <a:pt x="3119" y="104"/>
                    <a:pt x="3120" y="104"/>
                    <a:pt x="3120" y="105"/>
                  </a:cubicBezTo>
                  <a:cubicBezTo>
                    <a:pt x="3121" y="105"/>
                    <a:pt x="3122" y="105"/>
                    <a:pt x="3122" y="105"/>
                  </a:cubicBezTo>
                  <a:cubicBezTo>
                    <a:pt x="3125" y="105"/>
                    <a:pt x="3128" y="104"/>
                    <a:pt x="3131" y="101"/>
                  </a:cubicBezTo>
                  <a:cubicBezTo>
                    <a:pt x="3131" y="98"/>
                    <a:pt x="3127" y="98"/>
                    <a:pt x="3127" y="95"/>
                  </a:cubicBezTo>
                  <a:cubicBezTo>
                    <a:pt x="3132" y="93"/>
                    <a:pt x="3139" y="94"/>
                    <a:pt x="3139" y="89"/>
                  </a:cubicBezTo>
                  <a:cubicBezTo>
                    <a:pt x="3137" y="83"/>
                    <a:pt x="3123" y="87"/>
                    <a:pt x="3122" y="80"/>
                  </a:cubicBezTo>
                  <a:cubicBezTo>
                    <a:pt x="3123" y="78"/>
                    <a:pt x="3124" y="76"/>
                    <a:pt x="3127" y="75"/>
                  </a:cubicBezTo>
                  <a:cubicBezTo>
                    <a:pt x="3132" y="76"/>
                    <a:pt x="3133" y="79"/>
                    <a:pt x="3139" y="79"/>
                  </a:cubicBezTo>
                  <a:cubicBezTo>
                    <a:pt x="3139" y="79"/>
                    <a:pt x="3140" y="79"/>
                    <a:pt x="3141" y="79"/>
                  </a:cubicBezTo>
                  <a:cubicBezTo>
                    <a:pt x="3141" y="75"/>
                    <a:pt x="3135" y="75"/>
                    <a:pt x="3137" y="70"/>
                  </a:cubicBezTo>
                  <a:cubicBezTo>
                    <a:pt x="3139" y="69"/>
                    <a:pt x="3141" y="69"/>
                    <a:pt x="3142" y="69"/>
                  </a:cubicBezTo>
                  <a:cubicBezTo>
                    <a:pt x="3147" y="69"/>
                    <a:pt x="3151" y="70"/>
                    <a:pt x="3155" y="71"/>
                  </a:cubicBezTo>
                  <a:cubicBezTo>
                    <a:pt x="3159" y="73"/>
                    <a:pt x="3163" y="74"/>
                    <a:pt x="3167" y="74"/>
                  </a:cubicBezTo>
                  <a:cubicBezTo>
                    <a:pt x="3168" y="74"/>
                    <a:pt x="3169" y="74"/>
                    <a:pt x="3170" y="73"/>
                  </a:cubicBezTo>
                  <a:cubicBezTo>
                    <a:pt x="3173" y="71"/>
                    <a:pt x="3171" y="67"/>
                    <a:pt x="3170" y="64"/>
                  </a:cubicBezTo>
                  <a:cubicBezTo>
                    <a:pt x="3173" y="63"/>
                    <a:pt x="3177" y="63"/>
                    <a:pt x="3178" y="61"/>
                  </a:cubicBezTo>
                  <a:cubicBezTo>
                    <a:pt x="3180" y="59"/>
                    <a:pt x="3176" y="55"/>
                    <a:pt x="3182" y="54"/>
                  </a:cubicBezTo>
                  <a:cubicBezTo>
                    <a:pt x="3182" y="54"/>
                    <a:pt x="3183" y="53"/>
                    <a:pt x="3184" y="53"/>
                  </a:cubicBezTo>
                  <a:cubicBezTo>
                    <a:pt x="3187" y="53"/>
                    <a:pt x="3191" y="55"/>
                    <a:pt x="3194" y="55"/>
                  </a:cubicBezTo>
                  <a:cubicBezTo>
                    <a:pt x="3203" y="43"/>
                    <a:pt x="3227" y="44"/>
                    <a:pt x="3235" y="32"/>
                  </a:cubicBezTo>
                  <a:cubicBezTo>
                    <a:pt x="3234" y="32"/>
                    <a:pt x="3233" y="31"/>
                    <a:pt x="3232" y="31"/>
                  </a:cubicBezTo>
                  <a:cubicBezTo>
                    <a:pt x="3230" y="31"/>
                    <a:pt x="3229" y="32"/>
                    <a:pt x="3227" y="33"/>
                  </a:cubicBezTo>
                  <a:cubicBezTo>
                    <a:pt x="3226" y="33"/>
                    <a:pt x="3224" y="34"/>
                    <a:pt x="3223" y="34"/>
                  </a:cubicBezTo>
                  <a:cubicBezTo>
                    <a:pt x="3222" y="34"/>
                    <a:pt x="3221" y="33"/>
                    <a:pt x="3220" y="33"/>
                  </a:cubicBezTo>
                  <a:cubicBezTo>
                    <a:pt x="3228" y="22"/>
                    <a:pt x="3260" y="34"/>
                    <a:pt x="3266" y="20"/>
                  </a:cubicBezTo>
                  <a:cubicBezTo>
                    <a:pt x="3253" y="15"/>
                    <a:pt x="3238" y="13"/>
                    <a:pt x="3222" y="13"/>
                  </a:cubicBezTo>
                  <a:cubicBezTo>
                    <a:pt x="3214" y="13"/>
                    <a:pt x="3206" y="14"/>
                    <a:pt x="3198" y="14"/>
                  </a:cubicBezTo>
                  <a:cubicBezTo>
                    <a:pt x="3190" y="14"/>
                    <a:pt x="3182" y="15"/>
                    <a:pt x="3175" y="15"/>
                  </a:cubicBezTo>
                  <a:cubicBezTo>
                    <a:pt x="3161" y="15"/>
                    <a:pt x="3148" y="14"/>
                    <a:pt x="3137" y="10"/>
                  </a:cubicBezTo>
                  <a:moveTo>
                    <a:pt x="3537" y="345"/>
                  </a:moveTo>
                  <a:cubicBezTo>
                    <a:pt x="3513" y="345"/>
                    <a:pt x="3486" y="343"/>
                    <a:pt x="3468" y="336"/>
                  </a:cubicBezTo>
                  <a:cubicBezTo>
                    <a:pt x="3467" y="329"/>
                    <a:pt x="3475" y="329"/>
                    <a:pt x="3476" y="324"/>
                  </a:cubicBezTo>
                  <a:cubicBezTo>
                    <a:pt x="3476" y="318"/>
                    <a:pt x="3472" y="312"/>
                    <a:pt x="3473" y="309"/>
                  </a:cubicBezTo>
                  <a:cubicBezTo>
                    <a:pt x="3473" y="308"/>
                    <a:pt x="3473" y="307"/>
                    <a:pt x="3474" y="307"/>
                  </a:cubicBezTo>
                  <a:cubicBezTo>
                    <a:pt x="3482" y="307"/>
                    <a:pt x="3509" y="311"/>
                    <a:pt x="3523" y="315"/>
                  </a:cubicBezTo>
                  <a:cubicBezTo>
                    <a:pt x="3537" y="318"/>
                    <a:pt x="3549" y="324"/>
                    <a:pt x="3554" y="334"/>
                  </a:cubicBezTo>
                  <a:cubicBezTo>
                    <a:pt x="3552" y="338"/>
                    <a:pt x="3549" y="342"/>
                    <a:pt x="3546" y="345"/>
                  </a:cubicBezTo>
                  <a:cubicBezTo>
                    <a:pt x="3543" y="345"/>
                    <a:pt x="3540" y="345"/>
                    <a:pt x="3537" y="345"/>
                  </a:cubicBezTo>
                  <a:moveTo>
                    <a:pt x="3376" y="0"/>
                  </a:moveTo>
                  <a:cubicBezTo>
                    <a:pt x="3372" y="0"/>
                    <a:pt x="3370" y="2"/>
                    <a:pt x="3368" y="4"/>
                  </a:cubicBezTo>
                  <a:cubicBezTo>
                    <a:pt x="3366" y="15"/>
                    <a:pt x="3373" y="19"/>
                    <a:pt x="3376" y="25"/>
                  </a:cubicBezTo>
                  <a:cubicBezTo>
                    <a:pt x="3375" y="26"/>
                    <a:pt x="3372" y="27"/>
                    <a:pt x="3370" y="27"/>
                  </a:cubicBezTo>
                  <a:cubicBezTo>
                    <a:pt x="3367" y="27"/>
                    <a:pt x="3364" y="26"/>
                    <a:pt x="3361" y="25"/>
                  </a:cubicBezTo>
                  <a:cubicBezTo>
                    <a:pt x="3358" y="24"/>
                    <a:pt x="3354" y="23"/>
                    <a:pt x="3351" y="23"/>
                  </a:cubicBezTo>
                  <a:cubicBezTo>
                    <a:pt x="3350" y="23"/>
                    <a:pt x="3350" y="23"/>
                    <a:pt x="3350" y="23"/>
                  </a:cubicBezTo>
                  <a:cubicBezTo>
                    <a:pt x="3348" y="27"/>
                    <a:pt x="3348" y="32"/>
                    <a:pt x="3343" y="33"/>
                  </a:cubicBezTo>
                  <a:cubicBezTo>
                    <a:pt x="3341" y="30"/>
                    <a:pt x="3343" y="24"/>
                    <a:pt x="3342" y="20"/>
                  </a:cubicBezTo>
                  <a:cubicBezTo>
                    <a:pt x="3339" y="14"/>
                    <a:pt x="3333" y="13"/>
                    <a:pt x="3326" y="13"/>
                  </a:cubicBezTo>
                  <a:cubicBezTo>
                    <a:pt x="3324" y="13"/>
                    <a:pt x="3323" y="13"/>
                    <a:pt x="3321" y="13"/>
                  </a:cubicBezTo>
                  <a:cubicBezTo>
                    <a:pt x="3319" y="13"/>
                    <a:pt x="3318" y="14"/>
                    <a:pt x="3316" y="14"/>
                  </a:cubicBezTo>
                  <a:cubicBezTo>
                    <a:pt x="3314" y="14"/>
                    <a:pt x="3312" y="13"/>
                    <a:pt x="3310" y="13"/>
                  </a:cubicBezTo>
                  <a:cubicBezTo>
                    <a:pt x="3303" y="12"/>
                    <a:pt x="3296" y="7"/>
                    <a:pt x="3289" y="7"/>
                  </a:cubicBezTo>
                  <a:cubicBezTo>
                    <a:pt x="3287" y="7"/>
                    <a:pt x="3284" y="8"/>
                    <a:pt x="3282" y="10"/>
                  </a:cubicBezTo>
                  <a:cubicBezTo>
                    <a:pt x="3282" y="10"/>
                    <a:pt x="3282" y="11"/>
                    <a:pt x="3281" y="11"/>
                  </a:cubicBezTo>
                  <a:cubicBezTo>
                    <a:pt x="3283" y="16"/>
                    <a:pt x="3283" y="20"/>
                    <a:pt x="3286" y="23"/>
                  </a:cubicBezTo>
                  <a:cubicBezTo>
                    <a:pt x="3290" y="29"/>
                    <a:pt x="3302" y="29"/>
                    <a:pt x="3305" y="36"/>
                  </a:cubicBezTo>
                  <a:cubicBezTo>
                    <a:pt x="3304" y="37"/>
                    <a:pt x="3303" y="37"/>
                    <a:pt x="3303" y="38"/>
                  </a:cubicBezTo>
                  <a:cubicBezTo>
                    <a:pt x="3303" y="38"/>
                    <a:pt x="3302" y="38"/>
                    <a:pt x="3302" y="38"/>
                  </a:cubicBezTo>
                  <a:cubicBezTo>
                    <a:pt x="3296" y="38"/>
                    <a:pt x="3292" y="36"/>
                    <a:pt x="3289" y="34"/>
                  </a:cubicBezTo>
                  <a:cubicBezTo>
                    <a:pt x="3285" y="32"/>
                    <a:pt x="3282" y="30"/>
                    <a:pt x="3278" y="30"/>
                  </a:cubicBezTo>
                  <a:cubicBezTo>
                    <a:pt x="3275" y="30"/>
                    <a:pt x="3272" y="30"/>
                    <a:pt x="3269" y="33"/>
                  </a:cubicBezTo>
                  <a:cubicBezTo>
                    <a:pt x="3267" y="36"/>
                    <a:pt x="3270" y="38"/>
                    <a:pt x="3267" y="41"/>
                  </a:cubicBezTo>
                  <a:cubicBezTo>
                    <a:pt x="3265" y="41"/>
                    <a:pt x="3264" y="41"/>
                    <a:pt x="3263" y="41"/>
                  </a:cubicBezTo>
                  <a:cubicBezTo>
                    <a:pt x="3256" y="41"/>
                    <a:pt x="3255" y="45"/>
                    <a:pt x="3249" y="46"/>
                  </a:cubicBezTo>
                  <a:cubicBezTo>
                    <a:pt x="3246" y="43"/>
                    <a:pt x="3243" y="42"/>
                    <a:pt x="3241" y="42"/>
                  </a:cubicBezTo>
                  <a:cubicBezTo>
                    <a:pt x="3236" y="42"/>
                    <a:pt x="3233" y="45"/>
                    <a:pt x="3229" y="48"/>
                  </a:cubicBezTo>
                  <a:cubicBezTo>
                    <a:pt x="3224" y="52"/>
                    <a:pt x="3220" y="55"/>
                    <a:pt x="3213" y="55"/>
                  </a:cubicBezTo>
                  <a:cubicBezTo>
                    <a:pt x="3212" y="55"/>
                    <a:pt x="3211" y="55"/>
                    <a:pt x="3209" y="55"/>
                  </a:cubicBezTo>
                  <a:cubicBezTo>
                    <a:pt x="3209" y="61"/>
                    <a:pt x="3209" y="61"/>
                    <a:pt x="3209" y="61"/>
                  </a:cubicBezTo>
                  <a:cubicBezTo>
                    <a:pt x="3220" y="65"/>
                    <a:pt x="3239" y="59"/>
                    <a:pt x="3240" y="71"/>
                  </a:cubicBezTo>
                  <a:cubicBezTo>
                    <a:pt x="3241" y="74"/>
                    <a:pt x="3235" y="82"/>
                    <a:pt x="3229" y="84"/>
                  </a:cubicBezTo>
                  <a:cubicBezTo>
                    <a:pt x="3228" y="84"/>
                    <a:pt x="3227" y="84"/>
                    <a:pt x="3226" y="84"/>
                  </a:cubicBezTo>
                  <a:cubicBezTo>
                    <a:pt x="3224" y="84"/>
                    <a:pt x="3221" y="83"/>
                    <a:pt x="3218" y="83"/>
                  </a:cubicBezTo>
                  <a:cubicBezTo>
                    <a:pt x="3215" y="82"/>
                    <a:pt x="3211" y="82"/>
                    <a:pt x="3208" y="82"/>
                  </a:cubicBezTo>
                  <a:cubicBezTo>
                    <a:pt x="3207" y="82"/>
                    <a:pt x="3206" y="82"/>
                    <a:pt x="3205" y="82"/>
                  </a:cubicBezTo>
                  <a:cubicBezTo>
                    <a:pt x="3193" y="83"/>
                    <a:pt x="3183" y="92"/>
                    <a:pt x="3175" y="93"/>
                  </a:cubicBezTo>
                  <a:cubicBezTo>
                    <a:pt x="3174" y="93"/>
                    <a:pt x="3174" y="93"/>
                    <a:pt x="3173" y="93"/>
                  </a:cubicBezTo>
                  <a:cubicBezTo>
                    <a:pt x="3170" y="93"/>
                    <a:pt x="3168" y="93"/>
                    <a:pt x="3166" y="92"/>
                  </a:cubicBezTo>
                  <a:cubicBezTo>
                    <a:pt x="3164" y="92"/>
                    <a:pt x="3162" y="91"/>
                    <a:pt x="3160" y="91"/>
                  </a:cubicBezTo>
                  <a:cubicBezTo>
                    <a:pt x="3158" y="91"/>
                    <a:pt x="3156" y="92"/>
                    <a:pt x="3155" y="93"/>
                  </a:cubicBezTo>
                  <a:cubicBezTo>
                    <a:pt x="3154" y="98"/>
                    <a:pt x="3158" y="106"/>
                    <a:pt x="3165" y="108"/>
                  </a:cubicBezTo>
                  <a:cubicBezTo>
                    <a:pt x="3170" y="108"/>
                    <a:pt x="3171" y="103"/>
                    <a:pt x="3176" y="103"/>
                  </a:cubicBezTo>
                  <a:cubicBezTo>
                    <a:pt x="3184" y="107"/>
                    <a:pt x="3185" y="114"/>
                    <a:pt x="3195" y="114"/>
                  </a:cubicBezTo>
                  <a:cubicBezTo>
                    <a:pt x="3195" y="114"/>
                    <a:pt x="3196" y="114"/>
                    <a:pt x="3196" y="114"/>
                  </a:cubicBezTo>
                  <a:cubicBezTo>
                    <a:pt x="3202" y="114"/>
                    <a:pt x="3210" y="108"/>
                    <a:pt x="3217" y="108"/>
                  </a:cubicBezTo>
                  <a:cubicBezTo>
                    <a:pt x="3220" y="108"/>
                    <a:pt x="3222" y="109"/>
                    <a:pt x="3224" y="114"/>
                  </a:cubicBezTo>
                  <a:cubicBezTo>
                    <a:pt x="3216" y="118"/>
                    <a:pt x="3200" y="114"/>
                    <a:pt x="3196" y="121"/>
                  </a:cubicBezTo>
                  <a:cubicBezTo>
                    <a:pt x="3191" y="119"/>
                    <a:pt x="3186" y="116"/>
                    <a:pt x="3180" y="116"/>
                  </a:cubicBezTo>
                  <a:cubicBezTo>
                    <a:pt x="3178" y="116"/>
                    <a:pt x="3176" y="116"/>
                    <a:pt x="3174" y="117"/>
                  </a:cubicBezTo>
                  <a:cubicBezTo>
                    <a:pt x="3174" y="129"/>
                    <a:pt x="3190" y="127"/>
                    <a:pt x="3201" y="129"/>
                  </a:cubicBezTo>
                  <a:cubicBezTo>
                    <a:pt x="3206" y="135"/>
                    <a:pt x="3211" y="145"/>
                    <a:pt x="3221" y="145"/>
                  </a:cubicBezTo>
                  <a:cubicBezTo>
                    <a:pt x="3222" y="145"/>
                    <a:pt x="3223" y="145"/>
                    <a:pt x="3224" y="145"/>
                  </a:cubicBezTo>
                  <a:cubicBezTo>
                    <a:pt x="3224" y="139"/>
                    <a:pt x="3218" y="139"/>
                    <a:pt x="3219" y="134"/>
                  </a:cubicBezTo>
                  <a:cubicBezTo>
                    <a:pt x="3222" y="134"/>
                    <a:pt x="3224" y="134"/>
                    <a:pt x="3227" y="134"/>
                  </a:cubicBezTo>
                  <a:cubicBezTo>
                    <a:pt x="3232" y="134"/>
                    <a:pt x="3238" y="134"/>
                    <a:pt x="3244" y="133"/>
                  </a:cubicBezTo>
                  <a:cubicBezTo>
                    <a:pt x="3250" y="133"/>
                    <a:pt x="3256" y="132"/>
                    <a:pt x="3262" y="132"/>
                  </a:cubicBezTo>
                  <a:cubicBezTo>
                    <a:pt x="3267" y="132"/>
                    <a:pt x="3272" y="132"/>
                    <a:pt x="3277" y="134"/>
                  </a:cubicBezTo>
                  <a:cubicBezTo>
                    <a:pt x="3283" y="135"/>
                    <a:pt x="3283" y="140"/>
                    <a:pt x="3288" y="145"/>
                  </a:cubicBezTo>
                  <a:cubicBezTo>
                    <a:pt x="3298" y="154"/>
                    <a:pt x="3317" y="162"/>
                    <a:pt x="3323" y="172"/>
                  </a:cubicBezTo>
                  <a:cubicBezTo>
                    <a:pt x="3323" y="176"/>
                    <a:pt x="3325" y="178"/>
                    <a:pt x="3326" y="181"/>
                  </a:cubicBezTo>
                  <a:cubicBezTo>
                    <a:pt x="3335" y="184"/>
                    <a:pt x="3348" y="196"/>
                    <a:pt x="3330" y="199"/>
                  </a:cubicBezTo>
                  <a:cubicBezTo>
                    <a:pt x="3331" y="204"/>
                    <a:pt x="3330" y="209"/>
                    <a:pt x="3331" y="213"/>
                  </a:cubicBezTo>
                  <a:cubicBezTo>
                    <a:pt x="3333" y="214"/>
                    <a:pt x="3335" y="214"/>
                    <a:pt x="3336" y="214"/>
                  </a:cubicBezTo>
                  <a:cubicBezTo>
                    <a:pt x="3343" y="214"/>
                    <a:pt x="3346" y="207"/>
                    <a:pt x="3353" y="206"/>
                  </a:cubicBezTo>
                  <a:cubicBezTo>
                    <a:pt x="3354" y="206"/>
                    <a:pt x="3355" y="206"/>
                    <a:pt x="3356" y="206"/>
                  </a:cubicBezTo>
                  <a:cubicBezTo>
                    <a:pt x="3370" y="206"/>
                    <a:pt x="3381" y="218"/>
                    <a:pt x="3378" y="229"/>
                  </a:cubicBezTo>
                  <a:cubicBezTo>
                    <a:pt x="3366" y="228"/>
                    <a:pt x="3358" y="218"/>
                    <a:pt x="3347" y="218"/>
                  </a:cubicBezTo>
                  <a:cubicBezTo>
                    <a:pt x="3345" y="218"/>
                    <a:pt x="3343" y="218"/>
                    <a:pt x="3341" y="219"/>
                  </a:cubicBezTo>
                  <a:cubicBezTo>
                    <a:pt x="3348" y="230"/>
                    <a:pt x="3371" y="228"/>
                    <a:pt x="3380" y="239"/>
                  </a:cubicBezTo>
                  <a:cubicBezTo>
                    <a:pt x="3377" y="243"/>
                    <a:pt x="3376" y="249"/>
                    <a:pt x="3372" y="252"/>
                  </a:cubicBezTo>
                  <a:cubicBezTo>
                    <a:pt x="3371" y="252"/>
                    <a:pt x="3369" y="251"/>
                    <a:pt x="3367" y="251"/>
                  </a:cubicBezTo>
                  <a:cubicBezTo>
                    <a:pt x="3364" y="251"/>
                    <a:pt x="3360" y="253"/>
                    <a:pt x="3359" y="254"/>
                  </a:cubicBezTo>
                  <a:cubicBezTo>
                    <a:pt x="3358" y="258"/>
                    <a:pt x="3364" y="257"/>
                    <a:pt x="3364" y="261"/>
                  </a:cubicBezTo>
                  <a:cubicBezTo>
                    <a:pt x="3362" y="264"/>
                    <a:pt x="3353" y="261"/>
                    <a:pt x="3354" y="266"/>
                  </a:cubicBezTo>
                  <a:cubicBezTo>
                    <a:pt x="3354" y="268"/>
                    <a:pt x="3355" y="268"/>
                    <a:pt x="3357" y="268"/>
                  </a:cubicBezTo>
                  <a:cubicBezTo>
                    <a:pt x="3358" y="268"/>
                    <a:pt x="3359" y="268"/>
                    <a:pt x="3360" y="267"/>
                  </a:cubicBezTo>
                  <a:cubicBezTo>
                    <a:pt x="3361" y="267"/>
                    <a:pt x="3362" y="267"/>
                    <a:pt x="3363" y="267"/>
                  </a:cubicBezTo>
                  <a:cubicBezTo>
                    <a:pt x="3365" y="267"/>
                    <a:pt x="3366" y="268"/>
                    <a:pt x="3367" y="269"/>
                  </a:cubicBezTo>
                  <a:cubicBezTo>
                    <a:pt x="3360" y="272"/>
                    <a:pt x="3352" y="274"/>
                    <a:pt x="3352" y="282"/>
                  </a:cubicBezTo>
                  <a:cubicBezTo>
                    <a:pt x="3354" y="285"/>
                    <a:pt x="3358" y="286"/>
                    <a:pt x="3362" y="288"/>
                  </a:cubicBezTo>
                  <a:cubicBezTo>
                    <a:pt x="3365" y="294"/>
                    <a:pt x="3359" y="308"/>
                    <a:pt x="3369" y="311"/>
                  </a:cubicBezTo>
                  <a:cubicBezTo>
                    <a:pt x="3373" y="310"/>
                    <a:pt x="3374" y="305"/>
                    <a:pt x="3379" y="305"/>
                  </a:cubicBezTo>
                  <a:cubicBezTo>
                    <a:pt x="3380" y="305"/>
                    <a:pt x="3380" y="305"/>
                    <a:pt x="3381" y="305"/>
                  </a:cubicBezTo>
                  <a:cubicBezTo>
                    <a:pt x="3381" y="307"/>
                    <a:pt x="3385" y="306"/>
                    <a:pt x="3384" y="308"/>
                  </a:cubicBezTo>
                  <a:cubicBezTo>
                    <a:pt x="3381" y="315"/>
                    <a:pt x="3371" y="316"/>
                    <a:pt x="3371" y="323"/>
                  </a:cubicBezTo>
                  <a:cubicBezTo>
                    <a:pt x="3370" y="335"/>
                    <a:pt x="3395" y="345"/>
                    <a:pt x="3401" y="353"/>
                  </a:cubicBezTo>
                  <a:cubicBezTo>
                    <a:pt x="3401" y="356"/>
                    <a:pt x="3399" y="356"/>
                    <a:pt x="3400" y="359"/>
                  </a:cubicBezTo>
                  <a:cubicBezTo>
                    <a:pt x="3402" y="361"/>
                    <a:pt x="3405" y="362"/>
                    <a:pt x="3408" y="362"/>
                  </a:cubicBezTo>
                  <a:cubicBezTo>
                    <a:pt x="3410" y="362"/>
                    <a:pt x="3412" y="361"/>
                    <a:pt x="3414" y="361"/>
                  </a:cubicBezTo>
                  <a:cubicBezTo>
                    <a:pt x="3417" y="361"/>
                    <a:pt x="3419" y="361"/>
                    <a:pt x="3422" y="361"/>
                  </a:cubicBezTo>
                  <a:cubicBezTo>
                    <a:pt x="3422" y="361"/>
                    <a:pt x="3423" y="361"/>
                    <a:pt x="3424" y="361"/>
                  </a:cubicBezTo>
                  <a:cubicBezTo>
                    <a:pt x="3429" y="367"/>
                    <a:pt x="3435" y="373"/>
                    <a:pt x="3447" y="373"/>
                  </a:cubicBezTo>
                  <a:cubicBezTo>
                    <a:pt x="3448" y="373"/>
                    <a:pt x="3449" y="373"/>
                    <a:pt x="3450" y="373"/>
                  </a:cubicBezTo>
                  <a:cubicBezTo>
                    <a:pt x="3456" y="370"/>
                    <a:pt x="3454" y="361"/>
                    <a:pt x="3462" y="359"/>
                  </a:cubicBezTo>
                  <a:cubicBezTo>
                    <a:pt x="3481" y="361"/>
                    <a:pt x="3512" y="369"/>
                    <a:pt x="3536" y="369"/>
                  </a:cubicBezTo>
                  <a:cubicBezTo>
                    <a:pt x="3546" y="369"/>
                    <a:pt x="3556" y="368"/>
                    <a:pt x="3563" y="364"/>
                  </a:cubicBezTo>
                  <a:cubicBezTo>
                    <a:pt x="3572" y="358"/>
                    <a:pt x="3583" y="341"/>
                    <a:pt x="3583" y="334"/>
                  </a:cubicBezTo>
                  <a:cubicBezTo>
                    <a:pt x="3582" y="330"/>
                    <a:pt x="3579" y="322"/>
                    <a:pt x="3577" y="319"/>
                  </a:cubicBezTo>
                  <a:cubicBezTo>
                    <a:pt x="3569" y="306"/>
                    <a:pt x="3547" y="299"/>
                    <a:pt x="3529" y="293"/>
                  </a:cubicBezTo>
                  <a:cubicBezTo>
                    <a:pt x="3540" y="283"/>
                    <a:pt x="3549" y="272"/>
                    <a:pt x="3564" y="265"/>
                  </a:cubicBezTo>
                  <a:cubicBezTo>
                    <a:pt x="3563" y="262"/>
                    <a:pt x="3561" y="255"/>
                    <a:pt x="3566" y="254"/>
                  </a:cubicBezTo>
                  <a:cubicBezTo>
                    <a:pt x="3570" y="257"/>
                    <a:pt x="3574" y="258"/>
                    <a:pt x="3578" y="258"/>
                  </a:cubicBezTo>
                  <a:cubicBezTo>
                    <a:pt x="3585" y="258"/>
                    <a:pt x="3591" y="255"/>
                    <a:pt x="3600" y="253"/>
                  </a:cubicBezTo>
                  <a:cubicBezTo>
                    <a:pt x="3609" y="251"/>
                    <a:pt x="3618" y="251"/>
                    <a:pt x="3625" y="249"/>
                  </a:cubicBezTo>
                  <a:cubicBezTo>
                    <a:pt x="3630" y="247"/>
                    <a:pt x="3633" y="242"/>
                    <a:pt x="3638" y="240"/>
                  </a:cubicBezTo>
                  <a:cubicBezTo>
                    <a:pt x="3649" y="236"/>
                    <a:pt x="3666" y="237"/>
                    <a:pt x="3667" y="227"/>
                  </a:cubicBezTo>
                  <a:cubicBezTo>
                    <a:pt x="3660" y="228"/>
                    <a:pt x="3652" y="230"/>
                    <a:pt x="3644" y="230"/>
                  </a:cubicBezTo>
                  <a:cubicBezTo>
                    <a:pt x="3639" y="230"/>
                    <a:pt x="3634" y="229"/>
                    <a:pt x="3629" y="226"/>
                  </a:cubicBezTo>
                  <a:cubicBezTo>
                    <a:pt x="3627" y="223"/>
                    <a:pt x="3628" y="219"/>
                    <a:pt x="3626" y="218"/>
                  </a:cubicBezTo>
                  <a:cubicBezTo>
                    <a:pt x="3625" y="218"/>
                    <a:pt x="3625" y="218"/>
                    <a:pt x="3624" y="218"/>
                  </a:cubicBezTo>
                  <a:cubicBezTo>
                    <a:pt x="3624" y="218"/>
                    <a:pt x="3623" y="218"/>
                    <a:pt x="3622" y="218"/>
                  </a:cubicBezTo>
                  <a:cubicBezTo>
                    <a:pt x="3622" y="218"/>
                    <a:pt x="3621" y="218"/>
                    <a:pt x="3620" y="218"/>
                  </a:cubicBezTo>
                  <a:cubicBezTo>
                    <a:pt x="3618" y="218"/>
                    <a:pt x="3617" y="218"/>
                    <a:pt x="3616" y="219"/>
                  </a:cubicBezTo>
                  <a:cubicBezTo>
                    <a:pt x="3613" y="222"/>
                    <a:pt x="3617" y="224"/>
                    <a:pt x="3615" y="227"/>
                  </a:cubicBezTo>
                  <a:cubicBezTo>
                    <a:pt x="3613" y="229"/>
                    <a:pt x="3610" y="229"/>
                    <a:pt x="3608" y="229"/>
                  </a:cubicBezTo>
                  <a:cubicBezTo>
                    <a:pt x="3602" y="229"/>
                    <a:pt x="3596" y="226"/>
                    <a:pt x="3596" y="221"/>
                  </a:cubicBezTo>
                  <a:cubicBezTo>
                    <a:pt x="3599" y="215"/>
                    <a:pt x="3607" y="213"/>
                    <a:pt x="3616" y="213"/>
                  </a:cubicBezTo>
                  <a:cubicBezTo>
                    <a:pt x="3613" y="207"/>
                    <a:pt x="3602" y="208"/>
                    <a:pt x="3601" y="201"/>
                  </a:cubicBezTo>
                  <a:cubicBezTo>
                    <a:pt x="3604" y="200"/>
                    <a:pt x="3602" y="197"/>
                    <a:pt x="3604" y="197"/>
                  </a:cubicBezTo>
                  <a:cubicBezTo>
                    <a:pt x="3604" y="197"/>
                    <a:pt x="3605" y="197"/>
                    <a:pt x="3605" y="197"/>
                  </a:cubicBezTo>
                  <a:cubicBezTo>
                    <a:pt x="3605" y="197"/>
                    <a:pt x="3606" y="197"/>
                    <a:pt x="3606" y="197"/>
                  </a:cubicBezTo>
                  <a:cubicBezTo>
                    <a:pt x="3610" y="197"/>
                    <a:pt x="3612" y="202"/>
                    <a:pt x="3616" y="204"/>
                  </a:cubicBezTo>
                  <a:cubicBezTo>
                    <a:pt x="3617" y="205"/>
                    <a:pt x="3620" y="204"/>
                    <a:pt x="3621" y="205"/>
                  </a:cubicBezTo>
                  <a:cubicBezTo>
                    <a:pt x="3623" y="206"/>
                    <a:pt x="3623" y="209"/>
                    <a:pt x="3623" y="209"/>
                  </a:cubicBezTo>
                  <a:cubicBezTo>
                    <a:pt x="3629" y="211"/>
                    <a:pt x="3635" y="209"/>
                    <a:pt x="3639" y="212"/>
                  </a:cubicBezTo>
                  <a:cubicBezTo>
                    <a:pt x="3645" y="216"/>
                    <a:pt x="3645" y="225"/>
                    <a:pt x="3653" y="226"/>
                  </a:cubicBezTo>
                  <a:cubicBezTo>
                    <a:pt x="3654" y="226"/>
                    <a:pt x="3654" y="226"/>
                    <a:pt x="3654" y="226"/>
                  </a:cubicBezTo>
                  <a:cubicBezTo>
                    <a:pt x="3659" y="226"/>
                    <a:pt x="3664" y="222"/>
                    <a:pt x="3669" y="221"/>
                  </a:cubicBezTo>
                  <a:cubicBezTo>
                    <a:pt x="3666" y="200"/>
                    <a:pt x="3636" y="201"/>
                    <a:pt x="3626" y="187"/>
                  </a:cubicBezTo>
                  <a:cubicBezTo>
                    <a:pt x="3620" y="185"/>
                    <a:pt x="3613" y="185"/>
                    <a:pt x="3612" y="179"/>
                  </a:cubicBezTo>
                  <a:cubicBezTo>
                    <a:pt x="3615" y="178"/>
                    <a:pt x="3618" y="177"/>
                    <a:pt x="3621" y="177"/>
                  </a:cubicBezTo>
                  <a:cubicBezTo>
                    <a:pt x="3632" y="177"/>
                    <a:pt x="3644" y="186"/>
                    <a:pt x="3647" y="194"/>
                  </a:cubicBezTo>
                  <a:cubicBezTo>
                    <a:pt x="3653" y="196"/>
                    <a:pt x="3658" y="202"/>
                    <a:pt x="3664" y="202"/>
                  </a:cubicBezTo>
                  <a:cubicBezTo>
                    <a:pt x="3665" y="202"/>
                    <a:pt x="3666" y="202"/>
                    <a:pt x="3667" y="201"/>
                  </a:cubicBezTo>
                  <a:cubicBezTo>
                    <a:pt x="3668" y="194"/>
                    <a:pt x="3656" y="195"/>
                    <a:pt x="3662" y="188"/>
                  </a:cubicBezTo>
                  <a:cubicBezTo>
                    <a:pt x="3656" y="182"/>
                    <a:pt x="3641" y="182"/>
                    <a:pt x="3635" y="175"/>
                  </a:cubicBezTo>
                  <a:cubicBezTo>
                    <a:pt x="3637" y="172"/>
                    <a:pt x="3640" y="171"/>
                    <a:pt x="3643" y="171"/>
                  </a:cubicBezTo>
                  <a:cubicBezTo>
                    <a:pt x="3650" y="171"/>
                    <a:pt x="3656" y="182"/>
                    <a:pt x="3662" y="183"/>
                  </a:cubicBezTo>
                  <a:cubicBezTo>
                    <a:pt x="3663" y="183"/>
                    <a:pt x="3663" y="183"/>
                    <a:pt x="3664" y="183"/>
                  </a:cubicBezTo>
                  <a:cubicBezTo>
                    <a:pt x="3669" y="183"/>
                    <a:pt x="3676" y="179"/>
                    <a:pt x="3680" y="175"/>
                  </a:cubicBezTo>
                  <a:cubicBezTo>
                    <a:pt x="3677" y="171"/>
                    <a:pt x="3664" y="174"/>
                    <a:pt x="3663" y="167"/>
                  </a:cubicBezTo>
                  <a:cubicBezTo>
                    <a:pt x="3664" y="164"/>
                    <a:pt x="3666" y="163"/>
                    <a:pt x="3669" y="163"/>
                  </a:cubicBezTo>
                  <a:cubicBezTo>
                    <a:pt x="3671" y="163"/>
                    <a:pt x="3672" y="163"/>
                    <a:pt x="3674" y="164"/>
                  </a:cubicBezTo>
                  <a:cubicBezTo>
                    <a:pt x="3677" y="164"/>
                    <a:pt x="3679" y="164"/>
                    <a:pt x="3681" y="164"/>
                  </a:cubicBezTo>
                  <a:cubicBezTo>
                    <a:pt x="3682" y="164"/>
                    <a:pt x="3684" y="164"/>
                    <a:pt x="3686" y="163"/>
                  </a:cubicBezTo>
                  <a:cubicBezTo>
                    <a:pt x="3682" y="155"/>
                    <a:pt x="3667" y="155"/>
                    <a:pt x="3668" y="143"/>
                  </a:cubicBezTo>
                  <a:cubicBezTo>
                    <a:pt x="3671" y="141"/>
                    <a:pt x="3679" y="142"/>
                    <a:pt x="3679" y="137"/>
                  </a:cubicBezTo>
                  <a:cubicBezTo>
                    <a:pt x="3675" y="132"/>
                    <a:pt x="3664" y="133"/>
                    <a:pt x="3662" y="126"/>
                  </a:cubicBezTo>
                  <a:cubicBezTo>
                    <a:pt x="3670" y="120"/>
                    <a:pt x="3694" y="126"/>
                    <a:pt x="3694" y="117"/>
                  </a:cubicBezTo>
                  <a:cubicBezTo>
                    <a:pt x="3695" y="106"/>
                    <a:pt x="3665" y="118"/>
                    <a:pt x="3666" y="103"/>
                  </a:cubicBezTo>
                  <a:cubicBezTo>
                    <a:pt x="3671" y="93"/>
                    <a:pt x="3680" y="86"/>
                    <a:pt x="3680" y="72"/>
                  </a:cubicBezTo>
                  <a:cubicBezTo>
                    <a:pt x="3683" y="66"/>
                    <a:pt x="3693" y="62"/>
                    <a:pt x="3688" y="56"/>
                  </a:cubicBezTo>
                  <a:cubicBezTo>
                    <a:pt x="3688" y="56"/>
                    <a:pt x="3687" y="56"/>
                    <a:pt x="3687" y="56"/>
                  </a:cubicBezTo>
                  <a:cubicBezTo>
                    <a:pt x="3684" y="56"/>
                    <a:pt x="3682" y="57"/>
                    <a:pt x="3680" y="59"/>
                  </a:cubicBezTo>
                  <a:cubicBezTo>
                    <a:pt x="3678" y="61"/>
                    <a:pt x="3676" y="62"/>
                    <a:pt x="3673" y="62"/>
                  </a:cubicBezTo>
                  <a:cubicBezTo>
                    <a:pt x="3672" y="62"/>
                    <a:pt x="3671" y="62"/>
                    <a:pt x="3670" y="61"/>
                  </a:cubicBezTo>
                  <a:cubicBezTo>
                    <a:pt x="3673" y="55"/>
                    <a:pt x="3675" y="51"/>
                    <a:pt x="3673" y="45"/>
                  </a:cubicBezTo>
                  <a:cubicBezTo>
                    <a:pt x="3696" y="45"/>
                    <a:pt x="3716" y="43"/>
                    <a:pt x="3725" y="32"/>
                  </a:cubicBezTo>
                  <a:cubicBezTo>
                    <a:pt x="3726" y="32"/>
                    <a:pt x="3727" y="32"/>
                    <a:pt x="3727" y="32"/>
                  </a:cubicBezTo>
                  <a:cubicBezTo>
                    <a:pt x="3730" y="32"/>
                    <a:pt x="3732" y="31"/>
                    <a:pt x="3734" y="31"/>
                  </a:cubicBezTo>
                  <a:cubicBezTo>
                    <a:pt x="3734" y="29"/>
                    <a:pt x="3735" y="28"/>
                    <a:pt x="3736" y="27"/>
                  </a:cubicBezTo>
                  <a:cubicBezTo>
                    <a:pt x="3736" y="22"/>
                    <a:pt x="3726" y="20"/>
                    <a:pt x="3716" y="20"/>
                  </a:cubicBezTo>
                  <a:cubicBezTo>
                    <a:pt x="3710" y="20"/>
                    <a:pt x="3704" y="21"/>
                    <a:pt x="3700" y="22"/>
                  </a:cubicBezTo>
                  <a:cubicBezTo>
                    <a:pt x="3692" y="23"/>
                    <a:pt x="3678" y="31"/>
                    <a:pt x="3670" y="36"/>
                  </a:cubicBezTo>
                  <a:cubicBezTo>
                    <a:pt x="3660" y="42"/>
                    <a:pt x="3653" y="51"/>
                    <a:pt x="3645" y="53"/>
                  </a:cubicBezTo>
                  <a:cubicBezTo>
                    <a:pt x="3642" y="42"/>
                    <a:pt x="3666" y="34"/>
                    <a:pt x="3654" y="22"/>
                  </a:cubicBezTo>
                  <a:cubicBezTo>
                    <a:pt x="3654" y="22"/>
                    <a:pt x="3654" y="22"/>
                    <a:pt x="3653" y="22"/>
                  </a:cubicBezTo>
                  <a:cubicBezTo>
                    <a:pt x="3646" y="22"/>
                    <a:pt x="3640" y="25"/>
                    <a:pt x="3634" y="29"/>
                  </a:cubicBezTo>
                  <a:cubicBezTo>
                    <a:pt x="3628" y="33"/>
                    <a:pt x="3622" y="37"/>
                    <a:pt x="3616" y="37"/>
                  </a:cubicBezTo>
                  <a:cubicBezTo>
                    <a:pt x="3614" y="37"/>
                    <a:pt x="3611" y="36"/>
                    <a:pt x="3608" y="34"/>
                  </a:cubicBezTo>
                  <a:cubicBezTo>
                    <a:pt x="3611" y="30"/>
                    <a:pt x="3621" y="32"/>
                    <a:pt x="3621" y="25"/>
                  </a:cubicBezTo>
                  <a:cubicBezTo>
                    <a:pt x="3617" y="24"/>
                    <a:pt x="3610" y="23"/>
                    <a:pt x="3604" y="23"/>
                  </a:cubicBezTo>
                  <a:cubicBezTo>
                    <a:pt x="3598" y="23"/>
                    <a:pt x="3591" y="24"/>
                    <a:pt x="3585" y="24"/>
                  </a:cubicBezTo>
                  <a:cubicBezTo>
                    <a:pt x="3575" y="25"/>
                    <a:pt x="3567" y="31"/>
                    <a:pt x="3560" y="31"/>
                  </a:cubicBezTo>
                  <a:cubicBezTo>
                    <a:pt x="3558" y="31"/>
                    <a:pt x="3556" y="31"/>
                    <a:pt x="3554" y="29"/>
                  </a:cubicBezTo>
                  <a:cubicBezTo>
                    <a:pt x="3555" y="27"/>
                    <a:pt x="3558" y="26"/>
                    <a:pt x="3562" y="26"/>
                  </a:cubicBezTo>
                  <a:cubicBezTo>
                    <a:pt x="3563" y="26"/>
                    <a:pt x="3564" y="26"/>
                    <a:pt x="3565" y="26"/>
                  </a:cubicBezTo>
                  <a:cubicBezTo>
                    <a:pt x="3565" y="20"/>
                    <a:pt x="3565" y="20"/>
                    <a:pt x="3565" y="20"/>
                  </a:cubicBezTo>
                  <a:cubicBezTo>
                    <a:pt x="3543" y="14"/>
                    <a:pt x="3516" y="12"/>
                    <a:pt x="3489" y="12"/>
                  </a:cubicBezTo>
                  <a:cubicBezTo>
                    <a:pt x="3482" y="12"/>
                    <a:pt x="3474" y="12"/>
                    <a:pt x="3466" y="12"/>
                  </a:cubicBezTo>
                  <a:cubicBezTo>
                    <a:pt x="3460" y="14"/>
                    <a:pt x="3462" y="22"/>
                    <a:pt x="3456" y="23"/>
                  </a:cubicBezTo>
                  <a:cubicBezTo>
                    <a:pt x="3441" y="20"/>
                    <a:pt x="3431" y="13"/>
                    <a:pt x="3416" y="10"/>
                  </a:cubicBezTo>
                  <a:cubicBezTo>
                    <a:pt x="3416" y="20"/>
                    <a:pt x="3430" y="17"/>
                    <a:pt x="3431" y="25"/>
                  </a:cubicBezTo>
                  <a:cubicBezTo>
                    <a:pt x="3429" y="28"/>
                    <a:pt x="3427" y="28"/>
                    <a:pt x="3425" y="28"/>
                  </a:cubicBezTo>
                  <a:cubicBezTo>
                    <a:pt x="3420" y="28"/>
                    <a:pt x="3417" y="22"/>
                    <a:pt x="3413" y="20"/>
                  </a:cubicBezTo>
                  <a:cubicBezTo>
                    <a:pt x="3405" y="14"/>
                    <a:pt x="3390" y="12"/>
                    <a:pt x="3384" y="8"/>
                  </a:cubicBezTo>
                  <a:cubicBezTo>
                    <a:pt x="3384" y="5"/>
                    <a:pt x="3381" y="4"/>
                    <a:pt x="3380" y="1"/>
                  </a:cubicBezTo>
                  <a:cubicBezTo>
                    <a:pt x="3378" y="1"/>
                    <a:pt x="3377" y="0"/>
                    <a:pt x="337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50"/>
            <p:cNvSpPr>
              <a:spLocks noEditPoints="1"/>
            </p:cNvSpPr>
            <p:nvPr/>
          </p:nvSpPr>
          <p:spPr bwMode="auto">
            <a:xfrm>
              <a:off x="-627" y="1568"/>
              <a:ext cx="8343" cy="2197"/>
            </a:xfrm>
            <a:custGeom>
              <a:avLst/>
              <a:gdLst>
                <a:gd name="T0" fmla="*/ 1802 w 3529"/>
                <a:gd name="T1" fmla="*/ 846 h 928"/>
                <a:gd name="T2" fmla="*/ 1998 w 3529"/>
                <a:gd name="T3" fmla="*/ 895 h 928"/>
                <a:gd name="T4" fmla="*/ 1797 w 3529"/>
                <a:gd name="T5" fmla="*/ 812 h 928"/>
                <a:gd name="T6" fmla="*/ 2083 w 3529"/>
                <a:gd name="T7" fmla="*/ 797 h 928"/>
                <a:gd name="T8" fmla="*/ 1966 w 3529"/>
                <a:gd name="T9" fmla="*/ 639 h 928"/>
                <a:gd name="T10" fmla="*/ 1675 w 3529"/>
                <a:gd name="T11" fmla="*/ 566 h 928"/>
                <a:gd name="T12" fmla="*/ 1539 w 3529"/>
                <a:gd name="T13" fmla="*/ 619 h 928"/>
                <a:gd name="T14" fmla="*/ 1487 w 3529"/>
                <a:gd name="T15" fmla="*/ 772 h 928"/>
                <a:gd name="T16" fmla="*/ 1694 w 3529"/>
                <a:gd name="T17" fmla="*/ 758 h 928"/>
                <a:gd name="T18" fmla="*/ 1852 w 3529"/>
                <a:gd name="T19" fmla="*/ 675 h 928"/>
                <a:gd name="T20" fmla="*/ 1525 w 3529"/>
                <a:gd name="T21" fmla="*/ 555 h 928"/>
                <a:gd name="T22" fmla="*/ 1536 w 3529"/>
                <a:gd name="T23" fmla="*/ 541 h 928"/>
                <a:gd name="T24" fmla="*/ 1437 w 3529"/>
                <a:gd name="T25" fmla="*/ 538 h 928"/>
                <a:gd name="T26" fmla="*/ 1422 w 3529"/>
                <a:gd name="T27" fmla="*/ 518 h 928"/>
                <a:gd name="T28" fmla="*/ 1545 w 3529"/>
                <a:gd name="T29" fmla="*/ 499 h 928"/>
                <a:gd name="T30" fmla="*/ 1704 w 3529"/>
                <a:gd name="T31" fmla="*/ 523 h 928"/>
                <a:gd name="T32" fmla="*/ 1819 w 3529"/>
                <a:gd name="T33" fmla="*/ 552 h 928"/>
                <a:gd name="T34" fmla="*/ 1844 w 3529"/>
                <a:gd name="T35" fmla="*/ 504 h 928"/>
                <a:gd name="T36" fmla="*/ 833 w 3529"/>
                <a:gd name="T37" fmla="*/ 369 h 928"/>
                <a:gd name="T38" fmla="*/ 3244 w 3529"/>
                <a:gd name="T39" fmla="*/ 300 h 928"/>
                <a:gd name="T40" fmla="*/ 3189 w 3529"/>
                <a:gd name="T41" fmla="*/ 313 h 928"/>
                <a:gd name="T42" fmla="*/ 3153 w 3529"/>
                <a:gd name="T43" fmla="*/ 293 h 928"/>
                <a:gd name="T44" fmla="*/ 118 w 3529"/>
                <a:gd name="T45" fmla="*/ 223 h 928"/>
                <a:gd name="T46" fmla="*/ 166 w 3529"/>
                <a:gd name="T47" fmla="*/ 210 h 928"/>
                <a:gd name="T48" fmla="*/ 142 w 3529"/>
                <a:gd name="T49" fmla="*/ 181 h 928"/>
                <a:gd name="T50" fmla="*/ 449 w 3529"/>
                <a:gd name="T51" fmla="*/ 128 h 928"/>
                <a:gd name="T52" fmla="*/ 340 w 3529"/>
                <a:gd name="T53" fmla="*/ 111 h 928"/>
                <a:gd name="T54" fmla="*/ 3276 w 3529"/>
                <a:gd name="T55" fmla="*/ 35 h 928"/>
                <a:gd name="T56" fmla="*/ 330 w 3529"/>
                <a:gd name="T57" fmla="*/ 0 h 928"/>
                <a:gd name="T58" fmla="*/ 246 w 3529"/>
                <a:gd name="T59" fmla="*/ 77 h 928"/>
                <a:gd name="T60" fmla="*/ 250 w 3529"/>
                <a:gd name="T61" fmla="*/ 150 h 928"/>
                <a:gd name="T62" fmla="*/ 345 w 3529"/>
                <a:gd name="T63" fmla="*/ 81 h 928"/>
                <a:gd name="T64" fmla="*/ 484 w 3529"/>
                <a:gd name="T65" fmla="*/ 123 h 928"/>
                <a:gd name="T66" fmla="*/ 501 w 3529"/>
                <a:gd name="T67" fmla="*/ 100 h 928"/>
                <a:gd name="T68" fmla="*/ 623 w 3529"/>
                <a:gd name="T69" fmla="*/ 47 h 928"/>
                <a:gd name="T70" fmla="*/ 684 w 3529"/>
                <a:gd name="T71" fmla="*/ 61 h 928"/>
                <a:gd name="T72" fmla="*/ 588 w 3529"/>
                <a:gd name="T73" fmla="*/ 146 h 928"/>
                <a:gd name="T74" fmla="*/ 603 w 3529"/>
                <a:gd name="T75" fmla="*/ 198 h 928"/>
                <a:gd name="T76" fmla="*/ 399 w 3529"/>
                <a:gd name="T77" fmla="*/ 140 h 928"/>
                <a:gd name="T78" fmla="*/ 263 w 3529"/>
                <a:gd name="T79" fmla="*/ 160 h 928"/>
                <a:gd name="T80" fmla="*/ 176 w 3529"/>
                <a:gd name="T81" fmla="*/ 411 h 928"/>
                <a:gd name="T82" fmla="*/ 316 w 3529"/>
                <a:gd name="T83" fmla="*/ 415 h 928"/>
                <a:gd name="T84" fmla="*/ 750 w 3529"/>
                <a:gd name="T85" fmla="*/ 460 h 928"/>
                <a:gd name="T86" fmla="*/ 681 w 3529"/>
                <a:gd name="T87" fmla="*/ 283 h 928"/>
                <a:gd name="T88" fmla="*/ 716 w 3529"/>
                <a:gd name="T89" fmla="*/ 301 h 928"/>
                <a:gd name="T90" fmla="*/ 815 w 3529"/>
                <a:gd name="T91" fmla="*/ 342 h 928"/>
                <a:gd name="T92" fmla="*/ 830 w 3529"/>
                <a:gd name="T93" fmla="*/ 259 h 928"/>
                <a:gd name="T94" fmla="*/ 1005 w 3529"/>
                <a:gd name="T95" fmla="*/ 278 h 928"/>
                <a:gd name="T96" fmla="*/ 1119 w 3529"/>
                <a:gd name="T97" fmla="*/ 339 h 928"/>
                <a:gd name="T98" fmla="*/ 3257 w 3529"/>
                <a:gd name="T99" fmla="*/ 43 h 928"/>
                <a:gd name="T100" fmla="*/ 2707 w 3529"/>
                <a:gd name="T101" fmla="*/ 160 h 928"/>
                <a:gd name="T102" fmla="*/ 2820 w 3529"/>
                <a:gd name="T103" fmla="*/ 239 h 928"/>
                <a:gd name="T104" fmla="*/ 3036 w 3529"/>
                <a:gd name="T105" fmla="*/ 354 h 928"/>
                <a:gd name="T106" fmla="*/ 3529 w 3529"/>
                <a:gd name="T107" fmla="*/ 499 h 928"/>
                <a:gd name="T108" fmla="*/ 3363 w 3529"/>
                <a:gd name="T109" fmla="*/ 410 h 928"/>
                <a:gd name="T110" fmla="*/ 3197 w 3529"/>
                <a:gd name="T111" fmla="*/ 371 h 928"/>
                <a:gd name="T112" fmla="*/ 3034 w 3529"/>
                <a:gd name="T113" fmla="*/ 329 h 928"/>
                <a:gd name="T114" fmla="*/ 2936 w 3529"/>
                <a:gd name="T115" fmla="*/ 266 h 928"/>
                <a:gd name="T116" fmla="*/ 3039 w 3529"/>
                <a:gd name="T117" fmla="*/ 198 h 928"/>
                <a:gd name="T118" fmla="*/ 3097 w 3529"/>
                <a:gd name="T119" fmla="*/ 191 h 928"/>
                <a:gd name="T120" fmla="*/ 3202 w 3529"/>
                <a:gd name="T121" fmla="*/ 88 h 928"/>
                <a:gd name="T122" fmla="*/ 3272 w 3529"/>
                <a:gd name="T123" fmla="*/ 54 h 928"/>
                <a:gd name="T124" fmla="*/ 3267 w 3529"/>
                <a:gd name="T125" fmla="*/ 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29" h="928">
                  <a:moveTo>
                    <a:pt x="1978" y="918"/>
                  </a:moveTo>
                  <a:cubicBezTo>
                    <a:pt x="1975" y="918"/>
                    <a:pt x="1971" y="921"/>
                    <a:pt x="1973" y="927"/>
                  </a:cubicBezTo>
                  <a:cubicBezTo>
                    <a:pt x="1974" y="928"/>
                    <a:pt x="1976" y="928"/>
                    <a:pt x="1979" y="928"/>
                  </a:cubicBezTo>
                  <a:cubicBezTo>
                    <a:pt x="1981" y="928"/>
                    <a:pt x="1983" y="928"/>
                    <a:pt x="1984" y="927"/>
                  </a:cubicBezTo>
                  <a:cubicBezTo>
                    <a:pt x="1987" y="922"/>
                    <a:pt x="1983" y="918"/>
                    <a:pt x="1978" y="918"/>
                  </a:cubicBezTo>
                  <a:moveTo>
                    <a:pt x="1798" y="824"/>
                  </a:moveTo>
                  <a:cubicBezTo>
                    <a:pt x="1790" y="824"/>
                    <a:pt x="1787" y="829"/>
                    <a:pt x="1780" y="830"/>
                  </a:cubicBezTo>
                  <a:cubicBezTo>
                    <a:pt x="1776" y="829"/>
                    <a:pt x="1770" y="824"/>
                    <a:pt x="1766" y="824"/>
                  </a:cubicBezTo>
                  <a:cubicBezTo>
                    <a:pt x="1764" y="824"/>
                    <a:pt x="1762" y="825"/>
                    <a:pt x="1761" y="828"/>
                  </a:cubicBezTo>
                  <a:cubicBezTo>
                    <a:pt x="1763" y="833"/>
                    <a:pt x="1769" y="834"/>
                    <a:pt x="1771" y="838"/>
                  </a:cubicBezTo>
                  <a:cubicBezTo>
                    <a:pt x="1766" y="848"/>
                    <a:pt x="1776" y="856"/>
                    <a:pt x="1786" y="859"/>
                  </a:cubicBezTo>
                  <a:cubicBezTo>
                    <a:pt x="1791" y="854"/>
                    <a:pt x="1793" y="848"/>
                    <a:pt x="1802" y="846"/>
                  </a:cubicBezTo>
                  <a:cubicBezTo>
                    <a:pt x="1804" y="841"/>
                    <a:pt x="1806" y="827"/>
                    <a:pt x="1800" y="824"/>
                  </a:cubicBezTo>
                  <a:cubicBezTo>
                    <a:pt x="1800" y="824"/>
                    <a:pt x="1799" y="824"/>
                    <a:pt x="1798" y="824"/>
                  </a:cubicBezTo>
                  <a:moveTo>
                    <a:pt x="2042" y="822"/>
                  </a:moveTo>
                  <a:cubicBezTo>
                    <a:pt x="2038" y="822"/>
                    <a:pt x="2038" y="822"/>
                    <a:pt x="2038" y="822"/>
                  </a:cubicBezTo>
                  <a:cubicBezTo>
                    <a:pt x="2032" y="854"/>
                    <a:pt x="1986" y="851"/>
                    <a:pt x="1979" y="882"/>
                  </a:cubicBezTo>
                  <a:cubicBezTo>
                    <a:pt x="1980" y="883"/>
                    <a:pt x="1983" y="883"/>
                    <a:pt x="1985" y="883"/>
                  </a:cubicBezTo>
                  <a:cubicBezTo>
                    <a:pt x="1986" y="883"/>
                    <a:pt x="1986" y="883"/>
                    <a:pt x="1987" y="883"/>
                  </a:cubicBezTo>
                  <a:cubicBezTo>
                    <a:pt x="1988" y="883"/>
                    <a:pt x="1988" y="883"/>
                    <a:pt x="1989" y="883"/>
                  </a:cubicBezTo>
                  <a:cubicBezTo>
                    <a:pt x="1991" y="883"/>
                    <a:pt x="1994" y="884"/>
                    <a:pt x="1996" y="885"/>
                  </a:cubicBezTo>
                  <a:cubicBezTo>
                    <a:pt x="1995" y="888"/>
                    <a:pt x="1990" y="887"/>
                    <a:pt x="1991" y="891"/>
                  </a:cubicBezTo>
                  <a:cubicBezTo>
                    <a:pt x="1994" y="892"/>
                    <a:pt x="1994" y="895"/>
                    <a:pt x="1997" y="895"/>
                  </a:cubicBezTo>
                  <a:cubicBezTo>
                    <a:pt x="1998" y="895"/>
                    <a:pt x="1998" y="895"/>
                    <a:pt x="1998" y="895"/>
                  </a:cubicBezTo>
                  <a:cubicBezTo>
                    <a:pt x="2001" y="893"/>
                    <a:pt x="2000" y="889"/>
                    <a:pt x="2002" y="887"/>
                  </a:cubicBezTo>
                  <a:cubicBezTo>
                    <a:pt x="2004" y="888"/>
                    <a:pt x="2005" y="888"/>
                    <a:pt x="2007" y="888"/>
                  </a:cubicBezTo>
                  <a:cubicBezTo>
                    <a:pt x="2028" y="888"/>
                    <a:pt x="2025" y="862"/>
                    <a:pt x="2044" y="858"/>
                  </a:cubicBezTo>
                  <a:cubicBezTo>
                    <a:pt x="2045" y="845"/>
                    <a:pt x="2057" y="843"/>
                    <a:pt x="2060" y="833"/>
                  </a:cubicBezTo>
                  <a:cubicBezTo>
                    <a:pt x="2053" y="830"/>
                    <a:pt x="2047" y="827"/>
                    <a:pt x="2042" y="822"/>
                  </a:cubicBezTo>
                  <a:moveTo>
                    <a:pt x="1759" y="814"/>
                  </a:moveTo>
                  <a:cubicBezTo>
                    <a:pt x="1755" y="814"/>
                    <a:pt x="1753" y="816"/>
                    <a:pt x="1753" y="820"/>
                  </a:cubicBezTo>
                  <a:cubicBezTo>
                    <a:pt x="1754" y="821"/>
                    <a:pt x="1756" y="822"/>
                    <a:pt x="1758" y="822"/>
                  </a:cubicBezTo>
                  <a:cubicBezTo>
                    <a:pt x="1759" y="822"/>
                    <a:pt x="1760" y="822"/>
                    <a:pt x="1760" y="821"/>
                  </a:cubicBezTo>
                  <a:cubicBezTo>
                    <a:pt x="1762" y="820"/>
                    <a:pt x="1761" y="816"/>
                    <a:pt x="1760" y="814"/>
                  </a:cubicBezTo>
                  <a:cubicBezTo>
                    <a:pt x="1760" y="814"/>
                    <a:pt x="1760" y="814"/>
                    <a:pt x="1759" y="814"/>
                  </a:cubicBezTo>
                  <a:moveTo>
                    <a:pt x="1797" y="812"/>
                  </a:moveTo>
                  <a:cubicBezTo>
                    <a:pt x="1793" y="812"/>
                    <a:pt x="1790" y="818"/>
                    <a:pt x="1797" y="820"/>
                  </a:cubicBezTo>
                  <a:cubicBezTo>
                    <a:pt x="1799" y="818"/>
                    <a:pt x="1801" y="817"/>
                    <a:pt x="1801" y="814"/>
                  </a:cubicBezTo>
                  <a:cubicBezTo>
                    <a:pt x="1800" y="813"/>
                    <a:pt x="1798" y="812"/>
                    <a:pt x="1797" y="812"/>
                  </a:cubicBezTo>
                  <a:moveTo>
                    <a:pt x="2043" y="759"/>
                  </a:moveTo>
                  <a:cubicBezTo>
                    <a:pt x="2040" y="759"/>
                    <a:pt x="2039" y="761"/>
                    <a:pt x="2038" y="763"/>
                  </a:cubicBezTo>
                  <a:cubicBezTo>
                    <a:pt x="2035" y="775"/>
                    <a:pt x="2070" y="782"/>
                    <a:pt x="2064" y="800"/>
                  </a:cubicBezTo>
                  <a:cubicBezTo>
                    <a:pt x="2063" y="804"/>
                    <a:pt x="2057" y="804"/>
                    <a:pt x="2057" y="809"/>
                  </a:cubicBezTo>
                  <a:cubicBezTo>
                    <a:pt x="2064" y="814"/>
                    <a:pt x="2068" y="822"/>
                    <a:pt x="2073" y="828"/>
                  </a:cubicBezTo>
                  <a:cubicBezTo>
                    <a:pt x="2082" y="828"/>
                    <a:pt x="2082" y="819"/>
                    <a:pt x="2087" y="814"/>
                  </a:cubicBezTo>
                  <a:cubicBezTo>
                    <a:pt x="2093" y="809"/>
                    <a:pt x="2105" y="806"/>
                    <a:pt x="2103" y="795"/>
                  </a:cubicBezTo>
                  <a:cubicBezTo>
                    <a:pt x="2101" y="793"/>
                    <a:pt x="2099" y="792"/>
                    <a:pt x="2097" y="792"/>
                  </a:cubicBezTo>
                  <a:cubicBezTo>
                    <a:pt x="2092" y="792"/>
                    <a:pt x="2088" y="797"/>
                    <a:pt x="2083" y="797"/>
                  </a:cubicBezTo>
                  <a:cubicBezTo>
                    <a:pt x="2078" y="796"/>
                    <a:pt x="2079" y="791"/>
                    <a:pt x="2079" y="786"/>
                  </a:cubicBezTo>
                  <a:cubicBezTo>
                    <a:pt x="2078" y="785"/>
                    <a:pt x="2077" y="785"/>
                    <a:pt x="2075" y="785"/>
                  </a:cubicBezTo>
                  <a:cubicBezTo>
                    <a:pt x="2074" y="785"/>
                    <a:pt x="2074" y="785"/>
                    <a:pt x="2073" y="785"/>
                  </a:cubicBezTo>
                  <a:cubicBezTo>
                    <a:pt x="2072" y="785"/>
                    <a:pt x="2072" y="785"/>
                    <a:pt x="2071" y="785"/>
                  </a:cubicBezTo>
                  <a:cubicBezTo>
                    <a:pt x="2071" y="785"/>
                    <a:pt x="2071" y="785"/>
                    <a:pt x="2070" y="785"/>
                  </a:cubicBezTo>
                  <a:cubicBezTo>
                    <a:pt x="2064" y="775"/>
                    <a:pt x="2053" y="768"/>
                    <a:pt x="2045" y="759"/>
                  </a:cubicBezTo>
                  <a:cubicBezTo>
                    <a:pt x="2044" y="759"/>
                    <a:pt x="2044" y="759"/>
                    <a:pt x="2043" y="759"/>
                  </a:cubicBezTo>
                  <a:moveTo>
                    <a:pt x="1966" y="639"/>
                  </a:moveTo>
                  <a:cubicBezTo>
                    <a:pt x="1963" y="639"/>
                    <a:pt x="1961" y="641"/>
                    <a:pt x="1962" y="645"/>
                  </a:cubicBezTo>
                  <a:cubicBezTo>
                    <a:pt x="1962" y="649"/>
                    <a:pt x="1972" y="655"/>
                    <a:pt x="1980" y="655"/>
                  </a:cubicBezTo>
                  <a:cubicBezTo>
                    <a:pt x="1983" y="655"/>
                    <a:pt x="1987" y="654"/>
                    <a:pt x="1988" y="650"/>
                  </a:cubicBezTo>
                  <a:cubicBezTo>
                    <a:pt x="1985" y="647"/>
                    <a:pt x="1973" y="639"/>
                    <a:pt x="1966" y="639"/>
                  </a:cubicBezTo>
                  <a:moveTo>
                    <a:pt x="1745" y="556"/>
                  </a:moveTo>
                  <a:cubicBezTo>
                    <a:pt x="1720" y="564"/>
                    <a:pt x="1746" y="613"/>
                    <a:pt x="1717" y="613"/>
                  </a:cubicBezTo>
                  <a:cubicBezTo>
                    <a:pt x="1716" y="613"/>
                    <a:pt x="1716" y="613"/>
                    <a:pt x="1715" y="613"/>
                  </a:cubicBezTo>
                  <a:cubicBezTo>
                    <a:pt x="1709" y="612"/>
                    <a:pt x="1706" y="607"/>
                    <a:pt x="1702" y="605"/>
                  </a:cubicBezTo>
                  <a:cubicBezTo>
                    <a:pt x="1701" y="604"/>
                    <a:pt x="1700" y="604"/>
                    <a:pt x="1698" y="604"/>
                  </a:cubicBezTo>
                  <a:cubicBezTo>
                    <a:pt x="1698" y="604"/>
                    <a:pt x="1698" y="604"/>
                    <a:pt x="1698" y="604"/>
                  </a:cubicBezTo>
                  <a:cubicBezTo>
                    <a:pt x="1697" y="604"/>
                    <a:pt x="1697" y="604"/>
                    <a:pt x="1697" y="604"/>
                  </a:cubicBezTo>
                  <a:cubicBezTo>
                    <a:pt x="1696" y="604"/>
                    <a:pt x="1695" y="604"/>
                    <a:pt x="1694" y="604"/>
                  </a:cubicBezTo>
                  <a:cubicBezTo>
                    <a:pt x="1685" y="600"/>
                    <a:pt x="1678" y="592"/>
                    <a:pt x="1673" y="587"/>
                  </a:cubicBezTo>
                  <a:cubicBezTo>
                    <a:pt x="1677" y="580"/>
                    <a:pt x="1686" y="577"/>
                    <a:pt x="1688" y="568"/>
                  </a:cubicBezTo>
                  <a:cubicBezTo>
                    <a:pt x="1686" y="566"/>
                    <a:pt x="1684" y="565"/>
                    <a:pt x="1682" y="565"/>
                  </a:cubicBezTo>
                  <a:cubicBezTo>
                    <a:pt x="1680" y="565"/>
                    <a:pt x="1677" y="566"/>
                    <a:pt x="1675" y="566"/>
                  </a:cubicBezTo>
                  <a:cubicBezTo>
                    <a:pt x="1672" y="567"/>
                    <a:pt x="1670" y="568"/>
                    <a:pt x="1667" y="568"/>
                  </a:cubicBezTo>
                  <a:cubicBezTo>
                    <a:pt x="1666" y="568"/>
                    <a:pt x="1666" y="568"/>
                    <a:pt x="1665" y="567"/>
                  </a:cubicBezTo>
                  <a:cubicBezTo>
                    <a:pt x="1658" y="566"/>
                    <a:pt x="1651" y="556"/>
                    <a:pt x="1643" y="556"/>
                  </a:cubicBezTo>
                  <a:cubicBezTo>
                    <a:pt x="1641" y="556"/>
                    <a:pt x="1638" y="558"/>
                    <a:pt x="1635" y="561"/>
                  </a:cubicBezTo>
                  <a:cubicBezTo>
                    <a:pt x="1637" y="564"/>
                    <a:pt x="1645" y="564"/>
                    <a:pt x="1642" y="568"/>
                  </a:cubicBezTo>
                  <a:cubicBezTo>
                    <a:pt x="1639" y="568"/>
                    <a:pt x="1637" y="568"/>
                    <a:pt x="1635" y="568"/>
                  </a:cubicBezTo>
                  <a:cubicBezTo>
                    <a:pt x="1619" y="568"/>
                    <a:pt x="1618" y="585"/>
                    <a:pt x="1607" y="592"/>
                  </a:cubicBezTo>
                  <a:cubicBezTo>
                    <a:pt x="1596" y="589"/>
                    <a:pt x="1595" y="580"/>
                    <a:pt x="1585" y="580"/>
                  </a:cubicBezTo>
                  <a:cubicBezTo>
                    <a:pt x="1584" y="580"/>
                    <a:pt x="1583" y="580"/>
                    <a:pt x="1582" y="580"/>
                  </a:cubicBezTo>
                  <a:cubicBezTo>
                    <a:pt x="1569" y="582"/>
                    <a:pt x="1566" y="599"/>
                    <a:pt x="1555" y="605"/>
                  </a:cubicBezTo>
                  <a:cubicBezTo>
                    <a:pt x="1546" y="605"/>
                    <a:pt x="1546" y="605"/>
                    <a:pt x="1546" y="605"/>
                  </a:cubicBezTo>
                  <a:cubicBezTo>
                    <a:pt x="1539" y="608"/>
                    <a:pt x="1541" y="615"/>
                    <a:pt x="1539" y="619"/>
                  </a:cubicBezTo>
                  <a:cubicBezTo>
                    <a:pt x="1534" y="629"/>
                    <a:pt x="1513" y="638"/>
                    <a:pt x="1497" y="640"/>
                  </a:cubicBezTo>
                  <a:cubicBezTo>
                    <a:pt x="1496" y="640"/>
                    <a:pt x="1496" y="640"/>
                    <a:pt x="1495" y="640"/>
                  </a:cubicBezTo>
                  <a:cubicBezTo>
                    <a:pt x="1494" y="640"/>
                    <a:pt x="1493" y="640"/>
                    <a:pt x="1491" y="640"/>
                  </a:cubicBezTo>
                  <a:cubicBezTo>
                    <a:pt x="1490" y="639"/>
                    <a:pt x="1488" y="639"/>
                    <a:pt x="1487" y="639"/>
                  </a:cubicBezTo>
                  <a:cubicBezTo>
                    <a:pt x="1486" y="639"/>
                    <a:pt x="1485" y="639"/>
                    <a:pt x="1483" y="640"/>
                  </a:cubicBezTo>
                  <a:cubicBezTo>
                    <a:pt x="1474" y="642"/>
                    <a:pt x="1468" y="653"/>
                    <a:pt x="1457" y="653"/>
                  </a:cubicBezTo>
                  <a:cubicBezTo>
                    <a:pt x="1456" y="653"/>
                    <a:pt x="1455" y="653"/>
                    <a:pt x="1453" y="653"/>
                  </a:cubicBezTo>
                  <a:cubicBezTo>
                    <a:pt x="1449" y="664"/>
                    <a:pt x="1446" y="676"/>
                    <a:pt x="1457" y="686"/>
                  </a:cubicBezTo>
                  <a:cubicBezTo>
                    <a:pt x="1447" y="694"/>
                    <a:pt x="1456" y="700"/>
                    <a:pt x="1459" y="707"/>
                  </a:cubicBezTo>
                  <a:cubicBezTo>
                    <a:pt x="1464" y="719"/>
                    <a:pt x="1473" y="738"/>
                    <a:pt x="1470" y="750"/>
                  </a:cubicBezTo>
                  <a:cubicBezTo>
                    <a:pt x="1469" y="756"/>
                    <a:pt x="1462" y="759"/>
                    <a:pt x="1465" y="767"/>
                  </a:cubicBezTo>
                  <a:cubicBezTo>
                    <a:pt x="1470" y="771"/>
                    <a:pt x="1478" y="772"/>
                    <a:pt x="1487" y="772"/>
                  </a:cubicBezTo>
                  <a:cubicBezTo>
                    <a:pt x="1489" y="772"/>
                    <a:pt x="1491" y="772"/>
                    <a:pt x="1492" y="772"/>
                  </a:cubicBezTo>
                  <a:cubicBezTo>
                    <a:pt x="1505" y="765"/>
                    <a:pt x="1514" y="756"/>
                    <a:pt x="1530" y="756"/>
                  </a:cubicBezTo>
                  <a:cubicBezTo>
                    <a:pt x="1531" y="756"/>
                    <a:pt x="1532" y="756"/>
                    <a:pt x="1533" y="757"/>
                  </a:cubicBezTo>
                  <a:cubicBezTo>
                    <a:pt x="1537" y="757"/>
                    <a:pt x="1541" y="759"/>
                    <a:pt x="1545" y="759"/>
                  </a:cubicBezTo>
                  <a:cubicBezTo>
                    <a:pt x="1545" y="759"/>
                    <a:pt x="1546" y="759"/>
                    <a:pt x="1546" y="759"/>
                  </a:cubicBezTo>
                  <a:cubicBezTo>
                    <a:pt x="1557" y="759"/>
                    <a:pt x="1560" y="751"/>
                    <a:pt x="1570" y="748"/>
                  </a:cubicBezTo>
                  <a:cubicBezTo>
                    <a:pt x="1575" y="747"/>
                    <a:pt x="1583" y="747"/>
                    <a:pt x="1589" y="745"/>
                  </a:cubicBezTo>
                  <a:cubicBezTo>
                    <a:pt x="1599" y="742"/>
                    <a:pt x="1611" y="739"/>
                    <a:pt x="1625" y="737"/>
                  </a:cubicBezTo>
                  <a:cubicBezTo>
                    <a:pt x="1634" y="742"/>
                    <a:pt x="1644" y="741"/>
                    <a:pt x="1652" y="745"/>
                  </a:cubicBezTo>
                  <a:cubicBezTo>
                    <a:pt x="1662" y="752"/>
                    <a:pt x="1663" y="764"/>
                    <a:pt x="1674" y="770"/>
                  </a:cubicBezTo>
                  <a:cubicBezTo>
                    <a:pt x="1682" y="768"/>
                    <a:pt x="1682" y="758"/>
                    <a:pt x="1690" y="758"/>
                  </a:cubicBezTo>
                  <a:cubicBezTo>
                    <a:pt x="1691" y="758"/>
                    <a:pt x="1692" y="758"/>
                    <a:pt x="1694" y="758"/>
                  </a:cubicBezTo>
                  <a:cubicBezTo>
                    <a:pt x="1697" y="764"/>
                    <a:pt x="1686" y="765"/>
                    <a:pt x="1686" y="771"/>
                  </a:cubicBezTo>
                  <a:cubicBezTo>
                    <a:pt x="1695" y="773"/>
                    <a:pt x="1698" y="779"/>
                    <a:pt x="1707" y="780"/>
                  </a:cubicBezTo>
                  <a:cubicBezTo>
                    <a:pt x="1712" y="785"/>
                    <a:pt x="1717" y="798"/>
                    <a:pt x="1727" y="803"/>
                  </a:cubicBezTo>
                  <a:cubicBezTo>
                    <a:pt x="1729" y="804"/>
                    <a:pt x="1734" y="803"/>
                    <a:pt x="1737" y="805"/>
                  </a:cubicBezTo>
                  <a:cubicBezTo>
                    <a:pt x="1742" y="807"/>
                    <a:pt x="1741" y="810"/>
                    <a:pt x="1746" y="810"/>
                  </a:cubicBezTo>
                  <a:cubicBezTo>
                    <a:pt x="1746" y="810"/>
                    <a:pt x="1746" y="810"/>
                    <a:pt x="1747" y="810"/>
                  </a:cubicBezTo>
                  <a:cubicBezTo>
                    <a:pt x="1754" y="810"/>
                    <a:pt x="1757" y="805"/>
                    <a:pt x="1764" y="802"/>
                  </a:cubicBezTo>
                  <a:cubicBezTo>
                    <a:pt x="1768" y="805"/>
                    <a:pt x="1772" y="809"/>
                    <a:pt x="1779" y="809"/>
                  </a:cubicBezTo>
                  <a:cubicBezTo>
                    <a:pt x="1787" y="801"/>
                    <a:pt x="1793" y="801"/>
                    <a:pt x="1806" y="798"/>
                  </a:cubicBezTo>
                  <a:cubicBezTo>
                    <a:pt x="1819" y="795"/>
                    <a:pt x="1817" y="785"/>
                    <a:pt x="1820" y="775"/>
                  </a:cubicBezTo>
                  <a:cubicBezTo>
                    <a:pt x="1824" y="760"/>
                    <a:pt x="1841" y="751"/>
                    <a:pt x="1846" y="739"/>
                  </a:cubicBezTo>
                  <a:cubicBezTo>
                    <a:pt x="1853" y="718"/>
                    <a:pt x="1844" y="693"/>
                    <a:pt x="1852" y="675"/>
                  </a:cubicBezTo>
                  <a:cubicBezTo>
                    <a:pt x="1851" y="674"/>
                    <a:pt x="1851" y="674"/>
                    <a:pt x="1850" y="674"/>
                  </a:cubicBezTo>
                  <a:cubicBezTo>
                    <a:pt x="1849" y="674"/>
                    <a:pt x="1848" y="675"/>
                    <a:pt x="1847" y="676"/>
                  </a:cubicBezTo>
                  <a:cubicBezTo>
                    <a:pt x="1846" y="678"/>
                    <a:pt x="1845" y="679"/>
                    <a:pt x="1843" y="679"/>
                  </a:cubicBezTo>
                  <a:cubicBezTo>
                    <a:pt x="1843" y="679"/>
                    <a:pt x="1843" y="679"/>
                    <a:pt x="1842" y="679"/>
                  </a:cubicBezTo>
                  <a:cubicBezTo>
                    <a:pt x="1836" y="672"/>
                    <a:pt x="1822" y="669"/>
                    <a:pt x="1825" y="657"/>
                  </a:cubicBezTo>
                  <a:cubicBezTo>
                    <a:pt x="1817" y="655"/>
                    <a:pt x="1811" y="651"/>
                    <a:pt x="1813" y="641"/>
                  </a:cubicBezTo>
                  <a:cubicBezTo>
                    <a:pt x="1794" y="631"/>
                    <a:pt x="1772" y="620"/>
                    <a:pt x="1775" y="595"/>
                  </a:cubicBezTo>
                  <a:cubicBezTo>
                    <a:pt x="1772" y="588"/>
                    <a:pt x="1761" y="588"/>
                    <a:pt x="1755" y="583"/>
                  </a:cubicBezTo>
                  <a:cubicBezTo>
                    <a:pt x="1759" y="571"/>
                    <a:pt x="1752" y="562"/>
                    <a:pt x="1745" y="556"/>
                  </a:cubicBezTo>
                  <a:moveTo>
                    <a:pt x="1512" y="541"/>
                  </a:moveTo>
                  <a:cubicBezTo>
                    <a:pt x="1508" y="541"/>
                    <a:pt x="1505" y="543"/>
                    <a:pt x="1506" y="549"/>
                  </a:cubicBezTo>
                  <a:cubicBezTo>
                    <a:pt x="1513" y="550"/>
                    <a:pt x="1517" y="555"/>
                    <a:pt x="1525" y="555"/>
                  </a:cubicBezTo>
                  <a:cubicBezTo>
                    <a:pt x="1526" y="555"/>
                    <a:pt x="1526" y="554"/>
                    <a:pt x="1527" y="554"/>
                  </a:cubicBezTo>
                  <a:cubicBezTo>
                    <a:pt x="1527" y="554"/>
                    <a:pt x="1527" y="554"/>
                    <a:pt x="1528" y="554"/>
                  </a:cubicBezTo>
                  <a:cubicBezTo>
                    <a:pt x="1529" y="553"/>
                    <a:pt x="1529" y="550"/>
                    <a:pt x="1529" y="547"/>
                  </a:cubicBezTo>
                  <a:cubicBezTo>
                    <a:pt x="1525" y="545"/>
                    <a:pt x="1518" y="541"/>
                    <a:pt x="1512" y="541"/>
                  </a:cubicBezTo>
                  <a:moveTo>
                    <a:pt x="1577" y="534"/>
                  </a:moveTo>
                  <a:cubicBezTo>
                    <a:pt x="1566" y="534"/>
                    <a:pt x="1553" y="541"/>
                    <a:pt x="1553" y="550"/>
                  </a:cubicBezTo>
                  <a:cubicBezTo>
                    <a:pt x="1555" y="550"/>
                    <a:pt x="1556" y="551"/>
                    <a:pt x="1556" y="553"/>
                  </a:cubicBezTo>
                  <a:cubicBezTo>
                    <a:pt x="1571" y="551"/>
                    <a:pt x="1581" y="547"/>
                    <a:pt x="1590" y="541"/>
                  </a:cubicBezTo>
                  <a:cubicBezTo>
                    <a:pt x="1588" y="536"/>
                    <a:pt x="1583" y="534"/>
                    <a:pt x="1577" y="534"/>
                  </a:cubicBezTo>
                  <a:moveTo>
                    <a:pt x="1529" y="531"/>
                  </a:moveTo>
                  <a:cubicBezTo>
                    <a:pt x="1523" y="531"/>
                    <a:pt x="1519" y="532"/>
                    <a:pt x="1517" y="535"/>
                  </a:cubicBezTo>
                  <a:cubicBezTo>
                    <a:pt x="1520" y="539"/>
                    <a:pt x="1528" y="541"/>
                    <a:pt x="1536" y="541"/>
                  </a:cubicBezTo>
                  <a:cubicBezTo>
                    <a:pt x="1542" y="541"/>
                    <a:pt x="1548" y="539"/>
                    <a:pt x="1550" y="534"/>
                  </a:cubicBezTo>
                  <a:cubicBezTo>
                    <a:pt x="1545" y="533"/>
                    <a:pt x="1536" y="531"/>
                    <a:pt x="1529" y="531"/>
                  </a:cubicBezTo>
                  <a:moveTo>
                    <a:pt x="1390" y="516"/>
                  </a:moveTo>
                  <a:cubicBezTo>
                    <a:pt x="1381" y="516"/>
                    <a:pt x="1371" y="518"/>
                    <a:pt x="1366" y="521"/>
                  </a:cubicBezTo>
                  <a:cubicBezTo>
                    <a:pt x="1366" y="527"/>
                    <a:pt x="1374" y="526"/>
                    <a:pt x="1379" y="528"/>
                  </a:cubicBezTo>
                  <a:cubicBezTo>
                    <a:pt x="1384" y="529"/>
                    <a:pt x="1389" y="532"/>
                    <a:pt x="1394" y="533"/>
                  </a:cubicBezTo>
                  <a:cubicBezTo>
                    <a:pt x="1395" y="533"/>
                    <a:pt x="1396" y="533"/>
                    <a:pt x="1397" y="533"/>
                  </a:cubicBezTo>
                  <a:cubicBezTo>
                    <a:pt x="1399" y="533"/>
                    <a:pt x="1401" y="533"/>
                    <a:pt x="1403" y="533"/>
                  </a:cubicBezTo>
                  <a:cubicBezTo>
                    <a:pt x="1405" y="533"/>
                    <a:pt x="1407" y="533"/>
                    <a:pt x="1409" y="533"/>
                  </a:cubicBezTo>
                  <a:cubicBezTo>
                    <a:pt x="1410" y="533"/>
                    <a:pt x="1411" y="533"/>
                    <a:pt x="1412" y="533"/>
                  </a:cubicBezTo>
                  <a:cubicBezTo>
                    <a:pt x="1418" y="534"/>
                    <a:pt x="1424" y="537"/>
                    <a:pt x="1429" y="538"/>
                  </a:cubicBezTo>
                  <a:cubicBezTo>
                    <a:pt x="1432" y="538"/>
                    <a:pt x="1434" y="538"/>
                    <a:pt x="1437" y="538"/>
                  </a:cubicBezTo>
                  <a:cubicBezTo>
                    <a:pt x="1440" y="538"/>
                    <a:pt x="1443" y="538"/>
                    <a:pt x="1446" y="538"/>
                  </a:cubicBezTo>
                  <a:cubicBezTo>
                    <a:pt x="1449" y="538"/>
                    <a:pt x="1452" y="537"/>
                    <a:pt x="1454" y="537"/>
                  </a:cubicBezTo>
                  <a:cubicBezTo>
                    <a:pt x="1459" y="537"/>
                    <a:pt x="1464" y="538"/>
                    <a:pt x="1468" y="541"/>
                  </a:cubicBezTo>
                  <a:cubicBezTo>
                    <a:pt x="1470" y="540"/>
                    <a:pt x="1471" y="538"/>
                    <a:pt x="1474" y="538"/>
                  </a:cubicBezTo>
                  <a:cubicBezTo>
                    <a:pt x="1474" y="538"/>
                    <a:pt x="1474" y="538"/>
                    <a:pt x="1475" y="538"/>
                  </a:cubicBezTo>
                  <a:cubicBezTo>
                    <a:pt x="1477" y="540"/>
                    <a:pt x="1483" y="542"/>
                    <a:pt x="1490" y="542"/>
                  </a:cubicBezTo>
                  <a:cubicBezTo>
                    <a:pt x="1500" y="542"/>
                    <a:pt x="1510" y="539"/>
                    <a:pt x="1512" y="534"/>
                  </a:cubicBezTo>
                  <a:cubicBezTo>
                    <a:pt x="1509" y="532"/>
                    <a:pt x="1503" y="531"/>
                    <a:pt x="1497" y="531"/>
                  </a:cubicBezTo>
                  <a:cubicBezTo>
                    <a:pt x="1489" y="531"/>
                    <a:pt x="1480" y="533"/>
                    <a:pt x="1476" y="537"/>
                  </a:cubicBezTo>
                  <a:cubicBezTo>
                    <a:pt x="1477" y="531"/>
                    <a:pt x="1468" y="534"/>
                    <a:pt x="1466" y="532"/>
                  </a:cubicBezTo>
                  <a:cubicBezTo>
                    <a:pt x="1462" y="530"/>
                    <a:pt x="1463" y="524"/>
                    <a:pt x="1458" y="523"/>
                  </a:cubicBezTo>
                  <a:cubicBezTo>
                    <a:pt x="1447" y="521"/>
                    <a:pt x="1435" y="518"/>
                    <a:pt x="1422" y="518"/>
                  </a:cubicBezTo>
                  <a:cubicBezTo>
                    <a:pt x="1418" y="518"/>
                    <a:pt x="1413" y="518"/>
                    <a:pt x="1409" y="519"/>
                  </a:cubicBezTo>
                  <a:cubicBezTo>
                    <a:pt x="1405" y="517"/>
                    <a:pt x="1398" y="516"/>
                    <a:pt x="1390" y="516"/>
                  </a:cubicBezTo>
                  <a:moveTo>
                    <a:pt x="1375" y="499"/>
                  </a:moveTo>
                  <a:cubicBezTo>
                    <a:pt x="1336" y="499"/>
                    <a:pt x="1336" y="499"/>
                    <a:pt x="1336" y="499"/>
                  </a:cubicBezTo>
                  <a:cubicBezTo>
                    <a:pt x="1346" y="507"/>
                    <a:pt x="1359" y="514"/>
                    <a:pt x="1367" y="514"/>
                  </a:cubicBezTo>
                  <a:cubicBezTo>
                    <a:pt x="1374" y="514"/>
                    <a:pt x="1377" y="510"/>
                    <a:pt x="1375" y="499"/>
                  </a:cubicBezTo>
                  <a:moveTo>
                    <a:pt x="1522" y="499"/>
                  </a:moveTo>
                  <a:cubicBezTo>
                    <a:pt x="1511" y="499"/>
                    <a:pt x="1511" y="499"/>
                    <a:pt x="1511" y="499"/>
                  </a:cubicBezTo>
                  <a:cubicBezTo>
                    <a:pt x="1512" y="500"/>
                    <a:pt x="1512" y="501"/>
                    <a:pt x="1512" y="502"/>
                  </a:cubicBezTo>
                  <a:cubicBezTo>
                    <a:pt x="1509" y="507"/>
                    <a:pt x="1505" y="516"/>
                    <a:pt x="1513" y="519"/>
                  </a:cubicBezTo>
                  <a:cubicBezTo>
                    <a:pt x="1529" y="518"/>
                    <a:pt x="1523" y="507"/>
                    <a:pt x="1522" y="499"/>
                  </a:cubicBezTo>
                  <a:moveTo>
                    <a:pt x="1545" y="499"/>
                  </a:moveTo>
                  <a:cubicBezTo>
                    <a:pt x="1530" y="499"/>
                    <a:pt x="1530" y="499"/>
                    <a:pt x="1530" y="499"/>
                  </a:cubicBezTo>
                  <a:cubicBezTo>
                    <a:pt x="1531" y="502"/>
                    <a:pt x="1532" y="505"/>
                    <a:pt x="1537" y="506"/>
                  </a:cubicBezTo>
                  <a:cubicBezTo>
                    <a:pt x="1542" y="505"/>
                    <a:pt x="1544" y="502"/>
                    <a:pt x="1545" y="499"/>
                  </a:cubicBezTo>
                  <a:moveTo>
                    <a:pt x="1652" y="499"/>
                  </a:moveTo>
                  <a:cubicBezTo>
                    <a:pt x="1642" y="499"/>
                    <a:pt x="1642" y="499"/>
                    <a:pt x="1642" y="499"/>
                  </a:cubicBezTo>
                  <a:cubicBezTo>
                    <a:pt x="1644" y="501"/>
                    <a:pt x="1645" y="502"/>
                    <a:pt x="1647" y="503"/>
                  </a:cubicBezTo>
                  <a:cubicBezTo>
                    <a:pt x="1650" y="502"/>
                    <a:pt x="1651" y="500"/>
                    <a:pt x="1652" y="499"/>
                  </a:cubicBezTo>
                  <a:moveTo>
                    <a:pt x="1767" y="499"/>
                  </a:moveTo>
                  <a:cubicBezTo>
                    <a:pt x="1657" y="499"/>
                    <a:pt x="1657" y="499"/>
                    <a:pt x="1657" y="499"/>
                  </a:cubicBezTo>
                  <a:cubicBezTo>
                    <a:pt x="1663" y="503"/>
                    <a:pt x="1671" y="506"/>
                    <a:pt x="1681" y="506"/>
                  </a:cubicBezTo>
                  <a:cubicBezTo>
                    <a:pt x="1683" y="506"/>
                    <a:pt x="1685" y="506"/>
                    <a:pt x="1687" y="505"/>
                  </a:cubicBezTo>
                  <a:cubicBezTo>
                    <a:pt x="1693" y="511"/>
                    <a:pt x="1700" y="516"/>
                    <a:pt x="1704" y="523"/>
                  </a:cubicBezTo>
                  <a:cubicBezTo>
                    <a:pt x="1701" y="529"/>
                    <a:pt x="1693" y="530"/>
                    <a:pt x="1693" y="539"/>
                  </a:cubicBezTo>
                  <a:cubicBezTo>
                    <a:pt x="1694" y="539"/>
                    <a:pt x="1695" y="539"/>
                    <a:pt x="1697" y="539"/>
                  </a:cubicBezTo>
                  <a:cubicBezTo>
                    <a:pt x="1702" y="539"/>
                    <a:pt x="1703" y="535"/>
                    <a:pt x="1709" y="535"/>
                  </a:cubicBezTo>
                  <a:cubicBezTo>
                    <a:pt x="1710" y="535"/>
                    <a:pt x="1710" y="535"/>
                    <a:pt x="1710" y="535"/>
                  </a:cubicBezTo>
                  <a:cubicBezTo>
                    <a:pt x="1716" y="535"/>
                    <a:pt x="1721" y="538"/>
                    <a:pt x="1725" y="540"/>
                  </a:cubicBezTo>
                  <a:cubicBezTo>
                    <a:pt x="1730" y="543"/>
                    <a:pt x="1734" y="546"/>
                    <a:pt x="1740" y="546"/>
                  </a:cubicBezTo>
                  <a:cubicBezTo>
                    <a:pt x="1742" y="546"/>
                    <a:pt x="1744" y="545"/>
                    <a:pt x="1747" y="544"/>
                  </a:cubicBezTo>
                  <a:cubicBezTo>
                    <a:pt x="1750" y="542"/>
                    <a:pt x="1750" y="537"/>
                    <a:pt x="1751" y="533"/>
                  </a:cubicBezTo>
                  <a:cubicBezTo>
                    <a:pt x="1755" y="531"/>
                    <a:pt x="1759" y="531"/>
                    <a:pt x="1762" y="531"/>
                  </a:cubicBezTo>
                  <a:cubicBezTo>
                    <a:pt x="1772" y="531"/>
                    <a:pt x="1778" y="537"/>
                    <a:pt x="1785" y="542"/>
                  </a:cubicBezTo>
                  <a:cubicBezTo>
                    <a:pt x="1792" y="548"/>
                    <a:pt x="1799" y="554"/>
                    <a:pt x="1808" y="554"/>
                  </a:cubicBezTo>
                  <a:cubicBezTo>
                    <a:pt x="1811" y="554"/>
                    <a:pt x="1815" y="553"/>
                    <a:pt x="1819" y="552"/>
                  </a:cubicBezTo>
                  <a:cubicBezTo>
                    <a:pt x="1819" y="545"/>
                    <a:pt x="1814" y="543"/>
                    <a:pt x="1811" y="539"/>
                  </a:cubicBezTo>
                  <a:cubicBezTo>
                    <a:pt x="1797" y="536"/>
                    <a:pt x="1796" y="525"/>
                    <a:pt x="1790" y="516"/>
                  </a:cubicBezTo>
                  <a:cubicBezTo>
                    <a:pt x="1785" y="508"/>
                    <a:pt x="1776" y="504"/>
                    <a:pt x="1767" y="499"/>
                  </a:cubicBezTo>
                  <a:moveTo>
                    <a:pt x="1850" y="499"/>
                  </a:moveTo>
                  <a:cubicBezTo>
                    <a:pt x="1839" y="499"/>
                    <a:pt x="1839" y="499"/>
                    <a:pt x="1839" y="499"/>
                  </a:cubicBezTo>
                  <a:cubicBezTo>
                    <a:pt x="1840" y="500"/>
                    <a:pt x="1840" y="500"/>
                    <a:pt x="1840" y="501"/>
                  </a:cubicBezTo>
                  <a:cubicBezTo>
                    <a:pt x="1833" y="502"/>
                    <a:pt x="1824" y="508"/>
                    <a:pt x="1814" y="508"/>
                  </a:cubicBezTo>
                  <a:cubicBezTo>
                    <a:pt x="1811" y="508"/>
                    <a:pt x="1808" y="508"/>
                    <a:pt x="1805" y="506"/>
                  </a:cubicBezTo>
                  <a:cubicBezTo>
                    <a:pt x="1803" y="507"/>
                    <a:pt x="1803" y="510"/>
                    <a:pt x="1803" y="513"/>
                  </a:cubicBezTo>
                  <a:cubicBezTo>
                    <a:pt x="1808" y="516"/>
                    <a:pt x="1814" y="518"/>
                    <a:pt x="1819" y="518"/>
                  </a:cubicBezTo>
                  <a:cubicBezTo>
                    <a:pt x="1830" y="518"/>
                    <a:pt x="1840" y="512"/>
                    <a:pt x="1843" y="504"/>
                  </a:cubicBezTo>
                  <a:cubicBezTo>
                    <a:pt x="1844" y="504"/>
                    <a:pt x="1844" y="504"/>
                    <a:pt x="1844" y="504"/>
                  </a:cubicBezTo>
                  <a:cubicBezTo>
                    <a:pt x="1845" y="504"/>
                    <a:pt x="1846" y="505"/>
                    <a:pt x="1847" y="505"/>
                  </a:cubicBezTo>
                  <a:cubicBezTo>
                    <a:pt x="1847" y="505"/>
                    <a:pt x="1848" y="505"/>
                    <a:pt x="1849" y="505"/>
                  </a:cubicBezTo>
                  <a:cubicBezTo>
                    <a:pt x="1850" y="505"/>
                    <a:pt x="1850" y="505"/>
                    <a:pt x="1851" y="504"/>
                  </a:cubicBezTo>
                  <a:cubicBezTo>
                    <a:pt x="1852" y="503"/>
                    <a:pt x="1851" y="501"/>
                    <a:pt x="1850" y="499"/>
                  </a:cubicBezTo>
                  <a:moveTo>
                    <a:pt x="1122" y="382"/>
                  </a:moveTo>
                  <a:cubicBezTo>
                    <a:pt x="1115" y="382"/>
                    <a:pt x="1109" y="391"/>
                    <a:pt x="1108" y="398"/>
                  </a:cubicBezTo>
                  <a:cubicBezTo>
                    <a:pt x="1106" y="407"/>
                    <a:pt x="1112" y="421"/>
                    <a:pt x="1120" y="421"/>
                  </a:cubicBezTo>
                  <a:cubicBezTo>
                    <a:pt x="1120" y="421"/>
                    <a:pt x="1120" y="421"/>
                    <a:pt x="1120" y="421"/>
                  </a:cubicBezTo>
                  <a:cubicBezTo>
                    <a:pt x="1127" y="421"/>
                    <a:pt x="1134" y="412"/>
                    <a:pt x="1134" y="406"/>
                  </a:cubicBezTo>
                  <a:cubicBezTo>
                    <a:pt x="1135" y="397"/>
                    <a:pt x="1122" y="390"/>
                    <a:pt x="1122" y="382"/>
                  </a:cubicBezTo>
                  <a:moveTo>
                    <a:pt x="836" y="361"/>
                  </a:moveTo>
                  <a:cubicBezTo>
                    <a:pt x="833" y="361"/>
                    <a:pt x="830" y="364"/>
                    <a:pt x="833" y="369"/>
                  </a:cubicBezTo>
                  <a:cubicBezTo>
                    <a:pt x="834" y="369"/>
                    <a:pt x="835" y="370"/>
                    <a:pt x="836" y="370"/>
                  </a:cubicBezTo>
                  <a:cubicBezTo>
                    <a:pt x="839" y="370"/>
                    <a:pt x="842" y="368"/>
                    <a:pt x="842" y="365"/>
                  </a:cubicBezTo>
                  <a:cubicBezTo>
                    <a:pt x="841" y="363"/>
                    <a:pt x="839" y="361"/>
                    <a:pt x="836" y="361"/>
                  </a:cubicBezTo>
                  <a:moveTo>
                    <a:pt x="853" y="357"/>
                  </a:moveTo>
                  <a:cubicBezTo>
                    <a:pt x="849" y="357"/>
                    <a:pt x="844" y="359"/>
                    <a:pt x="843" y="363"/>
                  </a:cubicBezTo>
                  <a:cubicBezTo>
                    <a:pt x="845" y="364"/>
                    <a:pt x="849" y="365"/>
                    <a:pt x="853" y="365"/>
                  </a:cubicBezTo>
                  <a:cubicBezTo>
                    <a:pt x="857" y="365"/>
                    <a:pt x="860" y="364"/>
                    <a:pt x="861" y="361"/>
                  </a:cubicBezTo>
                  <a:cubicBezTo>
                    <a:pt x="860" y="358"/>
                    <a:pt x="857" y="357"/>
                    <a:pt x="853" y="357"/>
                  </a:cubicBezTo>
                  <a:moveTo>
                    <a:pt x="1258" y="322"/>
                  </a:moveTo>
                  <a:cubicBezTo>
                    <a:pt x="1258" y="325"/>
                    <a:pt x="1258" y="328"/>
                    <a:pt x="1258" y="330"/>
                  </a:cubicBezTo>
                  <a:cubicBezTo>
                    <a:pt x="1258" y="322"/>
                    <a:pt x="1258" y="322"/>
                    <a:pt x="1258" y="322"/>
                  </a:cubicBezTo>
                  <a:moveTo>
                    <a:pt x="3244" y="300"/>
                  </a:moveTo>
                  <a:cubicBezTo>
                    <a:pt x="3238" y="300"/>
                    <a:pt x="3232" y="302"/>
                    <a:pt x="3230" y="304"/>
                  </a:cubicBezTo>
                  <a:cubicBezTo>
                    <a:pt x="3230" y="311"/>
                    <a:pt x="3237" y="315"/>
                    <a:pt x="3243" y="315"/>
                  </a:cubicBezTo>
                  <a:cubicBezTo>
                    <a:pt x="3249" y="315"/>
                    <a:pt x="3255" y="311"/>
                    <a:pt x="3255" y="303"/>
                  </a:cubicBezTo>
                  <a:cubicBezTo>
                    <a:pt x="3253" y="301"/>
                    <a:pt x="3248" y="300"/>
                    <a:pt x="3244" y="300"/>
                  </a:cubicBezTo>
                  <a:moveTo>
                    <a:pt x="3191" y="290"/>
                  </a:moveTo>
                  <a:cubicBezTo>
                    <a:pt x="3179" y="290"/>
                    <a:pt x="3168" y="294"/>
                    <a:pt x="3166" y="304"/>
                  </a:cubicBezTo>
                  <a:cubicBezTo>
                    <a:pt x="3167" y="306"/>
                    <a:pt x="3168" y="306"/>
                    <a:pt x="3169" y="306"/>
                  </a:cubicBezTo>
                  <a:cubicBezTo>
                    <a:pt x="3170" y="306"/>
                    <a:pt x="3171" y="306"/>
                    <a:pt x="3172" y="306"/>
                  </a:cubicBezTo>
                  <a:cubicBezTo>
                    <a:pt x="3173" y="306"/>
                    <a:pt x="3174" y="306"/>
                    <a:pt x="3175" y="306"/>
                  </a:cubicBezTo>
                  <a:cubicBezTo>
                    <a:pt x="3176" y="306"/>
                    <a:pt x="3177" y="306"/>
                    <a:pt x="3178" y="306"/>
                  </a:cubicBezTo>
                  <a:cubicBezTo>
                    <a:pt x="3184" y="308"/>
                    <a:pt x="3183" y="313"/>
                    <a:pt x="3189" y="313"/>
                  </a:cubicBezTo>
                  <a:cubicBezTo>
                    <a:pt x="3189" y="313"/>
                    <a:pt x="3189" y="313"/>
                    <a:pt x="3189" y="313"/>
                  </a:cubicBezTo>
                  <a:cubicBezTo>
                    <a:pt x="3196" y="312"/>
                    <a:pt x="3196" y="306"/>
                    <a:pt x="3204" y="305"/>
                  </a:cubicBezTo>
                  <a:cubicBezTo>
                    <a:pt x="3207" y="306"/>
                    <a:pt x="3213" y="308"/>
                    <a:pt x="3218" y="308"/>
                  </a:cubicBezTo>
                  <a:cubicBezTo>
                    <a:pt x="3222" y="308"/>
                    <a:pt x="3225" y="307"/>
                    <a:pt x="3226" y="302"/>
                  </a:cubicBezTo>
                  <a:cubicBezTo>
                    <a:pt x="3220" y="296"/>
                    <a:pt x="3205" y="290"/>
                    <a:pt x="3191" y="290"/>
                  </a:cubicBezTo>
                  <a:moveTo>
                    <a:pt x="3091" y="260"/>
                  </a:moveTo>
                  <a:cubicBezTo>
                    <a:pt x="3088" y="260"/>
                    <a:pt x="3085" y="260"/>
                    <a:pt x="3082" y="262"/>
                  </a:cubicBezTo>
                  <a:cubicBezTo>
                    <a:pt x="3082" y="263"/>
                    <a:pt x="3080" y="263"/>
                    <a:pt x="3081" y="264"/>
                  </a:cubicBezTo>
                  <a:cubicBezTo>
                    <a:pt x="3089" y="272"/>
                    <a:pt x="3105" y="273"/>
                    <a:pt x="3116" y="278"/>
                  </a:cubicBezTo>
                  <a:cubicBezTo>
                    <a:pt x="3121" y="283"/>
                    <a:pt x="3131" y="285"/>
                    <a:pt x="3133" y="293"/>
                  </a:cubicBezTo>
                  <a:cubicBezTo>
                    <a:pt x="3134" y="293"/>
                    <a:pt x="3136" y="293"/>
                    <a:pt x="3138" y="293"/>
                  </a:cubicBezTo>
                  <a:cubicBezTo>
                    <a:pt x="3140" y="293"/>
                    <a:pt x="3143" y="293"/>
                    <a:pt x="3145" y="293"/>
                  </a:cubicBezTo>
                  <a:cubicBezTo>
                    <a:pt x="3148" y="293"/>
                    <a:pt x="3151" y="293"/>
                    <a:pt x="3153" y="293"/>
                  </a:cubicBezTo>
                  <a:cubicBezTo>
                    <a:pt x="3160" y="293"/>
                    <a:pt x="3165" y="292"/>
                    <a:pt x="3165" y="287"/>
                  </a:cubicBezTo>
                  <a:cubicBezTo>
                    <a:pt x="3157" y="281"/>
                    <a:pt x="3148" y="277"/>
                    <a:pt x="3138" y="274"/>
                  </a:cubicBezTo>
                  <a:cubicBezTo>
                    <a:pt x="3134" y="272"/>
                    <a:pt x="3131" y="268"/>
                    <a:pt x="3128" y="267"/>
                  </a:cubicBezTo>
                  <a:cubicBezTo>
                    <a:pt x="3128" y="267"/>
                    <a:pt x="3127" y="267"/>
                    <a:pt x="3126" y="267"/>
                  </a:cubicBezTo>
                  <a:cubicBezTo>
                    <a:pt x="3125" y="267"/>
                    <a:pt x="3124" y="267"/>
                    <a:pt x="3123" y="267"/>
                  </a:cubicBezTo>
                  <a:cubicBezTo>
                    <a:pt x="3122" y="267"/>
                    <a:pt x="3120" y="267"/>
                    <a:pt x="3119" y="267"/>
                  </a:cubicBezTo>
                  <a:cubicBezTo>
                    <a:pt x="3119" y="267"/>
                    <a:pt x="3118" y="267"/>
                    <a:pt x="3117" y="267"/>
                  </a:cubicBezTo>
                  <a:cubicBezTo>
                    <a:pt x="3109" y="266"/>
                    <a:pt x="3101" y="260"/>
                    <a:pt x="3091" y="260"/>
                  </a:cubicBezTo>
                  <a:moveTo>
                    <a:pt x="135" y="221"/>
                  </a:moveTo>
                  <a:cubicBezTo>
                    <a:pt x="133" y="221"/>
                    <a:pt x="131" y="222"/>
                    <a:pt x="129" y="225"/>
                  </a:cubicBezTo>
                  <a:cubicBezTo>
                    <a:pt x="128" y="223"/>
                    <a:pt x="125" y="221"/>
                    <a:pt x="122" y="221"/>
                  </a:cubicBezTo>
                  <a:cubicBezTo>
                    <a:pt x="120" y="221"/>
                    <a:pt x="119" y="221"/>
                    <a:pt x="118" y="223"/>
                  </a:cubicBezTo>
                  <a:cubicBezTo>
                    <a:pt x="120" y="227"/>
                    <a:pt x="118" y="231"/>
                    <a:pt x="119" y="234"/>
                  </a:cubicBezTo>
                  <a:cubicBezTo>
                    <a:pt x="120" y="234"/>
                    <a:pt x="120" y="234"/>
                    <a:pt x="121" y="234"/>
                  </a:cubicBezTo>
                  <a:cubicBezTo>
                    <a:pt x="124" y="234"/>
                    <a:pt x="127" y="232"/>
                    <a:pt x="130" y="230"/>
                  </a:cubicBezTo>
                  <a:cubicBezTo>
                    <a:pt x="133" y="228"/>
                    <a:pt x="136" y="226"/>
                    <a:pt x="141" y="226"/>
                  </a:cubicBezTo>
                  <a:cubicBezTo>
                    <a:pt x="141" y="226"/>
                    <a:pt x="141" y="226"/>
                    <a:pt x="141" y="226"/>
                  </a:cubicBezTo>
                  <a:cubicBezTo>
                    <a:pt x="142" y="228"/>
                    <a:pt x="143" y="231"/>
                    <a:pt x="146" y="231"/>
                  </a:cubicBezTo>
                  <a:cubicBezTo>
                    <a:pt x="146" y="231"/>
                    <a:pt x="146" y="231"/>
                    <a:pt x="146" y="231"/>
                  </a:cubicBezTo>
                  <a:cubicBezTo>
                    <a:pt x="147" y="231"/>
                    <a:pt x="147" y="231"/>
                    <a:pt x="147" y="231"/>
                  </a:cubicBezTo>
                  <a:cubicBezTo>
                    <a:pt x="151" y="231"/>
                    <a:pt x="152" y="229"/>
                    <a:pt x="152" y="226"/>
                  </a:cubicBezTo>
                  <a:cubicBezTo>
                    <a:pt x="146" y="225"/>
                    <a:pt x="140" y="221"/>
                    <a:pt x="135" y="221"/>
                  </a:cubicBezTo>
                  <a:moveTo>
                    <a:pt x="167" y="209"/>
                  </a:moveTo>
                  <a:cubicBezTo>
                    <a:pt x="167" y="209"/>
                    <a:pt x="167" y="210"/>
                    <a:pt x="166" y="210"/>
                  </a:cubicBezTo>
                  <a:cubicBezTo>
                    <a:pt x="164" y="213"/>
                    <a:pt x="161" y="215"/>
                    <a:pt x="163" y="219"/>
                  </a:cubicBezTo>
                  <a:cubicBezTo>
                    <a:pt x="160" y="220"/>
                    <a:pt x="157" y="221"/>
                    <a:pt x="156" y="224"/>
                  </a:cubicBezTo>
                  <a:cubicBezTo>
                    <a:pt x="158" y="225"/>
                    <a:pt x="160" y="227"/>
                    <a:pt x="162" y="227"/>
                  </a:cubicBezTo>
                  <a:cubicBezTo>
                    <a:pt x="165" y="224"/>
                    <a:pt x="165" y="223"/>
                    <a:pt x="164" y="219"/>
                  </a:cubicBezTo>
                  <a:cubicBezTo>
                    <a:pt x="164" y="219"/>
                    <a:pt x="164" y="219"/>
                    <a:pt x="164" y="219"/>
                  </a:cubicBezTo>
                  <a:cubicBezTo>
                    <a:pt x="169" y="219"/>
                    <a:pt x="171" y="216"/>
                    <a:pt x="171" y="211"/>
                  </a:cubicBezTo>
                  <a:cubicBezTo>
                    <a:pt x="169" y="211"/>
                    <a:pt x="169" y="209"/>
                    <a:pt x="167" y="209"/>
                  </a:cubicBezTo>
                  <a:moveTo>
                    <a:pt x="142" y="181"/>
                  </a:moveTo>
                  <a:cubicBezTo>
                    <a:pt x="138" y="181"/>
                    <a:pt x="135" y="185"/>
                    <a:pt x="139" y="189"/>
                  </a:cubicBezTo>
                  <a:cubicBezTo>
                    <a:pt x="139" y="189"/>
                    <a:pt x="140" y="189"/>
                    <a:pt x="141" y="189"/>
                  </a:cubicBezTo>
                  <a:cubicBezTo>
                    <a:pt x="145" y="189"/>
                    <a:pt x="147" y="187"/>
                    <a:pt x="146" y="183"/>
                  </a:cubicBezTo>
                  <a:cubicBezTo>
                    <a:pt x="145" y="181"/>
                    <a:pt x="144" y="181"/>
                    <a:pt x="142" y="181"/>
                  </a:cubicBezTo>
                  <a:moveTo>
                    <a:pt x="15" y="155"/>
                  </a:moveTo>
                  <a:cubicBezTo>
                    <a:pt x="10" y="155"/>
                    <a:pt x="6" y="160"/>
                    <a:pt x="0" y="160"/>
                  </a:cubicBezTo>
                  <a:cubicBezTo>
                    <a:pt x="0" y="165"/>
                    <a:pt x="3" y="167"/>
                    <a:pt x="7" y="167"/>
                  </a:cubicBezTo>
                  <a:cubicBezTo>
                    <a:pt x="12" y="167"/>
                    <a:pt x="20" y="162"/>
                    <a:pt x="18" y="156"/>
                  </a:cubicBezTo>
                  <a:cubicBezTo>
                    <a:pt x="17" y="156"/>
                    <a:pt x="16" y="155"/>
                    <a:pt x="15" y="155"/>
                  </a:cubicBezTo>
                  <a:moveTo>
                    <a:pt x="560" y="154"/>
                  </a:moveTo>
                  <a:cubicBezTo>
                    <a:pt x="553" y="154"/>
                    <a:pt x="547" y="155"/>
                    <a:pt x="543" y="155"/>
                  </a:cubicBezTo>
                  <a:cubicBezTo>
                    <a:pt x="543" y="156"/>
                    <a:pt x="541" y="157"/>
                    <a:pt x="542" y="159"/>
                  </a:cubicBezTo>
                  <a:cubicBezTo>
                    <a:pt x="545" y="162"/>
                    <a:pt x="553" y="165"/>
                    <a:pt x="560" y="165"/>
                  </a:cubicBezTo>
                  <a:cubicBezTo>
                    <a:pt x="566" y="165"/>
                    <a:pt x="573" y="163"/>
                    <a:pt x="576" y="159"/>
                  </a:cubicBezTo>
                  <a:cubicBezTo>
                    <a:pt x="574" y="155"/>
                    <a:pt x="567" y="154"/>
                    <a:pt x="560" y="154"/>
                  </a:cubicBezTo>
                  <a:moveTo>
                    <a:pt x="449" y="128"/>
                  </a:moveTo>
                  <a:cubicBezTo>
                    <a:pt x="442" y="128"/>
                    <a:pt x="434" y="129"/>
                    <a:pt x="429" y="130"/>
                  </a:cubicBezTo>
                  <a:cubicBezTo>
                    <a:pt x="429" y="135"/>
                    <a:pt x="429" y="135"/>
                    <a:pt x="429" y="135"/>
                  </a:cubicBezTo>
                  <a:cubicBezTo>
                    <a:pt x="440" y="139"/>
                    <a:pt x="450" y="149"/>
                    <a:pt x="461" y="150"/>
                  </a:cubicBezTo>
                  <a:cubicBezTo>
                    <a:pt x="467" y="145"/>
                    <a:pt x="459" y="138"/>
                    <a:pt x="461" y="130"/>
                  </a:cubicBezTo>
                  <a:cubicBezTo>
                    <a:pt x="458" y="128"/>
                    <a:pt x="454" y="128"/>
                    <a:pt x="449" y="128"/>
                  </a:cubicBezTo>
                  <a:moveTo>
                    <a:pt x="320" y="122"/>
                  </a:moveTo>
                  <a:cubicBezTo>
                    <a:pt x="319" y="122"/>
                    <a:pt x="319" y="122"/>
                    <a:pt x="318" y="122"/>
                  </a:cubicBezTo>
                  <a:cubicBezTo>
                    <a:pt x="316" y="125"/>
                    <a:pt x="317" y="130"/>
                    <a:pt x="322" y="130"/>
                  </a:cubicBezTo>
                  <a:cubicBezTo>
                    <a:pt x="322" y="130"/>
                    <a:pt x="323" y="130"/>
                    <a:pt x="324" y="130"/>
                  </a:cubicBezTo>
                  <a:cubicBezTo>
                    <a:pt x="326" y="127"/>
                    <a:pt x="325" y="122"/>
                    <a:pt x="320" y="122"/>
                  </a:cubicBezTo>
                  <a:moveTo>
                    <a:pt x="345" y="109"/>
                  </a:moveTo>
                  <a:cubicBezTo>
                    <a:pt x="344" y="109"/>
                    <a:pt x="342" y="110"/>
                    <a:pt x="340" y="111"/>
                  </a:cubicBezTo>
                  <a:cubicBezTo>
                    <a:pt x="341" y="116"/>
                    <a:pt x="344" y="118"/>
                    <a:pt x="348" y="120"/>
                  </a:cubicBezTo>
                  <a:cubicBezTo>
                    <a:pt x="356" y="117"/>
                    <a:pt x="351" y="109"/>
                    <a:pt x="345" y="109"/>
                  </a:cubicBezTo>
                  <a:moveTo>
                    <a:pt x="399" y="102"/>
                  </a:moveTo>
                  <a:cubicBezTo>
                    <a:pt x="394" y="102"/>
                    <a:pt x="388" y="104"/>
                    <a:pt x="386" y="108"/>
                  </a:cubicBezTo>
                  <a:cubicBezTo>
                    <a:pt x="393" y="113"/>
                    <a:pt x="385" y="126"/>
                    <a:pt x="396" y="127"/>
                  </a:cubicBezTo>
                  <a:cubicBezTo>
                    <a:pt x="396" y="127"/>
                    <a:pt x="396" y="127"/>
                    <a:pt x="396" y="127"/>
                  </a:cubicBezTo>
                  <a:cubicBezTo>
                    <a:pt x="404" y="127"/>
                    <a:pt x="409" y="117"/>
                    <a:pt x="408" y="106"/>
                  </a:cubicBezTo>
                  <a:cubicBezTo>
                    <a:pt x="406" y="103"/>
                    <a:pt x="402" y="102"/>
                    <a:pt x="399" y="102"/>
                  </a:cubicBezTo>
                  <a:moveTo>
                    <a:pt x="3270" y="26"/>
                  </a:moveTo>
                  <a:cubicBezTo>
                    <a:pt x="3266" y="28"/>
                    <a:pt x="3269" y="33"/>
                    <a:pt x="3271" y="35"/>
                  </a:cubicBezTo>
                  <a:cubicBezTo>
                    <a:pt x="3272" y="35"/>
                    <a:pt x="3273" y="35"/>
                    <a:pt x="3273" y="35"/>
                  </a:cubicBezTo>
                  <a:cubicBezTo>
                    <a:pt x="3274" y="35"/>
                    <a:pt x="3275" y="35"/>
                    <a:pt x="3276" y="35"/>
                  </a:cubicBezTo>
                  <a:cubicBezTo>
                    <a:pt x="3277" y="35"/>
                    <a:pt x="3278" y="35"/>
                    <a:pt x="3279" y="35"/>
                  </a:cubicBezTo>
                  <a:cubicBezTo>
                    <a:pt x="3283" y="35"/>
                    <a:pt x="3286" y="35"/>
                    <a:pt x="3287" y="32"/>
                  </a:cubicBezTo>
                  <a:cubicBezTo>
                    <a:pt x="3280" y="30"/>
                    <a:pt x="3274" y="29"/>
                    <a:pt x="3270" y="26"/>
                  </a:cubicBezTo>
                  <a:moveTo>
                    <a:pt x="314" y="0"/>
                  </a:moveTo>
                  <a:cubicBezTo>
                    <a:pt x="259" y="0"/>
                    <a:pt x="259" y="0"/>
                    <a:pt x="259" y="0"/>
                  </a:cubicBezTo>
                  <a:cubicBezTo>
                    <a:pt x="256" y="2"/>
                    <a:pt x="250" y="3"/>
                    <a:pt x="246" y="5"/>
                  </a:cubicBezTo>
                  <a:cubicBezTo>
                    <a:pt x="246" y="8"/>
                    <a:pt x="249" y="7"/>
                    <a:pt x="251" y="9"/>
                  </a:cubicBezTo>
                  <a:cubicBezTo>
                    <a:pt x="255" y="9"/>
                    <a:pt x="259" y="8"/>
                    <a:pt x="262" y="8"/>
                  </a:cubicBezTo>
                  <a:cubicBezTo>
                    <a:pt x="265" y="8"/>
                    <a:pt x="267" y="8"/>
                    <a:pt x="269" y="9"/>
                  </a:cubicBezTo>
                  <a:cubicBezTo>
                    <a:pt x="281" y="3"/>
                    <a:pt x="302" y="6"/>
                    <a:pt x="314" y="0"/>
                  </a:cubicBezTo>
                  <a:moveTo>
                    <a:pt x="1258" y="0"/>
                  </a:moveTo>
                  <a:cubicBezTo>
                    <a:pt x="330" y="0"/>
                    <a:pt x="330" y="0"/>
                    <a:pt x="330" y="0"/>
                  </a:cubicBezTo>
                  <a:cubicBezTo>
                    <a:pt x="321" y="7"/>
                    <a:pt x="311" y="13"/>
                    <a:pt x="300" y="19"/>
                  </a:cubicBezTo>
                  <a:cubicBezTo>
                    <a:pt x="296" y="18"/>
                    <a:pt x="296" y="14"/>
                    <a:pt x="291" y="14"/>
                  </a:cubicBezTo>
                  <a:cubicBezTo>
                    <a:pt x="290" y="14"/>
                    <a:pt x="290" y="14"/>
                    <a:pt x="290" y="14"/>
                  </a:cubicBezTo>
                  <a:cubicBezTo>
                    <a:pt x="288" y="17"/>
                    <a:pt x="293" y="24"/>
                    <a:pt x="287" y="25"/>
                  </a:cubicBezTo>
                  <a:cubicBezTo>
                    <a:pt x="284" y="24"/>
                    <a:pt x="277" y="23"/>
                    <a:pt x="270" y="23"/>
                  </a:cubicBezTo>
                  <a:cubicBezTo>
                    <a:pt x="264" y="23"/>
                    <a:pt x="259" y="24"/>
                    <a:pt x="257" y="29"/>
                  </a:cubicBezTo>
                  <a:cubicBezTo>
                    <a:pt x="259" y="34"/>
                    <a:pt x="263" y="37"/>
                    <a:pt x="268" y="39"/>
                  </a:cubicBezTo>
                  <a:cubicBezTo>
                    <a:pt x="270" y="38"/>
                    <a:pt x="272" y="38"/>
                    <a:pt x="274" y="38"/>
                  </a:cubicBezTo>
                  <a:cubicBezTo>
                    <a:pt x="288" y="38"/>
                    <a:pt x="298" y="52"/>
                    <a:pt x="297" y="62"/>
                  </a:cubicBezTo>
                  <a:cubicBezTo>
                    <a:pt x="297" y="67"/>
                    <a:pt x="290" y="78"/>
                    <a:pt x="286" y="80"/>
                  </a:cubicBezTo>
                  <a:cubicBezTo>
                    <a:pt x="283" y="81"/>
                    <a:pt x="280" y="81"/>
                    <a:pt x="276" y="81"/>
                  </a:cubicBezTo>
                  <a:cubicBezTo>
                    <a:pt x="265" y="81"/>
                    <a:pt x="250" y="78"/>
                    <a:pt x="246" y="77"/>
                  </a:cubicBezTo>
                  <a:cubicBezTo>
                    <a:pt x="245" y="77"/>
                    <a:pt x="244" y="77"/>
                    <a:pt x="242" y="77"/>
                  </a:cubicBezTo>
                  <a:cubicBezTo>
                    <a:pt x="241" y="77"/>
                    <a:pt x="239" y="77"/>
                    <a:pt x="238" y="77"/>
                  </a:cubicBezTo>
                  <a:cubicBezTo>
                    <a:pt x="237" y="77"/>
                    <a:pt x="235" y="77"/>
                    <a:pt x="234" y="77"/>
                  </a:cubicBezTo>
                  <a:cubicBezTo>
                    <a:pt x="230" y="77"/>
                    <a:pt x="227" y="77"/>
                    <a:pt x="225" y="74"/>
                  </a:cubicBezTo>
                  <a:cubicBezTo>
                    <a:pt x="221" y="80"/>
                    <a:pt x="211" y="78"/>
                    <a:pt x="209" y="84"/>
                  </a:cubicBezTo>
                  <a:cubicBezTo>
                    <a:pt x="208" y="89"/>
                    <a:pt x="218" y="96"/>
                    <a:pt x="218" y="103"/>
                  </a:cubicBezTo>
                  <a:cubicBezTo>
                    <a:pt x="219" y="113"/>
                    <a:pt x="214" y="114"/>
                    <a:pt x="209" y="123"/>
                  </a:cubicBezTo>
                  <a:cubicBezTo>
                    <a:pt x="217" y="128"/>
                    <a:pt x="211" y="141"/>
                    <a:pt x="218" y="147"/>
                  </a:cubicBezTo>
                  <a:cubicBezTo>
                    <a:pt x="219" y="148"/>
                    <a:pt x="220" y="148"/>
                    <a:pt x="220" y="148"/>
                  </a:cubicBezTo>
                  <a:cubicBezTo>
                    <a:pt x="228" y="148"/>
                    <a:pt x="230" y="143"/>
                    <a:pt x="236" y="141"/>
                  </a:cubicBezTo>
                  <a:cubicBezTo>
                    <a:pt x="241" y="143"/>
                    <a:pt x="244" y="150"/>
                    <a:pt x="249" y="150"/>
                  </a:cubicBezTo>
                  <a:cubicBezTo>
                    <a:pt x="250" y="150"/>
                    <a:pt x="250" y="150"/>
                    <a:pt x="250" y="150"/>
                  </a:cubicBezTo>
                  <a:cubicBezTo>
                    <a:pt x="253" y="150"/>
                    <a:pt x="256" y="149"/>
                    <a:pt x="258" y="148"/>
                  </a:cubicBezTo>
                  <a:cubicBezTo>
                    <a:pt x="261" y="147"/>
                    <a:pt x="264" y="146"/>
                    <a:pt x="268" y="146"/>
                  </a:cubicBezTo>
                  <a:cubicBezTo>
                    <a:pt x="268" y="146"/>
                    <a:pt x="268" y="146"/>
                    <a:pt x="268" y="146"/>
                  </a:cubicBezTo>
                  <a:cubicBezTo>
                    <a:pt x="273" y="146"/>
                    <a:pt x="279" y="150"/>
                    <a:pt x="283" y="150"/>
                  </a:cubicBezTo>
                  <a:cubicBezTo>
                    <a:pt x="284" y="150"/>
                    <a:pt x="284" y="150"/>
                    <a:pt x="285" y="149"/>
                  </a:cubicBezTo>
                  <a:cubicBezTo>
                    <a:pt x="291" y="148"/>
                    <a:pt x="287" y="143"/>
                    <a:pt x="291" y="138"/>
                  </a:cubicBezTo>
                  <a:cubicBezTo>
                    <a:pt x="295" y="134"/>
                    <a:pt x="302" y="134"/>
                    <a:pt x="306" y="131"/>
                  </a:cubicBezTo>
                  <a:cubicBezTo>
                    <a:pt x="307" y="126"/>
                    <a:pt x="305" y="124"/>
                    <a:pt x="304" y="122"/>
                  </a:cubicBezTo>
                  <a:cubicBezTo>
                    <a:pt x="310" y="116"/>
                    <a:pt x="313" y="109"/>
                    <a:pt x="321" y="105"/>
                  </a:cubicBezTo>
                  <a:cubicBezTo>
                    <a:pt x="328" y="102"/>
                    <a:pt x="339" y="102"/>
                    <a:pt x="340" y="94"/>
                  </a:cubicBezTo>
                  <a:cubicBezTo>
                    <a:pt x="341" y="89"/>
                    <a:pt x="336" y="89"/>
                    <a:pt x="337" y="84"/>
                  </a:cubicBezTo>
                  <a:cubicBezTo>
                    <a:pt x="340" y="82"/>
                    <a:pt x="342" y="81"/>
                    <a:pt x="345" y="81"/>
                  </a:cubicBezTo>
                  <a:cubicBezTo>
                    <a:pt x="348" y="81"/>
                    <a:pt x="351" y="82"/>
                    <a:pt x="354" y="83"/>
                  </a:cubicBezTo>
                  <a:cubicBezTo>
                    <a:pt x="357" y="84"/>
                    <a:pt x="361" y="85"/>
                    <a:pt x="364" y="85"/>
                  </a:cubicBezTo>
                  <a:cubicBezTo>
                    <a:pt x="365" y="85"/>
                    <a:pt x="366" y="85"/>
                    <a:pt x="367" y="84"/>
                  </a:cubicBezTo>
                  <a:cubicBezTo>
                    <a:pt x="375" y="83"/>
                    <a:pt x="388" y="73"/>
                    <a:pt x="399" y="73"/>
                  </a:cubicBezTo>
                  <a:cubicBezTo>
                    <a:pt x="404" y="73"/>
                    <a:pt x="409" y="75"/>
                    <a:pt x="412" y="83"/>
                  </a:cubicBezTo>
                  <a:cubicBezTo>
                    <a:pt x="406" y="87"/>
                    <a:pt x="392" y="85"/>
                    <a:pt x="393" y="96"/>
                  </a:cubicBezTo>
                  <a:cubicBezTo>
                    <a:pt x="396" y="96"/>
                    <a:pt x="397" y="98"/>
                    <a:pt x="400" y="98"/>
                  </a:cubicBezTo>
                  <a:cubicBezTo>
                    <a:pt x="400" y="98"/>
                    <a:pt x="400" y="98"/>
                    <a:pt x="400" y="98"/>
                  </a:cubicBezTo>
                  <a:cubicBezTo>
                    <a:pt x="405" y="97"/>
                    <a:pt x="404" y="90"/>
                    <a:pt x="410" y="89"/>
                  </a:cubicBezTo>
                  <a:cubicBezTo>
                    <a:pt x="433" y="97"/>
                    <a:pt x="454" y="107"/>
                    <a:pt x="468" y="123"/>
                  </a:cubicBezTo>
                  <a:cubicBezTo>
                    <a:pt x="465" y="127"/>
                    <a:pt x="465" y="132"/>
                    <a:pt x="469" y="135"/>
                  </a:cubicBezTo>
                  <a:cubicBezTo>
                    <a:pt x="474" y="129"/>
                    <a:pt x="484" y="129"/>
                    <a:pt x="484" y="123"/>
                  </a:cubicBezTo>
                  <a:cubicBezTo>
                    <a:pt x="485" y="118"/>
                    <a:pt x="474" y="118"/>
                    <a:pt x="475" y="110"/>
                  </a:cubicBezTo>
                  <a:cubicBezTo>
                    <a:pt x="476" y="110"/>
                    <a:pt x="477" y="110"/>
                    <a:pt x="478" y="110"/>
                  </a:cubicBezTo>
                  <a:cubicBezTo>
                    <a:pt x="480" y="110"/>
                    <a:pt x="482" y="111"/>
                    <a:pt x="483" y="111"/>
                  </a:cubicBezTo>
                  <a:cubicBezTo>
                    <a:pt x="485" y="112"/>
                    <a:pt x="487" y="113"/>
                    <a:pt x="488" y="113"/>
                  </a:cubicBezTo>
                  <a:cubicBezTo>
                    <a:pt x="490" y="113"/>
                    <a:pt x="491" y="113"/>
                    <a:pt x="492" y="112"/>
                  </a:cubicBezTo>
                  <a:cubicBezTo>
                    <a:pt x="489" y="103"/>
                    <a:pt x="473" y="97"/>
                    <a:pt x="459" y="94"/>
                  </a:cubicBezTo>
                  <a:cubicBezTo>
                    <a:pt x="453" y="87"/>
                    <a:pt x="432" y="76"/>
                    <a:pt x="432" y="65"/>
                  </a:cubicBezTo>
                  <a:cubicBezTo>
                    <a:pt x="432" y="59"/>
                    <a:pt x="437" y="55"/>
                    <a:pt x="443" y="55"/>
                  </a:cubicBezTo>
                  <a:cubicBezTo>
                    <a:pt x="443" y="55"/>
                    <a:pt x="444" y="55"/>
                    <a:pt x="444" y="55"/>
                  </a:cubicBezTo>
                  <a:cubicBezTo>
                    <a:pt x="455" y="55"/>
                    <a:pt x="457" y="66"/>
                    <a:pt x="463" y="72"/>
                  </a:cubicBezTo>
                  <a:cubicBezTo>
                    <a:pt x="471" y="73"/>
                    <a:pt x="474" y="81"/>
                    <a:pt x="481" y="85"/>
                  </a:cubicBezTo>
                  <a:cubicBezTo>
                    <a:pt x="488" y="90"/>
                    <a:pt x="499" y="92"/>
                    <a:pt x="501" y="100"/>
                  </a:cubicBezTo>
                  <a:cubicBezTo>
                    <a:pt x="504" y="122"/>
                    <a:pt x="531" y="124"/>
                    <a:pt x="525" y="145"/>
                  </a:cubicBezTo>
                  <a:cubicBezTo>
                    <a:pt x="530" y="147"/>
                    <a:pt x="534" y="149"/>
                    <a:pt x="540" y="150"/>
                  </a:cubicBezTo>
                  <a:cubicBezTo>
                    <a:pt x="552" y="146"/>
                    <a:pt x="546" y="125"/>
                    <a:pt x="544" y="114"/>
                  </a:cubicBezTo>
                  <a:cubicBezTo>
                    <a:pt x="550" y="109"/>
                    <a:pt x="556" y="105"/>
                    <a:pt x="564" y="102"/>
                  </a:cubicBezTo>
                  <a:cubicBezTo>
                    <a:pt x="567" y="104"/>
                    <a:pt x="569" y="106"/>
                    <a:pt x="573" y="108"/>
                  </a:cubicBezTo>
                  <a:cubicBezTo>
                    <a:pt x="581" y="105"/>
                    <a:pt x="587" y="100"/>
                    <a:pt x="594" y="96"/>
                  </a:cubicBezTo>
                  <a:cubicBezTo>
                    <a:pt x="594" y="90"/>
                    <a:pt x="587" y="91"/>
                    <a:pt x="587" y="85"/>
                  </a:cubicBezTo>
                  <a:cubicBezTo>
                    <a:pt x="588" y="80"/>
                    <a:pt x="596" y="81"/>
                    <a:pt x="596" y="76"/>
                  </a:cubicBezTo>
                  <a:cubicBezTo>
                    <a:pt x="592" y="72"/>
                    <a:pt x="578" y="65"/>
                    <a:pt x="587" y="58"/>
                  </a:cubicBezTo>
                  <a:cubicBezTo>
                    <a:pt x="594" y="60"/>
                    <a:pt x="597" y="64"/>
                    <a:pt x="606" y="64"/>
                  </a:cubicBezTo>
                  <a:cubicBezTo>
                    <a:pt x="606" y="64"/>
                    <a:pt x="607" y="64"/>
                    <a:pt x="607" y="64"/>
                  </a:cubicBezTo>
                  <a:cubicBezTo>
                    <a:pt x="609" y="56"/>
                    <a:pt x="614" y="48"/>
                    <a:pt x="623" y="47"/>
                  </a:cubicBezTo>
                  <a:cubicBezTo>
                    <a:pt x="623" y="47"/>
                    <a:pt x="624" y="47"/>
                    <a:pt x="624" y="47"/>
                  </a:cubicBezTo>
                  <a:cubicBezTo>
                    <a:pt x="627" y="47"/>
                    <a:pt x="629" y="48"/>
                    <a:pt x="632" y="49"/>
                  </a:cubicBezTo>
                  <a:cubicBezTo>
                    <a:pt x="635" y="50"/>
                    <a:pt x="637" y="50"/>
                    <a:pt x="640" y="50"/>
                  </a:cubicBezTo>
                  <a:cubicBezTo>
                    <a:pt x="640" y="50"/>
                    <a:pt x="641" y="50"/>
                    <a:pt x="642" y="50"/>
                  </a:cubicBezTo>
                  <a:cubicBezTo>
                    <a:pt x="635" y="57"/>
                    <a:pt x="644" y="63"/>
                    <a:pt x="647" y="70"/>
                  </a:cubicBezTo>
                  <a:cubicBezTo>
                    <a:pt x="657" y="67"/>
                    <a:pt x="665" y="63"/>
                    <a:pt x="675" y="60"/>
                  </a:cubicBezTo>
                  <a:cubicBezTo>
                    <a:pt x="673" y="52"/>
                    <a:pt x="654" y="57"/>
                    <a:pt x="654" y="47"/>
                  </a:cubicBezTo>
                  <a:cubicBezTo>
                    <a:pt x="655" y="48"/>
                    <a:pt x="656" y="48"/>
                    <a:pt x="657" y="48"/>
                  </a:cubicBezTo>
                  <a:cubicBezTo>
                    <a:pt x="664" y="48"/>
                    <a:pt x="670" y="46"/>
                    <a:pt x="676" y="44"/>
                  </a:cubicBezTo>
                  <a:cubicBezTo>
                    <a:pt x="682" y="42"/>
                    <a:pt x="688" y="40"/>
                    <a:pt x="695" y="40"/>
                  </a:cubicBezTo>
                  <a:cubicBezTo>
                    <a:pt x="696" y="40"/>
                    <a:pt x="697" y="40"/>
                    <a:pt x="698" y="40"/>
                  </a:cubicBezTo>
                  <a:cubicBezTo>
                    <a:pt x="700" y="54"/>
                    <a:pt x="681" y="50"/>
                    <a:pt x="684" y="61"/>
                  </a:cubicBezTo>
                  <a:cubicBezTo>
                    <a:pt x="685" y="67"/>
                    <a:pt x="701" y="72"/>
                    <a:pt x="709" y="76"/>
                  </a:cubicBezTo>
                  <a:cubicBezTo>
                    <a:pt x="719" y="81"/>
                    <a:pt x="729" y="87"/>
                    <a:pt x="732" y="93"/>
                  </a:cubicBezTo>
                  <a:cubicBezTo>
                    <a:pt x="727" y="102"/>
                    <a:pt x="716" y="99"/>
                    <a:pt x="705" y="100"/>
                  </a:cubicBezTo>
                  <a:cubicBezTo>
                    <a:pt x="702" y="100"/>
                    <a:pt x="700" y="101"/>
                    <a:pt x="699" y="101"/>
                  </a:cubicBezTo>
                  <a:cubicBezTo>
                    <a:pt x="689" y="101"/>
                    <a:pt x="687" y="97"/>
                    <a:pt x="676" y="94"/>
                  </a:cubicBezTo>
                  <a:cubicBezTo>
                    <a:pt x="669" y="91"/>
                    <a:pt x="661" y="91"/>
                    <a:pt x="654" y="91"/>
                  </a:cubicBezTo>
                  <a:cubicBezTo>
                    <a:pt x="646" y="91"/>
                    <a:pt x="638" y="92"/>
                    <a:pt x="630" y="93"/>
                  </a:cubicBezTo>
                  <a:cubicBezTo>
                    <a:pt x="626" y="97"/>
                    <a:pt x="619" y="100"/>
                    <a:pt x="609" y="100"/>
                  </a:cubicBezTo>
                  <a:cubicBezTo>
                    <a:pt x="608" y="100"/>
                    <a:pt x="607" y="100"/>
                    <a:pt x="606" y="100"/>
                  </a:cubicBezTo>
                  <a:cubicBezTo>
                    <a:pt x="605" y="112"/>
                    <a:pt x="584" y="108"/>
                    <a:pt x="574" y="113"/>
                  </a:cubicBezTo>
                  <a:cubicBezTo>
                    <a:pt x="571" y="118"/>
                    <a:pt x="576" y="124"/>
                    <a:pt x="573" y="130"/>
                  </a:cubicBezTo>
                  <a:cubicBezTo>
                    <a:pt x="578" y="135"/>
                    <a:pt x="582" y="141"/>
                    <a:pt x="588" y="146"/>
                  </a:cubicBezTo>
                  <a:cubicBezTo>
                    <a:pt x="589" y="146"/>
                    <a:pt x="589" y="146"/>
                    <a:pt x="589" y="146"/>
                  </a:cubicBezTo>
                  <a:cubicBezTo>
                    <a:pt x="598" y="146"/>
                    <a:pt x="602" y="150"/>
                    <a:pt x="608" y="152"/>
                  </a:cubicBezTo>
                  <a:cubicBezTo>
                    <a:pt x="615" y="151"/>
                    <a:pt x="619" y="147"/>
                    <a:pt x="625" y="147"/>
                  </a:cubicBezTo>
                  <a:cubicBezTo>
                    <a:pt x="625" y="147"/>
                    <a:pt x="626" y="147"/>
                    <a:pt x="626" y="147"/>
                  </a:cubicBezTo>
                  <a:cubicBezTo>
                    <a:pt x="631" y="147"/>
                    <a:pt x="635" y="152"/>
                    <a:pt x="640" y="152"/>
                  </a:cubicBezTo>
                  <a:cubicBezTo>
                    <a:pt x="641" y="152"/>
                    <a:pt x="642" y="152"/>
                    <a:pt x="643" y="152"/>
                  </a:cubicBezTo>
                  <a:cubicBezTo>
                    <a:pt x="653" y="152"/>
                    <a:pt x="656" y="147"/>
                    <a:pt x="667" y="146"/>
                  </a:cubicBezTo>
                  <a:cubicBezTo>
                    <a:pt x="677" y="153"/>
                    <a:pt x="667" y="169"/>
                    <a:pt x="663" y="176"/>
                  </a:cubicBezTo>
                  <a:cubicBezTo>
                    <a:pt x="663" y="180"/>
                    <a:pt x="668" y="180"/>
                    <a:pt x="668" y="185"/>
                  </a:cubicBezTo>
                  <a:cubicBezTo>
                    <a:pt x="656" y="185"/>
                    <a:pt x="646" y="195"/>
                    <a:pt x="633" y="195"/>
                  </a:cubicBezTo>
                  <a:cubicBezTo>
                    <a:pt x="629" y="195"/>
                    <a:pt x="625" y="194"/>
                    <a:pt x="620" y="192"/>
                  </a:cubicBezTo>
                  <a:cubicBezTo>
                    <a:pt x="615" y="197"/>
                    <a:pt x="610" y="198"/>
                    <a:pt x="603" y="198"/>
                  </a:cubicBezTo>
                  <a:cubicBezTo>
                    <a:pt x="598" y="198"/>
                    <a:pt x="592" y="197"/>
                    <a:pt x="586" y="196"/>
                  </a:cubicBezTo>
                  <a:cubicBezTo>
                    <a:pt x="580" y="195"/>
                    <a:pt x="574" y="194"/>
                    <a:pt x="569" y="194"/>
                  </a:cubicBezTo>
                  <a:cubicBezTo>
                    <a:pt x="567" y="194"/>
                    <a:pt x="565" y="194"/>
                    <a:pt x="564" y="194"/>
                  </a:cubicBezTo>
                  <a:cubicBezTo>
                    <a:pt x="553" y="190"/>
                    <a:pt x="538" y="182"/>
                    <a:pt x="525" y="182"/>
                  </a:cubicBezTo>
                  <a:cubicBezTo>
                    <a:pt x="517" y="182"/>
                    <a:pt x="511" y="185"/>
                    <a:pt x="506" y="192"/>
                  </a:cubicBezTo>
                  <a:cubicBezTo>
                    <a:pt x="509" y="201"/>
                    <a:pt x="503" y="205"/>
                    <a:pt x="497" y="205"/>
                  </a:cubicBezTo>
                  <a:cubicBezTo>
                    <a:pt x="492" y="205"/>
                    <a:pt x="486" y="203"/>
                    <a:pt x="484" y="198"/>
                  </a:cubicBezTo>
                  <a:cubicBezTo>
                    <a:pt x="483" y="199"/>
                    <a:pt x="482" y="199"/>
                    <a:pt x="481" y="199"/>
                  </a:cubicBezTo>
                  <a:cubicBezTo>
                    <a:pt x="475" y="199"/>
                    <a:pt x="472" y="196"/>
                    <a:pt x="465" y="196"/>
                  </a:cubicBezTo>
                  <a:cubicBezTo>
                    <a:pt x="460" y="176"/>
                    <a:pt x="418" y="186"/>
                    <a:pt x="408" y="171"/>
                  </a:cubicBezTo>
                  <a:cubicBezTo>
                    <a:pt x="415" y="163"/>
                    <a:pt x="422" y="156"/>
                    <a:pt x="414" y="143"/>
                  </a:cubicBezTo>
                  <a:cubicBezTo>
                    <a:pt x="409" y="141"/>
                    <a:pt x="404" y="140"/>
                    <a:pt x="399" y="140"/>
                  </a:cubicBezTo>
                  <a:cubicBezTo>
                    <a:pt x="391" y="140"/>
                    <a:pt x="384" y="141"/>
                    <a:pt x="377" y="143"/>
                  </a:cubicBezTo>
                  <a:cubicBezTo>
                    <a:pt x="370" y="145"/>
                    <a:pt x="363" y="147"/>
                    <a:pt x="356" y="147"/>
                  </a:cubicBezTo>
                  <a:cubicBezTo>
                    <a:pt x="355" y="147"/>
                    <a:pt x="354" y="147"/>
                    <a:pt x="352" y="147"/>
                  </a:cubicBezTo>
                  <a:cubicBezTo>
                    <a:pt x="348" y="146"/>
                    <a:pt x="344" y="143"/>
                    <a:pt x="339" y="143"/>
                  </a:cubicBezTo>
                  <a:cubicBezTo>
                    <a:pt x="339" y="143"/>
                    <a:pt x="339" y="143"/>
                    <a:pt x="339" y="143"/>
                  </a:cubicBezTo>
                  <a:cubicBezTo>
                    <a:pt x="330" y="143"/>
                    <a:pt x="318" y="152"/>
                    <a:pt x="306" y="155"/>
                  </a:cubicBezTo>
                  <a:cubicBezTo>
                    <a:pt x="303" y="156"/>
                    <a:pt x="298" y="155"/>
                    <a:pt x="296" y="156"/>
                  </a:cubicBezTo>
                  <a:cubicBezTo>
                    <a:pt x="292" y="157"/>
                    <a:pt x="291" y="161"/>
                    <a:pt x="287" y="161"/>
                  </a:cubicBezTo>
                  <a:cubicBezTo>
                    <a:pt x="287" y="161"/>
                    <a:pt x="286" y="162"/>
                    <a:pt x="285" y="162"/>
                  </a:cubicBezTo>
                  <a:cubicBezTo>
                    <a:pt x="281" y="162"/>
                    <a:pt x="277" y="160"/>
                    <a:pt x="270" y="160"/>
                  </a:cubicBezTo>
                  <a:cubicBezTo>
                    <a:pt x="270" y="160"/>
                    <a:pt x="269" y="160"/>
                    <a:pt x="269" y="160"/>
                  </a:cubicBezTo>
                  <a:cubicBezTo>
                    <a:pt x="267" y="160"/>
                    <a:pt x="265" y="160"/>
                    <a:pt x="263" y="160"/>
                  </a:cubicBezTo>
                  <a:cubicBezTo>
                    <a:pt x="262" y="160"/>
                    <a:pt x="260" y="160"/>
                    <a:pt x="259" y="160"/>
                  </a:cubicBezTo>
                  <a:cubicBezTo>
                    <a:pt x="255" y="160"/>
                    <a:pt x="251" y="159"/>
                    <a:pt x="248" y="157"/>
                  </a:cubicBezTo>
                  <a:cubicBezTo>
                    <a:pt x="238" y="167"/>
                    <a:pt x="227" y="177"/>
                    <a:pt x="212" y="183"/>
                  </a:cubicBezTo>
                  <a:cubicBezTo>
                    <a:pt x="210" y="189"/>
                    <a:pt x="209" y="195"/>
                    <a:pt x="208" y="201"/>
                  </a:cubicBezTo>
                  <a:cubicBezTo>
                    <a:pt x="200" y="206"/>
                    <a:pt x="198" y="215"/>
                    <a:pt x="190" y="221"/>
                  </a:cubicBezTo>
                  <a:cubicBezTo>
                    <a:pt x="185" y="224"/>
                    <a:pt x="177" y="225"/>
                    <a:pt x="173" y="228"/>
                  </a:cubicBezTo>
                  <a:cubicBezTo>
                    <a:pt x="165" y="234"/>
                    <a:pt x="160" y="245"/>
                    <a:pt x="153" y="254"/>
                  </a:cubicBezTo>
                  <a:cubicBezTo>
                    <a:pt x="146" y="263"/>
                    <a:pt x="135" y="270"/>
                    <a:pt x="131" y="278"/>
                  </a:cubicBezTo>
                  <a:cubicBezTo>
                    <a:pt x="127" y="286"/>
                    <a:pt x="133" y="290"/>
                    <a:pt x="134" y="296"/>
                  </a:cubicBezTo>
                  <a:cubicBezTo>
                    <a:pt x="140" y="318"/>
                    <a:pt x="131" y="332"/>
                    <a:pt x="128" y="351"/>
                  </a:cubicBezTo>
                  <a:cubicBezTo>
                    <a:pt x="131" y="368"/>
                    <a:pt x="146" y="375"/>
                    <a:pt x="156" y="385"/>
                  </a:cubicBezTo>
                  <a:cubicBezTo>
                    <a:pt x="165" y="393"/>
                    <a:pt x="170" y="403"/>
                    <a:pt x="176" y="411"/>
                  </a:cubicBezTo>
                  <a:cubicBezTo>
                    <a:pt x="183" y="416"/>
                    <a:pt x="194" y="415"/>
                    <a:pt x="204" y="421"/>
                  </a:cubicBezTo>
                  <a:cubicBezTo>
                    <a:pt x="209" y="424"/>
                    <a:pt x="211" y="432"/>
                    <a:pt x="219" y="433"/>
                  </a:cubicBezTo>
                  <a:cubicBezTo>
                    <a:pt x="220" y="433"/>
                    <a:pt x="220" y="433"/>
                    <a:pt x="220" y="433"/>
                  </a:cubicBezTo>
                  <a:cubicBezTo>
                    <a:pt x="227" y="433"/>
                    <a:pt x="239" y="428"/>
                    <a:pt x="247" y="427"/>
                  </a:cubicBezTo>
                  <a:cubicBezTo>
                    <a:pt x="250" y="426"/>
                    <a:pt x="254" y="426"/>
                    <a:pt x="257" y="426"/>
                  </a:cubicBezTo>
                  <a:cubicBezTo>
                    <a:pt x="263" y="426"/>
                    <a:pt x="269" y="426"/>
                    <a:pt x="275" y="427"/>
                  </a:cubicBezTo>
                  <a:cubicBezTo>
                    <a:pt x="281" y="428"/>
                    <a:pt x="287" y="428"/>
                    <a:pt x="293" y="428"/>
                  </a:cubicBezTo>
                  <a:cubicBezTo>
                    <a:pt x="303" y="428"/>
                    <a:pt x="311" y="426"/>
                    <a:pt x="314" y="418"/>
                  </a:cubicBezTo>
                  <a:cubicBezTo>
                    <a:pt x="309" y="416"/>
                    <a:pt x="304" y="415"/>
                    <a:pt x="301" y="411"/>
                  </a:cubicBezTo>
                  <a:cubicBezTo>
                    <a:pt x="306" y="402"/>
                    <a:pt x="293" y="402"/>
                    <a:pt x="291" y="395"/>
                  </a:cubicBezTo>
                  <a:cubicBezTo>
                    <a:pt x="294" y="393"/>
                    <a:pt x="296" y="393"/>
                    <a:pt x="298" y="393"/>
                  </a:cubicBezTo>
                  <a:cubicBezTo>
                    <a:pt x="308" y="393"/>
                    <a:pt x="311" y="409"/>
                    <a:pt x="316" y="415"/>
                  </a:cubicBezTo>
                  <a:cubicBezTo>
                    <a:pt x="319" y="417"/>
                    <a:pt x="323" y="417"/>
                    <a:pt x="326" y="417"/>
                  </a:cubicBezTo>
                  <a:cubicBezTo>
                    <a:pt x="328" y="417"/>
                    <a:pt x="330" y="417"/>
                    <a:pt x="332" y="417"/>
                  </a:cubicBezTo>
                  <a:cubicBezTo>
                    <a:pt x="334" y="416"/>
                    <a:pt x="336" y="416"/>
                    <a:pt x="338" y="416"/>
                  </a:cubicBezTo>
                  <a:cubicBezTo>
                    <a:pt x="341" y="416"/>
                    <a:pt x="343" y="417"/>
                    <a:pt x="346" y="417"/>
                  </a:cubicBezTo>
                  <a:cubicBezTo>
                    <a:pt x="356" y="420"/>
                    <a:pt x="357" y="430"/>
                    <a:pt x="366" y="433"/>
                  </a:cubicBezTo>
                  <a:cubicBezTo>
                    <a:pt x="370" y="432"/>
                    <a:pt x="369" y="426"/>
                    <a:pt x="373" y="425"/>
                  </a:cubicBezTo>
                  <a:cubicBezTo>
                    <a:pt x="380" y="432"/>
                    <a:pt x="392" y="428"/>
                    <a:pt x="398" y="437"/>
                  </a:cubicBezTo>
                  <a:cubicBezTo>
                    <a:pt x="407" y="450"/>
                    <a:pt x="401" y="470"/>
                    <a:pt x="393" y="482"/>
                  </a:cubicBezTo>
                  <a:cubicBezTo>
                    <a:pt x="397" y="491"/>
                    <a:pt x="406" y="495"/>
                    <a:pt x="414" y="499"/>
                  </a:cubicBezTo>
                  <a:cubicBezTo>
                    <a:pt x="708" y="499"/>
                    <a:pt x="708" y="499"/>
                    <a:pt x="708" y="499"/>
                  </a:cubicBezTo>
                  <a:cubicBezTo>
                    <a:pt x="716" y="490"/>
                    <a:pt x="727" y="482"/>
                    <a:pt x="732" y="477"/>
                  </a:cubicBezTo>
                  <a:cubicBezTo>
                    <a:pt x="738" y="471"/>
                    <a:pt x="744" y="465"/>
                    <a:pt x="750" y="460"/>
                  </a:cubicBezTo>
                  <a:cubicBezTo>
                    <a:pt x="756" y="456"/>
                    <a:pt x="763" y="454"/>
                    <a:pt x="769" y="451"/>
                  </a:cubicBezTo>
                  <a:cubicBezTo>
                    <a:pt x="791" y="437"/>
                    <a:pt x="804" y="417"/>
                    <a:pt x="814" y="396"/>
                  </a:cubicBezTo>
                  <a:cubicBezTo>
                    <a:pt x="818" y="387"/>
                    <a:pt x="824" y="379"/>
                    <a:pt x="826" y="370"/>
                  </a:cubicBezTo>
                  <a:cubicBezTo>
                    <a:pt x="823" y="369"/>
                    <a:pt x="819" y="369"/>
                    <a:pt x="815" y="369"/>
                  </a:cubicBezTo>
                  <a:cubicBezTo>
                    <a:pt x="806" y="369"/>
                    <a:pt x="796" y="371"/>
                    <a:pt x="787" y="373"/>
                  </a:cubicBezTo>
                  <a:cubicBezTo>
                    <a:pt x="777" y="375"/>
                    <a:pt x="767" y="377"/>
                    <a:pt x="756" y="377"/>
                  </a:cubicBezTo>
                  <a:cubicBezTo>
                    <a:pt x="755" y="377"/>
                    <a:pt x="754" y="377"/>
                    <a:pt x="752" y="376"/>
                  </a:cubicBezTo>
                  <a:cubicBezTo>
                    <a:pt x="749" y="374"/>
                    <a:pt x="745" y="372"/>
                    <a:pt x="742" y="369"/>
                  </a:cubicBezTo>
                  <a:cubicBezTo>
                    <a:pt x="742" y="360"/>
                    <a:pt x="737" y="355"/>
                    <a:pt x="728" y="353"/>
                  </a:cubicBezTo>
                  <a:cubicBezTo>
                    <a:pt x="721" y="342"/>
                    <a:pt x="706" y="337"/>
                    <a:pt x="700" y="325"/>
                  </a:cubicBezTo>
                  <a:cubicBezTo>
                    <a:pt x="697" y="317"/>
                    <a:pt x="691" y="314"/>
                    <a:pt x="688" y="309"/>
                  </a:cubicBezTo>
                  <a:cubicBezTo>
                    <a:pt x="683" y="301"/>
                    <a:pt x="686" y="292"/>
                    <a:pt x="681" y="283"/>
                  </a:cubicBezTo>
                  <a:cubicBezTo>
                    <a:pt x="679" y="277"/>
                    <a:pt x="669" y="274"/>
                    <a:pt x="667" y="268"/>
                  </a:cubicBezTo>
                  <a:cubicBezTo>
                    <a:pt x="665" y="267"/>
                    <a:pt x="666" y="264"/>
                    <a:pt x="666" y="262"/>
                  </a:cubicBezTo>
                  <a:cubicBezTo>
                    <a:pt x="663" y="259"/>
                    <a:pt x="660" y="256"/>
                    <a:pt x="658" y="253"/>
                  </a:cubicBezTo>
                  <a:cubicBezTo>
                    <a:pt x="654" y="236"/>
                    <a:pt x="640" y="227"/>
                    <a:pt x="634" y="211"/>
                  </a:cubicBezTo>
                  <a:cubicBezTo>
                    <a:pt x="635" y="211"/>
                    <a:pt x="636" y="211"/>
                    <a:pt x="637" y="211"/>
                  </a:cubicBezTo>
                  <a:cubicBezTo>
                    <a:pt x="645" y="211"/>
                    <a:pt x="645" y="222"/>
                    <a:pt x="653" y="223"/>
                  </a:cubicBezTo>
                  <a:cubicBezTo>
                    <a:pt x="655" y="221"/>
                    <a:pt x="652" y="213"/>
                    <a:pt x="657" y="213"/>
                  </a:cubicBezTo>
                  <a:cubicBezTo>
                    <a:pt x="658" y="213"/>
                    <a:pt x="658" y="213"/>
                    <a:pt x="658" y="213"/>
                  </a:cubicBezTo>
                  <a:cubicBezTo>
                    <a:pt x="665" y="213"/>
                    <a:pt x="662" y="223"/>
                    <a:pt x="663" y="228"/>
                  </a:cubicBezTo>
                  <a:cubicBezTo>
                    <a:pt x="669" y="239"/>
                    <a:pt x="686" y="244"/>
                    <a:pt x="684" y="260"/>
                  </a:cubicBezTo>
                  <a:cubicBezTo>
                    <a:pt x="694" y="265"/>
                    <a:pt x="701" y="271"/>
                    <a:pt x="698" y="287"/>
                  </a:cubicBezTo>
                  <a:cubicBezTo>
                    <a:pt x="703" y="292"/>
                    <a:pt x="710" y="295"/>
                    <a:pt x="716" y="301"/>
                  </a:cubicBezTo>
                  <a:cubicBezTo>
                    <a:pt x="719" y="305"/>
                    <a:pt x="719" y="309"/>
                    <a:pt x="722" y="313"/>
                  </a:cubicBezTo>
                  <a:cubicBezTo>
                    <a:pt x="726" y="319"/>
                    <a:pt x="733" y="321"/>
                    <a:pt x="735" y="326"/>
                  </a:cubicBezTo>
                  <a:cubicBezTo>
                    <a:pt x="735" y="329"/>
                    <a:pt x="733" y="332"/>
                    <a:pt x="733" y="335"/>
                  </a:cubicBezTo>
                  <a:cubicBezTo>
                    <a:pt x="734" y="336"/>
                    <a:pt x="737" y="339"/>
                    <a:pt x="738" y="342"/>
                  </a:cubicBezTo>
                  <a:cubicBezTo>
                    <a:pt x="741" y="351"/>
                    <a:pt x="745" y="358"/>
                    <a:pt x="753" y="359"/>
                  </a:cubicBezTo>
                  <a:cubicBezTo>
                    <a:pt x="754" y="359"/>
                    <a:pt x="754" y="359"/>
                    <a:pt x="754" y="359"/>
                  </a:cubicBezTo>
                  <a:cubicBezTo>
                    <a:pt x="762" y="359"/>
                    <a:pt x="768" y="351"/>
                    <a:pt x="778" y="351"/>
                  </a:cubicBezTo>
                  <a:cubicBezTo>
                    <a:pt x="778" y="351"/>
                    <a:pt x="778" y="351"/>
                    <a:pt x="778" y="351"/>
                  </a:cubicBezTo>
                  <a:cubicBezTo>
                    <a:pt x="782" y="351"/>
                    <a:pt x="785" y="351"/>
                    <a:pt x="787" y="352"/>
                  </a:cubicBezTo>
                  <a:cubicBezTo>
                    <a:pt x="790" y="353"/>
                    <a:pt x="792" y="354"/>
                    <a:pt x="794" y="354"/>
                  </a:cubicBezTo>
                  <a:cubicBezTo>
                    <a:pt x="795" y="354"/>
                    <a:pt x="795" y="354"/>
                    <a:pt x="795" y="354"/>
                  </a:cubicBezTo>
                  <a:cubicBezTo>
                    <a:pt x="801" y="353"/>
                    <a:pt x="808" y="345"/>
                    <a:pt x="815" y="342"/>
                  </a:cubicBezTo>
                  <a:cubicBezTo>
                    <a:pt x="821" y="340"/>
                    <a:pt x="828" y="340"/>
                    <a:pt x="834" y="338"/>
                  </a:cubicBezTo>
                  <a:cubicBezTo>
                    <a:pt x="839" y="336"/>
                    <a:pt x="843" y="331"/>
                    <a:pt x="848" y="329"/>
                  </a:cubicBezTo>
                  <a:cubicBezTo>
                    <a:pt x="870" y="319"/>
                    <a:pt x="884" y="317"/>
                    <a:pt x="896" y="303"/>
                  </a:cubicBezTo>
                  <a:cubicBezTo>
                    <a:pt x="897" y="299"/>
                    <a:pt x="896" y="296"/>
                    <a:pt x="895" y="293"/>
                  </a:cubicBezTo>
                  <a:cubicBezTo>
                    <a:pt x="903" y="287"/>
                    <a:pt x="911" y="282"/>
                    <a:pt x="913" y="271"/>
                  </a:cubicBezTo>
                  <a:cubicBezTo>
                    <a:pt x="907" y="264"/>
                    <a:pt x="895" y="265"/>
                    <a:pt x="887" y="261"/>
                  </a:cubicBezTo>
                  <a:cubicBezTo>
                    <a:pt x="880" y="256"/>
                    <a:pt x="883" y="250"/>
                    <a:pt x="876" y="245"/>
                  </a:cubicBezTo>
                  <a:cubicBezTo>
                    <a:pt x="865" y="247"/>
                    <a:pt x="862" y="258"/>
                    <a:pt x="851" y="260"/>
                  </a:cubicBezTo>
                  <a:cubicBezTo>
                    <a:pt x="850" y="260"/>
                    <a:pt x="849" y="260"/>
                    <a:pt x="847" y="260"/>
                  </a:cubicBezTo>
                  <a:cubicBezTo>
                    <a:pt x="845" y="260"/>
                    <a:pt x="843" y="260"/>
                    <a:pt x="840" y="259"/>
                  </a:cubicBezTo>
                  <a:cubicBezTo>
                    <a:pt x="837" y="259"/>
                    <a:pt x="835" y="259"/>
                    <a:pt x="832" y="259"/>
                  </a:cubicBezTo>
                  <a:cubicBezTo>
                    <a:pt x="831" y="259"/>
                    <a:pt x="831" y="259"/>
                    <a:pt x="830" y="259"/>
                  </a:cubicBezTo>
                  <a:cubicBezTo>
                    <a:pt x="828" y="245"/>
                    <a:pt x="789" y="227"/>
                    <a:pt x="795" y="210"/>
                  </a:cubicBezTo>
                  <a:cubicBezTo>
                    <a:pt x="797" y="205"/>
                    <a:pt x="799" y="204"/>
                    <a:pt x="802" y="204"/>
                  </a:cubicBezTo>
                  <a:cubicBezTo>
                    <a:pt x="809" y="204"/>
                    <a:pt x="817" y="215"/>
                    <a:pt x="821" y="219"/>
                  </a:cubicBezTo>
                  <a:cubicBezTo>
                    <a:pt x="832" y="231"/>
                    <a:pt x="839" y="238"/>
                    <a:pt x="858" y="242"/>
                  </a:cubicBezTo>
                  <a:cubicBezTo>
                    <a:pt x="868" y="242"/>
                    <a:pt x="872" y="236"/>
                    <a:pt x="881" y="235"/>
                  </a:cubicBezTo>
                  <a:cubicBezTo>
                    <a:pt x="882" y="237"/>
                    <a:pt x="883" y="239"/>
                    <a:pt x="883" y="242"/>
                  </a:cubicBezTo>
                  <a:cubicBezTo>
                    <a:pt x="901" y="249"/>
                    <a:pt x="928" y="250"/>
                    <a:pt x="951" y="253"/>
                  </a:cubicBezTo>
                  <a:cubicBezTo>
                    <a:pt x="955" y="249"/>
                    <a:pt x="963" y="247"/>
                    <a:pt x="973" y="247"/>
                  </a:cubicBezTo>
                  <a:cubicBezTo>
                    <a:pt x="976" y="247"/>
                    <a:pt x="978" y="247"/>
                    <a:pt x="980" y="248"/>
                  </a:cubicBezTo>
                  <a:cubicBezTo>
                    <a:pt x="984" y="252"/>
                    <a:pt x="984" y="259"/>
                    <a:pt x="988" y="262"/>
                  </a:cubicBezTo>
                  <a:cubicBezTo>
                    <a:pt x="996" y="263"/>
                    <a:pt x="1005" y="267"/>
                    <a:pt x="1013" y="268"/>
                  </a:cubicBezTo>
                  <a:cubicBezTo>
                    <a:pt x="1013" y="274"/>
                    <a:pt x="1006" y="273"/>
                    <a:pt x="1005" y="278"/>
                  </a:cubicBezTo>
                  <a:cubicBezTo>
                    <a:pt x="1012" y="281"/>
                    <a:pt x="1016" y="289"/>
                    <a:pt x="1024" y="289"/>
                  </a:cubicBezTo>
                  <a:cubicBezTo>
                    <a:pt x="1025" y="289"/>
                    <a:pt x="1025" y="289"/>
                    <a:pt x="1026" y="289"/>
                  </a:cubicBezTo>
                  <a:cubicBezTo>
                    <a:pt x="1034" y="288"/>
                    <a:pt x="1031" y="281"/>
                    <a:pt x="1037" y="276"/>
                  </a:cubicBezTo>
                  <a:cubicBezTo>
                    <a:pt x="1047" y="281"/>
                    <a:pt x="1040" y="299"/>
                    <a:pt x="1041" y="309"/>
                  </a:cubicBezTo>
                  <a:cubicBezTo>
                    <a:pt x="1047" y="314"/>
                    <a:pt x="1045" y="323"/>
                    <a:pt x="1047" y="330"/>
                  </a:cubicBezTo>
                  <a:cubicBezTo>
                    <a:pt x="1051" y="346"/>
                    <a:pt x="1069" y="365"/>
                    <a:pt x="1076" y="380"/>
                  </a:cubicBezTo>
                  <a:cubicBezTo>
                    <a:pt x="1079" y="388"/>
                    <a:pt x="1082" y="400"/>
                    <a:pt x="1091" y="400"/>
                  </a:cubicBezTo>
                  <a:cubicBezTo>
                    <a:pt x="1091" y="400"/>
                    <a:pt x="1091" y="400"/>
                    <a:pt x="1091" y="400"/>
                  </a:cubicBezTo>
                  <a:cubicBezTo>
                    <a:pt x="1097" y="400"/>
                    <a:pt x="1105" y="392"/>
                    <a:pt x="1107" y="388"/>
                  </a:cubicBezTo>
                  <a:cubicBezTo>
                    <a:pt x="1107" y="386"/>
                    <a:pt x="1106" y="383"/>
                    <a:pt x="1107" y="381"/>
                  </a:cubicBezTo>
                  <a:cubicBezTo>
                    <a:pt x="1109" y="373"/>
                    <a:pt x="1118" y="366"/>
                    <a:pt x="1119" y="359"/>
                  </a:cubicBezTo>
                  <a:cubicBezTo>
                    <a:pt x="1120" y="353"/>
                    <a:pt x="1117" y="346"/>
                    <a:pt x="1119" y="339"/>
                  </a:cubicBezTo>
                  <a:cubicBezTo>
                    <a:pt x="1142" y="320"/>
                    <a:pt x="1170" y="304"/>
                    <a:pt x="1193" y="285"/>
                  </a:cubicBezTo>
                  <a:cubicBezTo>
                    <a:pt x="1208" y="283"/>
                    <a:pt x="1219" y="278"/>
                    <a:pt x="1229" y="272"/>
                  </a:cubicBezTo>
                  <a:cubicBezTo>
                    <a:pt x="1234" y="276"/>
                    <a:pt x="1231" y="280"/>
                    <a:pt x="1235" y="285"/>
                  </a:cubicBezTo>
                  <a:cubicBezTo>
                    <a:pt x="1241" y="292"/>
                    <a:pt x="1254" y="296"/>
                    <a:pt x="1258" y="302"/>
                  </a:cubicBezTo>
                  <a:cubicBezTo>
                    <a:pt x="1258" y="0"/>
                    <a:pt x="1258" y="0"/>
                    <a:pt x="1258" y="0"/>
                  </a:cubicBezTo>
                  <a:moveTo>
                    <a:pt x="3407" y="480"/>
                  </a:moveTo>
                  <a:cubicBezTo>
                    <a:pt x="3404" y="480"/>
                    <a:pt x="3402" y="480"/>
                    <a:pt x="3400" y="478"/>
                  </a:cubicBezTo>
                  <a:cubicBezTo>
                    <a:pt x="3398" y="469"/>
                    <a:pt x="3418" y="477"/>
                    <a:pt x="3423" y="470"/>
                  </a:cubicBezTo>
                  <a:cubicBezTo>
                    <a:pt x="3425" y="475"/>
                    <a:pt x="3415" y="480"/>
                    <a:pt x="3407" y="480"/>
                  </a:cubicBezTo>
                  <a:moveTo>
                    <a:pt x="3254" y="48"/>
                  </a:moveTo>
                  <a:cubicBezTo>
                    <a:pt x="3253" y="48"/>
                    <a:pt x="3251" y="48"/>
                    <a:pt x="3250" y="48"/>
                  </a:cubicBezTo>
                  <a:cubicBezTo>
                    <a:pt x="3249" y="45"/>
                    <a:pt x="3254" y="43"/>
                    <a:pt x="3257" y="43"/>
                  </a:cubicBezTo>
                  <a:cubicBezTo>
                    <a:pt x="3260" y="43"/>
                    <a:pt x="3263" y="44"/>
                    <a:pt x="3262" y="47"/>
                  </a:cubicBezTo>
                  <a:cubicBezTo>
                    <a:pt x="3260" y="48"/>
                    <a:pt x="3257" y="48"/>
                    <a:pt x="3254" y="48"/>
                  </a:cubicBezTo>
                  <a:moveTo>
                    <a:pt x="3233" y="0"/>
                  </a:moveTo>
                  <a:cubicBezTo>
                    <a:pt x="2674" y="0"/>
                    <a:pt x="2674" y="0"/>
                    <a:pt x="2674" y="0"/>
                  </a:cubicBezTo>
                  <a:cubicBezTo>
                    <a:pt x="2682" y="5"/>
                    <a:pt x="2688" y="10"/>
                    <a:pt x="2691" y="16"/>
                  </a:cubicBezTo>
                  <a:cubicBezTo>
                    <a:pt x="2692" y="19"/>
                    <a:pt x="2695" y="28"/>
                    <a:pt x="2687" y="30"/>
                  </a:cubicBezTo>
                  <a:cubicBezTo>
                    <a:pt x="2681" y="19"/>
                    <a:pt x="2673" y="7"/>
                    <a:pt x="2661" y="0"/>
                  </a:cubicBezTo>
                  <a:cubicBezTo>
                    <a:pt x="2635" y="0"/>
                    <a:pt x="2635" y="0"/>
                    <a:pt x="2635" y="0"/>
                  </a:cubicBezTo>
                  <a:cubicBezTo>
                    <a:pt x="2639" y="3"/>
                    <a:pt x="2646" y="3"/>
                    <a:pt x="2649" y="5"/>
                  </a:cubicBezTo>
                  <a:cubicBezTo>
                    <a:pt x="2661" y="11"/>
                    <a:pt x="2670" y="20"/>
                    <a:pt x="2674" y="33"/>
                  </a:cubicBezTo>
                  <a:cubicBezTo>
                    <a:pt x="2680" y="53"/>
                    <a:pt x="2664" y="74"/>
                    <a:pt x="2669" y="97"/>
                  </a:cubicBezTo>
                  <a:cubicBezTo>
                    <a:pt x="2674" y="124"/>
                    <a:pt x="2703" y="135"/>
                    <a:pt x="2707" y="160"/>
                  </a:cubicBezTo>
                  <a:cubicBezTo>
                    <a:pt x="2720" y="163"/>
                    <a:pt x="2734" y="165"/>
                    <a:pt x="2737" y="173"/>
                  </a:cubicBezTo>
                  <a:cubicBezTo>
                    <a:pt x="2743" y="190"/>
                    <a:pt x="2757" y="205"/>
                    <a:pt x="2767" y="219"/>
                  </a:cubicBezTo>
                  <a:cubicBezTo>
                    <a:pt x="2766" y="221"/>
                    <a:pt x="2763" y="222"/>
                    <a:pt x="2763" y="224"/>
                  </a:cubicBezTo>
                  <a:cubicBezTo>
                    <a:pt x="2768" y="234"/>
                    <a:pt x="2788" y="233"/>
                    <a:pt x="2785" y="250"/>
                  </a:cubicBezTo>
                  <a:cubicBezTo>
                    <a:pt x="2797" y="256"/>
                    <a:pt x="2805" y="265"/>
                    <a:pt x="2816" y="272"/>
                  </a:cubicBezTo>
                  <a:cubicBezTo>
                    <a:pt x="2827" y="264"/>
                    <a:pt x="2811" y="256"/>
                    <a:pt x="2807" y="249"/>
                  </a:cubicBezTo>
                  <a:cubicBezTo>
                    <a:pt x="2805" y="245"/>
                    <a:pt x="2805" y="241"/>
                    <a:pt x="2804" y="238"/>
                  </a:cubicBezTo>
                  <a:cubicBezTo>
                    <a:pt x="2799" y="231"/>
                    <a:pt x="2787" y="222"/>
                    <a:pt x="2779" y="213"/>
                  </a:cubicBezTo>
                  <a:cubicBezTo>
                    <a:pt x="2772" y="205"/>
                    <a:pt x="2759" y="195"/>
                    <a:pt x="2767" y="183"/>
                  </a:cubicBezTo>
                  <a:cubicBezTo>
                    <a:pt x="2787" y="190"/>
                    <a:pt x="2780" y="207"/>
                    <a:pt x="2793" y="216"/>
                  </a:cubicBezTo>
                  <a:cubicBezTo>
                    <a:pt x="2796" y="219"/>
                    <a:pt x="2801" y="218"/>
                    <a:pt x="2804" y="221"/>
                  </a:cubicBezTo>
                  <a:cubicBezTo>
                    <a:pt x="2810" y="225"/>
                    <a:pt x="2814" y="234"/>
                    <a:pt x="2820" y="239"/>
                  </a:cubicBezTo>
                  <a:cubicBezTo>
                    <a:pt x="2832" y="250"/>
                    <a:pt x="2846" y="258"/>
                    <a:pt x="2855" y="268"/>
                  </a:cubicBezTo>
                  <a:cubicBezTo>
                    <a:pt x="2857" y="271"/>
                    <a:pt x="2861" y="278"/>
                    <a:pt x="2861" y="280"/>
                  </a:cubicBezTo>
                  <a:cubicBezTo>
                    <a:pt x="2861" y="285"/>
                    <a:pt x="2854" y="290"/>
                    <a:pt x="2855" y="294"/>
                  </a:cubicBezTo>
                  <a:cubicBezTo>
                    <a:pt x="2855" y="305"/>
                    <a:pt x="2877" y="306"/>
                    <a:pt x="2889" y="311"/>
                  </a:cubicBezTo>
                  <a:cubicBezTo>
                    <a:pt x="2900" y="315"/>
                    <a:pt x="2905" y="322"/>
                    <a:pt x="2913" y="324"/>
                  </a:cubicBezTo>
                  <a:cubicBezTo>
                    <a:pt x="2927" y="326"/>
                    <a:pt x="2944" y="329"/>
                    <a:pt x="2960" y="329"/>
                  </a:cubicBezTo>
                  <a:cubicBezTo>
                    <a:pt x="2967" y="329"/>
                    <a:pt x="2973" y="328"/>
                    <a:pt x="2980" y="327"/>
                  </a:cubicBezTo>
                  <a:cubicBezTo>
                    <a:pt x="2981" y="329"/>
                    <a:pt x="2984" y="329"/>
                    <a:pt x="2984" y="331"/>
                  </a:cubicBezTo>
                  <a:cubicBezTo>
                    <a:pt x="2984" y="339"/>
                    <a:pt x="2984" y="339"/>
                    <a:pt x="2984" y="339"/>
                  </a:cubicBezTo>
                  <a:cubicBezTo>
                    <a:pt x="2994" y="349"/>
                    <a:pt x="3014" y="350"/>
                    <a:pt x="3026" y="357"/>
                  </a:cubicBezTo>
                  <a:cubicBezTo>
                    <a:pt x="3030" y="357"/>
                    <a:pt x="3031" y="354"/>
                    <a:pt x="3036" y="354"/>
                  </a:cubicBezTo>
                  <a:cubicBezTo>
                    <a:pt x="3036" y="354"/>
                    <a:pt x="3036" y="354"/>
                    <a:pt x="3036" y="354"/>
                  </a:cubicBezTo>
                  <a:cubicBezTo>
                    <a:pt x="3043" y="359"/>
                    <a:pt x="3052" y="363"/>
                    <a:pt x="3057" y="369"/>
                  </a:cubicBezTo>
                  <a:cubicBezTo>
                    <a:pt x="3056" y="374"/>
                    <a:pt x="3052" y="377"/>
                    <a:pt x="3053" y="384"/>
                  </a:cubicBezTo>
                  <a:cubicBezTo>
                    <a:pt x="3058" y="388"/>
                    <a:pt x="3063" y="386"/>
                    <a:pt x="3070" y="388"/>
                  </a:cubicBezTo>
                  <a:cubicBezTo>
                    <a:pt x="3080" y="391"/>
                    <a:pt x="3088" y="402"/>
                    <a:pt x="3099" y="402"/>
                  </a:cubicBezTo>
                  <a:cubicBezTo>
                    <a:pt x="3101" y="402"/>
                    <a:pt x="3104" y="401"/>
                    <a:pt x="3107" y="400"/>
                  </a:cubicBezTo>
                  <a:cubicBezTo>
                    <a:pt x="3110" y="397"/>
                    <a:pt x="3110" y="392"/>
                    <a:pt x="3115" y="391"/>
                  </a:cubicBezTo>
                  <a:cubicBezTo>
                    <a:pt x="3130" y="398"/>
                    <a:pt x="3138" y="411"/>
                    <a:pt x="3135" y="432"/>
                  </a:cubicBezTo>
                  <a:cubicBezTo>
                    <a:pt x="3130" y="437"/>
                    <a:pt x="3129" y="441"/>
                    <a:pt x="3124" y="447"/>
                  </a:cubicBezTo>
                  <a:cubicBezTo>
                    <a:pt x="3117" y="455"/>
                    <a:pt x="3101" y="459"/>
                    <a:pt x="3100" y="469"/>
                  </a:cubicBezTo>
                  <a:cubicBezTo>
                    <a:pt x="3099" y="475"/>
                    <a:pt x="3105" y="482"/>
                    <a:pt x="3104" y="491"/>
                  </a:cubicBezTo>
                  <a:cubicBezTo>
                    <a:pt x="3104" y="494"/>
                    <a:pt x="3103" y="497"/>
                    <a:pt x="3102" y="499"/>
                  </a:cubicBezTo>
                  <a:cubicBezTo>
                    <a:pt x="3529" y="499"/>
                    <a:pt x="3529" y="499"/>
                    <a:pt x="3529" y="499"/>
                  </a:cubicBezTo>
                  <a:cubicBezTo>
                    <a:pt x="3514" y="491"/>
                    <a:pt x="3499" y="482"/>
                    <a:pt x="3480" y="482"/>
                  </a:cubicBezTo>
                  <a:cubicBezTo>
                    <a:pt x="3476" y="482"/>
                    <a:pt x="3472" y="482"/>
                    <a:pt x="3467" y="483"/>
                  </a:cubicBezTo>
                  <a:cubicBezTo>
                    <a:pt x="3462" y="474"/>
                    <a:pt x="3450" y="468"/>
                    <a:pt x="3436" y="468"/>
                  </a:cubicBezTo>
                  <a:cubicBezTo>
                    <a:pt x="3432" y="468"/>
                    <a:pt x="3429" y="468"/>
                    <a:pt x="3425" y="469"/>
                  </a:cubicBezTo>
                  <a:cubicBezTo>
                    <a:pt x="3425" y="466"/>
                    <a:pt x="3423" y="464"/>
                    <a:pt x="3422" y="462"/>
                  </a:cubicBezTo>
                  <a:cubicBezTo>
                    <a:pt x="3421" y="462"/>
                    <a:pt x="3420" y="462"/>
                    <a:pt x="3418" y="462"/>
                  </a:cubicBezTo>
                  <a:cubicBezTo>
                    <a:pt x="3406" y="462"/>
                    <a:pt x="3401" y="469"/>
                    <a:pt x="3391" y="471"/>
                  </a:cubicBezTo>
                  <a:cubicBezTo>
                    <a:pt x="3391" y="469"/>
                    <a:pt x="3387" y="470"/>
                    <a:pt x="3388" y="468"/>
                  </a:cubicBezTo>
                  <a:cubicBezTo>
                    <a:pt x="3389" y="458"/>
                    <a:pt x="3406" y="456"/>
                    <a:pt x="3407" y="447"/>
                  </a:cubicBezTo>
                  <a:cubicBezTo>
                    <a:pt x="3408" y="441"/>
                    <a:pt x="3401" y="438"/>
                    <a:pt x="3402" y="429"/>
                  </a:cubicBezTo>
                  <a:cubicBezTo>
                    <a:pt x="3391" y="424"/>
                    <a:pt x="3383" y="411"/>
                    <a:pt x="3366" y="410"/>
                  </a:cubicBezTo>
                  <a:cubicBezTo>
                    <a:pt x="3365" y="410"/>
                    <a:pt x="3364" y="410"/>
                    <a:pt x="3363" y="410"/>
                  </a:cubicBezTo>
                  <a:cubicBezTo>
                    <a:pt x="3360" y="410"/>
                    <a:pt x="3357" y="410"/>
                    <a:pt x="3354" y="410"/>
                  </a:cubicBezTo>
                  <a:cubicBezTo>
                    <a:pt x="3351" y="411"/>
                    <a:pt x="3348" y="411"/>
                    <a:pt x="3345" y="411"/>
                  </a:cubicBezTo>
                  <a:cubicBezTo>
                    <a:pt x="3343" y="411"/>
                    <a:pt x="3342" y="411"/>
                    <a:pt x="3340" y="411"/>
                  </a:cubicBezTo>
                  <a:cubicBezTo>
                    <a:pt x="3332" y="409"/>
                    <a:pt x="3330" y="403"/>
                    <a:pt x="3322" y="402"/>
                  </a:cubicBezTo>
                  <a:cubicBezTo>
                    <a:pt x="3323" y="391"/>
                    <a:pt x="3306" y="394"/>
                    <a:pt x="3300" y="388"/>
                  </a:cubicBezTo>
                  <a:cubicBezTo>
                    <a:pt x="3300" y="378"/>
                    <a:pt x="3300" y="378"/>
                    <a:pt x="3300" y="378"/>
                  </a:cubicBezTo>
                  <a:cubicBezTo>
                    <a:pt x="3291" y="375"/>
                    <a:pt x="3283" y="370"/>
                    <a:pt x="3272" y="367"/>
                  </a:cubicBezTo>
                  <a:cubicBezTo>
                    <a:pt x="3268" y="368"/>
                    <a:pt x="3269" y="373"/>
                    <a:pt x="3265" y="374"/>
                  </a:cubicBezTo>
                  <a:cubicBezTo>
                    <a:pt x="3261" y="374"/>
                    <a:pt x="3258" y="375"/>
                    <a:pt x="3255" y="375"/>
                  </a:cubicBezTo>
                  <a:cubicBezTo>
                    <a:pt x="3247" y="375"/>
                    <a:pt x="3238" y="372"/>
                    <a:pt x="3230" y="369"/>
                  </a:cubicBezTo>
                  <a:cubicBezTo>
                    <a:pt x="3222" y="366"/>
                    <a:pt x="3215" y="364"/>
                    <a:pt x="3209" y="364"/>
                  </a:cubicBezTo>
                  <a:cubicBezTo>
                    <a:pt x="3205" y="364"/>
                    <a:pt x="3200" y="365"/>
                    <a:pt x="3197" y="371"/>
                  </a:cubicBezTo>
                  <a:cubicBezTo>
                    <a:pt x="3200" y="374"/>
                    <a:pt x="3203" y="384"/>
                    <a:pt x="3196" y="386"/>
                  </a:cubicBezTo>
                  <a:cubicBezTo>
                    <a:pt x="3180" y="378"/>
                    <a:pt x="3205" y="366"/>
                    <a:pt x="3194" y="355"/>
                  </a:cubicBezTo>
                  <a:cubicBezTo>
                    <a:pt x="3179" y="359"/>
                    <a:pt x="3169" y="366"/>
                    <a:pt x="3155" y="370"/>
                  </a:cubicBezTo>
                  <a:cubicBezTo>
                    <a:pt x="3158" y="385"/>
                    <a:pt x="3145" y="386"/>
                    <a:pt x="3135" y="390"/>
                  </a:cubicBezTo>
                  <a:cubicBezTo>
                    <a:pt x="3130" y="384"/>
                    <a:pt x="3122" y="381"/>
                    <a:pt x="3114" y="381"/>
                  </a:cubicBezTo>
                  <a:cubicBezTo>
                    <a:pt x="3108" y="381"/>
                    <a:pt x="3102" y="382"/>
                    <a:pt x="3096" y="386"/>
                  </a:cubicBezTo>
                  <a:cubicBezTo>
                    <a:pt x="3091" y="379"/>
                    <a:pt x="3078" y="374"/>
                    <a:pt x="3076" y="365"/>
                  </a:cubicBezTo>
                  <a:cubicBezTo>
                    <a:pt x="3074" y="355"/>
                    <a:pt x="3084" y="343"/>
                    <a:pt x="3081" y="334"/>
                  </a:cubicBezTo>
                  <a:cubicBezTo>
                    <a:pt x="3080" y="332"/>
                    <a:pt x="3077" y="329"/>
                    <a:pt x="3075" y="327"/>
                  </a:cubicBezTo>
                  <a:cubicBezTo>
                    <a:pt x="3071" y="325"/>
                    <a:pt x="3067" y="324"/>
                    <a:pt x="3063" y="324"/>
                  </a:cubicBezTo>
                  <a:cubicBezTo>
                    <a:pt x="3058" y="324"/>
                    <a:pt x="3054" y="325"/>
                    <a:pt x="3049" y="327"/>
                  </a:cubicBezTo>
                  <a:cubicBezTo>
                    <a:pt x="3044" y="328"/>
                    <a:pt x="3039" y="329"/>
                    <a:pt x="3034" y="329"/>
                  </a:cubicBezTo>
                  <a:cubicBezTo>
                    <a:pt x="3029" y="329"/>
                    <a:pt x="3025" y="328"/>
                    <a:pt x="3020" y="325"/>
                  </a:cubicBezTo>
                  <a:cubicBezTo>
                    <a:pt x="3021" y="321"/>
                    <a:pt x="3026" y="320"/>
                    <a:pt x="3030" y="318"/>
                  </a:cubicBezTo>
                  <a:cubicBezTo>
                    <a:pt x="3024" y="310"/>
                    <a:pt x="3037" y="307"/>
                    <a:pt x="3041" y="300"/>
                  </a:cubicBezTo>
                  <a:cubicBezTo>
                    <a:pt x="3042" y="298"/>
                    <a:pt x="3040" y="295"/>
                    <a:pt x="3041" y="293"/>
                  </a:cubicBezTo>
                  <a:cubicBezTo>
                    <a:pt x="3042" y="287"/>
                    <a:pt x="3053" y="280"/>
                    <a:pt x="3044" y="274"/>
                  </a:cubicBezTo>
                  <a:cubicBezTo>
                    <a:pt x="3025" y="275"/>
                    <a:pt x="3012" y="277"/>
                    <a:pt x="3004" y="287"/>
                  </a:cubicBezTo>
                  <a:cubicBezTo>
                    <a:pt x="3000" y="293"/>
                    <a:pt x="3001" y="299"/>
                    <a:pt x="2994" y="302"/>
                  </a:cubicBezTo>
                  <a:cubicBezTo>
                    <a:pt x="2990" y="304"/>
                    <a:pt x="2985" y="305"/>
                    <a:pt x="2980" y="305"/>
                  </a:cubicBezTo>
                  <a:cubicBezTo>
                    <a:pt x="2978" y="305"/>
                    <a:pt x="2977" y="305"/>
                    <a:pt x="2975" y="305"/>
                  </a:cubicBezTo>
                  <a:cubicBezTo>
                    <a:pt x="2974" y="305"/>
                    <a:pt x="2972" y="305"/>
                    <a:pt x="2971" y="305"/>
                  </a:cubicBezTo>
                  <a:cubicBezTo>
                    <a:pt x="2967" y="305"/>
                    <a:pt x="2964" y="305"/>
                    <a:pt x="2960" y="305"/>
                  </a:cubicBezTo>
                  <a:cubicBezTo>
                    <a:pt x="2949" y="299"/>
                    <a:pt x="2938" y="280"/>
                    <a:pt x="2936" y="266"/>
                  </a:cubicBezTo>
                  <a:cubicBezTo>
                    <a:pt x="2934" y="253"/>
                    <a:pt x="2942" y="250"/>
                    <a:pt x="2942" y="242"/>
                  </a:cubicBezTo>
                  <a:cubicBezTo>
                    <a:pt x="2943" y="234"/>
                    <a:pt x="2933" y="227"/>
                    <a:pt x="2933" y="220"/>
                  </a:cubicBezTo>
                  <a:cubicBezTo>
                    <a:pt x="2938" y="214"/>
                    <a:pt x="2947" y="217"/>
                    <a:pt x="2954" y="213"/>
                  </a:cubicBezTo>
                  <a:cubicBezTo>
                    <a:pt x="2960" y="211"/>
                    <a:pt x="2962" y="206"/>
                    <a:pt x="2968" y="205"/>
                  </a:cubicBezTo>
                  <a:cubicBezTo>
                    <a:pt x="2971" y="204"/>
                    <a:pt x="2974" y="204"/>
                    <a:pt x="2977" y="204"/>
                  </a:cubicBezTo>
                  <a:cubicBezTo>
                    <a:pt x="2983" y="204"/>
                    <a:pt x="2989" y="205"/>
                    <a:pt x="2995" y="206"/>
                  </a:cubicBezTo>
                  <a:cubicBezTo>
                    <a:pt x="3001" y="207"/>
                    <a:pt x="3007" y="208"/>
                    <a:pt x="3013" y="208"/>
                  </a:cubicBezTo>
                  <a:cubicBezTo>
                    <a:pt x="3016" y="208"/>
                    <a:pt x="3018" y="208"/>
                    <a:pt x="3021" y="208"/>
                  </a:cubicBezTo>
                  <a:cubicBezTo>
                    <a:pt x="3023" y="202"/>
                    <a:pt x="3013" y="200"/>
                    <a:pt x="3010" y="197"/>
                  </a:cubicBezTo>
                  <a:cubicBezTo>
                    <a:pt x="3013" y="196"/>
                    <a:pt x="3016" y="195"/>
                    <a:pt x="3018" y="195"/>
                  </a:cubicBezTo>
                  <a:cubicBezTo>
                    <a:pt x="3022" y="195"/>
                    <a:pt x="3025" y="196"/>
                    <a:pt x="3029" y="197"/>
                  </a:cubicBezTo>
                  <a:cubicBezTo>
                    <a:pt x="3032" y="197"/>
                    <a:pt x="3035" y="198"/>
                    <a:pt x="3039" y="198"/>
                  </a:cubicBezTo>
                  <a:cubicBezTo>
                    <a:pt x="3042" y="198"/>
                    <a:pt x="3045" y="197"/>
                    <a:pt x="3049" y="196"/>
                  </a:cubicBezTo>
                  <a:cubicBezTo>
                    <a:pt x="3054" y="198"/>
                    <a:pt x="3056" y="203"/>
                    <a:pt x="3063" y="204"/>
                  </a:cubicBezTo>
                  <a:cubicBezTo>
                    <a:pt x="3063" y="204"/>
                    <a:pt x="3063" y="204"/>
                    <a:pt x="3063" y="204"/>
                  </a:cubicBezTo>
                  <a:cubicBezTo>
                    <a:pt x="3065" y="204"/>
                    <a:pt x="3067" y="203"/>
                    <a:pt x="3068" y="202"/>
                  </a:cubicBezTo>
                  <a:cubicBezTo>
                    <a:pt x="3069" y="201"/>
                    <a:pt x="3070" y="200"/>
                    <a:pt x="3073" y="200"/>
                  </a:cubicBezTo>
                  <a:cubicBezTo>
                    <a:pt x="3073" y="200"/>
                    <a:pt x="3073" y="200"/>
                    <a:pt x="3074" y="200"/>
                  </a:cubicBezTo>
                  <a:cubicBezTo>
                    <a:pt x="3085" y="204"/>
                    <a:pt x="3080" y="212"/>
                    <a:pt x="3082" y="221"/>
                  </a:cubicBezTo>
                  <a:cubicBezTo>
                    <a:pt x="3082" y="223"/>
                    <a:pt x="3086" y="227"/>
                    <a:pt x="3088" y="230"/>
                  </a:cubicBezTo>
                  <a:cubicBezTo>
                    <a:pt x="3090" y="233"/>
                    <a:pt x="3092" y="238"/>
                    <a:pt x="3094" y="240"/>
                  </a:cubicBezTo>
                  <a:cubicBezTo>
                    <a:pt x="3097" y="243"/>
                    <a:pt x="3100" y="245"/>
                    <a:pt x="3103" y="245"/>
                  </a:cubicBezTo>
                  <a:cubicBezTo>
                    <a:pt x="3108" y="245"/>
                    <a:pt x="3112" y="239"/>
                    <a:pt x="3111" y="229"/>
                  </a:cubicBezTo>
                  <a:cubicBezTo>
                    <a:pt x="3109" y="220"/>
                    <a:pt x="3096" y="199"/>
                    <a:pt x="3097" y="191"/>
                  </a:cubicBezTo>
                  <a:cubicBezTo>
                    <a:pt x="3099" y="180"/>
                    <a:pt x="3115" y="172"/>
                    <a:pt x="3123" y="167"/>
                  </a:cubicBezTo>
                  <a:cubicBezTo>
                    <a:pt x="3130" y="163"/>
                    <a:pt x="3134" y="156"/>
                    <a:pt x="3145" y="153"/>
                  </a:cubicBezTo>
                  <a:cubicBezTo>
                    <a:pt x="3144" y="143"/>
                    <a:pt x="3149" y="139"/>
                    <a:pt x="3150" y="131"/>
                  </a:cubicBezTo>
                  <a:cubicBezTo>
                    <a:pt x="3142" y="125"/>
                    <a:pt x="3147" y="114"/>
                    <a:pt x="3152" y="107"/>
                  </a:cubicBezTo>
                  <a:cubicBezTo>
                    <a:pt x="3152" y="107"/>
                    <a:pt x="3152" y="107"/>
                    <a:pt x="3152" y="107"/>
                  </a:cubicBezTo>
                  <a:cubicBezTo>
                    <a:pt x="3153" y="107"/>
                    <a:pt x="3154" y="106"/>
                    <a:pt x="3155" y="106"/>
                  </a:cubicBezTo>
                  <a:cubicBezTo>
                    <a:pt x="3156" y="106"/>
                    <a:pt x="3157" y="106"/>
                    <a:pt x="3159" y="106"/>
                  </a:cubicBezTo>
                  <a:cubicBezTo>
                    <a:pt x="3159" y="106"/>
                    <a:pt x="3160" y="106"/>
                    <a:pt x="3160" y="106"/>
                  </a:cubicBezTo>
                  <a:cubicBezTo>
                    <a:pt x="3166" y="97"/>
                    <a:pt x="3177" y="90"/>
                    <a:pt x="3190" y="88"/>
                  </a:cubicBezTo>
                  <a:cubicBezTo>
                    <a:pt x="3191" y="88"/>
                    <a:pt x="3192" y="88"/>
                    <a:pt x="3193" y="88"/>
                  </a:cubicBezTo>
                  <a:cubicBezTo>
                    <a:pt x="3195" y="88"/>
                    <a:pt x="3196" y="88"/>
                    <a:pt x="3198" y="88"/>
                  </a:cubicBezTo>
                  <a:cubicBezTo>
                    <a:pt x="3199" y="88"/>
                    <a:pt x="3200" y="88"/>
                    <a:pt x="3202" y="88"/>
                  </a:cubicBezTo>
                  <a:cubicBezTo>
                    <a:pt x="3206" y="88"/>
                    <a:pt x="3209" y="88"/>
                    <a:pt x="3211" y="84"/>
                  </a:cubicBezTo>
                  <a:cubicBezTo>
                    <a:pt x="3211" y="78"/>
                    <a:pt x="3202" y="79"/>
                    <a:pt x="3201" y="74"/>
                  </a:cubicBezTo>
                  <a:cubicBezTo>
                    <a:pt x="3205" y="67"/>
                    <a:pt x="3211" y="59"/>
                    <a:pt x="3221" y="57"/>
                  </a:cubicBezTo>
                  <a:cubicBezTo>
                    <a:pt x="3223" y="56"/>
                    <a:pt x="3224" y="56"/>
                    <a:pt x="3226" y="56"/>
                  </a:cubicBezTo>
                  <a:cubicBezTo>
                    <a:pt x="3226" y="56"/>
                    <a:pt x="3227" y="56"/>
                    <a:pt x="3227" y="56"/>
                  </a:cubicBezTo>
                  <a:cubicBezTo>
                    <a:pt x="3227" y="56"/>
                    <a:pt x="3227" y="56"/>
                    <a:pt x="3227" y="56"/>
                  </a:cubicBezTo>
                  <a:cubicBezTo>
                    <a:pt x="3229" y="56"/>
                    <a:pt x="3231" y="56"/>
                    <a:pt x="3232" y="56"/>
                  </a:cubicBezTo>
                  <a:cubicBezTo>
                    <a:pt x="3238" y="54"/>
                    <a:pt x="3241" y="50"/>
                    <a:pt x="3246" y="50"/>
                  </a:cubicBezTo>
                  <a:cubicBezTo>
                    <a:pt x="3246" y="50"/>
                    <a:pt x="3247" y="50"/>
                    <a:pt x="3248" y="50"/>
                  </a:cubicBezTo>
                  <a:cubicBezTo>
                    <a:pt x="3246" y="54"/>
                    <a:pt x="3245" y="57"/>
                    <a:pt x="3244" y="60"/>
                  </a:cubicBezTo>
                  <a:cubicBezTo>
                    <a:pt x="3248" y="64"/>
                    <a:pt x="3249" y="70"/>
                    <a:pt x="3257" y="71"/>
                  </a:cubicBezTo>
                  <a:cubicBezTo>
                    <a:pt x="3264" y="67"/>
                    <a:pt x="3264" y="57"/>
                    <a:pt x="3272" y="54"/>
                  </a:cubicBezTo>
                  <a:cubicBezTo>
                    <a:pt x="3273" y="54"/>
                    <a:pt x="3274" y="54"/>
                    <a:pt x="3275" y="54"/>
                  </a:cubicBezTo>
                  <a:cubicBezTo>
                    <a:pt x="3287" y="54"/>
                    <a:pt x="3294" y="50"/>
                    <a:pt x="3299" y="45"/>
                  </a:cubicBezTo>
                  <a:cubicBezTo>
                    <a:pt x="3308" y="45"/>
                    <a:pt x="3318" y="41"/>
                    <a:pt x="3316" y="34"/>
                  </a:cubicBezTo>
                  <a:cubicBezTo>
                    <a:pt x="3310" y="33"/>
                    <a:pt x="3302" y="30"/>
                    <a:pt x="3297" y="30"/>
                  </a:cubicBezTo>
                  <a:cubicBezTo>
                    <a:pt x="3293" y="32"/>
                    <a:pt x="3294" y="38"/>
                    <a:pt x="3291" y="41"/>
                  </a:cubicBezTo>
                  <a:cubicBezTo>
                    <a:pt x="3290" y="41"/>
                    <a:pt x="3289" y="41"/>
                    <a:pt x="3288" y="41"/>
                  </a:cubicBezTo>
                  <a:cubicBezTo>
                    <a:pt x="3273" y="41"/>
                    <a:pt x="3259" y="34"/>
                    <a:pt x="3257" y="21"/>
                  </a:cubicBezTo>
                  <a:cubicBezTo>
                    <a:pt x="3256" y="21"/>
                    <a:pt x="3255" y="21"/>
                    <a:pt x="3254" y="21"/>
                  </a:cubicBezTo>
                  <a:cubicBezTo>
                    <a:pt x="3254" y="21"/>
                    <a:pt x="3253" y="21"/>
                    <a:pt x="3252" y="21"/>
                  </a:cubicBezTo>
                  <a:cubicBezTo>
                    <a:pt x="3252" y="21"/>
                    <a:pt x="3251" y="21"/>
                    <a:pt x="3250" y="21"/>
                  </a:cubicBezTo>
                  <a:cubicBezTo>
                    <a:pt x="3249" y="21"/>
                    <a:pt x="3248" y="21"/>
                    <a:pt x="3248" y="19"/>
                  </a:cubicBezTo>
                  <a:cubicBezTo>
                    <a:pt x="3250" y="11"/>
                    <a:pt x="3267" y="18"/>
                    <a:pt x="3267" y="7"/>
                  </a:cubicBezTo>
                  <a:cubicBezTo>
                    <a:pt x="3263" y="4"/>
                    <a:pt x="3258" y="4"/>
                    <a:pt x="3254" y="4"/>
                  </a:cubicBezTo>
                  <a:cubicBezTo>
                    <a:pt x="3243" y="4"/>
                    <a:pt x="3231" y="11"/>
                    <a:pt x="3224" y="16"/>
                  </a:cubicBezTo>
                  <a:cubicBezTo>
                    <a:pt x="3212" y="24"/>
                    <a:pt x="3202" y="36"/>
                    <a:pt x="3188" y="36"/>
                  </a:cubicBezTo>
                  <a:cubicBezTo>
                    <a:pt x="3187" y="36"/>
                    <a:pt x="3187" y="36"/>
                    <a:pt x="3186" y="36"/>
                  </a:cubicBezTo>
                  <a:cubicBezTo>
                    <a:pt x="3186" y="28"/>
                    <a:pt x="3196" y="28"/>
                    <a:pt x="3203" y="25"/>
                  </a:cubicBezTo>
                  <a:cubicBezTo>
                    <a:pt x="3212" y="16"/>
                    <a:pt x="3223" y="8"/>
                    <a:pt x="323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 name="矩形 8"/>
          <p:cNvSpPr/>
          <p:nvPr userDrawn="1"/>
        </p:nvSpPr>
        <p:spPr>
          <a:xfrm>
            <a:off x="0" y="477396"/>
            <a:ext cx="3358084" cy="45719"/>
          </a:xfrm>
          <a:prstGeom prst="rect">
            <a:avLst/>
          </a:prstGeom>
          <a:gradFill>
            <a:gsLst>
              <a:gs pos="0">
                <a:schemeClr val="bg1">
                  <a:lumMod val="6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5787504" y="477396"/>
            <a:ext cx="3358084" cy="45719"/>
          </a:xfrm>
          <a:prstGeom prst="rect">
            <a:avLst/>
          </a:prstGeom>
          <a:gradFill>
            <a:gsLst>
              <a:gs pos="0">
                <a:schemeClr val="bg1">
                  <a:lumMod val="6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66555968"/>
      </p:ext>
    </p:extLst>
  </p:cSld>
  <p:clrMapOvr>
    <a:masterClrMapping/>
  </p:clrMapOvr>
  <p:transition spd="slow">
    <p:cover dir="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19" y="1598313"/>
            <a:ext cx="777375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838" y="2915550"/>
            <a:ext cx="6401912"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72514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82298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8" y="3306196"/>
            <a:ext cx="777375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38" y="2180708"/>
            <a:ext cx="777375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1501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80" y="1200521"/>
            <a:ext cx="4039301"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9007" y="1200521"/>
            <a:ext cx="4039301"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06027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79" y="1151690"/>
            <a:ext cx="4040890"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79" y="1631660"/>
            <a:ext cx="4040890"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832" y="1151690"/>
            <a:ext cx="4042477"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832" y="1631660"/>
            <a:ext cx="4042477"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2989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D701476-7D90-4C9F-912C-BC6C12628A48}" type="datetimeFigureOut">
              <a:rPr lang="zh-CN" altLang="en-US" smtClean="0"/>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38AC0D-7CDA-4556-88FC-DA964AB6D27A}" type="slidenum">
              <a:rPr lang="zh-CN" altLang="en-US" smtClean="0"/>
              <a:t>‹#›</a:t>
            </a:fld>
            <a:endParaRPr lang="zh-CN" altLang="en-US"/>
          </a:p>
        </p:txBody>
      </p:sp>
    </p:spTree>
    <p:extLst>
      <p:ext uri="{BB962C8B-B14F-4D97-AF65-F5344CB8AC3E}">
        <p14:creationId xmlns:p14="http://schemas.microsoft.com/office/powerpoint/2010/main" val="18716521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33367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45849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0" y="204851"/>
            <a:ext cx="3008835"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671" y="204851"/>
            <a:ext cx="5112638"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80" y="1076658"/>
            <a:ext cx="3008835"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21774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599" y="3601561"/>
            <a:ext cx="5487353"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599" y="459723"/>
            <a:ext cx="5487353"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599" y="4026746"/>
            <a:ext cx="5487353"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62212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47116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551" y="206042"/>
            <a:ext cx="2057757"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80" y="206042"/>
            <a:ext cx="6020845"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7971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996" y="1282700"/>
            <a:ext cx="7888070" cy="2140213"/>
          </a:xfrm>
        </p:spPr>
        <p:txBody>
          <a:bodyPr anchor="b"/>
          <a:lstStyle>
            <a:lvl1pPr>
              <a:defRPr sz="4501"/>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996" y="3443160"/>
            <a:ext cx="7888070" cy="1125488"/>
          </a:xfrm>
        </p:spPr>
        <p:txBody>
          <a:bodyPr/>
          <a:lstStyle>
            <a:lvl1pPr marL="0" indent="0">
              <a:buNone/>
              <a:defRPr sz="1800">
                <a:solidFill>
                  <a:schemeClr val="tx1">
                    <a:tint val="75000"/>
                  </a:schemeClr>
                </a:solidFill>
              </a:defRPr>
            </a:lvl1pPr>
            <a:lvl2pPr marL="342946" indent="0">
              <a:buNone/>
              <a:defRPr sz="1500">
                <a:solidFill>
                  <a:schemeClr val="tx1">
                    <a:tint val="75000"/>
                  </a:schemeClr>
                </a:solidFill>
              </a:defRPr>
            </a:lvl2pPr>
            <a:lvl3pPr marL="685891" indent="0">
              <a:buNone/>
              <a:defRPr sz="1350">
                <a:solidFill>
                  <a:schemeClr val="tx1">
                    <a:tint val="75000"/>
                  </a:schemeClr>
                </a:solidFill>
              </a:defRPr>
            </a:lvl3pPr>
            <a:lvl4pPr marL="1028837" indent="0">
              <a:buNone/>
              <a:defRPr sz="1200">
                <a:solidFill>
                  <a:schemeClr val="tx1">
                    <a:tint val="75000"/>
                  </a:schemeClr>
                </a:solidFill>
              </a:defRPr>
            </a:lvl4pPr>
            <a:lvl5pPr marL="1371783" indent="0">
              <a:buNone/>
              <a:defRPr sz="1200">
                <a:solidFill>
                  <a:schemeClr val="tx1">
                    <a:tint val="75000"/>
                  </a:schemeClr>
                </a:solidFill>
              </a:defRPr>
            </a:lvl5pPr>
            <a:lvl6pPr marL="1714729" indent="0">
              <a:buNone/>
              <a:defRPr sz="1200">
                <a:solidFill>
                  <a:schemeClr val="tx1">
                    <a:tint val="75000"/>
                  </a:schemeClr>
                </a:solidFill>
              </a:defRPr>
            </a:lvl6pPr>
            <a:lvl7pPr marL="2057674" indent="0">
              <a:buNone/>
              <a:defRPr sz="1200">
                <a:solidFill>
                  <a:schemeClr val="tx1">
                    <a:tint val="75000"/>
                  </a:schemeClr>
                </a:solidFill>
              </a:defRPr>
            </a:lvl7pPr>
            <a:lvl8pPr marL="2400620" indent="0">
              <a:buNone/>
              <a:defRPr sz="1200">
                <a:solidFill>
                  <a:schemeClr val="tx1">
                    <a:tint val="75000"/>
                  </a:schemeClr>
                </a:solidFill>
              </a:defRPr>
            </a:lvl8pPr>
            <a:lvl9pPr marL="2743566"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D701476-7D90-4C9F-912C-BC6C12628A48}" type="datetimeFigureOut">
              <a:rPr lang="zh-CN" altLang="en-US" smtClean="0"/>
              <a:t>2018/2/24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F38AC0D-7CDA-4556-88FC-DA964AB6D27A}" type="slidenum">
              <a:rPr lang="zh-CN" altLang="en-US" smtClean="0"/>
              <a:t>‹#›</a:t>
            </a:fld>
            <a:endParaRPr lang="zh-CN" altLang="en-US"/>
          </a:p>
        </p:txBody>
      </p:sp>
    </p:spTree>
    <p:extLst>
      <p:ext uri="{BB962C8B-B14F-4D97-AF65-F5344CB8AC3E}">
        <p14:creationId xmlns:p14="http://schemas.microsoft.com/office/powerpoint/2010/main" val="353468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759"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954"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D701476-7D90-4C9F-912C-BC6C12628A48}" type="datetimeFigureOut">
              <a:rPr lang="zh-CN" altLang="en-US" smtClean="0"/>
              <a:t>2018/2/24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38AC0D-7CDA-4556-88FC-DA964AB6D27A}" type="slidenum">
              <a:rPr lang="zh-CN" altLang="en-US" smtClean="0"/>
              <a:t>‹#›</a:t>
            </a:fld>
            <a:endParaRPr lang="zh-CN" altLang="en-US"/>
          </a:p>
        </p:txBody>
      </p:sp>
    </p:spTree>
    <p:extLst>
      <p:ext uri="{BB962C8B-B14F-4D97-AF65-F5344CB8AC3E}">
        <p14:creationId xmlns:p14="http://schemas.microsoft.com/office/powerpoint/2010/main" val="3821301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950" y="273929"/>
            <a:ext cx="7888070" cy="994479"/>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951" y="1261261"/>
            <a:ext cx="3869012"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951" y="1879386"/>
            <a:ext cx="3869012"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954" y="1261261"/>
            <a:ext cx="3888066"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954" y="1879386"/>
            <a:ext cx="3888066"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D701476-7D90-4C9F-912C-BC6C12628A48}" type="datetimeFigureOut">
              <a:rPr lang="zh-CN" altLang="en-US" smtClean="0"/>
              <a:t>2018/2/24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F38AC0D-7CDA-4556-88FC-DA964AB6D27A}" type="slidenum">
              <a:rPr lang="zh-CN" altLang="en-US" smtClean="0"/>
              <a:t>‹#›</a:t>
            </a:fld>
            <a:endParaRPr lang="zh-CN" altLang="en-US"/>
          </a:p>
        </p:txBody>
      </p:sp>
    </p:spTree>
    <p:extLst>
      <p:ext uri="{BB962C8B-B14F-4D97-AF65-F5344CB8AC3E}">
        <p14:creationId xmlns:p14="http://schemas.microsoft.com/office/powerpoint/2010/main" val="1574265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D701476-7D90-4C9F-912C-BC6C12628A48}" type="datetimeFigureOut">
              <a:rPr lang="zh-CN" altLang="en-US" smtClean="0"/>
              <a:t>2018/2/24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F38AC0D-7CDA-4556-88FC-DA964AB6D27A}" type="slidenum">
              <a:rPr lang="zh-CN" altLang="en-US" smtClean="0"/>
              <a:t>‹#›</a:t>
            </a:fld>
            <a:endParaRPr lang="zh-CN" altLang="en-US"/>
          </a:p>
        </p:txBody>
      </p:sp>
    </p:spTree>
    <p:extLst>
      <p:ext uri="{BB962C8B-B14F-4D97-AF65-F5344CB8AC3E}">
        <p14:creationId xmlns:p14="http://schemas.microsoft.com/office/powerpoint/2010/main" val="3854171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D701476-7D90-4C9F-912C-BC6C12628A48}" type="datetimeFigureOut">
              <a:rPr lang="zh-CN" altLang="en-US" smtClean="0"/>
              <a:t>2018/2/24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F38AC0D-7CDA-4556-88FC-DA964AB6D27A}" type="slidenum">
              <a:rPr lang="zh-CN" altLang="en-US" smtClean="0"/>
              <a:t>‹#›</a:t>
            </a:fld>
            <a:endParaRPr lang="zh-CN" altLang="en-US"/>
          </a:p>
        </p:txBody>
      </p:sp>
    </p:spTree>
    <p:extLst>
      <p:ext uri="{BB962C8B-B14F-4D97-AF65-F5344CB8AC3E}">
        <p14:creationId xmlns:p14="http://schemas.microsoft.com/office/powerpoint/2010/main" val="2429782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8066" y="740798"/>
            <a:ext cx="4629954"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D701476-7D90-4C9F-912C-BC6C12628A48}" type="datetimeFigureOut">
              <a:rPr lang="zh-CN" altLang="en-US" smtClean="0"/>
              <a:t>2018/2/24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38AC0D-7CDA-4556-88FC-DA964AB6D27A}" type="slidenum">
              <a:rPr lang="zh-CN" altLang="en-US" smtClean="0"/>
              <a:t>‹#›</a:t>
            </a:fld>
            <a:endParaRPr lang="zh-CN" altLang="en-US"/>
          </a:p>
        </p:txBody>
      </p:sp>
    </p:spTree>
    <p:extLst>
      <p:ext uri="{BB962C8B-B14F-4D97-AF65-F5344CB8AC3E}">
        <p14:creationId xmlns:p14="http://schemas.microsoft.com/office/powerpoint/2010/main" val="1657954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8066" y="740798"/>
            <a:ext cx="4629954" cy="3656347"/>
          </a:xfrm>
        </p:spPr>
        <p:txBody>
          <a:bodyPr/>
          <a:lstStyle>
            <a:lvl1pPr marL="0" indent="0">
              <a:buNone/>
              <a:defRPr sz="2400"/>
            </a:lvl1pPr>
            <a:lvl2pPr marL="342946" indent="0">
              <a:buNone/>
              <a:defRPr sz="2100"/>
            </a:lvl2pPr>
            <a:lvl3pPr marL="685891" indent="0">
              <a:buNone/>
              <a:defRPr sz="1800"/>
            </a:lvl3pPr>
            <a:lvl4pPr marL="1028837" indent="0">
              <a:buNone/>
              <a:defRPr sz="1500"/>
            </a:lvl4pPr>
            <a:lvl5pPr marL="1371783" indent="0">
              <a:buNone/>
              <a:defRPr sz="1500"/>
            </a:lvl5pPr>
            <a:lvl6pPr marL="1714729" indent="0">
              <a:buNone/>
              <a:defRPr sz="1500"/>
            </a:lvl6pPr>
            <a:lvl7pPr marL="2057674" indent="0">
              <a:buNone/>
              <a:defRPr sz="1500"/>
            </a:lvl7pPr>
            <a:lvl8pPr marL="2400620" indent="0">
              <a:buNone/>
              <a:defRPr sz="1500"/>
            </a:lvl8pPr>
            <a:lvl9pPr marL="2743566" indent="0">
              <a:buNone/>
              <a:defRPr sz="1500"/>
            </a:lvl9pPr>
          </a:lstStyle>
          <a:p>
            <a:endParaRPr lang="zh-CN" altLang="en-US"/>
          </a:p>
        </p:txBody>
      </p:sp>
      <p:sp>
        <p:nvSpPr>
          <p:cNvPr id="4" name="文本占位符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D701476-7D90-4C9F-912C-BC6C12628A48}" type="datetimeFigureOut">
              <a:rPr lang="zh-CN" altLang="en-US" smtClean="0"/>
              <a:t>2018/2/24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F38AC0D-7CDA-4556-88FC-DA964AB6D27A}" type="slidenum">
              <a:rPr lang="zh-CN" altLang="en-US" smtClean="0"/>
              <a:t>‹#›</a:t>
            </a:fld>
            <a:endParaRPr lang="zh-CN" altLang="en-US"/>
          </a:p>
        </p:txBody>
      </p:sp>
    </p:spTree>
    <p:extLst>
      <p:ext uri="{BB962C8B-B14F-4D97-AF65-F5344CB8AC3E}">
        <p14:creationId xmlns:p14="http://schemas.microsoft.com/office/powerpoint/2010/main" val="1373479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759" y="273929"/>
            <a:ext cx="7888070" cy="994479"/>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759" y="1369642"/>
            <a:ext cx="788807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759" y="4768735"/>
            <a:ext cx="2057757"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ED701476-7D90-4C9F-912C-BC6C12628A48}" type="datetimeFigureOut">
              <a:rPr lang="zh-CN" altLang="en-US" smtClean="0"/>
              <a:t>2018/2/24</a:t>
            </a:fld>
            <a:endParaRPr lang="zh-CN" altLang="en-US"/>
          </a:p>
        </p:txBody>
      </p:sp>
      <p:sp>
        <p:nvSpPr>
          <p:cNvPr id="5" name="页脚占位符 4"/>
          <p:cNvSpPr>
            <a:spLocks noGrp="1"/>
          </p:cNvSpPr>
          <p:nvPr>
            <p:ph type="ftr" sz="quarter" idx="3"/>
          </p:nvPr>
        </p:nvSpPr>
        <p:spPr>
          <a:xfrm>
            <a:off x="3029476" y="4768735"/>
            <a:ext cx="3086636"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9072" y="4768735"/>
            <a:ext cx="2057757"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EF38AC0D-7CDA-4556-88FC-DA964AB6D27A}" type="slidenum">
              <a:rPr lang="zh-CN" altLang="en-US" smtClean="0"/>
              <a:t>‹#›</a:t>
            </a:fld>
            <a:endParaRPr lang="zh-CN" altLang="en-US"/>
          </a:p>
        </p:txBody>
      </p:sp>
      <p:sp>
        <p:nvSpPr>
          <p:cNvPr id="8" name="矩形 7"/>
          <p:cNvSpPr/>
          <p:nvPr userDrawn="1"/>
        </p:nvSpPr>
        <p:spPr>
          <a:xfrm>
            <a:off x="5258594" y="2724944"/>
            <a:ext cx="775136" cy="230832"/>
          </a:xfrm>
          <a:prstGeom prst="rect">
            <a:avLst/>
          </a:prstGeom>
        </p:spPr>
        <p:txBody>
          <a:bodyPr wrap="square">
            <a:spAutoFit/>
          </a:bodyPr>
          <a:lstStyle/>
          <a:p>
            <a:pPr algn="l"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模板下载：</a:t>
            </a:r>
            <a:r>
              <a:rPr lang="en-US" altLang="zh-CN" sz="100" b="0" dirty="0">
                <a:solidFill>
                  <a:prstClr val="white"/>
                </a:solidFill>
                <a:latin typeface="Calibri"/>
                <a:ea typeface="宋体"/>
              </a:rPr>
              <a:t>www.1ppt.com/moban/     </a:t>
            </a:r>
            <a:r>
              <a:rPr lang="zh-CN" altLang="en-US" sz="100" b="0" dirty="0">
                <a:solidFill>
                  <a:prstClr val="white"/>
                </a:solidFill>
                <a:latin typeface="Calibri"/>
                <a:ea typeface="宋体"/>
              </a:rPr>
              <a:t>行业</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www.1ppt.com/hangye/ </a:t>
            </a:r>
          </a:p>
          <a:p>
            <a:pPr algn="l" fontAlgn="auto">
              <a:spcBef>
                <a:spcPts val="0"/>
              </a:spcBef>
              <a:spcAft>
                <a:spcPts val="0"/>
              </a:spcAft>
            </a:pPr>
            <a:r>
              <a:rPr lang="zh-CN" altLang="en-US" sz="100" b="0" dirty="0">
                <a:solidFill>
                  <a:prstClr val="white"/>
                </a:solidFill>
                <a:latin typeface="Calibri"/>
                <a:ea typeface="宋体"/>
              </a:rPr>
              <a:t>节日</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模板：</a:t>
            </a:r>
            <a:r>
              <a:rPr lang="en-US" altLang="zh-CN" sz="100" b="0" dirty="0">
                <a:solidFill>
                  <a:prstClr val="white"/>
                </a:solidFill>
                <a:latin typeface="Calibri"/>
                <a:ea typeface="宋体"/>
              </a:rPr>
              <a:t>www.1ppt.com/jieri/           PPT</a:t>
            </a:r>
            <a:r>
              <a:rPr lang="zh-CN" altLang="en-US" sz="100" b="0" dirty="0">
                <a:solidFill>
                  <a:prstClr val="white"/>
                </a:solidFill>
                <a:latin typeface="Calibri"/>
                <a:ea typeface="宋体"/>
              </a:rPr>
              <a:t>素材下载：</a:t>
            </a:r>
            <a:r>
              <a:rPr lang="en-US" altLang="zh-CN" sz="100" b="0" dirty="0">
                <a:solidFill>
                  <a:prstClr val="white"/>
                </a:solidFill>
                <a:latin typeface="Calibri"/>
                <a:ea typeface="宋体"/>
              </a:rPr>
              <a:t>www.1ppt.com/sucai/</a:t>
            </a:r>
          </a:p>
          <a:p>
            <a:pPr algn="l" fontAlgn="auto">
              <a:spcBef>
                <a:spcPts val="0"/>
              </a:spcBef>
              <a:spcAft>
                <a:spcPts val="0"/>
              </a:spcAft>
            </a:pPr>
            <a:r>
              <a:rPr lang="en-US" altLang="zh-CN" sz="100" b="0" dirty="0">
                <a:solidFill>
                  <a:prstClr val="white"/>
                </a:solidFill>
                <a:latin typeface="Calibri"/>
                <a:ea typeface="宋体"/>
              </a:rPr>
              <a:t>PPT</a:t>
            </a:r>
            <a:r>
              <a:rPr lang="zh-CN" altLang="en-US" sz="100" b="0" dirty="0">
                <a:solidFill>
                  <a:prstClr val="white"/>
                </a:solidFill>
                <a:latin typeface="Calibri"/>
                <a:ea typeface="宋体"/>
              </a:rPr>
              <a:t>背景图片：</a:t>
            </a:r>
            <a:r>
              <a:rPr lang="en-US" altLang="zh-CN" sz="100" b="0" dirty="0">
                <a:solidFill>
                  <a:prstClr val="white"/>
                </a:solidFill>
                <a:latin typeface="Calibri"/>
                <a:ea typeface="宋体"/>
              </a:rPr>
              <a:t>www.1ppt.com/beijing/      PPT</a:t>
            </a:r>
            <a:r>
              <a:rPr lang="zh-CN" altLang="en-US" sz="100" b="0" dirty="0">
                <a:solidFill>
                  <a:prstClr val="white"/>
                </a:solidFill>
                <a:latin typeface="Calibri"/>
                <a:ea typeface="宋体"/>
              </a:rPr>
              <a:t>图表下载：</a:t>
            </a:r>
            <a:r>
              <a:rPr lang="en-US" altLang="zh-CN" sz="100" b="0" dirty="0">
                <a:solidFill>
                  <a:prstClr val="white"/>
                </a:solidFill>
                <a:latin typeface="Calibri"/>
                <a:ea typeface="宋体"/>
              </a:rPr>
              <a:t>www.1ppt.com/tubiao/      </a:t>
            </a:r>
          </a:p>
          <a:p>
            <a:pPr algn="l" fontAlgn="auto">
              <a:spcBef>
                <a:spcPts val="0"/>
              </a:spcBef>
              <a:spcAft>
                <a:spcPts val="0"/>
              </a:spcAft>
            </a:pPr>
            <a:r>
              <a:rPr lang="zh-CN" altLang="en-US" sz="100" b="0" dirty="0">
                <a:solidFill>
                  <a:prstClr val="white"/>
                </a:solidFill>
                <a:latin typeface="Calibri"/>
                <a:ea typeface="宋体"/>
              </a:rPr>
              <a:t>优秀</a:t>
            </a:r>
            <a:r>
              <a:rPr lang="en-US" altLang="zh-CN" sz="100" b="0" dirty="0">
                <a:solidFill>
                  <a:prstClr val="white"/>
                </a:solidFill>
                <a:latin typeface="Calibri"/>
                <a:ea typeface="宋体"/>
              </a:rPr>
              <a:t>PPT</a:t>
            </a:r>
            <a:r>
              <a:rPr lang="zh-CN" altLang="en-US" sz="100" b="0" dirty="0">
                <a:solidFill>
                  <a:prstClr val="white"/>
                </a:solidFill>
                <a:latin typeface="Calibri"/>
                <a:ea typeface="宋体"/>
              </a:rPr>
              <a:t>下载：</a:t>
            </a:r>
            <a:r>
              <a:rPr lang="en-US" altLang="zh-CN" sz="100" b="0" dirty="0">
                <a:solidFill>
                  <a:prstClr val="white"/>
                </a:solidFill>
                <a:latin typeface="Calibri"/>
                <a:ea typeface="宋体"/>
              </a:rPr>
              <a:t>www.1ppt.com/xiazai/        PPT</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www.1ppt.com/powerpoint/      </a:t>
            </a:r>
          </a:p>
          <a:p>
            <a:pPr algn="l" fontAlgn="auto">
              <a:spcBef>
                <a:spcPts val="0"/>
              </a:spcBef>
              <a:spcAft>
                <a:spcPts val="0"/>
              </a:spcAft>
            </a:pPr>
            <a:r>
              <a:rPr lang="en-US" altLang="zh-CN" sz="100" b="0" dirty="0">
                <a:solidFill>
                  <a:prstClr val="white"/>
                </a:solidFill>
                <a:latin typeface="Calibri"/>
                <a:ea typeface="宋体"/>
              </a:rPr>
              <a:t>Word</a:t>
            </a:r>
            <a:r>
              <a:rPr lang="zh-CN" altLang="en-US" sz="100" b="0" dirty="0">
                <a:solidFill>
                  <a:prstClr val="white"/>
                </a:solidFill>
                <a:latin typeface="Calibri"/>
                <a:ea typeface="宋体"/>
              </a:rPr>
              <a:t>教程： </a:t>
            </a:r>
            <a:r>
              <a:rPr lang="en-US" altLang="zh-CN" sz="100" b="0" dirty="0">
                <a:solidFill>
                  <a:prstClr val="white"/>
                </a:solidFill>
                <a:latin typeface="Calibri"/>
                <a:ea typeface="宋体"/>
              </a:rPr>
              <a:t>www.1ppt.com/word/              Excel</a:t>
            </a:r>
            <a:r>
              <a:rPr lang="zh-CN" altLang="en-US" sz="100" b="0" dirty="0">
                <a:solidFill>
                  <a:prstClr val="white"/>
                </a:solidFill>
                <a:latin typeface="Calibri"/>
                <a:ea typeface="宋体"/>
              </a:rPr>
              <a:t>教程：</a:t>
            </a:r>
            <a:r>
              <a:rPr lang="en-US" altLang="zh-CN" sz="100" b="0" dirty="0">
                <a:solidFill>
                  <a:prstClr val="white"/>
                </a:solidFill>
                <a:latin typeface="Calibri"/>
                <a:ea typeface="宋体"/>
              </a:rPr>
              <a:t>www.1ppt.com/excel/  </a:t>
            </a:r>
          </a:p>
          <a:p>
            <a:pPr algn="l" fontAlgn="auto">
              <a:spcBef>
                <a:spcPts val="0"/>
              </a:spcBef>
              <a:spcAft>
                <a:spcPts val="0"/>
              </a:spcAft>
            </a:pPr>
            <a:r>
              <a:rPr lang="zh-CN" altLang="en-US" sz="100" b="0" dirty="0">
                <a:solidFill>
                  <a:prstClr val="white"/>
                </a:solidFill>
                <a:latin typeface="Calibri"/>
                <a:ea typeface="宋体"/>
              </a:rPr>
              <a:t>资料下载：</a:t>
            </a:r>
            <a:r>
              <a:rPr lang="en-US" altLang="zh-CN" sz="100" b="0" dirty="0">
                <a:solidFill>
                  <a:prstClr val="white"/>
                </a:solidFill>
                <a:latin typeface="Calibri"/>
                <a:ea typeface="宋体"/>
              </a:rPr>
              <a:t>www.1ppt.com/ziliao/                PPT</a:t>
            </a:r>
            <a:r>
              <a:rPr lang="zh-CN" altLang="en-US" sz="100" b="0" dirty="0">
                <a:solidFill>
                  <a:prstClr val="white"/>
                </a:solidFill>
                <a:latin typeface="Calibri"/>
                <a:ea typeface="宋体"/>
              </a:rPr>
              <a:t>课件下载：</a:t>
            </a:r>
            <a:r>
              <a:rPr lang="en-US" altLang="zh-CN" sz="100" b="0" dirty="0">
                <a:solidFill>
                  <a:prstClr val="white"/>
                </a:solidFill>
                <a:latin typeface="Calibri"/>
                <a:ea typeface="宋体"/>
              </a:rPr>
              <a:t>www.1ppt.com/kejian/ </a:t>
            </a:r>
          </a:p>
          <a:p>
            <a:pPr algn="l" fontAlgn="auto">
              <a:spcBef>
                <a:spcPts val="0"/>
              </a:spcBef>
              <a:spcAft>
                <a:spcPts val="0"/>
              </a:spcAft>
            </a:pPr>
            <a:r>
              <a:rPr lang="zh-CN" altLang="en-US" sz="100" b="0" dirty="0">
                <a:solidFill>
                  <a:prstClr val="white"/>
                </a:solidFill>
                <a:latin typeface="Calibri"/>
                <a:ea typeface="宋体"/>
              </a:rPr>
              <a:t>范文下载：</a:t>
            </a:r>
            <a:r>
              <a:rPr lang="en-US" altLang="zh-CN" sz="100" b="0" dirty="0">
                <a:solidFill>
                  <a:prstClr val="white"/>
                </a:solidFill>
                <a:latin typeface="Calibri"/>
                <a:ea typeface="宋体"/>
              </a:rPr>
              <a:t>www.1ppt.com/fanwen/             </a:t>
            </a:r>
            <a:r>
              <a:rPr lang="zh-CN" altLang="en-US" sz="100" b="0" dirty="0">
                <a:solidFill>
                  <a:prstClr val="white"/>
                </a:solidFill>
                <a:latin typeface="Calibri"/>
                <a:ea typeface="宋体"/>
              </a:rPr>
              <a:t>试卷下载：</a:t>
            </a:r>
            <a:r>
              <a:rPr lang="en-US" altLang="zh-CN" sz="100" b="0" dirty="0">
                <a:solidFill>
                  <a:prstClr val="white"/>
                </a:solidFill>
                <a:latin typeface="Calibri"/>
                <a:ea typeface="宋体"/>
              </a:rPr>
              <a:t>www.1ppt.com/shiti/  </a:t>
            </a:r>
          </a:p>
          <a:p>
            <a:pPr algn="l" fontAlgn="auto">
              <a:spcBef>
                <a:spcPts val="0"/>
              </a:spcBef>
              <a:spcAft>
                <a:spcPts val="0"/>
              </a:spcAft>
            </a:pPr>
            <a:r>
              <a:rPr lang="zh-CN" altLang="en-US" sz="100" b="0" dirty="0">
                <a:solidFill>
                  <a:prstClr val="white"/>
                </a:solidFill>
                <a:latin typeface="Calibri"/>
                <a:ea typeface="宋体"/>
              </a:rPr>
              <a:t>教案下载：</a:t>
            </a:r>
            <a:r>
              <a:rPr lang="en-US" altLang="zh-CN" sz="100" b="0" dirty="0">
                <a:solidFill>
                  <a:prstClr val="white"/>
                </a:solidFill>
                <a:latin typeface="Calibri"/>
                <a:ea typeface="宋体"/>
              </a:rPr>
              <a:t>www.1ppt.com/jiaoan/  </a:t>
            </a:r>
            <a:r>
              <a:rPr lang="en-US" altLang="zh-CN" sz="100" b="0" dirty="0" smtClean="0">
                <a:solidFill>
                  <a:prstClr val="white"/>
                </a:solidFill>
                <a:latin typeface="Calibri"/>
                <a:ea typeface="宋体"/>
              </a:rPr>
              <a:t>      PPT</a:t>
            </a:r>
            <a:r>
              <a:rPr lang="zh-CN" altLang="en-US" sz="100" b="0" dirty="0" smtClean="0">
                <a:solidFill>
                  <a:prstClr val="white"/>
                </a:solidFill>
                <a:latin typeface="Calibri"/>
                <a:ea typeface="宋体"/>
              </a:rPr>
              <a:t>论坛：</a:t>
            </a:r>
            <a:r>
              <a:rPr lang="en-US" altLang="zh-CN" sz="100" b="0" dirty="0" smtClean="0">
                <a:solidFill>
                  <a:prstClr val="white"/>
                </a:solidFill>
                <a:latin typeface="Calibri"/>
                <a:ea typeface="宋体"/>
              </a:rPr>
              <a:t>www.1ppt.cn</a:t>
            </a:r>
            <a:endParaRPr lang="en-US" altLang="zh-CN" sz="100" b="0" dirty="0">
              <a:solidFill>
                <a:prstClr val="white"/>
              </a:solidFill>
              <a:latin typeface="Calibri"/>
              <a:ea typeface="宋体"/>
            </a:endParaRPr>
          </a:p>
          <a:p>
            <a:pPr algn="l" fontAlgn="auto">
              <a:spcBef>
                <a:spcPts val="0"/>
              </a:spcBef>
              <a:spcAft>
                <a:spcPts val="0"/>
              </a:spcAft>
            </a:pPr>
            <a:r>
              <a:rPr lang="en-US" altLang="zh-CN" sz="100" b="0" dirty="0">
                <a:solidFill>
                  <a:prstClr val="white"/>
                </a:solidFill>
                <a:latin typeface="Calibri"/>
                <a:ea typeface="宋体"/>
              </a:rPr>
              <a:t> </a:t>
            </a:r>
            <a:endParaRPr lang="zh-CN" altLang="en-US" sz="100" b="0" dirty="0">
              <a:solidFill>
                <a:prstClr val="white"/>
              </a:solidFill>
              <a:latin typeface="Calibri"/>
              <a:ea typeface="宋体"/>
            </a:endParaRPr>
          </a:p>
        </p:txBody>
      </p:sp>
    </p:spTree>
    <p:extLst>
      <p:ext uri="{BB962C8B-B14F-4D97-AF65-F5344CB8AC3E}">
        <p14:creationId xmlns:p14="http://schemas.microsoft.com/office/powerpoint/2010/main" val="1787925028"/>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688" r:id="rId14"/>
  </p:sldLayoutIdLst>
  <p:transition spd="slow">
    <p:cover dir="rd"/>
  </p:transition>
  <p:timing>
    <p:tnLst>
      <p:par>
        <p:cTn id="1" dur="indefinite" restart="never" nodeType="tmRoot"/>
      </p:par>
    </p:tnLst>
  </p:timing>
  <p:txStyles>
    <p:titleStyle>
      <a:lvl1pPr algn="l" defTabSz="685891"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73" indent="-171473" algn="l" defTabSz="685891"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419" indent="-171473" algn="l" defTabSz="685891"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364" indent="-171473" algn="l" defTabSz="685891"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310"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256"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201"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147"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093"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039"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91" rtl="0" eaLnBrk="1" latinLnBrk="0" hangingPunct="1">
        <a:defRPr sz="1350" kern="1200">
          <a:solidFill>
            <a:schemeClr val="tx1"/>
          </a:solidFill>
          <a:latin typeface="+mn-lt"/>
          <a:ea typeface="+mn-ea"/>
          <a:cs typeface="+mn-cs"/>
        </a:defRPr>
      </a:lvl1pPr>
      <a:lvl2pPr marL="342946" algn="l" defTabSz="685891" rtl="0" eaLnBrk="1" latinLnBrk="0" hangingPunct="1">
        <a:defRPr sz="1350" kern="1200">
          <a:solidFill>
            <a:schemeClr val="tx1"/>
          </a:solidFill>
          <a:latin typeface="+mn-lt"/>
          <a:ea typeface="+mn-ea"/>
          <a:cs typeface="+mn-cs"/>
        </a:defRPr>
      </a:lvl2pPr>
      <a:lvl3pPr marL="685891" algn="l" defTabSz="685891" rtl="0" eaLnBrk="1" latinLnBrk="0" hangingPunct="1">
        <a:defRPr sz="1350" kern="1200">
          <a:solidFill>
            <a:schemeClr val="tx1"/>
          </a:solidFill>
          <a:latin typeface="+mn-lt"/>
          <a:ea typeface="+mn-ea"/>
          <a:cs typeface="+mn-cs"/>
        </a:defRPr>
      </a:lvl3pPr>
      <a:lvl4pPr marL="1028837" algn="l" defTabSz="685891" rtl="0" eaLnBrk="1" latinLnBrk="0" hangingPunct="1">
        <a:defRPr sz="1350" kern="1200">
          <a:solidFill>
            <a:schemeClr val="tx1"/>
          </a:solidFill>
          <a:latin typeface="+mn-lt"/>
          <a:ea typeface="+mn-ea"/>
          <a:cs typeface="+mn-cs"/>
        </a:defRPr>
      </a:lvl4pPr>
      <a:lvl5pPr marL="1371783" algn="l" defTabSz="685891" rtl="0" eaLnBrk="1" latinLnBrk="0" hangingPunct="1">
        <a:defRPr sz="1350" kern="1200">
          <a:solidFill>
            <a:schemeClr val="tx1"/>
          </a:solidFill>
          <a:latin typeface="+mn-lt"/>
          <a:ea typeface="+mn-ea"/>
          <a:cs typeface="+mn-cs"/>
        </a:defRPr>
      </a:lvl5pPr>
      <a:lvl6pPr marL="1714729" algn="l" defTabSz="685891" rtl="0" eaLnBrk="1" latinLnBrk="0" hangingPunct="1">
        <a:defRPr sz="1350" kern="1200">
          <a:solidFill>
            <a:schemeClr val="tx1"/>
          </a:solidFill>
          <a:latin typeface="+mn-lt"/>
          <a:ea typeface="+mn-ea"/>
          <a:cs typeface="+mn-cs"/>
        </a:defRPr>
      </a:lvl6pPr>
      <a:lvl7pPr marL="2057674" algn="l" defTabSz="685891" rtl="0" eaLnBrk="1" latinLnBrk="0" hangingPunct="1">
        <a:defRPr sz="1350" kern="1200">
          <a:solidFill>
            <a:schemeClr val="tx1"/>
          </a:solidFill>
          <a:latin typeface="+mn-lt"/>
          <a:ea typeface="+mn-ea"/>
          <a:cs typeface="+mn-cs"/>
        </a:defRPr>
      </a:lvl7pPr>
      <a:lvl8pPr marL="2400620" algn="l" defTabSz="685891" rtl="0" eaLnBrk="1" latinLnBrk="0" hangingPunct="1">
        <a:defRPr sz="1350" kern="1200">
          <a:solidFill>
            <a:schemeClr val="tx1"/>
          </a:solidFill>
          <a:latin typeface="+mn-lt"/>
          <a:ea typeface="+mn-ea"/>
          <a:cs typeface="+mn-cs"/>
        </a:defRPr>
      </a:lvl8pPr>
      <a:lvl9pPr marL="2743566" algn="l" defTabSz="685891"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80" y="206042"/>
            <a:ext cx="8231029"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80" y="1200521"/>
            <a:ext cx="8231029"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79" y="4768735"/>
            <a:ext cx="2133971"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2018/2/24</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743" y="4768735"/>
            <a:ext cx="2896103"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4338" y="4768735"/>
            <a:ext cx="2133971"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961288475"/>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microsoft.com/office/2007/relationships/hdphoto" Target="../media/hdphoto2.wdp"/><Relationship Id="rId5" Type="http://schemas.openxmlformats.org/officeDocument/2006/relationships/image" Target="../media/image28.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microsoft.com/office/2007/relationships/hdphoto" Target="../media/hdphoto3.wdp"/></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0.xml"/><Relationship Id="rId1" Type="http://schemas.openxmlformats.org/officeDocument/2006/relationships/slideLayout" Target="../slideLayouts/slideLayout13.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淘宝网Chenying0907出品 20"/>
          <p:cNvSpPr txBox="1">
            <a:spLocks noChangeArrowheads="1"/>
          </p:cNvSpPr>
          <p:nvPr/>
        </p:nvSpPr>
        <p:spPr bwMode="auto">
          <a:xfrm>
            <a:off x="2134394" y="3189347"/>
            <a:ext cx="486691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ctr" eaLnBrk="1" hangingPunct="1"/>
            <a:r>
              <a:rPr lang="zh-CN" altLang="en-US" sz="4800" b="0" dirty="0">
                <a:solidFill>
                  <a:schemeClr val="accent2">
                    <a:lumMod val="50000"/>
                    <a:alpha val="95000"/>
                  </a:schemeClr>
                </a:solidFill>
                <a:latin typeface="造字工房明黑（非商用）常规体" pitchFamily="2" charset="-122"/>
                <a:ea typeface="造字工房明黑（非商用）常规体" pitchFamily="2" charset="-122"/>
              </a:rPr>
              <a:t>商业项目计划书</a:t>
            </a:r>
          </a:p>
        </p:txBody>
      </p:sp>
      <p:sp>
        <p:nvSpPr>
          <p:cNvPr id="3" name="淘宝网Chenying0907出品 2"/>
          <p:cNvSpPr>
            <a:spLocks noChangeAspect="1"/>
          </p:cNvSpPr>
          <p:nvPr/>
        </p:nvSpPr>
        <p:spPr>
          <a:xfrm>
            <a:off x="1211172" y="1350637"/>
            <a:ext cx="288050" cy="288050"/>
          </a:xfrm>
          <a:prstGeom prst="ellipse">
            <a:avLst/>
          </a:prstGeom>
          <a:solidFill>
            <a:srgbClr val="FFB850"/>
          </a:solidFill>
          <a:ln w="1270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4" name="淘宝网Chenying0907出品 3"/>
          <p:cNvSpPr>
            <a:spLocks noChangeAspect="1"/>
          </p:cNvSpPr>
          <p:nvPr/>
        </p:nvSpPr>
        <p:spPr>
          <a:xfrm>
            <a:off x="1787335" y="1667033"/>
            <a:ext cx="432075" cy="432075"/>
          </a:xfrm>
          <a:prstGeom prst="ellipse">
            <a:avLst/>
          </a:prstGeom>
          <a:solidFill>
            <a:srgbClr val="E86F70"/>
          </a:solidFill>
          <a:ln w="635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5" name="淘宝网Chenying0907出品 4"/>
          <p:cNvSpPr>
            <a:spLocks noChangeAspect="1"/>
          </p:cNvSpPr>
          <p:nvPr/>
        </p:nvSpPr>
        <p:spPr>
          <a:xfrm>
            <a:off x="2435520" y="990574"/>
            <a:ext cx="504088" cy="504088"/>
          </a:xfrm>
          <a:prstGeom prst="ellipse">
            <a:avLst/>
          </a:prstGeom>
          <a:solidFill>
            <a:srgbClr val="21AB82"/>
          </a:solidFill>
          <a:ln w="1270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6" name="淘宝网Chenying0907出品 5"/>
          <p:cNvSpPr>
            <a:spLocks noChangeAspect="1"/>
          </p:cNvSpPr>
          <p:nvPr/>
        </p:nvSpPr>
        <p:spPr>
          <a:xfrm>
            <a:off x="3083704" y="864552"/>
            <a:ext cx="252044" cy="252044"/>
          </a:xfrm>
          <a:prstGeom prst="ellipse">
            <a:avLst/>
          </a:prstGeom>
          <a:solidFill>
            <a:srgbClr val="663C77"/>
          </a:solidFill>
          <a:ln w="635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7" name="淘宝网Chenying0907出品 6"/>
          <p:cNvSpPr>
            <a:spLocks noChangeAspect="1"/>
          </p:cNvSpPr>
          <p:nvPr/>
        </p:nvSpPr>
        <p:spPr>
          <a:xfrm>
            <a:off x="2718548" y="1638687"/>
            <a:ext cx="252044" cy="252044"/>
          </a:xfrm>
          <a:prstGeom prst="ellipse">
            <a:avLst/>
          </a:prstGeom>
          <a:solidFill>
            <a:srgbClr val="C65885"/>
          </a:solidFill>
          <a:ln w="1270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8" name="淘宝网Chenying0907出品 7"/>
          <p:cNvSpPr>
            <a:spLocks noChangeAspect="1"/>
          </p:cNvSpPr>
          <p:nvPr/>
        </p:nvSpPr>
        <p:spPr>
          <a:xfrm>
            <a:off x="3003155" y="2286902"/>
            <a:ext cx="216038" cy="216038"/>
          </a:xfrm>
          <a:prstGeom prst="ellipse">
            <a:avLst/>
          </a:prstGeom>
          <a:solidFill>
            <a:srgbClr val="FFB850"/>
          </a:solidFill>
          <a:ln w="635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9" name="淘宝网Chenying0907出品 8"/>
          <p:cNvSpPr>
            <a:spLocks noChangeAspect="1"/>
          </p:cNvSpPr>
          <p:nvPr/>
        </p:nvSpPr>
        <p:spPr>
          <a:xfrm>
            <a:off x="1895354" y="2460960"/>
            <a:ext cx="144025" cy="144025"/>
          </a:xfrm>
          <a:prstGeom prst="ellipse">
            <a:avLst/>
          </a:prstGeom>
          <a:solidFill>
            <a:schemeClr val="accent1">
              <a:lumMod val="60000"/>
              <a:lumOff val="40000"/>
            </a:schemeClr>
          </a:solidFill>
          <a:ln w="1270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12" name="淘宝网Chenying0907出品 11"/>
          <p:cNvSpPr>
            <a:spLocks noChangeAspect="1"/>
          </p:cNvSpPr>
          <p:nvPr/>
        </p:nvSpPr>
        <p:spPr>
          <a:xfrm flipH="1">
            <a:off x="7646366" y="1350637"/>
            <a:ext cx="288050" cy="288050"/>
          </a:xfrm>
          <a:prstGeom prst="ellipse">
            <a:avLst/>
          </a:prstGeom>
          <a:solidFill>
            <a:srgbClr val="E86F70"/>
          </a:solidFill>
          <a:ln w="635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13" name="淘宝网Chenying0907出品 12"/>
          <p:cNvSpPr>
            <a:spLocks noChangeAspect="1"/>
          </p:cNvSpPr>
          <p:nvPr/>
        </p:nvSpPr>
        <p:spPr>
          <a:xfrm flipH="1">
            <a:off x="6926178" y="1667033"/>
            <a:ext cx="432075" cy="432075"/>
          </a:xfrm>
          <a:prstGeom prst="ellipse">
            <a:avLst/>
          </a:prstGeom>
          <a:solidFill>
            <a:srgbClr val="21AB82"/>
          </a:solidFill>
          <a:ln w="1270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14" name="淘宝网Chenying0907出品 13"/>
          <p:cNvSpPr>
            <a:spLocks noChangeAspect="1"/>
          </p:cNvSpPr>
          <p:nvPr/>
        </p:nvSpPr>
        <p:spPr>
          <a:xfrm flipH="1">
            <a:off x="6205980" y="990574"/>
            <a:ext cx="504088" cy="504088"/>
          </a:xfrm>
          <a:prstGeom prst="ellipse">
            <a:avLst/>
          </a:prstGeom>
          <a:solidFill>
            <a:srgbClr val="663C77"/>
          </a:solidFill>
          <a:ln w="1270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15" name="淘宝网Chenying0907出品 14"/>
          <p:cNvSpPr>
            <a:spLocks noChangeAspect="1"/>
          </p:cNvSpPr>
          <p:nvPr/>
        </p:nvSpPr>
        <p:spPr>
          <a:xfrm flipH="1">
            <a:off x="5809840" y="864552"/>
            <a:ext cx="252044" cy="252044"/>
          </a:xfrm>
          <a:prstGeom prst="ellipse">
            <a:avLst/>
          </a:prstGeom>
          <a:solidFill>
            <a:srgbClr val="01ACBE"/>
          </a:solidFill>
          <a:ln w="1270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16" name="淘宝网Chenying0907出品 15"/>
          <p:cNvSpPr>
            <a:spLocks noChangeAspect="1"/>
          </p:cNvSpPr>
          <p:nvPr/>
        </p:nvSpPr>
        <p:spPr>
          <a:xfrm flipH="1">
            <a:off x="6174996" y="1638687"/>
            <a:ext cx="252044" cy="252044"/>
          </a:xfrm>
          <a:prstGeom prst="ellipse">
            <a:avLst/>
          </a:prstGeom>
          <a:solidFill>
            <a:srgbClr val="FFB850"/>
          </a:solidFill>
          <a:ln w="635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17" name="淘宝网Chenying0907出品 16"/>
          <p:cNvSpPr>
            <a:spLocks noChangeAspect="1"/>
          </p:cNvSpPr>
          <p:nvPr/>
        </p:nvSpPr>
        <p:spPr>
          <a:xfrm flipH="1">
            <a:off x="5926395" y="2286902"/>
            <a:ext cx="216038" cy="216038"/>
          </a:xfrm>
          <a:prstGeom prst="ellipse">
            <a:avLst/>
          </a:prstGeom>
          <a:solidFill>
            <a:srgbClr val="C65885"/>
          </a:solidFill>
          <a:ln w="1270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18" name="淘宝网Chenying0907出品 17"/>
          <p:cNvSpPr>
            <a:spLocks noChangeAspect="1"/>
          </p:cNvSpPr>
          <p:nvPr/>
        </p:nvSpPr>
        <p:spPr>
          <a:xfrm flipH="1">
            <a:off x="7106209" y="2460960"/>
            <a:ext cx="144025" cy="144025"/>
          </a:xfrm>
          <a:prstGeom prst="ellipse">
            <a:avLst/>
          </a:prstGeom>
          <a:solidFill>
            <a:srgbClr val="00B0F0"/>
          </a:solidFill>
          <a:ln w="6350">
            <a:noFill/>
          </a:ln>
          <a:effectLst>
            <a:outerShdw blurRad="254000" dist="127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19" name="淘宝网Chenying0907出品 18"/>
          <p:cNvSpPr>
            <a:spLocks noChangeAspect="1"/>
          </p:cNvSpPr>
          <p:nvPr/>
        </p:nvSpPr>
        <p:spPr>
          <a:xfrm>
            <a:off x="3558547" y="923775"/>
            <a:ext cx="1980344" cy="1980344"/>
          </a:xfrm>
          <a:prstGeom prst="ellipse">
            <a:avLst/>
          </a:prstGeom>
          <a:solidFill>
            <a:srgbClr val="E86F70"/>
          </a:solidFill>
          <a:ln w="12700">
            <a:noFill/>
          </a:ln>
          <a:effectLst>
            <a:outerShdw blurRad="1905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endParaRPr lang="zh-CN" altLang="en-US" sz="1013">
              <a:solidFill>
                <a:schemeClr val="accent1"/>
              </a:solidFill>
            </a:endParaRPr>
          </a:p>
        </p:txBody>
      </p:sp>
      <p:sp>
        <p:nvSpPr>
          <p:cNvPr id="20" name="淘宝网Chenying0907出品 19"/>
          <p:cNvSpPr>
            <a:spLocks noChangeAspect="1"/>
          </p:cNvSpPr>
          <p:nvPr/>
        </p:nvSpPr>
        <p:spPr>
          <a:xfrm>
            <a:off x="3378516" y="743744"/>
            <a:ext cx="2340406" cy="2340406"/>
          </a:xfrm>
          <a:prstGeom prst="ellipse">
            <a:avLst/>
          </a:prstGeom>
          <a:noFill/>
          <a:ln w="6350">
            <a:solidFill>
              <a:schemeClr val="bg1">
                <a:lumMod val="50000"/>
                <a:alpha val="6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淘宝网Chenying0907出品 22"/>
          <p:cNvSpPr txBox="1">
            <a:spLocks noChangeArrowheads="1"/>
          </p:cNvSpPr>
          <p:nvPr/>
        </p:nvSpPr>
        <p:spPr bwMode="auto">
          <a:xfrm>
            <a:off x="3363289" y="1352964"/>
            <a:ext cx="2375605" cy="1107996"/>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ctr" eaLnBrk="1" hangingPunct="1"/>
            <a:r>
              <a:rPr lang="en-US" altLang="zh-CN" sz="6600" b="0" dirty="0" smtClean="0">
                <a:solidFill>
                  <a:schemeClr val="bg1"/>
                </a:solidFill>
                <a:latin typeface="Agency FB" panose="020B0503020202020204" pitchFamily="34" charset="0"/>
                <a:ea typeface="Source Han Sans Light" panose="020B0300000000000000" pitchFamily="34" charset="-122"/>
              </a:rPr>
              <a:t>201X</a:t>
            </a:r>
            <a:endParaRPr lang="en-US" altLang="zh-CN" sz="6600" b="0" dirty="0">
              <a:solidFill>
                <a:schemeClr val="bg1"/>
              </a:solidFill>
              <a:latin typeface="Agency FB" panose="020B0503020202020204" pitchFamily="34" charset="0"/>
              <a:ea typeface="Source Han Sans Light" panose="020B0300000000000000" pitchFamily="34" charset="-122"/>
            </a:endParaRPr>
          </a:p>
        </p:txBody>
      </p:sp>
      <p:sp>
        <p:nvSpPr>
          <p:cNvPr id="60" name="淘宝网Chenying0907出品 59"/>
          <p:cNvSpPr/>
          <p:nvPr/>
        </p:nvSpPr>
        <p:spPr>
          <a:xfrm>
            <a:off x="2229026" y="4215923"/>
            <a:ext cx="4639384" cy="307777"/>
          </a:xfrm>
          <a:prstGeom prst="rect">
            <a:avLst/>
          </a:prstGeom>
        </p:spPr>
        <p:txBody>
          <a:bodyPr wrap="square">
            <a:spAutoFit/>
          </a:bodyPr>
          <a:lstStyle/>
          <a:p>
            <a:pPr algn="ctr"/>
            <a:r>
              <a:rPr lang="zh-CN" altLang="en-US" sz="1400" b="0" spc="100" dirty="0">
                <a:solidFill>
                  <a:schemeClr val="tx1">
                    <a:lumMod val="75000"/>
                    <a:lumOff val="25000"/>
                  </a:schemeClr>
                </a:solidFill>
                <a:latin typeface="微软雅黑" panose="020B0503020204020204" pitchFamily="34" charset="-122"/>
                <a:ea typeface="微软雅黑" panose="020B0503020204020204" pitchFamily="34" charset="-122"/>
              </a:rPr>
              <a:t>企业推介</a:t>
            </a:r>
            <a:r>
              <a:rPr lang="en-US" altLang="zh-CN" sz="1400" b="0" spc="1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400" b="0" spc="100" dirty="0">
                <a:solidFill>
                  <a:schemeClr val="tx1">
                    <a:lumMod val="75000"/>
                    <a:lumOff val="25000"/>
                  </a:schemeClr>
                </a:solidFill>
                <a:latin typeface="微软雅黑" panose="020B0503020204020204" pitchFamily="34" charset="-122"/>
                <a:ea typeface="微软雅黑" panose="020B0503020204020204" pitchFamily="34" charset="-122"/>
              </a:rPr>
              <a:t>商务汇报</a:t>
            </a:r>
            <a:r>
              <a:rPr lang="en-US" altLang="zh-CN" sz="1400" b="0" spc="1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400" b="0" spc="100" dirty="0">
                <a:solidFill>
                  <a:schemeClr val="tx1">
                    <a:lumMod val="75000"/>
                    <a:lumOff val="25000"/>
                  </a:schemeClr>
                </a:solidFill>
                <a:latin typeface="微软雅黑" panose="020B0503020204020204" pitchFamily="34" charset="-122"/>
                <a:ea typeface="微软雅黑" panose="020B0503020204020204" pitchFamily="34" charset="-122"/>
              </a:rPr>
              <a:t>产品展示</a:t>
            </a:r>
            <a:r>
              <a:rPr lang="en-US" altLang="zh-CN" sz="1400" b="0" spc="1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400" b="0" spc="100" dirty="0">
                <a:solidFill>
                  <a:schemeClr val="tx1">
                    <a:lumMod val="75000"/>
                    <a:lumOff val="25000"/>
                  </a:schemeClr>
                </a:solidFill>
                <a:latin typeface="微软雅黑" panose="020B0503020204020204" pitchFamily="34" charset="-122"/>
                <a:ea typeface="微软雅黑" panose="020B0503020204020204" pitchFamily="34" charset="-122"/>
              </a:rPr>
              <a:t>项目提案 </a:t>
            </a:r>
            <a:r>
              <a:rPr lang="en-US" altLang="zh-CN" sz="1400" b="0" spc="100" dirty="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400" b="0" spc="100" dirty="0">
                <a:solidFill>
                  <a:schemeClr val="tx1">
                    <a:lumMod val="75000"/>
                    <a:lumOff val="25000"/>
                  </a:schemeClr>
                </a:solidFill>
                <a:latin typeface="微软雅黑" panose="020B0503020204020204" pitchFamily="34" charset="-122"/>
                <a:ea typeface="微软雅黑" panose="020B0503020204020204" pitchFamily="34" charset="-122"/>
              </a:rPr>
              <a:t>公司介绍</a:t>
            </a:r>
          </a:p>
        </p:txBody>
      </p:sp>
    </p:spTree>
    <p:extLst>
      <p:ext uri="{BB962C8B-B14F-4D97-AF65-F5344CB8AC3E}">
        <p14:creationId xmlns:p14="http://schemas.microsoft.com/office/powerpoint/2010/main" val="1653162409"/>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50000">
                                          <p:cBhvr additive="base">
                                            <p:cTn id="7" dur="15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8" dur="1500" fill="hold"/>
                                            <p:tgtEl>
                                              <p:spTgt spid="19"/>
                                            </p:tgtEl>
                                            <p:attrNameLst>
                                              <p:attrName>ppt_y</p:attrName>
                                            </p:attrNameLst>
                                          </p:cBhvr>
                                          <p:tavLst>
                                            <p:tav tm="0">
                                              <p:val>
                                                <p:strVal val="0-#ppt_h/2"/>
                                              </p:val>
                                            </p:tav>
                                            <p:tav tm="100000">
                                              <p:val>
                                                <p:strVal val="#ppt_y"/>
                                              </p:val>
                                            </p:tav>
                                          </p:tavLst>
                                        </p:anim>
                                      </p:childTnLst>
                                    </p:cTn>
                                  </p:par>
                                  <p:par>
                                    <p:cTn id="9" presetID="21" presetClass="entr" presetSubtype="1" fill="hold" grpId="0" nodeType="withEffect">
                                      <p:stCondLst>
                                        <p:cond delay="500"/>
                                      </p:stCondLst>
                                      <p:childTnLst>
                                        <p:set>
                                          <p:cBhvr>
                                            <p:cTn id="10" dur="1" fill="hold">
                                              <p:stCondLst>
                                                <p:cond delay="0"/>
                                              </p:stCondLst>
                                            </p:cTn>
                                            <p:tgtEl>
                                              <p:spTgt spid="20"/>
                                            </p:tgtEl>
                                            <p:attrNameLst>
                                              <p:attrName>style.visibility</p:attrName>
                                            </p:attrNameLst>
                                          </p:cBhvr>
                                          <p:to>
                                            <p:strVal val="visible"/>
                                          </p:to>
                                        </p:set>
                                        <p:animEffect transition="in" filter="wheel(1)">
                                          <p:cBhvr>
                                            <p:cTn id="11" dur="1000"/>
                                            <p:tgtEl>
                                              <p:spTgt spid="20"/>
                                            </p:tgtEl>
                                          </p:cBhvr>
                                        </p:animEffect>
                                      </p:childTnLst>
                                    </p:cTn>
                                  </p:par>
                                  <p:par>
                                    <p:cTn id="12" presetID="50" presetClass="entr" presetSubtype="0" decel="100000" fill="hold" grpId="0" nodeType="withEffect">
                                      <p:stCondLst>
                                        <p:cond delay="1500"/>
                                      </p:stCondLst>
                                      <p:iterate type="lt">
                                        <p:tmPct val="10000"/>
                                      </p:iterate>
                                      <p:childTnLst>
                                        <p:set>
                                          <p:cBhvr>
                                            <p:cTn id="13" dur="1" fill="hold">
                                              <p:stCondLst>
                                                <p:cond delay="0"/>
                                              </p:stCondLst>
                                            </p:cTn>
                                            <p:tgtEl>
                                              <p:spTgt spid="23"/>
                                            </p:tgtEl>
                                            <p:attrNameLst>
                                              <p:attrName>style.visibility</p:attrName>
                                            </p:attrNameLst>
                                          </p:cBhvr>
                                          <p:to>
                                            <p:strVal val="visible"/>
                                          </p:to>
                                        </p:set>
                                        <p:anim calcmode="lin" valueType="num">
                                          <p:cBhvr>
                                            <p:cTn id="14" dur="1000" fill="hold"/>
                                            <p:tgtEl>
                                              <p:spTgt spid="23"/>
                                            </p:tgtEl>
                                            <p:attrNameLst>
                                              <p:attrName>ppt_w</p:attrName>
                                            </p:attrNameLst>
                                          </p:cBhvr>
                                          <p:tavLst>
                                            <p:tav tm="0">
                                              <p:val>
                                                <p:strVal val="#ppt_w+.3"/>
                                              </p:val>
                                            </p:tav>
                                            <p:tav tm="100000">
                                              <p:val>
                                                <p:strVal val="#ppt_w"/>
                                              </p:val>
                                            </p:tav>
                                          </p:tavLst>
                                        </p:anim>
                                        <p:anim calcmode="lin" valueType="num">
                                          <p:cBhvr>
                                            <p:cTn id="15" dur="1000" fill="hold"/>
                                            <p:tgtEl>
                                              <p:spTgt spid="23"/>
                                            </p:tgtEl>
                                            <p:attrNameLst>
                                              <p:attrName>ppt_h</p:attrName>
                                            </p:attrNameLst>
                                          </p:cBhvr>
                                          <p:tavLst>
                                            <p:tav tm="0">
                                              <p:val>
                                                <p:strVal val="#ppt_h"/>
                                              </p:val>
                                            </p:tav>
                                            <p:tav tm="100000">
                                              <p:val>
                                                <p:strVal val="#ppt_h"/>
                                              </p:val>
                                            </p:tav>
                                          </p:tavLst>
                                        </p:anim>
                                        <p:animEffect transition="in" filter="fade">
                                          <p:cBhvr>
                                            <p:cTn id="16" dur="1000"/>
                                            <p:tgtEl>
                                              <p:spTgt spid="23"/>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6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17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180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19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210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160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170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grpId="0" nodeType="withEffect">
                                      <p:stCondLst>
                                        <p:cond delay="180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par>
                                    <p:cTn id="50" presetID="10" presetClass="entr" presetSubtype="0" fill="hold" grpId="0" nodeType="withEffect">
                                      <p:stCondLst>
                                        <p:cond delay="190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par>
                                    <p:cTn id="53" presetID="10" presetClass="entr" presetSubtype="0" fill="hold" grpId="0" nodeType="withEffect">
                                      <p:stCondLst>
                                        <p:cond delay="200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grpId="0" nodeType="withEffect">
                                      <p:stCondLst>
                                        <p:cond delay="210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500"/>
                                            <p:tgtEl>
                                              <p:spTgt spid="12"/>
                                            </p:tgtEl>
                                          </p:cBhvr>
                                        </p:animEffect>
                                      </p:childTnLst>
                                    </p:cTn>
                                  </p:par>
                                  <p:par>
                                    <p:cTn id="59" presetID="42" presetClass="path" presetSubtype="0" accel="50000" decel="50000" fill="hold" grpId="1" nodeType="withEffect">
                                      <p:stCondLst>
                                        <p:cond delay="1500"/>
                                      </p:stCondLst>
                                      <p:childTnLst>
                                        <p:animMotion origin="layout" path="M 2.84846E-6 -3.16878E-6 L 0.14719 0.17495 " pathEditMode="relative" rAng="0" ptsTypes="AA">
                                          <p:cBhvr>
                                            <p:cTn id="60" dur="2000" spd="-100000" fill="hold"/>
                                            <p:tgtEl>
                                              <p:spTgt spid="6"/>
                                            </p:tgtEl>
                                            <p:attrNameLst>
                                              <p:attrName>ppt_x</p:attrName>
                                              <p:attrName>ppt_y</p:attrName>
                                            </p:attrNameLst>
                                          </p:cBhvr>
                                          <p:rCtr x="7360" y="8732"/>
                                        </p:animMotion>
                                      </p:childTnLst>
                                    </p:cTn>
                                  </p:par>
                                  <p:par>
                                    <p:cTn id="61" presetID="42" presetClass="path" presetSubtype="0" accel="50000" decel="50000" fill="hold" grpId="1" nodeType="withEffect">
                                      <p:stCondLst>
                                        <p:cond delay="1600"/>
                                      </p:stCondLst>
                                      <p:childTnLst>
                                        <p:animMotion origin="layout" path="M -2.59156E-6 -2.1012E-6 L 0.20622 0.12712 " pathEditMode="relative" rAng="0" ptsTypes="AA">
                                          <p:cBhvr>
                                            <p:cTn id="62" dur="2000" spd="-100000" fill="hold"/>
                                            <p:tgtEl>
                                              <p:spTgt spid="5"/>
                                            </p:tgtEl>
                                            <p:attrNameLst>
                                              <p:attrName>ppt_x</p:attrName>
                                              <p:attrName>ppt_y</p:attrName>
                                            </p:attrNameLst>
                                          </p:cBhvr>
                                          <p:rCtr x="10311" y="6356"/>
                                        </p:animMotion>
                                      </p:childTnLst>
                                    </p:cTn>
                                  </p:par>
                                  <p:par>
                                    <p:cTn id="63" presetID="42" presetClass="path" presetSubtype="0" accel="50000" decel="50000" fill="hold" grpId="1" nodeType="withEffect">
                                      <p:stCondLst>
                                        <p:cond delay="1700"/>
                                      </p:stCondLst>
                                      <p:childTnLst>
                                        <p:animMotion origin="layout" path="M -3.52717E-6 4.56649E-6 L 0.18903 0.0256 " pathEditMode="relative" rAng="0" ptsTypes="AA">
                                          <p:cBhvr>
                                            <p:cTn id="64" dur="2000" spd="-100000" fill="hold"/>
                                            <p:tgtEl>
                                              <p:spTgt spid="7"/>
                                            </p:tgtEl>
                                            <p:attrNameLst>
                                              <p:attrName>ppt_x</p:attrName>
                                              <p:attrName>ppt_y</p:attrName>
                                            </p:attrNameLst>
                                          </p:cBhvr>
                                          <p:rCtr x="9443" y="1265"/>
                                        </p:animMotion>
                                      </p:childTnLst>
                                    </p:cTn>
                                  </p:par>
                                  <p:par>
                                    <p:cTn id="65" presetID="42" presetClass="path" presetSubtype="0" accel="50000" decel="50000" fill="hold" grpId="1" nodeType="withEffect">
                                      <p:stCondLst>
                                        <p:cond delay="1800"/>
                                      </p:stCondLst>
                                      <p:childTnLst>
                                        <p:animMotion origin="layout" path="M 1.28797E-6 2.96205E-6 L 0.15813 -0.09781 " pathEditMode="relative" rAng="0" ptsTypes="AA">
                                          <p:cBhvr>
                                            <p:cTn id="66" dur="2000" spd="-100000" fill="hold"/>
                                            <p:tgtEl>
                                              <p:spTgt spid="8"/>
                                            </p:tgtEl>
                                            <p:attrNameLst>
                                              <p:attrName>ppt_x</p:attrName>
                                              <p:attrName>ppt_y</p:attrName>
                                            </p:attrNameLst>
                                          </p:cBhvr>
                                          <p:rCtr x="7898" y="-4906"/>
                                        </p:animMotion>
                                      </p:childTnLst>
                                    </p:cTn>
                                  </p:par>
                                  <p:par>
                                    <p:cTn id="67" presetID="42" presetClass="path" presetSubtype="0" accel="50000" decel="50000" fill="hold" grpId="1" nodeType="withEffect">
                                      <p:stCondLst>
                                        <p:cond delay="1900"/>
                                      </p:stCondLst>
                                      <p:childTnLst>
                                        <p:animMotion origin="layout" path="M 8.08887E-7 3.56063E-6 L 0.28085 0.00061 " pathEditMode="relative" rAng="0" ptsTypes="AA">
                                          <p:cBhvr>
                                            <p:cTn id="68" dur="2000" spd="-100000" fill="hold"/>
                                            <p:tgtEl>
                                              <p:spTgt spid="4"/>
                                            </p:tgtEl>
                                            <p:attrNameLst>
                                              <p:attrName>ppt_x</p:attrName>
                                              <p:attrName>ppt_y</p:attrName>
                                            </p:attrNameLst>
                                          </p:cBhvr>
                                          <p:rCtr x="14043" y="31"/>
                                        </p:animMotion>
                                      </p:childTnLst>
                                    </p:cTn>
                                  </p:par>
                                  <p:par>
                                    <p:cTn id="69" presetID="42" presetClass="path" presetSubtype="0" accel="50000" decel="50000" fill="hold" grpId="1" nodeType="withEffect">
                                      <p:stCondLst>
                                        <p:cond delay="2000"/>
                                      </p:stCondLst>
                                      <p:childTnLst>
                                        <p:animMotion origin="layout" path="M 3.17132E-6 -2.05801E-6 L 0.28484 -0.12558 " pathEditMode="relative" rAng="0" ptsTypes="AA">
                                          <p:cBhvr>
                                            <p:cTn id="70" dur="2000" spd="-100000" fill="hold"/>
                                            <p:tgtEl>
                                              <p:spTgt spid="9"/>
                                            </p:tgtEl>
                                            <p:attrNameLst>
                                              <p:attrName>ppt_x</p:attrName>
                                              <p:attrName>ppt_y</p:attrName>
                                            </p:attrNameLst>
                                          </p:cBhvr>
                                          <p:rCtr x="14234" y="-6294"/>
                                        </p:animMotion>
                                      </p:childTnLst>
                                    </p:cTn>
                                  </p:par>
                                  <p:par>
                                    <p:cTn id="71" presetID="42" presetClass="path" presetSubtype="0" accel="50000" decel="50000" fill="hold" grpId="1" nodeType="withEffect">
                                      <p:stCondLst>
                                        <p:cond delay="2100"/>
                                      </p:stCondLst>
                                      <p:childTnLst>
                                        <p:animMotion origin="layout" path="M -4.57212E-6 -2.48689E-6 L 0.35203 0.07806 " pathEditMode="relative" rAng="0" ptsTypes="AA">
                                          <p:cBhvr>
                                            <p:cTn id="72" dur="2000" spd="-100000" fill="hold"/>
                                            <p:tgtEl>
                                              <p:spTgt spid="3"/>
                                            </p:tgtEl>
                                            <p:attrNameLst>
                                              <p:attrName>ppt_x</p:attrName>
                                              <p:attrName>ppt_y</p:attrName>
                                            </p:attrNameLst>
                                          </p:cBhvr>
                                          <p:rCtr x="17601" y="3888"/>
                                        </p:animMotion>
                                      </p:childTnLst>
                                    </p:cTn>
                                  </p:par>
                                  <p:par>
                                    <p:cTn id="73" presetID="42" presetClass="path" presetSubtype="0" accel="50000" decel="50000" fill="hold" grpId="1" nodeType="withEffect">
                                      <p:stCondLst>
                                        <p:cond delay="1500"/>
                                      </p:stCondLst>
                                      <p:childTnLst>
                                        <p:animMotion origin="layout" path="M 7.32512E-7 -3.16878E-6 L -0.15102 0.17495 " pathEditMode="relative" rAng="0" ptsTypes="AA">
                                          <p:cBhvr>
                                            <p:cTn id="74" dur="2000" spd="-100000" fill="hold"/>
                                            <p:tgtEl>
                                              <p:spTgt spid="15"/>
                                            </p:tgtEl>
                                            <p:attrNameLst>
                                              <p:attrName>ppt_x</p:attrName>
                                              <p:attrName>ppt_y</p:attrName>
                                            </p:attrNameLst>
                                          </p:cBhvr>
                                          <p:rCtr x="-7551" y="8732"/>
                                        </p:animMotion>
                                      </p:childTnLst>
                                    </p:cTn>
                                  </p:par>
                                  <p:par>
                                    <p:cTn id="75" presetID="42" presetClass="path" presetSubtype="0" accel="50000" decel="50000" fill="hold" grpId="1" nodeType="withEffect">
                                      <p:stCondLst>
                                        <p:cond delay="1600"/>
                                      </p:stCondLst>
                                      <p:childTnLst>
                                        <p:animMotion origin="layout" path="M 2.59156E-6 -2.1012E-6 L -0.20604 0.12712 " pathEditMode="relative" rAng="0" ptsTypes="AA">
                                          <p:cBhvr>
                                            <p:cTn id="76" dur="2000" spd="-100000" fill="hold"/>
                                            <p:tgtEl>
                                              <p:spTgt spid="14"/>
                                            </p:tgtEl>
                                            <p:attrNameLst>
                                              <p:attrName>ppt_x</p:attrName>
                                              <p:attrName>ppt_y</p:attrName>
                                            </p:attrNameLst>
                                          </p:cBhvr>
                                          <p:rCtr x="-10311" y="6356"/>
                                        </p:animMotion>
                                      </p:childTnLst>
                                    </p:cTn>
                                  </p:par>
                                  <p:par>
                                    <p:cTn id="77" presetID="42" presetClass="path" presetSubtype="0" accel="50000" decel="50000" fill="hold" grpId="1" nodeType="withEffect">
                                      <p:stCondLst>
                                        <p:cond delay="1700"/>
                                      </p:stCondLst>
                                      <p:childTnLst>
                                        <p:animMotion origin="layout" path="M -2.89186E-6 4.56649E-6 L -0.18885 0.02715 " pathEditMode="relative" rAng="0" ptsTypes="AA">
                                          <p:cBhvr>
                                            <p:cTn id="78" dur="2000" spd="-100000" fill="hold"/>
                                            <p:tgtEl>
                                              <p:spTgt spid="16"/>
                                            </p:tgtEl>
                                            <p:attrNameLst>
                                              <p:attrName>ppt_x</p:attrName>
                                              <p:attrName>ppt_y</p:attrName>
                                            </p:attrNameLst>
                                          </p:cBhvr>
                                          <p:rCtr x="-9443" y="1358"/>
                                        </p:animMotion>
                                      </p:childTnLst>
                                    </p:cTn>
                                  </p:par>
                                  <p:par>
                                    <p:cTn id="79" presetID="42" presetClass="path" presetSubtype="0" accel="50000" decel="50000" fill="hold" grpId="1" nodeType="withEffect">
                                      <p:stCondLst>
                                        <p:cond delay="1800"/>
                                      </p:stCondLst>
                                      <p:childTnLst>
                                        <p:animMotion origin="layout" path="M -1.28797E-6 2.96205E-6 L -0.16143 -0.09781 " pathEditMode="relative" rAng="0" ptsTypes="AA">
                                          <p:cBhvr>
                                            <p:cTn id="80" dur="2000" spd="-100000" fill="hold"/>
                                            <p:tgtEl>
                                              <p:spTgt spid="17"/>
                                            </p:tgtEl>
                                            <p:attrNameLst>
                                              <p:attrName>ppt_x</p:attrName>
                                              <p:attrName>ppt_y</p:attrName>
                                            </p:attrNameLst>
                                          </p:cBhvr>
                                          <p:rCtr x="-8072" y="-4906"/>
                                        </p:animMotion>
                                      </p:childTnLst>
                                    </p:cTn>
                                  </p:par>
                                  <p:par>
                                    <p:cTn id="81" presetID="42" presetClass="path" presetSubtype="0" accel="50000" decel="50000" fill="hold" grpId="1" nodeType="withEffect">
                                      <p:stCondLst>
                                        <p:cond delay="1900"/>
                                      </p:stCondLst>
                                      <p:childTnLst>
                                        <p:animMotion origin="layout" path="M -8.08887E-7 3.56063E-6 L -0.28085 0.00061 " pathEditMode="relative" rAng="0" ptsTypes="AA">
                                          <p:cBhvr>
                                            <p:cTn id="82" dur="2000" spd="-100000" fill="hold"/>
                                            <p:tgtEl>
                                              <p:spTgt spid="13"/>
                                            </p:tgtEl>
                                            <p:attrNameLst>
                                              <p:attrName>ppt_x</p:attrName>
                                              <p:attrName>ppt_y</p:attrName>
                                            </p:attrNameLst>
                                          </p:cBhvr>
                                          <p:rCtr x="-14043" y="31"/>
                                        </p:animMotion>
                                      </p:childTnLst>
                                    </p:cTn>
                                  </p:par>
                                  <p:par>
                                    <p:cTn id="83" presetID="42" presetClass="path" presetSubtype="0" accel="50000" decel="50000" fill="hold" grpId="1" nodeType="withEffect">
                                      <p:stCondLst>
                                        <p:cond delay="2000"/>
                                      </p:stCondLst>
                                      <p:childTnLst>
                                        <p:animMotion origin="layout" path="M 4.09651E-7 -2.05801E-6 L -0.28641 -0.12558 " pathEditMode="relative" rAng="0" ptsTypes="AA">
                                          <p:cBhvr>
                                            <p:cTn id="84" dur="2000" spd="-100000" fill="hold"/>
                                            <p:tgtEl>
                                              <p:spTgt spid="18"/>
                                            </p:tgtEl>
                                            <p:attrNameLst>
                                              <p:attrName>ppt_x</p:attrName>
                                              <p:attrName>ppt_y</p:attrName>
                                            </p:attrNameLst>
                                          </p:cBhvr>
                                          <p:rCtr x="-14320" y="-6294"/>
                                        </p:animMotion>
                                      </p:childTnLst>
                                    </p:cTn>
                                  </p:par>
                                  <p:par>
                                    <p:cTn id="85" presetID="42" presetClass="path" presetSubtype="0" accel="50000" decel="50000" fill="hold" grpId="1" nodeType="withEffect">
                                      <p:stCondLst>
                                        <p:cond delay="2100"/>
                                      </p:stCondLst>
                                      <p:childTnLst>
                                        <p:animMotion origin="layout" path="M -1.8469E-6 -2.48689E-6 L -0.35167 0.07621 " pathEditMode="relative" rAng="0" ptsTypes="AA">
                                          <p:cBhvr>
                                            <p:cTn id="86" dur="2000" spd="-100000" fill="hold"/>
                                            <p:tgtEl>
                                              <p:spTgt spid="12"/>
                                            </p:tgtEl>
                                            <p:attrNameLst>
                                              <p:attrName>ppt_x</p:attrName>
                                              <p:attrName>ppt_y</p:attrName>
                                            </p:attrNameLst>
                                          </p:cBhvr>
                                          <p:rCtr x="-17584" y="3795"/>
                                        </p:animMotion>
                                      </p:childTnLst>
                                    </p:cTn>
                                  </p:par>
                                  <p:par>
                                    <p:cTn id="87" presetID="26" presetClass="emph" presetSubtype="0" repeatCount="2000" fill="hold" grpId="2" nodeType="withEffect">
                                      <p:stCondLst>
                                        <p:cond delay="2000"/>
                                      </p:stCondLst>
                                      <p:childTnLst>
                                        <p:animEffect transition="out" filter="fade">
                                          <p:cBhvr>
                                            <p:cTn id="88" dur="1000" tmFilter="0, 0; .2, .5; .8, .5; 1, 0"/>
                                            <p:tgtEl>
                                              <p:spTgt spid="6"/>
                                            </p:tgtEl>
                                          </p:cBhvr>
                                        </p:animEffect>
                                        <p:animScale>
                                          <p:cBhvr>
                                            <p:cTn id="89" dur="500" autoRev="1" fill="hold"/>
                                            <p:tgtEl>
                                              <p:spTgt spid="6"/>
                                            </p:tgtEl>
                                          </p:cBhvr>
                                          <p:by x="105000" y="105000"/>
                                        </p:animScale>
                                      </p:childTnLst>
                                    </p:cTn>
                                  </p:par>
                                  <p:par>
                                    <p:cTn id="90" presetID="26" presetClass="emph" presetSubtype="0" repeatCount="2000" fill="hold" grpId="2" nodeType="withEffect">
                                      <p:stCondLst>
                                        <p:cond delay="2100"/>
                                      </p:stCondLst>
                                      <p:childTnLst>
                                        <p:animEffect transition="out" filter="fade">
                                          <p:cBhvr>
                                            <p:cTn id="91" dur="1000" tmFilter="0, 0; .2, .5; .8, .5; 1, 0"/>
                                            <p:tgtEl>
                                              <p:spTgt spid="5"/>
                                            </p:tgtEl>
                                          </p:cBhvr>
                                        </p:animEffect>
                                        <p:animScale>
                                          <p:cBhvr>
                                            <p:cTn id="92" dur="500" autoRev="1" fill="hold"/>
                                            <p:tgtEl>
                                              <p:spTgt spid="5"/>
                                            </p:tgtEl>
                                          </p:cBhvr>
                                          <p:by x="105000" y="105000"/>
                                        </p:animScale>
                                      </p:childTnLst>
                                    </p:cTn>
                                  </p:par>
                                  <p:par>
                                    <p:cTn id="93" presetID="26" presetClass="emph" presetSubtype="0" repeatCount="2000" fill="hold" grpId="2" nodeType="withEffect">
                                      <p:stCondLst>
                                        <p:cond delay="2200"/>
                                      </p:stCondLst>
                                      <p:childTnLst>
                                        <p:animEffect transition="out" filter="fade">
                                          <p:cBhvr>
                                            <p:cTn id="94" dur="1000" tmFilter="0, 0; .2, .5; .8, .5; 1, 0"/>
                                            <p:tgtEl>
                                              <p:spTgt spid="7"/>
                                            </p:tgtEl>
                                          </p:cBhvr>
                                        </p:animEffect>
                                        <p:animScale>
                                          <p:cBhvr>
                                            <p:cTn id="95" dur="500" autoRev="1" fill="hold"/>
                                            <p:tgtEl>
                                              <p:spTgt spid="7"/>
                                            </p:tgtEl>
                                          </p:cBhvr>
                                          <p:by x="105000" y="105000"/>
                                        </p:animScale>
                                      </p:childTnLst>
                                    </p:cTn>
                                  </p:par>
                                  <p:par>
                                    <p:cTn id="96" presetID="26" presetClass="emph" presetSubtype="0" repeatCount="2000" fill="hold" grpId="2" nodeType="withEffect">
                                      <p:stCondLst>
                                        <p:cond delay="2300"/>
                                      </p:stCondLst>
                                      <p:childTnLst>
                                        <p:animEffect transition="out" filter="fade">
                                          <p:cBhvr>
                                            <p:cTn id="97" dur="1000" tmFilter="0, 0; .2, .5; .8, .5; 1, 0"/>
                                            <p:tgtEl>
                                              <p:spTgt spid="8"/>
                                            </p:tgtEl>
                                          </p:cBhvr>
                                        </p:animEffect>
                                        <p:animScale>
                                          <p:cBhvr>
                                            <p:cTn id="98" dur="500" autoRev="1" fill="hold"/>
                                            <p:tgtEl>
                                              <p:spTgt spid="8"/>
                                            </p:tgtEl>
                                          </p:cBhvr>
                                          <p:by x="105000" y="105000"/>
                                        </p:animScale>
                                      </p:childTnLst>
                                    </p:cTn>
                                  </p:par>
                                  <p:par>
                                    <p:cTn id="99" presetID="26" presetClass="emph" presetSubtype="0" repeatCount="2000" fill="hold" grpId="2" nodeType="withEffect">
                                      <p:stCondLst>
                                        <p:cond delay="2400"/>
                                      </p:stCondLst>
                                      <p:childTnLst>
                                        <p:animEffect transition="out" filter="fade">
                                          <p:cBhvr>
                                            <p:cTn id="100" dur="1000" tmFilter="0, 0; .2, .5; .8, .5; 1, 0"/>
                                            <p:tgtEl>
                                              <p:spTgt spid="4"/>
                                            </p:tgtEl>
                                          </p:cBhvr>
                                        </p:animEffect>
                                        <p:animScale>
                                          <p:cBhvr>
                                            <p:cTn id="101" dur="500" autoRev="1" fill="hold"/>
                                            <p:tgtEl>
                                              <p:spTgt spid="4"/>
                                            </p:tgtEl>
                                          </p:cBhvr>
                                          <p:by x="105000" y="105000"/>
                                        </p:animScale>
                                      </p:childTnLst>
                                    </p:cTn>
                                  </p:par>
                                  <p:par>
                                    <p:cTn id="102" presetID="26" presetClass="emph" presetSubtype="0" repeatCount="2000" fill="hold" grpId="2" nodeType="withEffect">
                                      <p:stCondLst>
                                        <p:cond delay="2500"/>
                                      </p:stCondLst>
                                      <p:childTnLst>
                                        <p:animEffect transition="out" filter="fade">
                                          <p:cBhvr>
                                            <p:cTn id="103" dur="1000" tmFilter="0, 0; .2, .5; .8, .5; 1, 0"/>
                                            <p:tgtEl>
                                              <p:spTgt spid="9"/>
                                            </p:tgtEl>
                                          </p:cBhvr>
                                        </p:animEffect>
                                        <p:animScale>
                                          <p:cBhvr>
                                            <p:cTn id="104" dur="500" autoRev="1" fill="hold"/>
                                            <p:tgtEl>
                                              <p:spTgt spid="9"/>
                                            </p:tgtEl>
                                          </p:cBhvr>
                                          <p:by x="105000" y="105000"/>
                                        </p:animScale>
                                      </p:childTnLst>
                                    </p:cTn>
                                  </p:par>
                                  <p:par>
                                    <p:cTn id="105" presetID="26" presetClass="emph" presetSubtype="0" repeatCount="2000" fill="hold" grpId="2" nodeType="withEffect">
                                      <p:stCondLst>
                                        <p:cond delay="2600"/>
                                      </p:stCondLst>
                                      <p:childTnLst>
                                        <p:animEffect transition="out" filter="fade">
                                          <p:cBhvr>
                                            <p:cTn id="106" dur="1000" tmFilter="0, 0; .2, .5; .8, .5; 1, 0"/>
                                            <p:tgtEl>
                                              <p:spTgt spid="3"/>
                                            </p:tgtEl>
                                          </p:cBhvr>
                                        </p:animEffect>
                                        <p:animScale>
                                          <p:cBhvr>
                                            <p:cTn id="107" dur="500" autoRev="1" fill="hold"/>
                                            <p:tgtEl>
                                              <p:spTgt spid="3"/>
                                            </p:tgtEl>
                                          </p:cBhvr>
                                          <p:by x="105000" y="105000"/>
                                        </p:animScale>
                                      </p:childTnLst>
                                    </p:cTn>
                                  </p:par>
                                  <p:par>
                                    <p:cTn id="108" presetID="26" presetClass="emph" presetSubtype="0" repeatCount="2000" fill="hold" grpId="2" nodeType="withEffect">
                                      <p:stCondLst>
                                        <p:cond delay="2000"/>
                                      </p:stCondLst>
                                      <p:childTnLst>
                                        <p:animEffect transition="out" filter="fade">
                                          <p:cBhvr>
                                            <p:cTn id="109" dur="1000" tmFilter="0, 0; .2, .5; .8, .5; 1, 0"/>
                                            <p:tgtEl>
                                              <p:spTgt spid="15"/>
                                            </p:tgtEl>
                                          </p:cBhvr>
                                        </p:animEffect>
                                        <p:animScale>
                                          <p:cBhvr>
                                            <p:cTn id="110" dur="500" autoRev="1" fill="hold"/>
                                            <p:tgtEl>
                                              <p:spTgt spid="15"/>
                                            </p:tgtEl>
                                          </p:cBhvr>
                                          <p:by x="105000" y="105000"/>
                                        </p:animScale>
                                      </p:childTnLst>
                                    </p:cTn>
                                  </p:par>
                                  <p:par>
                                    <p:cTn id="111" presetID="26" presetClass="emph" presetSubtype="0" repeatCount="2000" fill="hold" grpId="2" nodeType="withEffect">
                                      <p:stCondLst>
                                        <p:cond delay="2100"/>
                                      </p:stCondLst>
                                      <p:childTnLst>
                                        <p:animEffect transition="out" filter="fade">
                                          <p:cBhvr>
                                            <p:cTn id="112" dur="1000" tmFilter="0, 0; .2, .5; .8, .5; 1, 0"/>
                                            <p:tgtEl>
                                              <p:spTgt spid="14"/>
                                            </p:tgtEl>
                                          </p:cBhvr>
                                        </p:animEffect>
                                        <p:animScale>
                                          <p:cBhvr>
                                            <p:cTn id="113" dur="500" autoRev="1" fill="hold"/>
                                            <p:tgtEl>
                                              <p:spTgt spid="14"/>
                                            </p:tgtEl>
                                          </p:cBhvr>
                                          <p:by x="105000" y="105000"/>
                                        </p:animScale>
                                      </p:childTnLst>
                                    </p:cTn>
                                  </p:par>
                                  <p:par>
                                    <p:cTn id="114" presetID="26" presetClass="emph" presetSubtype="0" repeatCount="2000" fill="hold" grpId="2" nodeType="withEffect">
                                      <p:stCondLst>
                                        <p:cond delay="2200"/>
                                      </p:stCondLst>
                                      <p:childTnLst>
                                        <p:animEffect transition="out" filter="fade">
                                          <p:cBhvr>
                                            <p:cTn id="115" dur="1000" tmFilter="0, 0; .2, .5; .8, .5; 1, 0"/>
                                            <p:tgtEl>
                                              <p:spTgt spid="16"/>
                                            </p:tgtEl>
                                          </p:cBhvr>
                                        </p:animEffect>
                                        <p:animScale>
                                          <p:cBhvr>
                                            <p:cTn id="116" dur="500" autoRev="1" fill="hold"/>
                                            <p:tgtEl>
                                              <p:spTgt spid="16"/>
                                            </p:tgtEl>
                                          </p:cBhvr>
                                          <p:by x="105000" y="105000"/>
                                        </p:animScale>
                                      </p:childTnLst>
                                    </p:cTn>
                                  </p:par>
                                  <p:par>
                                    <p:cTn id="117" presetID="26" presetClass="emph" presetSubtype="0" repeatCount="2000" fill="hold" grpId="2" nodeType="withEffect">
                                      <p:stCondLst>
                                        <p:cond delay="2300"/>
                                      </p:stCondLst>
                                      <p:childTnLst>
                                        <p:animEffect transition="out" filter="fade">
                                          <p:cBhvr>
                                            <p:cTn id="118" dur="1000" tmFilter="0, 0; .2, .5; .8, .5; 1, 0"/>
                                            <p:tgtEl>
                                              <p:spTgt spid="17"/>
                                            </p:tgtEl>
                                          </p:cBhvr>
                                        </p:animEffect>
                                        <p:animScale>
                                          <p:cBhvr>
                                            <p:cTn id="119" dur="500" autoRev="1" fill="hold"/>
                                            <p:tgtEl>
                                              <p:spTgt spid="17"/>
                                            </p:tgtEl>
                                          </p:cBhvr>
                                          <p:by x="105000" y="105000"/>
                                        </p:animScale>
                                      </p:childTnLst>
                                    </p:cTn>
                                  </p:par>
                                  <p:par>
                                    <p:cTn id="120" presetID="26" presetClass="emph" presetSubtype="0" repeatCount="2000" fill="hold" grpId="2" nodeType="withEffect">
                                      <p:stCondLst>
                                        <p:cond delay="2400"/>
                                      </p:stCondLst>
                                      <p:childTnLst>
                                        <p:animEffect transition="out" filter="fade">
                                          <p:cBhvr>
                                            <p:cTn id="121" dur="1000" tmFilter="0, 0; .2, .5; .8, .5; 1, 0"/>
                                            <p:tgtEl>
                                              <p:spTgt spid="13"/>
                                            </p:tgtEl>
                                          </p:cBhvr>
                                        </p:animEffect>
                                        <p:animScale>
                                          <p:cBhvr>
                                            <p:cTn id="122" dur="500" autoRev="1" fill="hold"/>
                                            <p:tgtEl>
                                              <p:spTgt spid="13"/>
                                            </p:tgtEl>
                                          </p:cBhvr>
                                          <p:by x="105000" y="105000"/>
                                        </p:animScale>
                                      </p:childTnLst>
                                    </p:cTn>
                                  </p:par>
                                  <p:par>
                                    <p:cTn id="123" presetID="26" presetClass="emph" presetSubtype="0" repeatCount="2000" fill="hold" grpId="2" nodeType="withEffect">
                                      <p:stCondLst>
                                        <p:cond delay="2500"/>
                                      </p:stCondLst>
                                      <p:childTnLst>
                                        <p:animEffect transition="out" filter="fade">
                                          <p:cBhvr>
                                            <p:cTn id="124" dur="1000" tmFilter="0, 0; .2, .5; .8, .5; 1, 0"/>
                                            <p:tgtEl>
                                              <p:spTgt spid="18"/>
                                            </p:tgtEl>
                                          </p:cBhvr>
                                        </p:animEffect>
                                        <p:animScale>
                                          <p:cBhvr>
                                            <p:cTn id="125" dur="500" autoRev="1" fill="hold"/>
                                            <p:tgtEl>
                                              <p:spTgt spid="18"/>
                                            </p:tgtEl>
                                          </p:cBhvr>
                                          <p:by x="105000" y="105000"/>
                                        </p:animScale>
                                      </p:childTnLst>
                                    </p:cTn>
                                  </p:par>
                                  <p:par>
                                    <p:cTn id="126" presetID="26" presetClass="emph" presetSubtype="0" repeatCount="2000" fill="hold" grpId="2" nodeType="withEffect">
                                      <p:stCondLst>
                                        <p:cond delay="2600"/>
                                      </p:stCondLst>
                                      <p:childTnLst>
                                        <p:animEffect transition="out" filter="fade">
                                          <p:cBhvr>
                                            <p:cTn id="127" dur="1000" tmFilter="0, 0; .2, .5; .8, .5; 1, 0"/>
                                            <p:tgtEl>
                                              <p:spTgt spid="12"/>
                                            </p:tgtEl>
                                          </p:cBhvr>
                                        </p:animEffect>
                                        <p:animScale>
                                          <p:cBhvr>
                                            <p:cTn id="128" dur="500" autoRev="1" fill="hold"/>
                                            <p:tgtEl>
                                              <p:spTgt spid="12"/>
                                            </p:tgtEl>
                                          </p:cBhvr>
                                          <p:by x="105000" y="105000"/>
                                        </p:animScale>
                                      </p:childTnLst>
                                    </p:cTn>
                                  </p:par>
                                </p:childTnLst>
                              </p:cTn>
                            </p:par>
                            <p:par>
                              <p:cTn id="129" fill="hold">
                                <p:stCondLst>
                                  <p:cond delay="4600"/>
                                </p:stCondLst>
                                <p:childTnLst>
                                  <p:par>
                                    <p:cTn id="130" presetID="23" presetClass="entr" presetSubtype="528" fill="hold" grpId="0" nodeType="afterEffect">
                                      <p:stCondLst>
                                        <p:cond delay="0"/>
                                      </p:stCondLst>
                                      <p:iterate type="lt">
                                        <p:tmPct val="10000"/>
                                      </p:iterate>
                                      <p:childTnLst>
                                        <p:set>
                                          <p:cBhvr>
                                            <p:cTn id="131" dur="1" fill="hold">
                                              <p:stCondLst>
                                                <p:cond delay="0"/>
                                              </p:stCondLst>
                                            </p:cTn>
                                            <p:tgtEl>
                                              <p:spTgt spid="21"/>
                                            </p:tgtEl>
                                            <p:attrNameLst>
                                              <p:attrName>style.visibility</p:attrName>
                                            </p:attrNameLst>
                                          </p:cBhvr>
                                          <p:to>
                                            <p:strVal val="visible"/>
                                          </p:to>
                                        </p:set>
                                        <p:anim calcmode="lin" valueType="num">
                                          <p:cBhvr>
                                            <p:cTn id="132" dur="500" fill="hold"/>
                                            <p:tgtEl>
                                              <p:spTgt spid="21"/>
                                            </p:tgtEl>
                                            <p:attrNameLst>
                                              <p:attrName>ppt_w</p:attrName>
                                            </p:attrNameLst>
                                          </p:cBhvr>
                                          <p:tavLst>
                                            <p:tav tm="0">
                                              <p:val>
                                                <p:fltVal val="0"/>
                                              </p:val>
                                            </p:tav>
                                            <p:tav tm="100000">
                                              <p:val>
                                                <p:strVal val="#ppt_w"/>
                                              </p:val>
                                            </p:tav>
                                          </p:tavLst>
                                        </p:anim>
                                        <p:anim calcmode="lin" valueType="num">
                                          <p:cBhvr>
                                            <p:cTn id="133" dur="500" fill="hold"/>
                                            <p:tgtEl>
                                              <p:spTgt spid="21"/>
                                            </p:tgtEl>
                                            <p:attrNameLst>
                                              <p:attrName>ppt_h</p:attrName>
                                            </p:attrNameLst>
                                          </p:cBhvr>
                                          <p:tavLst>
                                            <p:tav tm="0">
                                              <p:val>
                                                <p:fltVal val="0"/>
                                              </p:val>
                                            </p:tav>
                                            <p:tav tm="100000">
                                              <p:val>
                                                <p:strVal val="#ppt_h"/>
                                              </p:val>
                                            </p:tav>
                                          </p:tavLst>
                                        </p:anim>
                                        <p:anim calcmode="lin" valueType="num">
                                          <p:cBhvr>
                                            <p:cTn id="134" dur="500" fill="hold"/>
                                            <p:tgtEl>
                                              <p:spTgt spid="21"/>
                                            </p:tgtEl>
                                            <p:attrNameLst>
                                              <p:attrName>ppt_x</p:attrName>
                                            </p:attrNameLst>
                                          </p:cBhvr>
                                          <p:tavLst>
                                            <p:tav tm="0">
                                              <p:val>
                                                <p:fltVal val="0.5"/>
                                              </p:val>
                                            </p:tav>
                                            <p:tav tm="100000">
                                              <p:val>
                                                <p:strVal val="#ppt_x"/>
                                              </p:val>
                                            </p:tav>
                                          </p:tavLst>
                                        </p:anim>
                                        <p:anim calcmode="lin" valueType="num">
                                          <p:cBhvr>
                                            <p:cTn id="135" dur="500" fill="hold"/>
                                            <p:tgtEl>
                                              <p:spTgt spid="21"/>
                                            </p:tgtEl>
                                            <p:attrNameLst>
                                              <p:attrName>ppt_y</p:attrName>
                                            </p:attrNameLst>
                                          </p:cBhvr>
                                          <p:tavLst>
                                            <p:tav tm="0">
                                              <p:val>
                                                <p:fltVal val="0.5"/>
                                              </p:val>
                                            </p:tav>
                                            <p:tav tm="100000">
                                              <p:val>
                                                <p:strVal val="#ppt_y"/>
                                              </p:val>
                                            </p:tav>
                                          </p:tavLst>
                                        </p:anim>
                                      </p:childTnLst>
                                    </p:cTn>
                                  </p:par>
                                </p:childTnLst>
                              </p:cTn>
                            </p:par>
                            <p:par>
                              <p:cTn id="136" fill="hold">
                                <p:stCondLst>
                                  <p:cond delay="5400"/>
                                </p:stCondLst>
                                <p:childTnLst>
                                  <p:par>
                                    <p:cTn id="137" presetID="2" presetClass="entr" presetSubtype="4" fill="hold" grpId="0" nodeType="afterEffect">
                                      <p:stCondLst>
                                        <p:cond delay="0"/>
                                      </p:stCondLst>
                                      <p:childTnLst>
                                        <p:set>
                                          <p:cBhvr>
                                            <p:cTn id="138" dur="1" fill="hold">
                                              <p:stCondLst>
                                                <p:cond delay="0"/>
                                              </p:stCondLst>
                                            </p:cTn>
                                            <p:tgtEl>
                                              <p:spTgt spid="60"/>
                                            </p:tgtEl>
                                            <p:attrNameLst>
                                              <p:attrName>style.visibility</p:attrName>
                                            </p:attrNameLst>
                                          </p:cBhvr>
                                          <p:to>
                                            <p:strVal val="visible"/>
                                          </p:to>
                                        </p:set>
                                        <p:anim calcmode="lin" valueType="num">
                                          <p:cBhvr additive="base">
                                            <p:cTn id="139" dur="500" fill="hold"/>
                                            <p:tgtEl>
                                              <p:spTgt spid="60"/>
                                            </p:tgtEl>
                                            <p:attrNameLst>
                                              <p:attrName>ppt_x</p:attrName>
                                            </p:attrNameLst>
                                          </p:cBhvr>
                                          <p:tavLst>
                                            <p:tav tm="0">
                                              <p:val>
                                                <p:strVal val="#ppt_x"/>
                                              </p:val>
                                            </p:tav>
                                            <p:tav tm="100000">
                                              <p:val>
                                                <p:strVal val="#ppt_x"/>
                                              </p:val>
                                            </p:tav>
                                          </p:tavLst>
                                        </p:anim>
                                        <p:anim calcmode="lin" valueType="num">
                                          <p:cBhvr additive="base">
                                            <p:cTn id="140"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 grpId="0" animBg="1"/>
          <p:bldP spid="3" grpId="1" animBg="1"/>
          <p:bldP spid="3" grpId="2" animBg="1"/>
          <p:bldP spid="4" grpId="0" animBg="1"/>
          <p:bldP spid="4" grpId="1" animBg="1"/>
          <p:bldP spid="4" grpId="2" animBg="1"/>
          <p:bldP spid="5" grpId="0" animBg="1"/>
          <p:bldP spid="5" grpId="1" animBg="1"/>
          <p:bldP spid="5" grpId="2" animBg="1"/>
          <p:bldP spid="6" grpId="0" animBg="1"/>
          <p:bldP spid="6" grpId="1" animBg="1"/>
          <p:bldP spid="6" grpId="2" animBg="1"/>
          <p:bldP spid="7" grpId="0" animBg="1"/>
          <p:bldP spid="7" grpId="1" animBg="1"/>
          <p:bldP spid="7" grpId="2" animBg="1"/>
          <p:bldP spid="8" grpId="0" animBg="1"/>
          <p:bldP spid="8" grpId="1" animBg="1"/>
          <p:bldP spid="8" grpId="2" animBg="1"/>
          <p:bldP spid="9" grpId="0" animBg="1"/>
          <p:bldP spid="9" grpId="1" animBg="1"/>
          <p:bldP spid="9" grpId="2" animBg="1"/>
          <p:bldP spid="12" grpId="0" animBg="1"/>
          <p:bldP spid="12" grpId="1" animBg="1"/>
          <p:bldP spid="12" grpId="2" animBg="1"/>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20" grpId="0" animBg="1"/>
          <p:bldP spid="23" grpId="0"/>
          <p:bldP spid="6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500" fill="hold"/>
                                            <p:tgtEl>
                                              <p:spTgt spid="19"/>
                                            </p:tgtEl>
                                            <p:attrNameLst>
                                              <p:attrName>ppt_x</p:attrName>
                                            </p:attrNameLst>
                                          </p:cBhvr>
                                          <p:tavLst>
                                            <p:tav tm="0">
                                              <p:val>
                                                <p:strVal val="#ppt_x"/>
                                              </p:val>
                                            </p:tav>
                                            <p:tav tm="100000">
                                              <p:val>
                                                <p:strVal val="#ppt_x"/>
                                              </p:val>
                                            </p:tav>
                                          </p:tavLst>
                                        </p:anim>
                                        <p:anim calcmode="lin" valueType="num">
                                          <p:cBhvr additive="base">
                                            <p:cTn id="8" dur="1500" fill="hold"/>
                                            <p:tgtEl>
                                              <p:spTgt spid="19"/>
                                            </p:tgtEl>
                                            <p:attrNameLst>
                                              <p:attrName>ppt_y</p:attrName>
                                            </p:attrNameLst>
                                          </p:cBhvr>
                                          <p:tavLst>
                                            <p:tav tm="0">
                                              <p:val>
                                                <p:strVal val="0-#ppt_h/2"/>
                                              </p:val>
                                            </p:tav>
                                            <p:tav tm="100000">
                                              <p:val>
                                                <p:strVal val="#ppt_y"/>
                                              </p:val>
                                            </p:tav>
                                          </p:tavLst>
                                        </p:anim>
                                      </p:childTnLst>
                                    </p:cTn>
                                  </p:par>
                                  <p:par>
                                    <p:cTn id="9" presetID="21" presetClass="entr" presetSubtype="1" fill="hold" grpId="0" nodeType="withEffect">
                                      <p:stCondLst>
                                        <p:cond delay="500"/>
                                      </p:stCondLst>
                                      <p:childTnLst>
                                        <p:set>
                                          <p:cBhvr>
                                            <p:cTn id="10" dur="1" fill="hold">
                                              <p:stCondLst>
                                                <p:cond delay="0"/>
                                              </p:stCondLst>
                                            </p:cTn>
                                            <p:tgtEl>
                                              <p:spTgt spid="20"/>
                                            </p:tgtEl>
                                            <p:attrNameLst>
                                              <p:attrName>style.visibility</p:attrName>
                                            </p:attrNameLst>
                                          </p:cBhvr>
                                          <p:to>
                                            <p:strVal val="visible"/>
                                          </p:to>
                                        </p:set>
                                        <p:animEffect transition="in" filter="wheel(1)">
                                          <p:cBhvr>
                                            <p:cTn id="11" dur="1000"/>
                                            <p:tgtEl>
                                              <p:spTgt spid="20"/>
                                            </p:tgtEl>
                                          </p:cBhvr>
                                        </p:animEffect>
                                      </p:childTnLst>
                                    </p:cTn>
                                  </p:par>
                                  <p:par>
                                    <p:cTn id="12" presetID="50" presetClass="entr" presetSubtype="0" decel="100000" fill="hold" grpId="0" nodeType="withEffect">
                                      <p:stCondLst>
                                        <p:cond delay="1500"/>
                                      </p:stCondLst>
                                      <p:iterate type="lt">
                                        <p:tmPct val="10000"/>
                                      </p:iterate>
                                      <p:childTnLst>
                                        <p:set>
                                          <p:cBhvr>
                                            <p:cTn id="13" dur="1" fill="hold">
                                              <p:stCondLst>
                                                <p:cond delay="0"/>
                                              </p:stCondLst>
                                            </p:cTn>
                                            <p:tgtEl>
                                              <p:spTgt spid="23"/>
                                            </p:tgtEl>
                                            <p:attrNameLst>
                                              <p:attrName>style.visibility</p:attrName>
                                            </p:attrNameLst>
                                          </p:cBhvr>
                                          <p:to>
                                            <p:strVal val="visible"/>
                                          </p:to>
                                        </p:set>
                                        <p:anim calcmode="lin" valueType="num">
                                          <p:cBhvr>
                                            <p:cTn id="14" dur="1000" fill="hold"/>
                                            <p:tgtEl>
                                              <p:spTgt spid="23"/>
                                            </p:tgtEl>
                                            <p:attrNameLst>
                                              <p:attrName>ppt_w</p:attrName>
                                            </p:attrNameLst>
                                          </p:cBhvr>
                                          <p:tavLst>
                                            <p:tav tm="0">
                                              <p:val>
                                                <p:strVal val="#ppt_w+.3"/>
                                              </p:val>
                                            </p:tav>
                                            <p:tav tm="100000">
                                              <p:val>
                                                <p:strVal val="#ppt_w"/>
                                              </p:val>
                                            </p:tav>
                                          </p:tavLst>
                                        </p:anim>
                                        <p:anim calcmode="lin" valueType="num">
                                          <p:cBhvr>
                                            <p:cTn id="15" dur="1000" fill="hold"/>
                                            <p:tgtEl>
                                              <p:spTgt spid="23"/>
                                            </p:tgtEl>
                                            <p:attrNameLst>
                                              <p:attrName>ppt_h</p:attrName>
                                            </p:attrNameLst>
                                          </p:cBhvr>
                                          <p:tavLst>
                                            <p:tav tm="0">
                                              <p:val>
                                                <p:strVal val="#ppt_h"/>
                                              </p:val>
                                            </p:tav>
                                            <p:tav tm="100000">
                                              <p:val>
                                                <p:strVal val="#ppt_h"/>
                                              </p:val>
                                            </p:tav>
                                          </p:tavLst>
                                        </p:anim>
                                        <p:animEffect transition="in" filter="fade">
                                          <p:cBhvr>
                                            <p:cTn id="16" dur="1000"/>
                                            <p:tgtEl>
                                              <p:spTgt spid="23"/>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6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17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180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19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210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500"/>
                                            <p:tgtEl>
                                              <p:spTgt spid="3"/>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160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170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grpId="0" nodeType="withEffect">
                                      <p:stCondLst>
                                        <p:cond delay="180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par>
                                    <p:cTn id="50" presetID="10" presetClass="entr" presetSubtype="0" fill="hold" grpId="0" nodeType="withEffect">
                                      <p:stCondLst>
                                        <p:cond delay="190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par>
                                    <p:cTn id="53" presetID="10" presetClass="entr" presetSubtype="0" fill="hold" grpId="0" nodeType="withEffect">
                                      <p:stCondLst>
                                        <p:cond delay="200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grpId="0" nodeType="withEffect">
                                      <p:stCondLst>
                                        <p:cond delay="210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500"/>
                                            <p:tgtEl>
                                              <p:spTgt spid="12"/>
                                            </p:tgtEl>
                                          </p:cBhvr>
                                        </p:animEffect>
                                      </p:childTnLst>
                                    </p:cTn>
                                  </p:par>
                                  <p:par>
                                    <p:cTn id="59" presetID="42" presetClass="path" presetSubtype="0" accel="50000" decel="50000" fill="hold" grpId="1" nodeType="withEffect">
                                      <p:stCondLst>
                                        <p:cond delay="1500"/>
                                      </p:stCondLst>
                                      <p:childTnLst>
                                        <p:animMotion origin="layout" path="M 2.84846E-6 -3.16878E-6 L 0.14719 0.17495 " pathEditMode="relative" rAng="0" ptsTypes="AA">
                                          <p:cBhvr>
                                            <p:cTn id="60" dur="2000" spd="-100000" fill="hold"/>
                                            <p:tgtEl>
                                              <p:spTgt spid="6"/>
                                            </p:tgtEl>
                                            <p:attrNameLst>
                                              <p:attrName>ppt_x</p:attrName>
                                              <p:attrName>ppt_y</p:attrName>
                                            </p:attrNameLst>
                                          </p:cBhvr>
                                          <p:rCtr x="7360" y="8732"/>
                                        </p:animMotion>
                                      </p:childTnLst>
                                    </p:cTn>
                                  </p:par>
                                  <p:par>
                                    <p:cTn id="61" presetID="42" presetClass="path" presetSubtype="0" accel="50000" decel="50000" fill="hold" grpId="1" nodeType="withEffect">
                                      <p:stCondLst>
                                        <p:cond delay="1600"/>
                                      </p:stCondLst>
                                      <p:childTnLst>
                                        <p:animMotion origin="layout" path="M -2.59156E-6 -2.1012E-6 L 0.20622 0.12712 " pathEditMode="relative" rAng="0" ptsTypes="AA">
                                          <p:cBhvr>
                                            <p:cTn id="62" dur="2000" spd="-100000" fill="hold"/>
                                            <p:tgtEl>
                                              <p:spTgt spid="5"/>
                                            </p:tgtEl>
                                            <p:attrNameLst>
                                              <p:attrName>ppt_x</p:attrName>
                                              <p:attrName>ppt_y</p:attrName>
                                            </p:attrNameLst>
                                          </p:cBhvr>
                                          <p:rCtr x="10311" y="6356"/>
                                        </p:animMotion>
                                      </p:childTnLst>
                                    </p:cTn>
                                  </p:par>
                                  <p:par>
                                    <p:cTn id="63" presetID="42" presetClass="path" presetSubtype="0" accel="50000" decel="50000" fill="hold" grpId="1" nodeType="withEffect">
                                      <p:stCondLst>
                                        <p:cond delay="1700"/>
                                      </p:stCondLst>
                                      <p:childTnLst>
                                        <p:animMotion origin="layout" path="M -3.52717E-6 4.56649E-6 L 0.18903 0.0256 " pathEditMode="relative" rAng="0" ptsTypes="AA">
                                          <p:cBhvr>
                                            <p:cTn id="64" dur="2000" spd="-100000" fill="hold"/>
                                            <p:tgtEl>
                                              <p:spTgt spid="7"/>
                                            </p:tgtEl>
                                            <p:attrNameLst>
                                              <p:attrName>ppt_x</p:attrName>
                                              <p:attrName>ppt_y</p:attrName>
                                            </p:attrNameLst>
                                          </p:cBhvr>
                                          <p:rCtr x="9443" y="1265"/>
                                        </p:animMotion>
                                      </p:childTnLst>
                                    </p:cTn>
                                  </p:par>
                                  <p:par>
                                    <p:cTn id="65" presetID="42" presetClass="path" presetSubtype="0" accel="50000" decel="50000" fill="hold" grpId="1" nodeType="withEffect">
                                      <p:stCondLst>
                                        <p:cond delay="1800"/>
                                      </p:stCondLst>
                                      <p:childTnLst>
                                        <p:animMotion origin="layout" path="M 1.28797E-6 2.96205E-6 L 0.15813 -0.09781 " pathEditMode="relative" rAng="0" ptsTypes="AA">
                                          <p:cBhvr>
                                            <p:cTn id="66" dur="2000" spd="-100000" fill="hold"/>
                                            <p:tgtEl>
                                              <p:spTgt spid="8"/>
                                            </p:tgtEl>
                                            <p:attrNameLst>
                                              <p:attrName>ppt_x</p:attrName>
                                              <p:attrName>ppt_y</p:attrName>
                                            </p:attrNameLst>
                                          </p:cBhvr>
                                          <p:rCtr x="7898" y="-4906"/>
                                        </p:animMotion>
                                      </p:childTnLst>
                                    </p:cTn>
                                  </p:par>
                                  <p:par>
                                    <p:cTn id="67" presetID="42" presetClass="path" presetSubtype="0" accel="50000" decel="50000" fill="hold" grpId="1" nodeType="withEffect">
                                      <p:stCondLst>
                                        <p:cond delay="1900"/>
                                      </p:stCondLst>
                                      <p:childTnLst>
                                        <p:animMotion origin="layout" path="M 8.08887E-7 3.56063E-6 L 0.28085 0.00061 " pathEditMode="relative" rAng="0" ptsTypes="AA">
                                          <p:cBhvr>
                                            <p:cTn id="68" dur="2000" spd="-100000" fill="hold"/>
                                            <p:tgtEl>
                                              <p:spTgt spid="4"/>
                                            </p:tgtEl>
                                            <p:attrNameLst>
                                              <p:attrName>ppt_x</p:attrName>
                                              <p:attrName>ppt_y</p:attrName>
                                            </p:attrNameLst>
                                          </p:cBhvr>
                                          <p:rCtr x="14043" y="31"/>
                                        </p:animMotion>
                                      </p:childTnLst>
                                    </p:cTn>
                                  </p:par>
                                  <p:par>
                                    <p:cTn id="69" presetID="42" presetClass="path" presetSubtype="0" accel="50000" decel="50000" fill="hold" grpId="1" nodeType="withEffect">
                                      <p:stCondLst>
                                        <p:cond delay="2000"/>
                                      </p:stCondLst>
                                      <p:childTnLst>
                                        <p:animMotion origin="layout" path="M 3.17132E-6 -2.05801E-6 L 0.28484 -0.12558 " pathEditMode="relative" rAng="0" ptsTypes="AA">
                                          <p:cBhvr>
                                            <p:cTn id="70" dur="2000" spd="-100000" fill="hold"/>
                                            <p:tgtEl>
                                              <p:spTgt spid="9"/>
                                            </p:tgtEl>
                                            <p:attrNameLst>
                                              <p:attrName>ppt_x</p:attrName>
                                              <p:attrName>ppt_y</p:attrName>
                                            </p:attrNameLst>
                                          </p:cBhvr>
                                          <p:rCtr x="14234" y="-6294"/>
                                        </p:animMotion>
                                      </p:childTnLst>
                                    </p:cTn>
                                  </p:par>
                                  <p:par>
                                    <p:cTn id="71" presetID="42" presetClass="path" presetSubtype="0" accel="50000" decel="50000" fill="hold" grpId="1" nodeType="withEffect">
                                      <p:stCondLst>
                                        <p:cond delay="2100"/>
                                      </p:stCondLst>
                                      <p:childTnLst>
                                        <p:animMotion origin="layout" path="M -4.57212E-6 -2.48689E-6 L 0.35203 0.07806 " pathEditMode="relative" rAng="0" ptsTypes="AA">
                                          <p:cBhvr>
                                            <p:cTn id="72" dur="2000" spd="-100000" fill="hold"/>
                                            <p:tgtEl>
                                              <p:spTgt spid="3"/>
                                            </p:tgtEl>
                                            <p:attrNameLst>
                                              <p:attrName>ppt_x</p:attrName>
                                              <p:attrName>ppt_y</p:attrName>
                                            </p:attrNameLst>
                                          </p:cBhvr>
                                          <p:rCtr x="17601" y="3888"/>
                                        </p:animMotion>
                                      </p:childTnLst>
                                    </p:cTn>
                                  </p:par>
                                  <p:par>
                                    <p:cTn id="73" presetID="42" presetClass="path" presetSubtype="0" accel="50000" decel="50000" fill="hold" grpId="1" nodeType="withEffect">
                                      <p:stCondLst>
                                        <p:cond delay="1500"/>
                                      </p:stCondLst>
                                      <p:childTnLst>
                                        <p:animMotion origin="layout" path="M 7.32512E-7 -3.16878E-6 L -0.15102 0.17495 " pathEditMode="relative" rAng="0" ptsTypes="AA">
                                          <p:cBhvr>
                                            <p:cTn id="74" dur="2000" spd="-100000" fill="hold"/>
                                            <p:tgtEl>
                                              <p:spTgt spid="15"/>
                                            </p:tgtEl>
                                            <p:attrNameLst>
                                              <p:attrName>ppt_x</p:attrName>
                                              <p:attrName>ppt_y</p:attrName>
                                            </p:attrNameLst>
                                          </p:cBhvr>
                                          <p:rCtr x="-7551" y="8732"/>
                                        </p:animMotion>
                                      </p:childTnLst>
                                    </p:cTn>
                                  </p:par>
                                  <p:par>
                                    <p:cTn id="75" presetID="42" presetClass="path" presetSubtype="0" accel="50000" decel="50000" fill="hold" grpId="1" nodeType="withEffect">
                                      <p:stCondLst>
                                        <p:cond delay="1600"/>
                                      </p:stCondLst>
                                      <p:childTnLst>
                                        <p:animMotion origin="layout" path="M 2.59156E-6 -2.1012E-6 L -0.20604 0.12712 " pathEditMode="relative" rAng="0" ptsTypes="AA">
                                          <p:cBhvr>
                                            <p:cTn id="76" dur="2000" spd="-100000" fill="hold"/>
                                            <p:tgtEl>
                                              <p:spTgt spid="14"/>
                                            </p:tgtEl>
                                            <p:attrNameLst>
                                              <p:attrName>ppt_x</p:attrName>
                                              <p:attrName>ppt_y</p:attrName>
                                            </p:attrNameLst>
                                          </p:cBhvr>
                                          <p:rCtr x="-10311" y="6356"/>
                                        </p:animMotion>
                                      </p:childTnLst>
                                    </p:cTn>
                                  </p:par>
                                  <p:par>
                                    <p:cTn id="77" presetID="42" presetClass="path" presetSubtype="0" accel="50000" decel="50000" fill="hold" grpId="1" nodeType="withEffect">
                                      <p:stCondLst>
                                        <p:cond delay="1700"/>
                                      </p:stCondLst>
                                      <p:childTnLst>
                                        <p:animMotion origin="layout" path="M -2.89186E-6 4.56649E-6 L -0.18885 0.02715 " pathEditMode="relative" rAng="0" ptsTypes="AA">
                                          <p:cBhvr>
                                            <p:cTn id="78" dur="2000" spd="-100000" fill="hold"/>
                                            <p:tgtEl>
                                              <p:spTgt spid="16"/>
                                            </p:tgtEl>
                                            <p:attrNameLst>
                                              <p:attrName>ppt_x</p:attrName>
                                              <p:attrName>ppt_y</p:attrName>
                                            </p:attrNameLst>
                                          </p:cBhvr>
                                          <p:rCtr x="-9443" y="1358"/>
                                        </p:animMotion>
                                      </p:childTnLst>
                                    </p:cTn>
                                  </p:par>
                                  <p:par>
                                    <p:cTn id="79" presetID="42" presetClass="path" presetSubtype="0" accel="50000" decel="50000" fill="hold" grpId="1" nodeType="withEffect">
                                      <p:stCondLst>
                                        <p:cond delay="1800"/>
                                      </p:stCondLst>
                                      <p:childTnLst>
                                        <p:animMotion origin="layout" path="M -1.28797E-6 2.96205E-6 L -0.16143 -0.09781 " pathEditMode="relative" rAng="0" ptsTypes="AA">
                                          <p:cBhvr>
                                            <p:cTn id="80" dur="2000" spd="-100000" fill="hold"/>
                                            <p:tgtEl>
                                              <p:spTgt spid="17"/>
                                            </p:tgtEl>
                                            <p:attrNameLst>
                                              <p:attrName>ppt_x</p:attrName>
                                              <p:attrName>ppt_y</p:attrName>
                                            </p:attrNameLst>
                                          </p:cBhvr>
                                          <p:rCtr x="-8072" y="-4906"/>
                                        </p:animMotion>
                                      </p:childTnLst>
                                    </p:cTn>
                                  </p:par>
                                  <p:par>
                                    <p:cTn id="81" presetID="42" presetClass="path" presetSubtype="0" accel="50000" decel="50000" fill="hold" grpId="1" nodeType="withEffect">
                                      <p:stCondLst>
                                        <p:cond delay="1900"/>
                                      </p:stCondLst>
                                      <p:childTnLst>
                                        <p:animMotion origin="layout" path="M -8.08887E-7 3.56063E-6 L -0.28085 0.00061 " pathEditMode="relative" rAng="0" ptsTypes="AA">
                                          <p:cBhvr>
                                            <p:cTn id="82" dur="2000" spd="-100000" fill="hold"/>
                                            <p:tgtEl>
                                              <p:spTgt spid="13"/>
                                            </p:tgtEl>
                                            <p:attrNameLst>
                                              <p:attrName>ppt_x</p:attrName>
                                              <p:attrName>ppt_y</p:attrName>
                                            </p:attrNameLst>
                                          </p:cBhvr>
                                          <p:rCtr x="-14043" y="31"/>
                                        </p:animMotion>
                                      </p:childTnLst>
                                    </p:cTn>
                                  </p:par>
                                  <p:par>
                                    <p:cTn id="83" presetID="42" presetClass="path" presetSubtype="0" accel="50000" decel="50000" fill="hold" grpId="1" nodeType="withEffect">
                                      <p:stCondLst>
                                        <p:cond delay="2000"/>
                                      </p:stCondLst>
                                      <p:childTnLst>
                                        <p:animMotion origin="layout" path="M 4.09651E-7 -2.05801E-6 L -0.28641 -0.12558 " pathEditMode="relative" rAng="0" ptsTypes="AA">
                                          <p:cBhvr>
                                            <p:cTn id="84" dur="2000" spd="-100000" fill="hold"/>
                                            <p:tgtEl>
                                              <p:spTgt spid="18"/>
                                            </p:tgtEl>
                                            <p:attrNameLst>
                                              <p:attrName>ppt_x</p:attrName>
                                              <p:attrName>ppt_y</p:attrName>
                                            </p:attrNameLst>
                                          </p:cBhvr>
                                          <p:rCtr x="-14320" y="-6294"/>
                                        </p:animMotion>
                                      </p:childTnLst>
                                    </p:cTn>
                                  </p:par>
                                  <p:par>
                                    <p:cTn id="85" presetID="42" presetClass="path" presetSubtype="0" accel="50000" decel="50000" fill="hold" grpId="1" nodeType="withEffect">
                                      <p:stCondLst>
                                        <p:cond delay="2100"/>
                                      </p:stCondLst>
                                      <p:childTnLst>
                                        <p:animMotion origin="layout" path="M -1.8469E-6 -2.48689E-6 L -0.35167 0.07621 " pathEditMode="relative" rAng="0" ptsTypes="AA">
                                          <p:cBhvr>
                                            <p:cTn id="86" dur="2000" spd="-100000" fill="hold"/>
                                            <p:tgtEl>
                                              <p:spTgt spid="12"/>
                                            </p:tgtEl>
                                            <p:attrNameLst>
                                              <p:attrName>ppt_x</p:attrName>
                                              <p:attrName>ppt_y</p:attrName>
                                            </p:attrNameLst>
                                          </p:cBhvr>
                                          <p:rCtr x="-17584" y="3795"/>
                                        </p:animMotion>
                                      </p:childTnLst>
                                    </p:cTn>
                                  </p:par>
                                  <p:par>
                                    <p:cTn id="87" presetID="26" presetClass="emph" presetSubtype="0" repeatCount="2000" fill="hold" grpId="2" nodeType="withEffect">
                                      <p:stCondLst>
                                        <p:cond delay="2000"/>
                                      </p:stCondLst>
                                      <p:childTnLst>
                                        <p:animEffect transition="out" filter="fade">
                                          <p:cBhvr>
                                            <p:cTn id="88" dur="1000" tmFilter="0, 0; .2, .5; .8, .5; 1, 0"/>
                                            <p:tgtEl>
                                              <p:spTgt spid="6"/>
                                            </p:tgtEl>
                                          </p:cBhvr>
                                        </p:animEffect>
                                        <p:animScale>
                                          <p:cBhvr>
                                            <p:cTn id="89" dur="500" autoRev="1" fill="hold"/>
                                            <p:tgtEl>
                                              <p:spTgt spid="6"/>
                                            </p:tgtEl>
                                          </p:cBhvr>
                                          <p:by x="105000" y="105000"/>
                                        </p:animScale>
                                      </p:childTnLst>
                                    </p:cTn>
                                  </p:par>
                                  <p:par>
                                    <p:cTn id="90" presetID="26" presetClass="emph" presetSubtype="0" repeatCount="2000" fill="hold" grpId="2" nodeType="withEffect">
                                      <p:stCondLst>
                                        <p:cond delay="2100"/>
                                      </p:stCondLst>
                                      <p:childTnLst>
                                        <p:animEffect transition="out" filter="fade">
                                          <p:cBhvr>
                                            <p:cTn id="91" dur="1000" tmFilter="0, 0; .2, .5; .8, .5; 1, 0"/>
                                            <p:tgtEl>
                                              <p:spTgt spid="5"/>
                                            </p:tgtEl>
                                          </p:cBhvr>
                                        </p:animEffect>
                                        <p:animScale>
                                          <p:cBhvr>
                                            <p:cTn id="92" dur="500" autoRev="1" fill="hold"/>
                                            <p:tgtEl>
                                              <p:spTgt spid="5"/>
                                            </p:tgtEl>
                                          </p:cBhvr>
                                          <p:by x="105000" y="105000"/>
                                        </p:animScale>
                                      </p:childTnLst>
                                    </p:cTn>
                                  </p:par>
                                  <p:par>
                                    <p:cTn id="93" presetID="26" presetClass="emph" presetSubtype="0" repeatCount="2000" fill="hold" grpId="2" nodeType="withEffect">
                                      <p:stCondLst>
                                        <p:cond delay="2200"/>
                                      </p:stCondLst>
                                      <p:childTnLst>
                                        <p:animEffect transition="out" filter="fade">
                                          <p:cBhvr>
                                            <p:cTn id="94" dur="1000" tmFilter="0, 0; .2, .5; .8, .5; 1, 0"/>
                                            <p:tgtEl>
                                              <p:spTgt spid="7"/>
                                            </p:tgtEl>
                                          </p:cBhvr>
                                        </p:animEffect>
                                        <p:animScale>
                                          <p:cBhvr>
                                            <p:cTn id="95" dur="500" autoRev="1" fill="hold"/>
                                            <p:tgtEl>
                                              <p:spTgt spid="7"/>
                                            </p:tgtEl>
                                          </p:cBhvr>
                                          <p:by x="105000" y="105000"/>
                                        </p:animScale>
                                      </p:childTnLst>
                                    </p:cTn>
                                  </p:par>
                                  <p:par>
                                    <p:cTn id="96" presetID="26" presetClass="emph" presetSubtype="0" repeatCount="2000" fill="hold" grpId="2" nodeType="withEffect">
                                      <p:stCondLst>
                                        <p:cond delay="2300"/>
                                      </p:stCondLst>
                                      <p:childTnLst>
                                        <p:animEffect transition="out" filter="fade">
                                          <p:cBhvr>
                                            <p:cTn id="97" dur="1000" tmFilter="0, 0; .2, .5; .8, .5; 1, 0"/>
                                            <p:tgtEl>
                                              <p:spTgt spid="8"/>
                                            </p:tgtEl>
                                          </p:cBhvr>
                                        </p:animEffect>
                                        <p:animScale>
                                          <p:cBhvr>
                                            <p:cTn id="98" dur="500" autoRev="1" fill="hold"/>
                                            <p:tgtEl>
                                              <p:spTgt spid="8"/>
                                            </p:tgtEl>
                                          </p:cBhvr>
                                          <p:by x="105000" y="105000"/>
                                        </p:animScale>
                                      </p:childTnLst>
                                    </p:cTn>
                                  </p:par>
                                  <p:par>
                                    <p:cTn id="99" presetID="26" presetClass="emph" presetSubtype="0" repeatCount="2000" fill="hold" grpId="2" nodeType="withEffect">
                                      <p:stCondLst>
                                        <p:cond delay="2400"/>
                                      </p:stCondLst>
                                      <p:childTnLst>
                                        <p:animEffect transition="out" filter="fade">
                                          <p:cBhvr>
                                            <p:cTn id="100" dur="1000" tmFilter="0, 0; .2, .5; .8, .5; 1, 0"/>
                                            <p:tgtEl>
                                              <p:spTgt spid="4"/>
                                            </p:tgtEl>
                                          </p:cBhvr>
                                        </p:animEffect>
                                        <p:animScale>
                                          <p:cBhvr>
                                            <p:cTn id="101" dur="500" autoRev="1" fill="hold"/>
                                            <p:tgtEl>
                                              <p:spTgt spid="4"/>
                                            </p:tgtEl>
                                          </p:cBhvr>
                                          <p:by x="105000" y="105000"/>
                                        </p:animScale>
                                      </p:childTnLst>
                                    </p:cTn>
                                  </p:par>
                                  <p:par>
                                    <p:cTn id="102" presetID="26" presetClass="emph" presetSubtype="0" repeatCount="2000" fill="hold" grpId="2" nodeType="withEffect">
                                      <p:stCondLst>
                                        <p:cond delay="2500"/>
                                      </p:stCondLst>
                                      <p:childTnLst>
                                        <p:animEffect transition="out" filter="fade">
                                          <p:cBhvr>
                                            <p:cTn id="103" dur="1000" tmFilter="0, 0; .2, .5; .8, .5; 1, 0"/>
                                            <p:tgtEl>
                                              <p:spTgt spid="9"/>
                                            </p:tgtEl>
                                          </p:cBhvr>
                                        </p:animEffect>
                                        <p:animScale>
                                          <p:cBhvr>
                                            <p:cTn id="104" dur="500" autoRev="1" fill="hold"/>
                                            <p:tgtEl>
                                              <p:spTgt spid="9"/>
                                            </p:tgtEl>
                                          </p:cBhvr>
                                          <p:by x="105000" y="105000"/>
                                        </p:animScale>
                                      </p:childTnLst>
                                    </p:cTn>
                                  </p:par>
                                  <p:par>
                                    <p:cTn id="105" presetID="26" presetClass="emph" presetSubtype="0" repeatCount="2000" fill="hold" grpId="2" nodeType="withEffect">
                                      <p:stCondLst>
                                        <p:cond delay="2600"/>
                                      </p:stCondLst>
                                      <p:childTnLst>
                                        <p:animEffect transition="out" filter="fade">
                                          <p:cBhvr>
                                            <p:cTn id="106" dur="1000" tmFilter="0, 0; .2, .5; .8, .5; 1, 0"/>
                                            <p:tgtEl>
                                              <p:spTgt spid="3"/>
                                            </p:tgtEl>
                                          </p:cBhvr>
                                        </p:animEffect>
                                        <p:animScale>
                                          <p:cBhvr>
                                            <p:cTn id="107" dur="500" autoRev="1" fill="hold"/>
                                            <p:tgtEl>
                                              <p:spTgt spid="3"/>
                                            </p:tgtEl>
                                          </p:cBhvr>
                                          <p:by x="105000" y="105000"/>
                                        </p:animScale>
                                      </p:childTnLst>
                                    </p:cTn>
                                  </p:par>
                                  <p:par>
                                    <p:cTn id="108" presetID="26" presetClass="emph" presetSubtype="0" repeatCount="2000" fill="hold" grpId="2" nodeType="withEffect">
                                      <p:stCondLst>
                                        <p:cond delay="2000"/>
                                      </p:stCondLst>
                                      <p:childTnLst>
                                        <p:animEffect transition="out" filter="fade">
                                          <p:cBhvr>
                                            <p:cTn id="109" dur="1000" tmFilter="0, 0; .2, .5; .8, .5; 1, 0"/>
                                            <p:tgtEl>
                                              <p:spTgt spid="15"/>
                                            </p:tgtEl>
                                          </p:cBhvr>
                                        </p:animEffect>
                                        <p:animScale>
                                          <p:cBhvr>
                                            <p:cTn id="110" dur="500" autoRev="1" fill="hold"/>
                                            <p:tgtEl>
                                              <p:spTgt spid="15"/>
                                            </p:tgtEl>
                                          </p:cBhvr>
                                          <p:by x="105000" y="105000"/>
                                        </p:animScale>
                                      </p:childTnLst>
                                    </p:cTn>
                                  </p:par>
                                  <p:par>
                                    <p:cTn id="111" presetID="26" presetClass="emph" presetSubtype="0" repeatCount="2000" fill="hold" grpId="2" nodeType="withEffect">
                                      <p:stCondLst>
                                        <p:cond delay="2100"/>
                                      </p:stCondLst>
                                      <p:childTnLst>
                                        <p:animEffect transition="out" filter="fade">
                                          <p:cBhvr>
                                            <p:cTn id="112" dur="1000" tmFilter="0, 0; .2, .5; .8, .5; 1, 0"/>
                                            <p:tgtEl>
                                              <p:spTgt spid="14"/>
                                            </p:tgtEl>
                                          </p:cBhvr>
                                        </p:animEffect>
                                        <p:animScale>
                                          <p:cBhvr>
                                            <p:cTn id="113" dur="500" autoRev="1" fill="hold"/>
                                            <p:tgtEl>
                                              <p:spTgt spid="14"/>
                                            </p:tgtEl>
                                          </p:cBhvr>
                                          <p:by x="105000" y="105000"/>
                                        </p:animScale>
                                      </p:childTnLst>
                                    </p:cTn>
                                  </p:par>
                                  <p:par>
                                    <p:cTn id="114" presetID="26" presetClass="emph" presetSubtype="0" repeatCount="2000" fill="hold" grpId="2" nodeType="withEffect">
                                      <p:stCondLst>
                                        <p:cond delay="2200"/>
                                      </p:stCondLst>
                                      <p:childTnLst>
                                        <p:animEffect transition="out" filter="fade">
                                          <p:cBhvr>
                                            <p:cTn id="115" dur="1000" tmFilter="0, 0; .2, .5; .8, .5; 1, 0"/>
                                            <p:tgtEl>
                                              <p:spTgt spid="16"/>
                                            </p:tgtEl>
                                          </p:cBhvr>
                                        </p:animEffect>
                                        <p:animScale>
                                          <p:cBhvr>
                                            <p:cTn id="116" dur="500" autoRev="1" fill="hold"/>
                                            <p:tgtEl>
                                              <p:spTgt spid="16"/>
                                            </p:tgtEl>
                                          </p:cBhvr>
                                          <p:by x="105000" y="105000"/>
                                        </p:animScale>
                                      </p:childTnLst>
                                    </p:cTn>
                                  </p:par>
                                  <p:par>
                                    <p:cTn id="117" presetID="26" presetClass="emph" presetSubtype="0" repeatCount="2000" fill="hold" grpId="2" nodeType="withEffect">
                                      <p:stCondLst>
                                        <p:cond delay="2300"/>
                                      </p:stCondLst>
                                      <p:childTnLst>
                                        <p:animEffect transition="out" filter="fade">
                                          <p:cBhvr>
                                            <p:cTn id="118" dur="1000" tmFilter="0, 0; .2, .5; .8, .5; 1, 0"/>
                                            <p:tgtEl>
                                              <p:spTgt spid="17"/>
                                            </p:tgtEl>
                                          </p:cBhvr>
                                        </p:animEffect>
                                        <p:animScale>
                                          <p:cBhvr>
                                            <p:cTn id="119" dur="500" autoRev="1" fill="hold"/>
                                            <p:tgtEl>
                                              <p:spTgt spid="17"/>
                                            </p:tgtEl>
                                          </p:cBhvr>
                                          <p:by x="105000" y="105000"/>
                                        </p:animScale>
                                      </p:childTnLst>
                                    </p:cTn>
                                  </p:par>
                                  <p:par>
                                    <p:cTn id="120" presetID="26" presetClass="emph" presetSubtype="0" repeatCount="2000" fill="hold" grpId="2" nodeType="withEffect">
                                      <p:stCondLst>
                                        <p:cond delay="2400"/>
                                      </p:stCondLst>
                                      <p:childTnLst>
                                        <p:animEffect transition="out" filter="fade">
                                          <p:cBhvr>
                                            <p:cTn id="121" dur="1000" tmFilter="0, 0; .2, .5; .8, .5; 1, 0"/>
                                            <p:tgtEl>
                                              <p:spTgt spid="13"/>
                                            </p:tgtEl>
                                          </p:cBhvr>
                                        </p:animEffect>
                                        <p:animScale>
                                          <p:cBhvr>
                                            <p:cTn id="122" dur="500" autoRev="1" fill="hold"/>
                                            <p:tgtEl>
                                              <p:spTgt spid="13"/>
                                            </p:tgtEl>
                                          </p:cBhvr>
                                          <p:by x="105000" y="105000"/>
                                        </p:animScale>
                                      </p:childTnLst>
                                    </p:cTn>
                                  </p:par>
                                  <p:par>
                                    <p:cTn id="123" presetID="26" presetClass="emph" presetSubtype="0" repeatCount="2000" fill="hold" grpId="2" nodeType="withEffect">
                                      <p:stCondLst>
                                        <p:cond delay="2500"/>
                                      </p:stCondLst>
                                      <p:childTnLst>
                                        <p:animEffect transition="out" filter="fade">
                                          <p:cBhvr>
                                            <p:cTn id="124" dur="1000" tmFilter="0, 0; .2, .5; .8, .5; 1, 0"/>
                                            <p:tgtEl>
                                              <p:spTgt spid="18"/>
                                            </p:tgtEl>
                                          </p:cBhvr>
                                        </p:animEffect>
                                        <p:animScale>
                                          <p:cBhvr>
                                            <p:cTn id="125" dur="500" autoRev="1" fill="hold"/>
                                            <p:tgtEl>
                                              <p:spTgt spid="18"/>
                                            </p:tgtEl>
                                          </p:cBhvr>
                                          <p:by x="105000" y="105000"/>
                                        </p:animScale>
                                      </p:childTnLst>
                                    </p:cTn>
                                  </p:par>
                                  <p:par>
                                    <p:cTn id="126" presetID="26" presetClass="emph" presetSubtype="0" repeatCount="2000" fill="hold" grpId="2" nodeType="withEffect">
                                      <p:stCondLst>
                                        <p:cond delay="2600"/>
                                      </p:stCondLst>
                                      <p:childTnLst>
                                        <p:animEffect transition="out" filter="fade">
                                          <p:cBhvr>
                                            <p:cTn id="127" dur="1000" tmFilter="0, 0; .2, .5; .8, .5; 1, 0"/>
                                            <p:tgtEl>
                                              <p:spTgt spid="12"/>
                                            </p:tgtEl>
                                          </p:cBhvr>
                                        </p:animEffect>
                                        <p:animScale>
                                          <p:cBhvr>
                                            <p:cTn id="128" dur="500" autoRev="1" fill="hold"/>
                                            <p:tgtEl>
                                              <p:spTgt spid="12"/>
                                            </p:tgtEl>
                                          </p:cBhvr>
                                          <p:by x="105000" y="105000"/>
                                        </p:animScale>
                                      </p:childTnLst>
                                    </p:cTn>
                                  </p:par>
                                </p:childTnLst>
                              </p:cTn>
                            </p:par>
                            <p:par>
                              <p:cTn id="129" fill="hold">
                                <p:stCondLst>
                                  <p:cond delay="4600"/>
                                </p:stCondLst>
                                <p:childTnLst>
                                  <p:par>
                                    <p:cTn id="130" presetID="23" presetClass="entr" presetSubtype="528" fill="hold" grpId="0" nodeType="afterEffect">
                                      <p:stCondLst>
                                        <p:cond delay="0"/>
                                      </p:stCondLst>
                                      <p:iterate type="lt">
                                        <p:tmPct val="10000"/>
                                      </p:iterate>
                                      <p:childTnLst>
                                        <p:set>
                                          <p:cBhvr>
                                            <p:cTn id="131" dur="1" fill="hold">
                                              <p:stCondLst>
                                                <p:cond delay="0"/>
                                              </p:stCondLst>
                                            </p:cTn>
                                            <p:tgtEl>
                                              <p:spTgt spid="21"/>
                                            </p:tgtEl>
                                            <p:attrNameLst>
                                              <p:attrName>style.visibility</p:attrName>
                                            </p:attrNameLst>
                                          </p:cBhvr>
                                          <p:to>
                                            <p:strVal val="visible"/>
                                          </p:to>
                                        </p:set>
                                        <p:anim calcmode="lin" valueType="num">
                                          <p:cBhvr>
                                            <p:cTn id="132" dur="500" fill="hold"/>
                                            <p:tgtEl>
                                              <p:spTgt spid="21"/>
                                            </p:tgtEl>
                                            <p:attrNameLst>
                                              <p:attrName>ppt_w</p:attrName>
                                            </p:attrNameLst>
                                          </p:cBhvr>
                                          <p:tavLst>
                                            <p:tav tm="0">
                                              <p:val>
                                                <p:fltVal val="0"/>
                                              </p:val>
                                            </p:tav>
                                            <p:tav tm="100000">
                                              <p:val>
                                                <p:strVal val="#ppt_w"/>
                                              </p:val>
                                            </p:tav>
                                          </p:tavLst>
                                        </p:anim>
                                        <p:anim calcmode="lin" valueType="num">
                                          <p:cBhvr>
                                            <p:cTn id="133" dur="500" fill="hold"/>
                                            <p:tgtEl>
                                              <p:spTgt spid="21"/>
                                            </p:tgtEl>
                                            <p:attrNameLst>
                                              <p:attrName>ppt_h</p:attrName>
                                            </p:attrNameLst>
                                          </p:cBhvr>
                                          <p:tavLst>
                                            <p:tav tm="0">
                                              <p:val>
                                                <p:fltVal val="0"/>
                                              </p:val>
                                            </p:tav>
                                            <p:tav tm="100000">
                                              <p:val>
                                                <p:strVal val="#ppt_h"/>
                                              </p:val>
                                            </p:tav>
                                          </p:tavLst>
                                        </p:anim>
                                        <p:anim calcmode="lin" valueType="num">
                                          <p:cBhvr>
                                            <p:cTn id="134" dur="500" fill="hold"/>
                                            <p:tgtEl>
                                              <p:spTgt spid="21"/>
                                            </p:tgtEl>
                                            <p:attrNameLst>
                                              <p:attrName>ppt_x</p:attrName>
                                            </p:attrNameLst>
                                          </p:cBhvr>
                                          <p:tavLst>
                                            <p:tav tm="0">
                                              <p:val>
                                                <p:fltVal val="0.5"/>
                                              </p:val>
                                            </p:tav>
                                            <p:tav tm="100000">
                                              <p:val>
                                                <p:strVal val="#ppt_x"/>
                                              </p:val>
                                            </p:tav>
                                          </p:tavLst>
                                        </p:anim>
                                        <p:anim calcmode="lin" valueType="num">
                                          <p:cBhvr>
                                            <p:cTn id="135" dur="500" fill="hold"/>
                                            <p:tgtEl>
                                              <p:spTgt spid="21"/>
                                            </p:tgtEl>
                                            <p:attrNameLst>
                                              <p:attrName>ppt_y</p:attrName>
                                            </p:attrNameLst>
                                          </p:cBhvr>
                                          <p:tavLst>
                                            <p:tav tm="0">
                                              <p:val>
                                                <p:fltVal val="0.5"/>
                                              </p:val>
                                            </p:tav>
                                            <p:tav tm="100000">
                                              <p:val>
                                                <p:strVal val="#ppt_y"/>
                                              </p:val>
                                            </p:tav>
                                          </p:tavLst>
                                        </p:anim>
                                      </p:childTnLst>
                                    </p:cTn>
                                  </p:par>
                                </p:childTnLst>
                              </p:cTn>
                            </p:par>
                            <p:par>
                              <p:cTn id="136" fill="hold">
                                <p:stCondLst>
                                  <p:cond delay="5400"/>
                                </p:stCondLst>
                                <p:childTnLst>
                                  <p:par>
                                    <p:cTn id="137" presetID="2" presetClass="entr" presetSubtype="4" fill="hold" grpId="0" nodeType="afterEffect">
                                      <p:stCondLst>
                                        <p:cond delay="0"/>
                                      </p:stCondLst>
                                      <p:childTnLst>
                                        <p:set>
                                          <p:cBhvr>
                                            <p:cTn id="138" dur="1" fill="hold">
                                              <p:stCondLst>
                                                <p:cond delay="0"/>
                                              </p:stCondLst>
                                            </p:cTn>
                                            <p:tgtEl>
                                              <p:spTgt spid="60"/>
                                            </p:tgtEl>
                                            <p:attrNameLst>
                                              <p:attrName>style.visibility</p:attrName>
                                            </p:attrNameLst>
                                          </p:cBhvr>
                                          <p:to>
                                            <p:strVal val="visible"/>
                                          </p:to>
                                        </p:set>
                                        <p:anim calcmode="lin" valueType="num">
                                          <p:cBhvr additive="base">
                                            <p:cTn id="139" dur="500" fill="hold"/>
                                            <p:tgtEl>
                                              <p:spTgt spid="60"/>
                                            </p:tgtEl>
                                            <p:attrNameLst>
                                              <p:attrName>ppt_x</p:attrName>
                                            </p:attrNameLst>
                                          </p:cBhvr>
                                          <p:tavLst>
                                            <p:tav tm="0">
                                              <p:val>
                                                <p:strVal val="#ppt_x"/>
                                              </p:val>
                                            </p:tav>
                                            <p:tav tm="100000">
                                              <p:val>
                                                <p:strVal val="#ppt_x"/>
                                              </p:val>
                                            </p:tav>
                                          </p:tavLst>
                                        </p:anim>
                                        <p:anim calcmode="lin" valueType="num">
                                          <p:cBhvr additive="base">
                                            <p:cTn id="140"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 grpId="0" animBg="1"/>
          <p:bldP spid="3" grpId="1" animBg="1"/>
          <p:bldP spid="3" grpId="2" animBg="1"/>
          <p:bldP spid="4" grpId="0" animBg="1"/>
          <p:bldP spid="4" grpId="1" animBg="1"/>
          <p:bldP spid="4" grpId="2" animBg="1"/>
          <p:bldP spid="5" grpId="0" animBg="1"/>
          <p:bldP spid="5" grpId="1" animBg="1"/>
          <p:bldP spid="5" grpId="2" animBg="1"/>
          <p:bldP spid="6" grpId="0" animBg="1"/>
          <p:bldP spid="6" grpId="1" animBg="1"/>
          <p:bldP spid="6" grpId="2" animBg="1"/>
          <p:bldP spid="7" grpId="0" animBg="1"/>
          <p:bldP spid="7" grpId="1" animBg="1"/>
          <p:bldP spid="7" grpId="2" animBg="1"/>
          <p:bldP spid="8" grpId="0" animBg="1"/>
          <p:bldP spid="8" grpId="1" animBg="1"/>
          <p:bldP spid="8" grpId="2" animBg="1"/>
          <p:bldP spid="9" grpId="0" animBg="1"/>
          <p:bldP spid="9" grpId="1" animBg="1"/>
          <p:bldP spid="9" grpId="2" animBg="1"/>
          <p:bldP spid="12" grpId="0" animBg="1"/>
          <p:bldP spid="12" grpId="1" animBg="1"/>
          <p:bldP spid="12" grpId="2" animBg="1"/>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20" grpId="0" animBg="1"/>
          <p:bldP spid="23" grpId="0"/>
          <p:bldP spid="6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a:off x="5094911" y="1661064"/>
            <a:ext cx="1293455" cy="1114645"/>
          </a:xfrm>
          <a:prstGeom prst="hexagon">
            <a:avLst/>
          </a:prstGeom>
          <a:solidFill>
            <a:srgbClr val="01ACBE"/>
          </a:solidFill>
          <a:ln>
            <a:noFill/>
          </a:ln>
          <a:effectLst>
            <a:innerShdw blurRad="139700" dist="50800" dir="10800000">
              <a:srgbClr val="000000">
                <a:alpha val="43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方正正纤黑简体" panose="02000000000000000000" pitchFamily="2" charset="-122"/>
                <a:ea typeface="方正正纤黑简体" panose="02000000000000000000" pitchFamily="2" charset="-122"/>
              </a:rPr>
              <a:t>理念</a:t>
            </a:r>
          </a:p>
        </p:txBody>
      </p:sp>
      <p:sp>
        <p:nvSpPr>
          <p:cNvPr id="3" name="六边形 2"/>
          <p:cNvSpPr/>
          <p:nvPr/>
        </p:nvSpPr>
        <p:spPr>
          <a:xfrm>
            <a:off x="3999425" y="2259375"/>
            <a:ext cx="1293455" cy="1114645"/>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25400">
            <a:solidFill>
              <a:schemeClr val="bg1"/>
            </a:solidFill>
          </a:ln>
          <a:effectLst>
            <a:outerShdw blurRad="177800" dist="152400" dir="8100000" algn="tr"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 name="六边形 3"/>
          <p:cNvSpPr/>
          <p:nvPr/>
        </p:nvSpPr>
        <p:spPr>
          <a:xfrm>
            <a:off x="6190396" y="2069319"/>
            <a:ext cx="1731787" cy="1492380"/>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25400">
            <a:solidFill>
              <a:schemeClr val="bg1"/>
            </a:solidFill>
          </a:ln>
          <a:effectLst>
            <a:outerShdw blurRad="177800" dist="152400" dir="8100000" algn="tr"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a:off x="5098432" y="2865598"/>
            <a:ext cx="1293455" cy="1114645"/>
          </a:xfrm>
          <a:prstGeom prst="hexagon">
            <a:avLst/>
          </a:prstGeom>
          <a:solidFill>
            <a:srgbClr val="663A77"/>
          </a:solidFill>
          <a:ln>
            <a:noFill/>
          </a:ln>
          <a:effectLst>
            <a:innerShdw blurRad="139700" dist="50800" dir="10800000">
              <a:srgbClr val="000000">
                <a:alpha val="43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方正正纤黑简体" panose="02000000000000000000" pitchFamily="2" charset="-122"/>
                <a:ea typeface="方正正纤黑简体" panose="02000000000000000000" pitchFamily="2" charset="-122"/>
              </a:rPr>
              <a:t>使命</a:t>
            </a:r>
          </a:p>
        </p:txBody>
      </p:sp>
      <p:sp>
        <p:nvSpPr>
          <p:cNvPr id="6" name="六边形 5"/>
          <p:cNvSpPr/>
          <p:nvPr/>
        </p:nvSpPr>
        <p:spPr>
          <a:xfrm>
            <a:off x="1331450" y="2048357"/>
            <a:ext cx="1731787" cy="1492380"/>
          </a:xfrm>
          <a:prstGeom prst="hexagon">
            <a:avLst/>
          </a:prstGeom>
          <a:blipFill>
            <a:blip r:embed="rId5"/>
            <a:stretch>
              <a:fillRect/>
            </a:stretch>
          </a:blipFill>
          <a:ln w="25400">
            <a:solidFill>
              <a:schemeClr val="bg1"/>
            </a:solidFill>
          </a:ln>
          <a:effectLst>
            <a:outerShdw blurRad="177800" dist="152400" dir="8100000" algn="tr"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a:off x="2903941" y="2856279"/>
            <a:ext cx="1293455" cy="1114645"/>
          </a:xfrm>
          <a:prstGeom prst="hexagon">
            <a:avLst/>
          </a:prstGeom>
          <a:solidFill>
            <a:srgbClr val="E87071"/>
          </a:solidFill>
          <a:ln>
            <a:noFill/>
          </a:ln>
          <a:effectLst>
            <a:innerShdw blurRad="139700" dist="50800" dir="10800000">
              <a:srgbClr val="000000">
                <a:alpha val="43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方正正纤黑简体" panose="02000000000000000000" pitchFamily="2" charset="-122"/>
                <a:ea typeface="方正正纤黑简体" panose="02000000000000000000" pitchFamily="2" charset="-122"/>
              </a:rPr>
              <a:t>目标</a:t>
            </a:r>
          </a:p>
        </p:txBody>
      </p:sp>
      <p:sp>
        <p:nvSpPr>
          <p:cNvPr id="8" name="六边形 7"/>
          <p:cNvSpPr/>
          <p:nvPr/>
        </p:nvSpPr>
        <p:spPr>
          <a:xfrm>
            <a:off x="2888903" y="1640935"/>
            <a:ext cx="1293455" cy="1114645"/>
          </a:xfrm>
          <a:prstGeom prst="hexagon">
            <a:avLst/>
          </a:prstGeom>
          <a:solidFill>
            <a:srgbClr val="FFB850"/>
          </a:solidFill>
          <a:ln>
            <a:noFill/>
          </a:ln>
          <a:effectLst>
            <a:innerShdw blurRad="139700" dist="50800" dir="10800000">
              <a:srgbClr val="000000">
                <a:alpha val="43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方正正纤黑简体" panose="02000000000000000000" pitchFamily="2" charset="-122"/>
                <a:ea typeface="方正正纤黑简体" panose="02000000000000000000" pitchFamily="2" charset="-122"/>
              </a:rPr>
              <a:t>定位</a:t>
            </a:r>
          </a:p>
        </p:txBody>
      </p:sp>
      <p:sp>
        <p:nvSpPr>
          <p:cNvPr id="9" name="六边形 8"/>
          <p:cNvSpPr/>
          <p:nvPr/>
        </p:nvSpPr>
        <p:spPr>
          <a:xfrm>
            <a:off x="3999427" y="3471847"/>
            <a:ext cx="1293455" cy="1114645"/>
          </a:xfrm>
          <a:prstGeom prst="hexagon">
            <a:avLst/>
          </a:prstGeom>
          <a:blipFill dpi="0" rotWithShape="1">
            <a:blip r:embed="rId6" cstate="screen">
              <a:extLst>
                <a:ext uri="{28A0092B-C50C-407E-A947-70E740481C1C}">
                  <a14:useLocalDpi xmlns:a14="http://schemas.microsoft.com/office/drawing/2010/main"/>
                </a:ext>
              </a:extLst>
            </a:blip>
            <a:srcRect/>
            <a:stretch>
              <a:fillRect/>
            </a:stretch>
          </a:blipFill>
          <a:ln w="25400">
            <a:solidFill>
              <a:schemeClr val="bg1"/>
            </a:solidFill>
          </a:ln>
          <a:effectLst>
            <a:outerShdw blurRad="177800" dist="152400" dir="8100000" algn="tr"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3999425" y="1076305"/>
            <a:ext cx="1293455" cy="1114645"/>
          </a:xfrm>
          <a:prstGeom prst="hexagon">
            <a:avLst/>
          </a:prstGeom>
          <a:blipFill dpi="0" rotWithShape="1">
            <a:blip r:embed="rId7" cstate="screen">
              <a:extLst>
                <a:ext uri="{28A0092B-C50C-407E-A947-70E740481C1C}">
                  <a14:useLocalDpi xmlns:a14="http://schemas.microsoft.com/office/drawing/2010/main"/>
                </a:ext>
              </a:extLst>
            </a:blip>
            <a:srcRect/>
            <a:stretch>
              <a:fillRect/>
            </a:stretch>
          </a:blipFill>
          <a:ln w="25400">
            <a:solidFill>
              <a:schemeClr val="bg1"/>
            </a:solidFill>
          </a:ln>
          <a:effectLst>
            <a:outerShdw blurRad="177800" dist="152400" dir="8100000" algn="tr"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TextBox 10"/>
          <p:cNvSpPr txBox="1"/>
          <p:nvPr/>
        </p:nvSpPr>
        <p:spPr>
          <a:xfrm>
            <a:off x="915194" y="1037756"/>
            <a:ext cx="1925016" cy="553998"/>
          </a:xfrm>
          <a:prstGeom prst="rect">
            <a:avLst/>
          </a:prstGeom>
          <a:noFill/>
        </p:spPr>
        <p:txBody>
          <a:bodyPr wrap="square" rtlCol="0">
            <a:spAutoFit/>
          </a:bodyPr>
          <a:lstStyle/>
          <a:p>
            <a:pPr algn="r">
              <a:lnSpc>
                <a:spcPct val="150000"/>
              </a:lnSpc>
              <a:defRPr/>
            </a:pPr>
            <a:r>
              <a:rPr lang="zh-CN" altLang="en-US" sz="2000" b="0" kern="0" dirty="0">
                <a:solidFill>
                  <a:srgbClr val="FFB850"/>
                </a:solidFill>
                <a:latin typeface="方正正纤黑简体" panose="02000000000000000000" pitchFamily="2" charset="-122"/>
                <a:ea typeface="方正正纤黑简体" panose="02000000000000000000" pitchFamily="2" charset="-122"/>
              </a:rPr>
              <a:t>创新务实</a:t>
            </a:r>
          </a:p>
        </p:txBody>
      </p:sp>
      <p:sp>
        <p:nvSpPr>
          <p:cNvPr id="12" name="TextBox 11"/>
          <p:cNvSpPr txBox="1"/>
          <p:nvPr/>
        </p:nvSpPr>
        <p:spPr>
          <a:xfrm>
            <a:off x="915194" y="3969713"/>
            <a:ext cx="1920620" cy="473206"/>
          </a:xfrm>
          <a:prstGeom prst="rect">
            <a:avLst/>
          </a:prstGeom>
          <a:noFill/>
        </p:spPr>
        <p:txBody>
          <a:bodyPr wrap="square" rtlCol="0">
            <a:spAutoFit/>
          </a:bodyPr>
          <a:lstStyle/>
          <a:p>
            <a:pPr algn="r">
              <a:lnSpc>
                <a:spcPct val="150000"/>
              </a:lnSpc>
              <a:defRPr/>
            </a:pPr>
            <a:r>
              <a:rPr lang="zh-CN" altLang="en-US" kern="0" dirty="0">
                <a:solidFill>
                  <a:srgbClr val="E87071"/>
                </a:solidFill>
                <a:latin typeface="方正正纤黑简体" panose="02000000000000000000" pitchFamily="2" charset="-122"/>
                <a:ea typeface="方正正纤黑简体" panose="02000000000000000000" pitchFamily="2" charset="-122"/>
              </a:rPr>
              <a:t>团结奋斗</a:t>
            </a:r>
            <a:endParaRPr lang="zh-CN" altLang="en-US" sz="825" b="0" kern="0" dirty="0">
              <a:solidFill>
                <a:srgbClr val="E87071"/>
              </a:solidFill>
              <a:latin typeface="方正正纤黑简体" panose="02000000000000000000" pitchFamily="2" charset="-122"/>
              <a:ea typeface="方正正纤黑简体" panose="02000000000000000000" pitchFamily="2" charset="-122"/>
            </a:endParaRPr>
          </a:p>
        </p:txBody>
      </p:sp>
      <p:sp>
        <p:nvSpPr>
          <p:cNvPr id="13" name="TextBox 12"/>
          <p:cNvSpPr txBox="1"/>
          <p:nvPr/>
        </p:nvSpPr>
        <p:spPr>
          <a:xfrm>
            <a:off x="6427850" y="3969713"/>
            <a:ext cx="2031938" cy="473206"/>
          </a:xfrm>
          <a:prstGeom prst="rect">
            <a:avLst/>
          </a:prstGeom>
          <a:noFill/>
        </p:spPr>
        <p:txBody>
          <a:bodyPr wrap="square" rtlCol="0">
            <a:spAutoFit/>
          </a:bodyPr>
          <a:lstStyle/>
          <a:p>
            <a:pPr algn="l">
              <a:lnSpc>
                <a:spcPct val="150000"/>
              </a:lnSpc>
              <a:defRPr/>
            </a:pPr>
            <a:r>
              <a:rPr lang="zh-CN" altLang="en-US" kern="0" dirty="0">
                <a:solidFill>
                  <a:srgbClr val="663A77"/>
                </a:solidFill>
                <a:latin typeface="方正正纤黑简体" panose="02000000000000000000" pitchFamily="2" charset="-122"/>
                <a:ea typeface="方正正纤黑简体" panose="02000000000000000000" pitchFamily="2" charset="-122"/>
              </a:rPr>
              <a:t>勇于创新</a:t>
            </a:r>
            <a:endParaRPr lang="zh-CN" altLang="en-US" sz="825" b="0" kern="0" dirty="0">
              <a:solidFill>
                <a:srgbClr val="663A77"/>
              </a:solidFill>
              <a:latin typeface="方正正纤黑简体" panose="02000000000000000000" pitchFamily="2" charset="-122"/>
              <a:ea typeface="方正正纤黑简体" panose="02000000000000000000" pitchFamily="2" charset="-122"/>
            </a:endParaRPr>
          </a:p>
        </p:txBody>
      </p:sp>
      <p:sp>
        <p:nvSpPr>
          <p:cNvPr id="14" name="TextBox 13"/>
          <p:cNvSpPr txBox="1"/>
          <p:nvPr/>
        </p:nvSpPr>
        <p:spPr>
          <a:xfrm>
            <a:off x="6427850" y="1076305"/>
            <a:ext cx="2294906" cy="515526"/>
          </a:xfrm>
          <a:prstGeom prst="rect">
            <a:avLst/>
          </a:prstGeom>
          <a:noFill/>
        </p:spPr>
        <p:txBody>
          <a:bodyPr wrap="square" rtlCol="0">
            <a:spAutoFit/>
          </a:bodyPr>
          <a:lstStyle/>
          <a:p>
            <a:pPr algn="l">
              <a:lnSpc>
                <a:spcPct val="150000"/>
              </a:lnSpc>
              <a:defRPr/>
            </a:pPr>
            <a:r>
              <a:rPr lang="zh-CN" altLang="en-US" sz="2000" b="0" kern="0" dirty="0">
                <a:solidFill>
                  <a:srgbClr val="01ACBE"/>
                </a:solidFill>
                <a:latin typeface="方正正纤黑简体" panose="02000000000000000000" pitchFamily="2" charset="-122"/>
                <a:ea typeface="方正正纤黑简体" panose="02000000000000000000" pitchFamily="2" charset="-122"/>
              </a:rPr>
              <a:t>超越自我</a:t>
            </a:r>
          </a:p>
        </p:txBody>
      </p:sp>
      <p:sp>
        <p:nvSpPr>
          <p:cNvPr id="15" name="淘宝网Chenying0907出品 3"/>
          <p:cNvSpPr>
            <a:spLocks noChangeArrowheads="1"/>
          </p:cNvSpPr>
          <p:nvPr/>
        </p:nvSpPr>
        <p:spPr bwMode="auto">
          <a:xfrm>
            <a:off x="3974819" y="323692"/>
            <a:ext cx="1164425"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企业理念</a:t>
            </a:r>
          </a:p>
        </p:txBody>
      </p:sp>
    </p:spTree>
    <p:extLst>
      <p:ext uri="{BB962C8B-B14F-4D97-AF65-F5344CB8AC3E}">
        <p14:creationId xmlns:p14="http://schemas.microsoft.com/office/powerpoint/2010/main" val="2966594958"/>
      </p:ext>
    </p:extLst>
  </p:cSld>
  <p:clrMapOvr>
    <a:masterClrMapping/>
  </p:clrMapOvr>
  <mc:AlternateContent xmlns:mc="http://schemas.openxmlformats.org/markup-compatibility/2006" xmlns:p14="http://schemas.microsoft.com/office/powerpoint/2010/main">
    <mc:Choice Requires="p14">
      <p:transition spd="slow" p14:dur="800">
        <p14:flythrough dir="ou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250"/>
                                  </p:stCondLst>
                                  <p:childTnLst>
                                    <p:animEffect transition="out" filter="fade">
                                      <p:cBhvr>
                                        <p:cTn id="12" dur="500" tmFilter="0, 0; .2, .5; .8, .5; 1, 0"/>
                                        <p:tgtEl>
                                          <p:spTgt spid="8"/>
                                        </p:tgtEl>
                                      </p:cBhvr>
                                    </p:animEffect>
                                    <p:animScale>
                                      <p:cBhvr>
                                        <p:cTn id="13" dur="250" autoRev="1" fill="hold"/>
                                        <p:tgtEl>
                                          <p:spTgt spid="8"/>
                                        </p:tgtEl>
                                      </p:cBhvr>
                                      <p:by x="105000" y="105000"/>
                                    </p:animScale>
                                  </p:childTnLst>
                                </p:cTn>
                              </p:par>
                              <p:par>
                                <p:cTn id="14" presetID="23" presetClass="entr" presetSubtype="528" fill="hold" grpId="0" nodeType="withEffect">
                                  <p:stCondLst>
                                    <p:cond delay="1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ppt_x</p:attrName>
                                        </p:attrNameLst>
                                      </p:cBhvr>
                                      <p:tavLst>
                                        <p:tav tm="0">
                                          <p:val>
                                            <p:fltVal val="0.5"/>
                                          </p:val>
                                        </p:tav>
                                        <p:tav tm="100000">
                                          <p:val>
                                            <p:strVal val="#ppt_x"/>
                                          </p:val>
                                        </p:tav>
                                      </p:tavLst>
                                    </p:anim>
                                    <p:anim calcmode="lin" valueType="num">
                                      <p:cBhvr>
                                        <p:cTn id="19" dur="500" fill="hold"/>
                                        <p:tgtEl>
                                          <p:spTgt spid="6"/>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250"/>
                                  </p:stCondLst>
                                  <p:childTnLst>
                                    <p:animEffect transition="out" filter="fade">
                                      <p:cBhvr>
                                        <p:cTn id="21" dur="500" tmFilter="0, 0; .2, .5; .8, .5; 1, 0"/>
                                        <p:tgtEl>
                                          <p:spTgt spid="6"/>
                                        </p:tgtEl>
                                      </p:cBhvr>
                                    </p:animEffect>
                                    <p:animScale>
                                      <p:cBhvr>
                                        <p:cTn id="22" dur="250" autoRev="1" fill="hold"/>
                                        <p:tgtEl>
                                          <p:spTgt spid="6"/>
                                        </p:tgtEl>
                                      </p:cBhvr>
                                      <p:by x="105000" y="105000"/>
                                    </p:animScale>
                                  </p:childTnLst>
                                </p:cTn>
                              </p:par>
                              <p:par>
                                <p:cTn id="23" presetID="23" presetClass="entr" presetSubtype="528" fill="hold" grpId="0" nodeType="withEffect">
                                  <p:stCondLst>
                                    <p:cond delay="20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ppt_x</p:attrName>
                                        </p:attrNameLst>
                                      </p:cBhvr>
                                      <p:tavLst>
                                        <p:tav tm="0">
                                          <p:val>
                                            <p:fltVal val="0.5"/>
                                          </p:val>
                                        </p:tav>
                                        <p:tav tm="100000">
                                          <p:val>
                                            <p:strVal val="#ppt_x"/>
                                          </p:val>
                                        </p:tav>
                                      </p:tavLst>
                                    </p:anim>
                                    <p:anim calcmode="lin" valueType="num">
                                      <p:cBhvr>
                                        <p:cTn id="28" dur="500" fill="hold"/>
                                        <p:tgtEl>
                                          <p:spTgt spid="10"/>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250"/>
                                  </p:stCondLst>
                                  <p:childTnLst>
                                    <p:animEffect transition="out" filter="fade">
                                      <p:cBhvr>
                                        <p:cTn id="30" dur="500" tmFilter="0, 0; .2, .5; .8, .5; 1, 0"/>
                                        <p:tgtEl>
                                          <p:spTgt spid="10"/>
                                        </p:tgtEl>
                                      </p:cBhvr>
                                    </p:animEffect>
                                    <p:animScale>
                                      <p:cBhvr>
                                        <p:cTn id="31" dur="250" autoRev="1" fill="hold"/>
                                        <p:tgtEl>
                                          <p:spTgt spid="10"/>
                                        </p:tgtEl>
                                      </p:cBhvr>
                                      <p:by x="105000" y="105000"/>
                                    </p:animScale>
                                  </p:childTnLst>
                                </p:cTn>
                              </p:par>
                              <p:par>
                                <p:cTn id="32" presetID="23" presetClass="entr" presetSubtype="528" fill="hold" grpId="0" nodeType="withEffect">
                                  <p:stCondLst>
                                    <p:cond delay="300"/>
                                  </p:stCondLst>
                                  <p:childTnLst>
                                    <p:set>
                                      <p:cBhvr>
                                        <p:cTn id="33" dur="1" fill="hold">
                                          <p:stCondLst>
                                            <p:cond delay="0"/>
                                          </p:stCondLst>
                                        </p:cTn>
                                        <p:tgtEl>
                                          <p:spTgt spid="2"/>
                                        </p:tgtEl>
                                        <p:attrNameLst>
                                          <p:attrName>style.visibility</p:attrName>
                                        </p:attrNameLst>
                                      </p:cBhvr>
                                      <p:to>
                                        <p:strVal val="visible"/>
                                      </p:to>
                                    </p:set>
                                    <p:anim calcmode="lin" valueType="num">
                                      <p:cBhvr>
                                        <p:cTn id="34" dur="500" fill="hold"/>
                                        <p:tgtEl>
                                          <p:spTgt spid="2"/>
                                        </p:tgtEl>
                                        <p:attrNameLst>
                                          <p:attrName>ppt_w</p:attrName>
                                        </p:attrNameLst>
                                      </p:cBhvr>
                                      <p:tavLst>
                                        <p:tav tm="0">
                                          <p:val>
                                            <p:fltVal val="0"/>
                                          </p:val>
                                        </p:tav>
                                        <p:tav tm="100000">
                                          <p:val>
                                            <p:strVal val="#ppt_w"/>
                                          </p:val>
                                        </p:tav>
                                      </p:tavLst>
                                    </p:anim>
                                    <p:anim calcmode="lin" valueType="num">
                                      <p:cBhvr>
                                        <p:cTn id="35" dur="500" fill="hold"/>
                                        <p:tgtEl>
                                          <p:spTgt spid="2"/>
                                        </p:tgtEl>
                                        <p:attrNameLst>
                                          <p:attrName>ppt_h</p:attrName>
                                        </p:attrNameLst>
                                      </p:cBhvr>
                                      <p:tavLst>
                                        <p:tav tm="0">
                                          <p:val>
                                            <p:fltVal val="0"/>
                                          </p:val>
                                        </p:tav>
                                        <p:tav tm="100000">
                                          <p:val>
                                            <p:strVal val="#ppt_h"/>
                                          </p:val>
                                        </p:tav>
                                      </p:tavLst>
                                    </p:anim>
                                    <p:anim calcmode="lin" valueType="num">
                                      <p:cBhvr>
                                        <p:cTn id="36" dur="500" fill="hold"/>
                                        <p:tgtEl>
                                          <p:spTgt spid="2"/>
                                        </p:tgtEl>
                                        <p:attrNameLst>
                                          <p:attrName>ppt_x</p:attrName>
                                        </p:attrNameLst>
                                      </p:cBhvr>
                                      <p:tavLst>
                                        <p:tav tm="0">
                                          <p:val>
                                            <p:fltVal val="0.5"/>
                                          </p:val>
                                        </p:tav>
                                        <p:tav tm="100000">
                                          <p:val>
                                            <p:strVal val="#ppt_x"/>
                                          </p:val>
                                        </p:tav>
                                      </p:tavLst>
                                    </p:anim>
                                    <p:anim calcmode="lin" valueType="num">
                                      <p:cBhvr>
                                        <p:cTn id="37" dur="500" fill="hold"/>
                                        <p:tgtEl>
                                          <p:spTgt spid="2"/>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250"/>
                                  </p:stCondLst>
                                  <p:childTnLst>
                                    <p:animEffect transition="out" filter="fade">
                                      <p:cBhvr>
                                        <p:cTn id="39" dur="500" tmFilter="0, 0; .2, .5; .8, .5; 1, 0"/>
                                        <p:tgtEl>
                                          <p:spTgt spid="2"/>
                                        </p:tgtEl>
                                      </p:cBhvr>
                                    </p:animEffect>
                                    <p:animScale>
                                      <p:cBhvr>
                                        <p:cTn id="40" dur="250" autoRev="1" fill="hold"/>
                                        <p:tgtEl>
                                          <p:spTgt spid="2"/>
                                        </p:tgtEl>
                                      </p:cBhvr>
                                      <p:by x="105000" y="105000"/>
                                    </p:animScale>
                                  </p:childTnLst>
                                </p:cTn>
                              </p:par>
                              <p:par>
                                <p:cTn id="41" presetID="23" presetClass="entr" presetSubtype="528" fill="hold" grpId="0" nodeType="withEffect">
                                  <p:stCondLst>
                                    <p:cond delay="40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 calcmode="lin" valueType="num">
                                      <p:cBhvr>
                                        <p:cTn id="45" dur="500" fill="hold"/>
                                        <p:tgtEl>
                                          <p:spTgt spid="4"/>
                                        </p:tgtEl>
                                        <p:attrNameLst>
                                          <p:attrName>ppt_x</p:attrName>
                                        </p:attrNameLst>
                                      </p:cBhvr>
                                      <p:tavLst>
                                        <p:tav tm="0">
                                          <p:val>
                                            <p:fltVal val="0.5"/>
                                          </p:val>
                                        </p:tav>
                                        <p:tav tm="100000">
                                          <p:val>
                                            <p:strVal val="#ppt_x"/>
                                          </p:val>
                                        </p:tav>
                                      </p:tavLst>
                                    </p:anim>
                                    <p:anim calcmode="lin" valueType="num">
                                      <p:cBhvr>
                                        <p:cTn id="46" dur="500" fill="hold"/>
                                        <p:tgtEl>
                                          <p:spTgt spid="4"/>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250"/>
                                  </p:stCondLst>
                                  <p:childTnLst>
                                    <p:animEffect transition="out" filter="fade">
                                      <p:cBhvr>
                                        <p:cTn id="48" dur="500" tmFilter="0, 0; .2, .5; .8, .5; 1, 0"/>
                                        <p:tgtEl>
                                          <p:spTgt spid="4"/>
                                        </p:tgtEl>
                                      </p:cBhvr>
                                    </p:animEffect>
                                    <p:animScale>
                                      <p:cBhvr>
                                        <p:cTn id="49" dur="250" autoRev="1" fill="hold"/>
                                        <p:tgtEl>
                                          <p:spTgt spid="4"/>
                                        </p:tgtEl>
                                      </p:cBhvr>
                                      <p:by x="105000" y="105000"/>
                                    </p:animScale>
                                  </p:childTnLst>
                                </p:cTn>
                              </p:par>
                              <p:par>
                                <p:cTn id="50" presetID="23" presetClass="entr" presetSubtype="528" fill="hold" grpId="0" nodeType="withEffect">
                                  <p:stCondLst>
                                    <p:cond delay="500"/>
                                  </p:stCondLst>
                                  <p:childTnLst>
                                    <p:set>
                                      <p:cBhvr>
                                        <p:cTn id="51" dur="1" fill="hold">
                                          <p:stCondLst>
                                            <p:cond delay="0"/>
                                          </p:stCondLst>
                                        </p:cTn>
                                        <p:tgtEl>
                                          <p:spTgt spid="7"/>
                                        </p:tgtEl>
                                        <p:attrNameLst>
                                          <p:attrName>style.visibility</p:attrName>
                                        </p:attrNameLst>
                                      </p:cBhvr>
                                      <p:to>
                                        <p:strVal val="visible"/>
                                      </p:to>
                                    </p:set>
                                    <p:anim calcmode="lin" valueType="num">
                                      <p:cBhvr>
                                        <p:cTn id="52" dur="500" fill="hold"/>
                                        <p:tgtEl>
                                          <p:spTgt spid="7"/>
                                        </p:tgtEl>
                                        <p:attrNameLst>
                                          <p:attrName>ppt_w</p:attrName>
                                        </p:attrNameLst>
                                      </p:cBhvr>
                                      <p:tavLst>
                                        <p:tav tm="0">
                                          <p:val>
                                            <p:fltVal val="0"/>
                                          </p:val>
                                        </p:tav>
                                        <p:tav tm="100000">
                                          <p:val>
                                            <p:strVal val="#ppt_w"/>
                                          </p:val>
                                        </p:tav>
                                      </p:tavLst>
                                    </p:anim>
                                    <p:anim calcmode="lin" valueType="num">
                                      <p:cBhvr>
                                        <p:cTn id="53" dur="500" fill="hold"/>
                                        <p:tgtEl>
                                          <p:spTgt spid="7"/>
                                        </p:tgtEl>
                                        <p:attrNameLst>
                                          <p:attrName>ppt_h</p:attrName>
                                        </p:attrNameLst>
                                      </p:cBhvr>
                                      <p:tavLst>
                                        <p:tav tm="0">
                                          <p:val>
                                            <p:fltVal val="0"/>
                                          </p:val>
                                        </p:tav>
                                        <p:tav tm="100000">
                                          <p:val>
                                            <p:strVal val="#ppt_h"/>
                                          </p:val>
                                        </p:tav>
                                      </p:tavLst>
                                    </p:anim>
                                    <p:anim calcmode="lin" valueType="num">
                                      <p:cBhvr>
                                        <p:cTn id="54" dur="500" fill="hold"/>
                                        <p:tgtEl>
                                          <p:spTgt spid="7"/>
                                        </p:tgtEl>
                                        <p:attrNameLst>
                                          <p:attrName>ppt_x</p:attrName>
                                        </p:attrNameLst>
                                      </p:cBhvr>
                                      <p:tavLst>
                                        <p:tav tm="0">
                                          <p:val>
                                            <p:fltVal val="0.5"/>
                                          </p:val>
                                        </p:tav>
                                        <p:tav tm="100000">
                                          <p:val>
                                            <p:strVal val="#ppt_x"/>
                                          </p:val>
                                        </p:tav>
                                      </p:tavLst>
                                    </p:anim>
                                    <p:anim calcmode="lin" valueType="num">
                                      <p:cBhvr>
                                        <p:cTn id="55" dur="500" fill="hold"/>
                                        <p:tgtEl>
                                          <p:spTgt spid="7"/>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250"/>
                                  </p:stCondLst>
                                  <p:childTnLst>
                                    <p:animEffect transition="out" filter="fade">
                                      <p:cBhvr>
                                        <p:cTn id="57" dur="500" tmFilter="0, 0; .2, .5; .8, .5; 1, 0"/>
                                        <p:tgtEl>
                                          <p:spTgt spid="7"/>
                                        </p:tgtEl>
                                      </p:cBhvr>
                                    </p:animEffect>
                                    <p:animScale>
                                      <p:cBhvr>
                                        <p:cTn id="58" dur="250" autoRev="1" fill="hold"/>
                                        <p:tgtEl>
                                          <p:spTgt spid="7"/>
                                        </p:tgtEl>
                                      </p:cBhvr>
                                      <p:by x="105000" y="105000"/>
                                    </p:animScale>
                                  </p:childTnLst>
                                </p:cTn>
                              </p:par>
                              <p:par>
                                <p:cTn id="59" presetID="23" presetClass="entr" presetSubtype="528" fill="hold" grpId="0" nodeType="withEffect">
                                  <p:stCondLst>
                                    <p:cond delay="600"/>
                                  </p:stCondLst>
                                  <p:childTnLst>
                                    <p:set>
                                      <p:cBhvr>
                                        <p:cTn id="60" dur="1" fill="hold">
                                          <p:stCondLst>
                                            <p:cond delay="0"/>
                                          </p:stCondLst>
                                        </p:cTn>
                                        <p:tgtEl>
                                          <p:spTgt spid="3"/>
                                        </p:tgtEl>
                                        <p:attrNameLst>
                                          <p:attrName>style.visibility</p:attrName>
                                        </p:attrNameLst>
                                      </p:cBhvr>
                                      <p:to>
                                        <p:strVal val="visible"/>
                                      </p:to>
                                    </p:set>
                                    <p:anim calcmode="lin" valueType="num">
                                      <p:cBhvr>
                                        <p:cTn id="61" dur="500" fill="hold"/>
                                        <p:tgtEl>
                                          <p:spTgt spid="3"/>
                                        </p:tgtEl>
                                        <p:attrNameLst>
                                          <p:attrName>ppt_w</p:attrName>
                                        </p:attrNameLst>
                                      </p:cBhvr>
                                      <p:tavLst>
                                        <p:tav tm="0">
                                          <p:val>
                                            <p:fltVal val="0"/>
                                          </p:val>
                                        </p:tav>
                                        <p:tav tm="100000">
                                          <p:val>
                                            <p:strVal val="#ppt_w"/>
                                          </p:val>
                                        </p:tav>
                                      </p:tavLst>
                                    </p:anim>
                                    <p:anim calcmode="lin" valueType="num">
                                      <p:cBhvr>
                                        <p:cTn id="62" dur="500" fill="hold"/>
                                        <p:tgtEl>
                                          <p:spTgt spid="3"/>
                                        </p:tgtEl>
                                        <p:attrNameLst>
                                          <p:attrName>ppt_h</p:attrName>
                                        </p:attrNameLst>
                                      </p:cBhvr>
                                      <p:tavLst>
                                        <p:tav tm="0">
                                          <p:val>
                                            <p:fltVal val="0"/>
                                          </p:val>
                                        </p:tav>
                                        <p:tav tm="100000">
                                          <p:val>
                                            <p:strVal val="#ppt_h"/>
                                          </p:val>
                                        </p:tav>
                                      </p:tavLst>
                                    </p:anim>
                                    <p:anim calcmode="lin" valueType="num">
                                      <p:cBhvr>
                                        <p:cTn id="63" dur="500" fill="hold"/>
                                        <p:tgtEl>
                                          <p:spTgt spid="3"/>
                                        </p:tgtEl>
                                        <p:attrNameLst>
                                          <p:attrName>ppt_x</p:attrName>
                                        </p:attrNameLst>
                                      </p:cBhvr>
                                      <p:tavLst>
                                        <p:tav tm="0">
                                          <p:val>
                                            <p:fltVal val="0.5"/>
                                          </p:val>
                                        </p:tav>
                                        <p:tav tm="100000">
                                          <p:val>
                                            <p:strVal val="#ppt_x"/>
                                          </p:val>
                                        </p:tav>
                                      </p:tavLst>
                                    </p:anim>
                                    <p:anim calcmode="lin" valueType="num">
                                      <p:cBhvr>
                                        <p:cTn id="64" dur="500" fill="hold"/>
                                        <p:tgtEl>
                                          <p:spTgt spid="3"/>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250"/>
                                  </p:stCondLst>
                                  <p:childTnLst>
                                    <p:animEffect transition="out" filter="fade">
                                      <p:cBhvr>
                                        <p:cTn id="66" dur="500" tmFilter="0, 0; .2, .5; .8, .5; 1, 0"/>
                                        <p:tgtEl>
                                          <p:spTgt spid="3"/>
                                        </p:tgtEl>
                                      </p:cBhvr>
                                    </p:animEffect>
                                    <p:animScale>
                                      <p:cBhvr>
                                        <p:cTn id="67" dur="250" autoRev="1" fill="hold"/>
                                        <p:tgtEl>
                                          <p:spTgt spid="3"/>
                                        </p:tgtEl>
                                      </p:cBhvr>
                                      <p:by x="105000" y="105000"/>
                                    </p:animScale>
                                  </p:childTnLst>
                                </p:cTn>
                              </p:par>
                              <p:par>
                                <p:cTn id="68" presetID="23" presetClass="entr" presetSubtype="528" fill="hold" grpId="0" nodeType="withEffect">
                                  <p:stCondLst>
                                    <p:cond delay="700"/>
                                  </p:stCondLst>
                                  <p:childTnLst>
                                    <p:set>
                                      <p:cBhvr>
                                        <p:cTn id="69" dur="1" fill="hold">
                                          <p:stCondLst>
                                            <p:cond delay="0"/>
                                          </p:stCondLst>
                                        </p:cTn>
                                        <p:tgtEl>
                                          <p:spTgt spid="5"/>
                                        </p:tgtEl>
                                        <p:attrNameLst>
                                          <p:attrName>style.visibility</p:attrName>
                                        </p:attrNameLst>
                                      </p:cBhvr>
                                      <p:to>
                                        <p:strVal val="visible"/>
                                      </p:to>
                                    </p:set>
                                    <p:anim calcmode="lin" valueType="num">
                                      <p:cBhvr>
                                        <p:cTn id="70" dur="500" fill="hold"/>
                                        <p:tgtEl>
                                          <p:spTgt spid="5"/>
                                        </p:tgtEl>
                                        <p:attrNameLst>
                                          <p:attrName>ppt_w</p:attrName>
                                        </p:attrNameLst>
                                      </p:cBhvr>
                                      <p:tavLst>
                                        <p:tav tm="0">
                                          <p:val>
                                            <p:fltVal val="0"/>
                                          </p:val>
                                        </p:tav>
                                        <p:tav tm="100000">
                                          <p:val>
                                            <p:strVal val="#ppt_w"/>
                                          </p:val>
                                        </p:tav>
                                      </p:tavLst>
                                    </p:anim>
                                    <p:anim calcmode="lin" valueType="num">
                                      <p:cBhvr>
                                        <p:cTn id="71" dur="500" fill="hold"/>
                                        <p:tgtEl>
                                          <p:spTgt spid="5"/>
                                        </p:tgtEl>
                                        <p:attrNameLst>
                                          <p:attrName>ppt_h</p:attrName>
                                        </p:attrNameLst>
                                      </p:cBhvr>
                                      <p:tavLst>
                                        <p:tav tm="0">
                                          <p:val>
                                            <p:fltVal val="0"/>
                                          </p:val>
                                        </p:tav>
                                        <p:tav tm="100000">
                                          <p:val>
                                            <p:strVal val="#ppt_h"/>
                                          </p:val>
                                        </p:tav>
                                      </p:tavLst>
                                    </p:anim>
                                    <p:anim calcmode="lin" valueType="num">
                                      <p:cBhvr>
                                        <p:cTn id="72" dur="500" fill="hold"/>
                                        <p:tgtEl>
                                          <p:spTgt spid="5"/>
                                        </p:tgtEl>
                                        <p:attrNameLst>
                                          <p:attrName>ppt_x</p:attrName>
                                        </p:attrNameLst>
                                      </p:cBhvr>
                                      <p:tavLst>
                                        <p:tav tm="0">
                                          <p:val>
                                            <p:fltVal val="0.5"/>
                                          </p:val>
                                        </p:tav>
                                        <p:tav tm="100000">
                                          <p:val>
                                            <p:strVal val="#ppt_x"/>
                                          </p:val>
                                        </p:tav>
                                      </p:tavLst>
                                    </p:anim>
                                    <p:anim calcmode="lin" valueType="num">
                                      <p:cBhvr>
                                        <p:cTn id="73" dur="500" fill="hold"/>
                                        <p:tgtEl>
                                          <p:spTgt spid="5"/>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250"/>
                                  </p:stCondLst>
                                  <p:childTnLst>
                                    <p:animEffect transition="out" filter="fade">
                                      <p:cBhvr>
                                        <p:cTn id="75" dur="500" tmFilter="0, 0; .2, .5; .8, .5; 1, 0"/>
                                        <p:tgtEl>
                                          <p:spTgt spid="5"/>
                                        </p:tgtEl>
                                      </p:cBhvr>
                                    </p:animEffect>
                                    <p:animScale>
                                      <p:cBhvr>
                                        <p:cTn id="76" dur="250" autoRev="1" fill="hold"/>
                                        <p:tgtEl>
                                          <p:spTgt spid="5"/>
                                        </p:tgtEl>
                                      </p:cBhvr>
                                      <p:by x="105000" y="105000"/>
                                    </p:animScale>
                                  </p:childTnLst>
                                </p:cTn>
                              </p:par>
                              <p:par>
                                <p:cTn id="77" presetID="23" presetClass="entr" presetSubtype="528" fill="hold" grpId="0" nodeType="withEffect">
                                  <p:stCondLst>
                                    <p:cond delay="800"/>
                                  </p:stCondLst>
                                  <p:childTnLst>
                                    <p:set>
                                      <p:cBhvr>
                                        <p:cTn id="78" dur="1" fill="hold">
                                          <p:stCondLst>
                                            <p:cond delay="0"/>
                                          </p:stCondLst>
                                        </p:cTn>
                                        <p:tgtEl>
                                          <p:spTgt spid="9"/>
                                        </p:tgtEl>
                                        <p:attrNameLst>
                                          <p:attrName>style.visibility</p:attrName>
                                        </p:attrNameLst>
                                      </p:cBhvr>
                                      <p:to>
                                        <p:strVal val="visible"/>
                                      </p:to>
                                    </p:set>
                                    <p:anim calcmode="lin" valueType="num">
                                      <p:cBhvr>
                                        <p:cTn id="79" dur="500" fill="hold"/>
                                        <p:tgtEl>
                                          <p:spTgt spid="9"/>
                                        </p:tgtEl>
                                        <p:attrNameLst>
                                          <p:attrName>ppt_w</p:attrName>
                                        </p:attrNameLst>
                                      </p:cBhvr>
                                      <p:tavLst>
                                        <p:tav tm="0">
                                          <p:val>
                                            <p:fltVal val="0"/>
                                          </p:val>
                                        </p:tav>
                                        <p:tav tm="100000">
                                          <p:val>
                                            <p:strVal val="#ppt_w"/>
                                          </p:val>
                                        </p:tav>
                                      </p:tavLst>
                                    </p:anim>
                                    <p:anim calcmode="lin" valueType="num">
                                      <p:cBhvr>
                                        <p:cTn id="80" dur="500" fill="hold"/>
                                        <p:tgtEl>
                                          <p:spTgt spid="9"/>
                                        </p:tgtEl>
                                        <p:attrNameLst>
                                          <p:attrName>ppt_h</p:attrName>
                                        </p:attrNameLst>
                                      </p:cBhvr>
                                      <p:tavLst>
                                        <p:tav tm="0">
                                          <p:val>
                                            <p:fltVal val="0"/>
                                          </p:val>
                                        </p:tav>
                                        <p:tav tm="100000">
                                          <p:val>
                                            <p:strVal val="#ppt_h"/>
                                          </p:val>
                                        </p:tav>
                                      </p:tavLst>
                                    </p:anim>
                                    <p:anim calcmode="lin" valueType="num">
                                      <p:cBhvr>
                                        <p:cTn id="81" dur="500" fill="hold"/>
                                        <p:tgtEl>
                                          <p:spTgt spid="9"/>
                                        </p:tgtEl>
                                        <p:attrNameLst>
                                          <p:attrName>ppt_x</p:attrName>
                                        </p:attrNameLst>
                                      </p:cBhvr>
                                      <p:tavLst>
                                        <p:tav tm="0">
                                          <p:val>
                                            <p:fltVal val="0.5"/>
                                          </p:val>
                                        </p:tav>
                                        <p:tav tm="100000">
                                          <p:val>
                                            <p:strVal val="#ppt_x"/>
                                          </p:val>
                                        </p:tav>
                                      </p:tavLst>
                                    </p:anim>
                                    <p:anim calcmode="lin" valueType="num">
                                      <p:cBhvr>
                                        <p:cTn id="82" dur="500" fill="hold"/>
                                        <p:tgtEl>
                                          <p:spTgt spid="9"/>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250"/>
                                  </p:stCondLst>
                                  <p:childTnLst>
                                    <p:animEffect transition="out" filter="fade">
                                      <p:cBhvr>
                                        <p:cTn id="84" dur="500" tmFilter="0, 0; .2, .5; .8, .5; 1, 0"/>
                                        <p:tgtEl>
                                          <p:spTgt spid="9"/>
                                        </p:tgtEl>
                                      </p:cBhvr>
                                    </p:animEffect>
                                    <p:animScale>
                                      <p:cBhvr>
                                        <p:cTn id="85" dur="250" autoRev="1" fill="hold"/>
                                        <p:tgtEl>
                                          <p:spTgt spid="9"/>
                                        </p:tgtEl>
                                      </p:cBhvr>
                                      <p:by x="105000" y="105000"/>
                                    </p:animScale>
                                  </p:childTnLst>
                                </p:cTn>
                              </p:par>
                            </p:childTnLst>
                          </p:cTn>
                        </p:par>
                        <p:par>
                          <p:cTn id="86" fill="hold">
                            <p:stCondLst>
                              <p:cond delay="1300"/>
                            </p:stCondLst>
                            <p:childTnLst>
                              <p:par>
                                <p:cTn id="87" presetID="2" presetClass="entr" presetSubtype="8" accel="50000" decel="50000" fill="hold" grpId="0" nodeType="afterEffect">
                                  <p:stCondLst>
                                    <p:cond delay="0"/>
                                  </p:stCondLst>
                                  <p:childTnLst>
                                    <p:set>
                                      <p:cBhvr>
                                        <p:cTn id="88" dur="1" fill="hold">
                                          <p:stCondLst>
                                            <p:cond delay="0"/>
                                          </p:stCondLst>
                                        </p:cTn>
                                        <p:tgtEl>
                                          <p:spTgt spid="11"/>
                                        </p:tgtEl>
                                        <p:attrNameLst>
                                          <p:attrName>style.visibility</p:attrName>
                                        </p:attrNameLst>
                                      </p:cBhvr>
                                      <p:to>
                                        <p:strVal val="visible"/>
                                      </p:to>
                                    </p:set>
                                    <p:anim calcmode="lin" valueType="num">
                                      <p:cBhvr additive="base">
                                        <p:cTn id="89" dur="1000" fill="hold"/>
                                        <p:tgtEl>
                                          <p:spTgt spid="11"/>
                                        </p:tgtEl>
                                        <p:attrNameLst>
                                          <p:attrName>ppt_x</p:attrName>
                                        </p:attrNameLst>
                                      </p:cBhvr>
                                      <p:tavLst>
                                        <p:tav tm="0">
                                          <p:val>
                                            <p:strVal val="0-#ppt_w/2"/>
                                          </p:val>
                                        </p:tav>
                                        <p:tav tm="100000">
                                          <p:val>
                                            <p:strVal val="#ppt_x"/>
                                          </p:val>
                                        </p:tav>
                                      </p:tavLst>
                                    </p:anim>
                                    <p:anim calcmode="lin" valueType="num">
                                      <p:cBhvr additive="base">
                                        <p:cTn id="90" dur="1000" fill="hold"/>
                                        <p:tgtEl>
                                          <p:spTgt spid="11"/>
                                        </p:tgtEl>
                                        <p:attrNameLst>
                                          <p:attrName>ppt_y</p:attrName>
                                        </p:attrNameLst>
                                      </p:cBhvr>
                                      <p:tavLst>
                                        <p:tav tm="0">
                                          <p:val>
                                            <p:strVal val="#ppt_y"/>
                                          </p:val>
                                        </p:tav>
                                        <p:tav tm="100000">
                                          <p:val>
                                            <p:strVal val="#ppt_y"/>
                                          </p:val>
                                        </p:tav>
                                      </p:tavLst>
                                    </p:anim>
                                  </p:childTnLst>
                                </p:cTn>
                              </p:par>
                              <p:par>
                                <p:cTn id="91" presetID="2" presetClass="entr" presetSubtype="8" accel="50000" decel="5000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 calcmode="lin" valueType="num">
                                      <p:cBhvr additive="base">
                                        <p:cTn id="93" dur="1000" fill="hold"/>
                                        <p:tgtEl>
                                          <p:spTgt spid="12"/>
                                        </p:tgtEl>
                                        <p:attrNameLst>
                                          <p:attrName>ppt_x</p:attrName>
                                        </p:attrNameLst>
                                      </p:cBhvr>
                                      <p:tavLst>
                                        <p:tav tm="0">
                                          <p:val>
                                            <p:strVal val="0-#ppt_w/2"/>
                                          </p:val>
                                        </p:tav>
                                        <p:tav tm="100000">
                                          <p:val>
                                            <p:strVal val="#ppt_x"/>
                                          </p:val>
                                        </p:tav>
                                      </p:tavLst>
                                    </p:anim>
                                    <p:anim calcmode="lin" valueType="num">
                                      <p:cBhvr additive="base">
                                        <p:cTn id="94" dur="1000" fill="hold"/>
                                        <p:tgtEl>
                                          <p:spTgt spid="12"/>
                                        </p:tgtEl>
                                        <p:attrNameLst>
                                          <p:attrName>ppt_y</p:attrName>
                                        </p:attrNameLst>
                                      </p:cBhvr>
                                      <p:tavLst>
                                        <p:tav tm="0">
                                          <p:val>
                                            <p:strVal val="#ppt_y"/>
                                          </p:val>
                                        </p:tav>
                                        <p:tav tm="100000">
                                          <p:val>
                                            <p:strVal val="#ppt_y"/>
                                          </p:val>
                                        </p:tav>
                                      </p:tavLst>
                                    </p:anim>
                                  </p:childTnLst>
                                </p:cTn>
                              </p:par>
                              <p:par>
                                <p:cTn id="95" presetID="2" presetClass="entr" presetSubtype="2" accel="50000" decel="50000" fill="hold" grpId="0" nodeType="withEffect">
                                  <p:stCondLst>
                                    <p:cond delay="0"/>
                                  </p:stCondLst>
                                  <p:childTnLst>
                                    <p:set>
                                      <p:cBhvr>
                                        <p:cTn id="96" dur="1" fill="hold">
                                          <p:stCondLst>
                                            <p:cond delay="0"/>
                                          </p:stCondLst>
                                        </p:cTn>
                                        <p:tgtEl>
                                          <p:spTgt spid="14"/>
                                        </p:tgtEl>
                                        <p:attrNameLst>
                                          <p:attrName>style.visibility</p:attrName>
                                        </p:attrNameLst>
                                      </p:cBhvr>
                                      <p:to>
                                        <p:strVal val="visible"/>
                                      </p:to>
                                    </p:set>
                                    <p:anim calcmode="lin" valueType="num">
                                      <p:cBhvr additive="base">
                                        <p:cTn id="97" dur="1000" fill="hold"/>
                                        <p:tgtEl>
                                          <p:spTgt spid="14"/>
                                        </p:tgtEl>
                                        <p:attrNameLst>
                                          <p:attrName>ppt_x</p:attrName>
                                        </p:attrNameLst>
                                      </p:cBhvr>
                                      <p:tavLst>
                                        <p:tav tm="0">
                                          <p:val>
                                            <p:strVal val="1+#ppt_w/2"/>
                                          </p:val>
                                        </p:tav>
                                        <p:tav tm="100000">
                                          <p:val>
                                            <p:strVal val="#ppt_x"/>
                                          </p:val>
                                        </p:tav>
                                      </p:tavLst>
                                    </p:anim>
                                    <p:anim calcmode="lin" valueType="num">
                                      <p:cBhvr additive="base">
                                        <p:cTn id="98" dur="1000" fill="hold"/>
                                        <p:tgtEl>
                                          <p:spTgt spid="14"/>
                                        </p:tgtEl>
                                        <p:attrNameLst>
                                          <p:attrName>ppt_y</p:attrName>
                                        </p:attrNameLst>
                                      </p:cBhvr>
                                      <p:tavLst>
                                        <p:tav tm="0">
                                          <p:val>
                                            <p:strVal val="#ppt_y"/>
                                          </p:val>
                                        </p:tav>
                                        <p:tav tm="100000">
                                          <p:val>
                                            <p:strVal val="#ppt_y"/>
                                          </p:val>
                                        </p:tav>
                                      </p:tavLst>
                                    </p:anim>
                                  </p:childTnLst>
                                </p:cTn>
                              </p:par>
                              <p:par>
                                <p:cTn id="99" presetID="2" presetClass="entr" presetSubtype="2" accel="50000" decel="5000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 calcmode="lin" valueType="num">
                                      <p:cBhvr additive="base">
                                        <p:cTn id="101" dur="1000" fill="hold"/>
                                        <p:tgtEl>
                                          <p:spTgt spid="13"/>
                                        </p:tgtEl>
                                        <p:attrNameLst>
                                          <p:attrName>ppt_x</p:attrName>
                                        </p:attrNameLst>
                                      </p:cBhvr>
                                      <p:tavLst>
                                        <p:tav tm="0">
                                          <p:val>
                                            <p:strVal val="1+#ppt_w/2"/>
                                          </p:val>
                                        </p:tav>
                                        <p:tav tm="100000">
                                          <p:val>
                                            <p:strVal val="#ppt_x"/>
                                          </p:val>
                                        </p:tav>
                                      </p:tavLst>
                                    </p:anim>
                                    <p:anim calcmode="lin" valueType="num">
                                      <p:cBhvr additive="base">
                                        <p:cTn id="102"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p:bldP spid="12"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淘宝网Chenying0907出品 9"/>
          <p:cNvGrpSpPr/>
          <p:nvPr/>
        </p:nvGrpSpPr>
        <p:grpSpPr>
          <a:xfrm>
            <a:off x="3573105" y="2423936"/>
            <a:ext cx="468272" cy="479596"/>
            <a:chOff x="3573105" y="2423936"/>
            <a:chExt cx="468272" cy="479596"/>
          </a:xfrm>
        </p:grpSpPr>
        <p:sp>
          <p:nvSpPr>
            <p:cNvPr id="85" name="淘宝网Chenying0907出品 84"/>
            <p:cNvSpPr/>
            <p:nvPr/>
          </p:nvSpPr>
          <p:spPr>
            <a:xfrm>
              <a:off x="3573105" y="2423936"/>
              <a:ext cx="468272" cy="479596"/>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9" name="淘宝网Chenying0907出品 8"/>
            <p:cNvGrpSpPr/>
            <p:nvPr/>
          </p:nvGrpSpPr>
          <p:grpSpPr>
            <a:xfrm>
              <a:off x="3676746" y="2616956"/>
              <a:ext cx="260989" cy="156630"/>
              <a:chOff x="3521606" y="3512003"/>
              <a:chExt cx="495859" cy="320321"/>
            </a:xfrm>
            <a:solidFill>
              <a:schemeClr val="tx1">
                <a:lumMod val="75000"/>
                <a:lumOff val="25000"/>
              </a:schemeClr>
            </a:solidFill>
          </p:grpSpPr>
          <p:sp>
            <p:nvSpPr>
              <p:cNvPr id="50" name="淘宝网Chenying0907出品 83"/>
              <p:cNvSpPr>
                <a:spLocks noEditPoints="1"/>
              </p:cNvSpPr>
              <p:nvPr/>
            </p:nvSpPr>
            <p:spPr bwMode="auto">
              <a:xfrm>
                <a:off x="3547335" y="3530708"/>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solidFill>
                <a:srgbClr val="00AF9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淘宝网Chenying0907出品 84"/>
              <p:cNvSpPr>
                <a:spLocks noChangeArrowheads="1"/>
              </p:cNvSpPr>
              <p:nvPr/>
            </p:nvSpPr>
            <p:spPr bwMode="auto">
              <a:xfrm>
                <a:off x="3521606" y="3512003"/>
                <a:ext cx="495859" cy="54945"/>
              </a:xfrm>
              <a:prstGeom prst="rect">
                <a:avLst/>
              </a:prstGeom>
              <a:solidFill>
                <a:srgbClr val="00AF9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淘宝网Chenying0907出品 85"/>
              <p:cNvSpPr>
                <a:spLocks noEditPoints="1"/>
              </p:cNvSpPr>
              <p:nvPr/>
            </p:nvSpPr>
            <p:spPr bwMode="auto">
              <a:xfrm>
                <a:off x="3715740" y="3633585"/>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solidFill>
                <a:srgbClr val="00AF9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淘宝网Chenying0907出品 86"/>
              <p:cNvSpPr>
                <a:spLocks noChangeArrowheads="1"/>
              </p:cNvSpPr>
              <p:nvPr/>
            </p:nvSpPr>
            <p:spPr bwMode="auto">
              <a:xfrm>
                <a:off x="3873619" y="3769195"/>
                <a:ext cx="1169"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淘宝网Chenying0907出品 87"/>
              <p:cNvSpPr>
                <a:spLocks/>
              </p:cNvSpPr>
              <p:nvPr/>
            </p:nvSpPr>
            <p:spPr bwMode="auto">
              <a:xfrm>
                <a:off x="3861924" y="3672163"/>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solidFill>
                <a:srgbClr val="00AF9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淘宝网Chenying0907出品 88"/>
              <p:cNvSpPr>
                <a:spLocks/>
              </p:cNvSpPr>
              <p:nvPr/>
            </p:nvSpPr>
            <p:spPr bwMode="auto">
              <a:xfrm>
                <a:off x="3861924" y="3686192"/>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solidFill>
                <a:srgbClr val="00AF9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淘宝网Chenying0907出品 89"/>
              <p:cNvSpPr>
                <a:spLocks/>
              </p:cNvSpPr>
              <p:nvPr/>
            </p:nvSpPr>
            <p:spPr bwMode="auto">
              <a:xfrm>
                <a:off x="3839704" y="3585653"/>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solidFill>
                <a:srgbClr val="00AF9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淘宝网Chenying0907出品 96"/>
              <p:cNvSpPr>
                <a:spLocks noChangeArrowheads="1"/>
              </p:cNvSpPr>
              <p:nvPr/>
            </p:nvSpPr>
            <p:spPr bwMode="auto">
              <a:xfrm>
                <a:off x="3630368" y="3663980"/>
                <a:ext cx="32745" cy="54945"/>
              </a:xfrm>
              <a:prstGeom prst="rect">
                <a:avLst/>
              </a:prstGeom>
              <a:solidFill>
                <a:srgbClr val="00AF9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淘宝网Chenying0907出品 97"/>
              <p:cNvSpPr>
                <a:spLocks noChangeArrowheads="1"/>
              </p:cNvSpPr>
              <p:nvPr/>
            </p:nvSpPr>
            <p:spPr bwMode="auto">
              <a:xfrm>
                <a:off x="3588266" y="3644107"/>
                <a:ext cx="30406" cy="74820"/>
              </a:xfrm>
              <a:prstGeom prst="rect">
                <a:avLst/>
              </a:prstGeom>
              <a:solidFill>
                <a:srgbClr val="00AF9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淘宝网Chenying0907出品 98"/>
              <p:cNvSpPr>
                <a:spLocks noChangeArrowheads="1"/>
              </p:cNvSpPr>
              <p:nvPr/>
            </p:nvSpPr>
            <p:spPr bwMode="auto">
              <a:xfrm>
                <a:off x="3674807" y="3607866"/>
                <a:ext cx="30406" cy="111060"/>
              </a:xfrm>
              <a:prstGeom prst="rect">
                <a:avLst/>
              </a:prstGeom>
              <a:solidFill>
                <a:srgbClr val="00AF9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164" name="淘宝网Chenying0907出品 163"/>
          <p:cNvCxnSpPr/>
          <p:nvPr/>
        </p:nvCxnSpPr>
        <p:spPr>
          <a:xfrm>
            <a:off x="4974081" y="989351"/>
            <a:ext cx="0" cy="2598743"/>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87" name="TextBox 186"/>
          <p:cNvSpPr txBox="1"/>
          <p:nvPr/>
        </p:nvSpPr>
        <p:spPr>
          <a:xfrm>
            <a:off x="5315912" y="740908"/>
            <a:ext cx="1213941" cy="446266"/>
          </a:xfrm>
          <a:prstGeom prst="rect">
            <a:avLst/>
          </a:prstGeom>
          <a:noFill/>
        </p:spPr>
        <p:txBody>
          <a:bodyPr wrap="square" lIns="68571" tIns="34285" rIns="68571" bIns="34285" rtlCol="0">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项目背景</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82" name="淘宝网Chenying0907出品 4"/>
          <p:cNvSpPr txBox="1">
            <a:spLocks noChangeArrowheads="1"/>
          </p:cNvSpPr>
          <p:nvPr/>
        </p:nvSpPr>
        <p:spPr bwMode="auto">
          <a:xfrm>
            <a:off x="2000209" y="2852142"/>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chemeClr val="tx1">
                    <a:lumMod val="75000"/>
                    <a:lumOff val="25000"/>
                  </a:schemeClr>
                </a:solidFill>
                <a:uLnTx/>
                <a:uFillTx/>
                <a:latin typeface="方正正黑简体" panose="02000000000000000000" pitchFamily="2" charset="-122"/>
                <a:ea typeface="方正正黑简体" panose="02000000000000000000" pitchFamily="2" charset="-122"/>
              </a:rPr>
              <a:t>商业模式</a:t>
            </a:r>
          </a:p>
        </p:txBody>
      </p:sp>
      <p:grpSp>
        <p:nvGrpSpPr>
          <p:cNvPr id="79" name="淘宝网Chenying0907出品 78"/>
          <p:cNvGrpSpPr/>
          <p:nvPr/>
        </p:nvGrpSpPr>
        <p:grpSpPr>
          <a:xfrm>
            <a:off x="2160531" y="1234348"/>
            <a:ext cx="1656422" cy="1650332"/>
            <a:chOff x="3881858" y="5509627"/>
            <a:chExt cx="1016511" cy="1016511"/>
          </a:xfrm>
        </p:grpSpPr>
        <p:sp>
          <p:nvSpPr>
            <p:cNvPr id="80" name="淘宝网Chenying0907出品 79"/>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 name="淘宝网Chenying0907出品 80"/>
            <p:cNvSpPr/>
            <p:nvPr/>
          </p:nvSpPr>
          <p:spPr>
            <a:xfrm>
              <a:off x="4034463" y="5662232"/>
              <a:ext cx="711301" cy="711301"/>
            </a:xfrm>
            <a:prstGeom prst="ellipse">
              <a:avLst/>
            </a:prstGeom>
            <a:solidFill>
              <a:srgbClr val="00AF92"/>
            </a:solidFill>
            <a:ln w="15875">
              <a:no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3" name="淘宝网Chenying0907出品 22"/>
            <p:cNvSpPr txBox="1"/>
            <p:nvPr/>
          </p:nvSpPr>
          <p:spPr>
            <a:xfrm>
              <a:off x="4074743" y="5748937"/>
              <a:ext cx="596725" cy="568719"/>
            </a:xfrm>
            <a:prstGeom prst="rect">
              <a:avLst/>
            </a:prstGeom>
            <a:noFill/>
          </p:spPr>
          <p:txBody>
            <a:bodyPr wrap="square" rtlCol="0">
              <a:spAutoFit/>
            </a:bodyPr>
            <a:lstStyle/>
            <a:p>
              <a:pPr algn="ctr"/>
              <a:r>
                <a:rPr lang="en-US" altLang="zh-CN" sz="5400" dirty="0">
                  <a:solidFill>
                    <a:schemeClr val="bg1"/>
                  </a:solidFill>
                  <a:latin typeface="Agency FB" panose="020B0503020202020204" pitchFamily="34" charset="0"/>
                  <a:ea typeface="等线" panose="02010600030101010101" pitchFamily="2" charset="-122"/>
                </a:rPr>
                <a:t>02</a:t>
              </a:r>
              <a:endParaRPr lang="zh-CN" altLang="en-US" sz="4000" dirty="0">
                <a:solidFill>
                  <a:schemeClr val="bg1"/>
                </a:solidFill>
                <a:latin typeface="Agency FB" panose="020B0503020202020204" pitchFamily="34" charset="0"/>
                <a:ea typeface="等线" panose="02010600030101010101" pitchFamily="2" charset="-122"/>
              </a:endParaRPr>
            </a:p>
          </p:txBody>
        </p:sp>
      </p:grpSp>
      <p:grpSp>
        <p:nvGrpSpPr>
          <p:cNvPr id="87" name="淘宝网Chenying0907出品 86"/>
          <p:cNvGrpSpPr/>
          <p:nvPr/>
        </p:nvGrpSpPr>
        <p:grpSpPr>
          <a:xfrm>
            <a:off x="4904284" y="936705"/>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93"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淘宝网Chenying0907出品 93"/>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6" name="淘宝网Chenying0907出品 95"/>
          <p:cNvGrpSpPr/>
          <p:nvPr/>
        </p:nvGrpSpPr>
        <p:grpSpPr>
          <a:xfrm>
            <a:off x="4904284" y="1342018"/>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97"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淘宝网Chenying0907出品 97"/>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0" name="淘宝网Chenying0907出品 99"/>
          <p:cNvGrpSpPr/>
          <p:nvPr/>
        </p:nvGrpSpPr>
        <p:grpSpPr>
          <a:xfrm>
            <a:off x="4904284" y="1756082"/>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01"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2" name="淘宝网Chenying0907出品 101"/>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4" name="淘宝网Chenying0907出品 103"/>
          <p:cNvGrpSpPr/>
          <p:nvPr/>
        </p:nvGrpSpPr>
        <p:grpSpPr>
          <a:xfrm>
            <a:off x="4904284" y="2195713"/>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05"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淘宝网Chenying0907出品 105"/>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8" name="淘宝网Chenying0907出品 107"/>
          <p:cNvGrpSpPr/>
          <p:nvPr/>
        </p:nvGrpSpPr>
        <p:grpSpPr>
          <a:xfrm>
            <a:off x="4904284" y="2603729"/>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09"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淘宝网Chenying0907出品 109"/>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2" name="淘宝网Chenying0907出品 111"/>
          <p:cNvGrpSpPr/>
          <p:nvPr/>
        </p:nvGrpSpPr>
        <p:grpSpPr>
          <a:xfrm>
            <a:off x="4904284" y="3034065"/>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13"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4" name="淘宝网Chenying0907出品 113"/>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6" name="淘宝网Chenying0907出品 115"/>
          <p:cNvGrpSpPr/>
          <p:nvPr/>
        </p:nvGrpSpPr>
        <p:grpSpPr>
          <a:xfrm>
            <a:off x="4904284" y="3489797"/>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17"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8" name="淘宝网Chenying0907出品 117"/>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 name="淘宝网Chenying0907出品 1"/>
          <p:cNvSpPr/>
          <p:nvPr/>
        </p:nvSpPr>
        <p:spPr>
          <a:xfrm>
            <a:off x="5298040" y="1140614"/>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需求分析</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3" name="淘宝网Chenying0907出品 2"/>
          <p:cNvSpPr/>
          <p:nvPr/>
        </p:nvSpPr>
        <p:spPr>
          <a:xfrm>
            <a:off x="5295818" y="1567984"/>
            <a:ext cx="1082348"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面临的问题</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 name="淘宝网Chenying0907出品 4"/>
          <p:cNvSpPr/>
          <p:nvPr/>
        </p:nvSpPr>
        <p:spPr>
          <a:xfrm>
            <a:off x="5295817" y="1988061"/>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行业前景</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6" name="淘宝网Chenying0907出品 5"/>
          <p:cNvSpPr/>
          <p:nvPr/>
        </p:nvSpPr>
        <p:spPr>
          <a:xfrm>
            <a:off x="5295816" y="2395985"/>
            <a:ext cx="1261884"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竞争对手分析</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7" name="淘宝网Chenying0907出品 6"/>
          <p:cNvSpPr/>
          <p:nvPr/>
        </p:nvSpPr>
        <p:spPr>
          <a:xfrm>
            <a:off x="5295815" y="2810324"/>
            <a:ext cx="1082348"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我们的优势</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8" name="淘宝网Chenying0907出品 7"/>
          <p:cNvSpPr/>
          <p:nvPr/>
        </p:nvSpPr>
        <p:spPr>
          <a:xfrm>
            <a:off x="5295814" y="3268372"/>
            <a:ext cx="1082348"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可行性分析</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64" name="淘宝网Chenying0907出品 63"/>
          <p:cNvSpPr/>
          <p:nvPr/>
        </p:nvSpPr>
        <p:spPr>
          <a:xfrm>
            <a:off x="230293" y="4802930"/>
            <a:ext cx="191329" cy="208014"/>
          </a:xfrm>
          <a:prstGeom prst="ellipse">
            <a:avLst/>
          </a:prstGeom>
          <a:solidFill>
            <a:srgbClr val="E8707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淘宝网Chenying0907出品 64"/>
          <p:cNvSpPr/>
          <p:nvPr/>
        </p:nvSpPr>
        <p:spPr>
          <a:xfrm>
            <a:off x="770716" y="5010585"/>
            <a:ext cx="287653" cy="269005"/>
          </a:xfrm>
          <a:prstGeom prst="ellipse">
            <a:avLst/>
          </a:prstGeom>
          <a:solidFill>
            <a:srgbClr val="01B7CA"/>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淘宝网Chenying0907出品 65"/>
          <p:cNvSpPr/>
          <p:nvPr/>
        </p:nvSpPr>
        <p:spPr>
          <a:xfrm>
            <a:off x="1439831" y="4795062"/>
            <a:ext cx="418166" cy="448933"/>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淘宝网Chenying0907出品 66"/>
          <p:cNvSpPr/>
          <p:nvPr/>
        </p:nvSpPr>
        <p:spPr>
          <a:xfrm>
            <a:off x="2222966" y="4820177"/>
            <a:ext cx="1050089" cy="1071781"/>
          </a:xfrm>
          <a:prstGeom prst="ellipse">
            <a:avLst/>
          </a:prstGeom>
          <a:solidFill>
            <a:srgbClr val="C55884"/>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B5C8"/>
              </a:solidFill>
            </a:endParaRPr>
          </a:p>
        </p:txBody>
      </p:sp>
      <p:sp>
        <p:nvSpPr>
          <p:cNvPr id="68" name="淘宝网Chenying0907出品 67"/>
          <p:cNvSpPr/>
          <p:nvPr/>
        </p:nvSpPr>
        <p:spPr>
          <a:xfrm>
            <a:off x="4910774" y="4627801"/>
            <a:ext cx="506961" cy="517287"/>
          </a:xfrm>
          <a:prstGeom prst="ellipse">
            <a:avLst/>
          </a:prstGeom>
          <a:solidFill>
            <a:srgbClr val="E8707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淘宝网Chenying0907出品 68"/>
          <p:cNvSpPr/>
          <p:nvPr/>
        </p:nvSpPr>
        <p:spPr>
          <a:xfrm>
            <a:off x="3454749" y="4493825"/>
            <a:ext cx="506961" cy="517287"/>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淘宝网Chenying0907出品 69"/>
          <p:cNvSpPr/>
          <p:nvPr/>
        </p:nvSpPr>
        <p:spPr>
          <a:xfrm>
            <a:off x="4291264" y="4802571"/>
            <a:ext cx="191329" cy="208014"/>
          </a:xfrm>
          <a:prstGeom prst="ellipse">
            <a:avLst/>
          </a:prstGeom>
          <a:solidFill>
            <a:srgbClr val="00B0F0"/>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淘宝网Chenying0907出品 70"/>
          <p:cNvSpPr/>
          <p:nvPr/>
        </p:nvSpPr>
        <p:spPr>
          <a:xfrm>
            <a:off x="8125312" y="4677749"/>
            <a:ext cx="300198" cy="284856"/>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淘宝网Chenying0907出品 71"/>
          <p:cNvSpPr/>
          <p:nvPr/>
        </p:nvSpPr>
        <p:spPr>
          <a:xfrm>
            <a:off x="5669435" y="4906578"/>
            <a:ext cx="798274" cy="840849"/>
          </a:xfrm>
          <a:prstGeom prst="ellipse">
            <a:avLst/>
          </a:prstGeom>
          <a:solidFill>
            <a:srgbClr val="C55884"/>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B5C8"/>
              </a:solidFill>
            </a:endParaRPr>
          </a:p>
        </p:txBody>
      </p:sp>
      <p:sp>
        <p:nvSpPr>
          <p:cNvPr id="73" name="淘宝网Chenying0907出品 72"/>
          <p:cNvSpPr/>
          <p:nvPr/>
        </p:nvSpPr>
        <p:spPr>
          <a:xfrm>
            <a:off x="6778462" y="4386972"/>
            <a:ext cx="1151817" cy="1151266"/>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淘宝网Chenying0907出品 73"/>
          <p:cNvSpPr/>
          <p:nvPr/>
        </p:nvSpPr>
        <p:spPr>
          <a:xfrm>
            <a:off x="8620543" y="4073306"/>
            <a:ext cx="1050089" cy="1071781"/>
          </a:xfrm>
          <a:prstGeom prst="ellipse">
            <a:avLst/>
          </a:prstGeom>
          <a:solidFill>
            <a:srgbClr val="01B7CA"/>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93883289"/>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6667">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14:bounceEnd="66667">
                                          <p:cBhvr additive="base">
                                            <p:cTn id="7" dur="2000" fill="hold"/>
                                            <p:tgtEl>
                                              <p:spTgt spid="79"/>
                                            </p:tgtEl>
                                            <p:attrNameLst>
                                              <p:attrName>ppt_x</p:attrName>
                                            </p:attrNameLst>
                                          </p:cBhvr>
                                          <p:tavLst>
                                            <p:tav tm="0">
                                              <p:val>
                                                <p:strVal val="#ppt_x"/>
                                              </p:val>
                                            </p:tav>
                                            <p:tav tm="100000">
                                              <p:val>
                                                <p:strVal val="#ppt_x"/>
                                              </p:val>
                                            </p:tav>
                                          </p:tavLst>
                                        </p:anim>
                                        <p:anim calcmode="lin" valueType="num" p14:bounceEnd="66667">
                                          <p:cBhvr additive="base">
                                            <p:cTn id="8" dur="2000" fill="hold"/>
                                            <p:tgtEl>
                                              <p:spTgt spid="79"/>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42" presetClass="path" presetSubtype="0" accel="50000" decel="50000" fill="hold" nodeType="withEffect">
                                      <p:stCondLst>
                                        <p:cond delay="500"/>
                                      </p:stCondLst>
                                      <p:childTnLst>
                                        <p:animMotion origin="layout" path="M 2.82069E-6 -1.43783E-6 L -0.09113 -0.11725 " pathEditMode="relative" rAng="0" ptsTypes="AA">
                                          <p:cBhvr>
                                            <p:cTn id="13" dur="1500" spd="-100000" fill="hold"/>
                                            <p:tgtEl>
                                              <p:spTgt spid="10"/>
                                            </p:tgtEl>
                                            <p:attrNameLst>
                                              <p:attrName>ppt_x</p:attrName>
                                              <p:attrName>ppt_y</p:attrName>
                                            </p:attrNameLst>
                                          </p:cBhvr>
                                          <p:rCtr x="-4565" y="-5862"/>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1000" fill="hold"/>
                                            <p:tgtEl>
                                              <p:spTgt spid="82"/>
                                            </p:tgtEl>
                                            <p:attrNameLst>
                                              <p:attrName>ppt_w</p:attrName>
                                            </p:attrNameLst>
                                          </p:cBhvr>
                                          <p:tavLst>
                                            <p:tav tm="0">
                                              <p:val>
                                                <p:fltVal val="0"/>
                                              </p:val>
                                            </p:tav>
                                            <p:tav tm="100000">
                                              <p:val>
                                                <p:strVal val="#ppt_w"/>
                                              </p:val>
                                            </p:tav>
                                          </p:tavLst>
                                        </p:anim>
                                        <p:anim calcmode="lin" valueType="num">
                                          <p:cBhvr>
                                            <p:cTn id="17" dur="1000" fill="hold"/>
                                            <p:tgtEl>
                                              <p:spTgt spid="82"/>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Effect transition="in" filter="fade">
                                          <p:cBhvr>
                                            <p:cTn id="20" dur="1000"/>
                                            <p:tgtEl>
                                              <p:spTgt spid="64"/>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1000"/>
                                            <p:tgtEl>
                                              <p:spTgt spid="65"/>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66"/>
                                            </p:tgtEl>
                                            <p:attrNameLst>
                                              <p:attrName>style.visibility</p:attrName>
                                            </p:attrNameLst>
                                          </p:cBhvr>
                                          <p:to>
                                            <p:strVal val="visible"/>
                                          </p:to>
                                        </p:set>
                                        <p:animEffect transition="in" filter="fade">
                                          <p:cBhvr>
                                            <p:cTn id="26" dur="1000"/>
                                            <p:tgtEl>
                                              <p:spTgt spid="66"/>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1000"/>
                                            <p:tgtEl>
                                              <p:spTgt spid="67"/>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1000"/>
                                            <p:tgtEl>
                                              <p:spTgt spid="6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0"/>
                                            </p:tgtEl>
                                            <p:attrNameLst>
                                              <p:attrName>style.visibility</p:attrName>
                                            </p:attrNameLst>
                                          </p:cBhvr>
                                          <p:to>
                                            <p:strVal val="visible"/>
                                          </p:to>
                                        </p:set>
                                        <p:animEffect transition="in" filter="fade">
                                          <p:cBhvr>
                                            <p:cTn id="35" dur="1000"/>
                                            <p:tgtEl>
                                              <p:spTgt spid="7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68"/>
                                            </p:tgtEl>
                                            <p:attrNameLst>
                                              <p:attrName>style.visibility</p:attrName>
                                            </p:attrNameLst>
                                          </p:cBhvr>
                                          <p:to>
                                            <p:strVal val="visible"/>
                                          </p:to>
                                        </p:set>
                                        <p:animEffect transition="in" filter="fade">
                                          <p:cBhvr>
                                            <p:cTn id="38" dur="1000"/>
                                            <p:tgtEl>
                                              <p:spTgt spid="68"/>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72"/>
                                            </p:tgtEl>
                                            <p:attrNameLst>
                                              <p:attrName>style.visibility</p:attrName>
                                            </p:attrNameLst>
                                          </p:cBhvr>
                                          <p:to>
                                            <p:strVal val="visible"/>
                                          </p:to>
                                        </p:set>
                                        <p:animEffect transition="in" filter="fade">
                                          <p:cBhvr>
                                            <p:cTn id="41" dur="1000"/>
                                            <p:tgtEl>
                                              <p:spTgt spid="72"/>
                                            </p:tgtEl>
                                          </p:cBhvr>
                                        </p:animEffect>
                                      </p:childTnLst>
                                    </p:cTn>
                                  </p:par>
                                  <p:par>
                                    <p:cTn id="42" presetID="10" presetClass="entr" presetSubtype="0" fill="hold" grpId="0" nodeType="withEffect">
                                      <p:stCondLst>
                                        <p:cond delay="800"/>
                                      </p:stCondLst>
                                      <p:childTnLst>
                                        <p:set>
                                          <p:cBhvr>
                                            <p:cTn id="43" dur="1" fill="hold">
                                              <p:stCondLst>
                                                <p:cond delay="0"/>
                                              </p:stCondLst>
                                            </p:cTn>
                                            <p:tgtEl>
                                              <p:spTgt spid="73"/>
                                            </p:tgtEl>
                                            <p:attrNameLst>
                                              <p:attrName>style.visibility</p:attrName>
                                            </p:attrNameLst>
                                          </p:cBhvr>
                                          <p:to>
                                            <p:strVal val="visible"/>
                                          </p:to>
                                        </p:set>
                                        <p:animEffect transition="in" filter="fade">
                                          <p:cBhvr>
                                            <p:cTn id="44" dur="1000"/>
                                            <p:tgtEl>
                                              <p:spTgt spid="73"/>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71"/>
                                            </p:tgtEl>
                                            <p:attrNameLst>
                                              <p:attrName>style.visibility</p:attrName>
                                            </p:attrNameLst>
                                          </p:cBhvr>
                                          <p:to>
                                            <p:strVal val="visible"/>
                                          </p:to>
                                        </p:set>
                                        <p:animEffect transition="in" filter="fade">
                                          <p:cBhvr>
                                            <p:cTn id="47" dur="1000"/>
                                            <p:tgtEl>
                                              <p:spTgt spid="71"/>
                                            </p:tgtEl>
                                          </p:cBhvr>
                                        </p:animEffect>
                                      </p:childTnLst>
                                    </p:cTn>
                                  </p:par>
                                  <p:par>
                                    <p:cTn id="48" presetID="2" presetClass="entr" presetSubtype="2" fill="hold" grpId="0" nodeType="withEffect" p14:presetBounceEnd="80000">
                                      <p:stCondLst>
                                        <p:cond delay="1000"/>
                                      </p:stCondLst>
                                      <p:childTnLst>
                                        <p:set>
                                          <p:cBhvr>
                                            <p:cTn id="49" dur="1" fill="hold">
                                              <p:stCondLst>
                                                <p:cond delay="0"/>
                                              </p:stCondLst>
                                            </p:cTn>
                                            <p:tgtEl>
                                              <p:spTgt spid="74"/>
                                            </p:tgtEl>
                                            <p:attrNameLst>
                                              <p:attrName>style.visibility</p:attrName>
                                            </p:attrNameLst>
                                          </p:cBhvr>
                                          <p:to>
                                            <p:strVal val="visible"/>
                                          </p:to>
                                        </p:set>
                                        <p:anim calcmode="lin" valueType="num" p14:bounceEnd="80000">
                                          <p:cBhvr additive="base">
                                            <p:cTn id="50" dur="1000" fill="hold"/>
                                            <p:tgtEl>
                                              <p:spTgt spid="74"/>
                                            </p:tgtEl>
                                            <p:attrNameLst>
                                              <p:attrName>ppt_x</p:attrName>
                                            </p:attrNameLst>
                                          </p:cBhvr>
                                          <p:tavLst>
                                            <p:tav tm="0">
                                              <p:val>
                                                <p:strVal val="1+#ppt_w/2"/>
                                              </p:val>
                                            </p:tav>
                                            <p:tav tm="100000">
                                              <p:val>
                                                <p:strVal val="#ppt_x"/>
                                              </p:val>
                                            </p:tav>
                                          </p:tavLst>
                                        </p:anim>
                                        <p:anim calcmode="lin" valueType="num" p14:bounceEnd="80000">
                                          <p:cBhvr additive="base">
                                            <p:cTn id="51" dur="1000" fill="hold"/>
                                            <p:tgtEl>
                                              <p:spTgt spid="74"/>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500"/>
                                      </p:stCondLst>
                                      <p:childTnLst>
                                        <p:animEffect transition="out" filter="fade">
                                          <p:cBhvr>
                                            <p:cTn id="53" dur="1000" tmFilter="0, 0; .2, .5; .8, .5; 1, 0"/>
                                            <p:tgtEl>
                                              <p:spTgt spid="64"/>
                                            </p:tgtEl>
                                          </p:cBhvr>
                                        </p:animEffect>
                                        <p:animScale>
                                          <p:cBhvr>
                                            <p:cTn id="54" dur="500" autoRev="1" fill="hold"/>
                                            <p:tgtEl>
                                              <p:spTgt spid="64"/>
                                            </p:tgtEl>
                                          </p:cBhvr>
                                          <p:by x="105000" y="105000"/>
                                        </p:animScale>
                                      </p:childTnLst>
                                    </p:cTn>
                                  </p:par>
                                  <p:par>
                                    <p:cTn id="55" presetID="26" presetClass="emph" presetSubtype="0" fill="hold" grpId="1" nodeType="withEffect">
                                      <p:stCondLst>
                                        <p:cond delay="600"/>
                                      </p:stCondLst>
                                      <p:childTnLst>
                                        <p:animEffect transition="out" filter="fade">
                                          <p:cBhvr>
                                            <p:cTn id="56" dur="1000" tmFilter="0, 0; .2, .5; .8, .5; 1, 0"/>
                                            <p:tgtEl>
                                              <p:spTgt spid="65"/>
                                            </p:tgtEl>
                                          </p:cBhvr>
                                        </p:animEffect>
                                        <p:animScale>
                                          <p:cBhvr>
                                            <p:cTn id="57" dur="500" autoRev="1" fill="hold"/>
                                            <p:tgtEl>
                                              <p:spTgt spid="65"/>
                                            </p:tgtEl>
                                          </p:cBhvr>
                                          <p:by x="105000" y="105000"/>
                                        </p:animScale>
                                      </p:childTnLst>
                                    </p:cTn>
                                  </p:par>
                                  <p:par>
                                    <p:cTn id="58" presetID="26" presetClass="emph" presetSubtype="0" fill="hold" grpId="1" nodeType="withEffect">
                                      <p:stCondLst>
                                        <p:cond delay="700"/>
                                      </p:stCondLst>
                                      <p:childTnLst>
                                        <p:animEffect transition="out" filter="fade">
                                          <p:cBhvr>
                                            <p:cTn id="59" dur="1000" tmFilter="0, 0; .2, .5; .8, .5; 1, 0"/>
                                            <p:tgtEl>
                                              <p:spTgt spid="66"/>
                                            </p:tgtEl>
                                          </p:cBhvr>
                                        </p:animEffect>
                                        <p:animScale>
                                          <p:cBhvr>
                                            <p:cTn id="60" dur="500" autoRev="1" fill="hold"/>
                                            <p:tgtEl>
                                              <p:spTgt spid="66"/>
                                            </p:tgtEl>
                                          </p:cBhvr>
                                          <p:by x="105000" y="105000"/>
                                        </p:animScale>
                                      </p:childTnLst>
                                    </p:cTn>
                                  </p:par>
                                  <p:par>
                                    <p:cTn id="61" presetID="26" presetClass="emph" presetSubtype="0" fill="hold" grpId="1" nodeType="withEffect">
                                      <p:stCondLst>
                                        <p:cond delay="800"/>
                                      </p:stCondLst>
                                      <p:childTnLst>
                                        <p:animEffect transition="out" filter="fade">
                                          <p:cBhvr>
                                            <p:cTn id="62" dur="1000" tmFilter="0, 0; .2, .5; .8, .5; 1, 0"/>
                                            <p:tgtEl>
                                              <p:spTgt spid="67"/>
                                            </p:tgtEl>
                                          </p:cBhvr>
                                        </p:animEffect>
                                        <p:animScale>
                                          <p:cBhvr>
                                            <p:cTn id="63" dur="500" autoRev="1" fill="hold"/>
                                            <p:tgtEl>
                                              <p:spTgt spid="67"/>
                                            </p:tgtEl>
                                          </p:cBhvr>
                                          <p:by x="105000" y="105000"/>
                                        </p:animScale>
                                      </p:childTnLst>
                                    </p:cTn>
                                  </p:par>
                                  <p:par>
                                    <p:cTn id="64" presetID="26" presetClass="emph" presetSubtype="0" fill="hold" grpId="1" nodeType="withEffect">
                                      <p:stCondLst>
                                        <p:cond delay="900"/>
                                      </p:stCondLst>
                                      <p:childTnLst>
                                        <p:animEffect transition="out" filter="fade">
                                          <p:cBhvr>
                                            <p:cTn id="65" dur="1000" tmFilter="0, 0; .2, .5; .8, .5; 1, 0"/>
                                            <p:tgtEl>
                                              <p:spTgt spid="69"/>
                                            </p:tgtEl>
                                          </p:cBhvr>
                                        </p:animEffect>
                                        <p:animScale>
                                          <p:cBhvr>
                                            <p:cTn id="66" dur="500" autoRev="1" fill="hold"/>
                                            <p:tgtEl>
                                              <p:spTgt spid="69"/>
                                            </p:tgtEl>
                                          </p:cBhvr>
                                          <p:by x="105000" y="105000"/>
                                        </p:animScale>
                                      </p:childTnLst>
                                    </p:cTn>
                                  </p:par>
                                  <p:par>
                                    <p:cTn id="67" presetID="26" presetClass="emph" presetSubtype="0" fill="hold" grpId="1" nodeType="withEffect">
                                      <p:stCondLst>
                                        <p:cond delay="1000"/>
                                      </p:stCondLst>
                                      <p:childTnLst>
                                        <p:animEffect transition="out" filter="fade">
                                          <p:cBhvr>
                                            <p:cTn id="68" dur="1000" tmFilter="0, 0; .2, .5; .8, .5; 1, 0"/>
                                            <p:tgtEl>
                                              <p:spTgt spid="70"/>
                                            </p:tgtEl>
                                          </p:cBhvr>
                                        </p:animEffect>
                                        <p:animScale>
                                          <p:cBhvr>
                                            <p:cTn id="69" dur="500" autoRev="1" fill="hold"/>
                                            <p:tgtEl>
                                              <p:spTgt spid="70"/>
                                            </p:tgtEl>
                                          </p:cBhvr>
                                          <p:by x="105000" y="105000"/>
                                        </p:animScale>
                                      </p:childTnLst>
                                    </p:cTn>
                                  </p:par>
                                  <p:par>
                                    <p:cTn id="70" presetID="26" presetClass="emph" presetSubtype="0" fill="hold" grpId="1" nodeType="withEffect">
                                      <p:stCondLst>
                                        <p:cond delay="1100"/>
                                      </p:stCondLst>
                                      <p:childTnLst>
                                        <p:animEffect transition="out" filter="fade">
                                          <p:cBhvr>
                                            <p:cTn id="71" dur="1000" tmFilter="0, 0; .2, .5; .8, .5; 1, 0"/>
                                            <p:tgtEl>
                                              <p:spTgt spid="68"/>
                                            </p:tgtEl>
                                          </p:cBhvr>
                                        </p:animEffect>
                                        <p:animScale>
                                          <p:cBhvr>
                                            <p:cTn id="72" dur="500" autoRev="1" fill="hold"/>
                                            <p:tgtEl>
                                              <p:spTgt spid="68"/>
                                            </p:tgtEl>
                                          </p:cBhvr>
                                          <p:by x="105000" y="105000"/>
                                        </p:animScale>
                                      </p:childTnLst>
                                    </p:cTn>
                                  </p:par>
                                  <p:par>
                                    <p:cTn id="73" presetID="26" presetClass="emph" presetSubtype="0" fill="hold" grpId="1" nodeType="withEffect">
                                      <p:stCondLst>
                                        <p:cond delay="1200"/>
                                      </p:stCondLst>
                                      <p:childTnLst>
                                        <p:animEffect transition="out" filter="fade">
                                          <p:cBhvr>
                                            <p:cTn id="74" dur="1000" tmFilter="0, 0; .2, .5; .8, .5; 1, 0"/>
                                            <p:tgtEl>
                                              <p:spTgt spid="72"/>
                                            </p:tgtEl>
                                          </p:cBhvr>
                                        </p:animEffect>
                                        <p:animScale>
                                          <p:cBhvr>
                                            <p:cTn id="75" dur="500" autoRev="1" fill="hold"/>
                                            <p:tgtEl>
                                              <p:spTgt spid="72"/>
                                            </p:tgtEl>
                                          </p:cBhvr>
                                          <p:by x="105000" y="105000"/>
                                        </p:animScale>
                                      </p:childTnLst>
                                    </p:cTn>
                                  </p:par>
                                  <p:par>
                                    <p:cTn id="76" presetID="26" presetClass="emph" presetSubtype="0" fill="hold" grpId="1" nodeType="withEffect">
                                      <p:stCondLst>
                                        <p:cond delay="1300"/>
                                      </p:stCondLst>
                                      <p:childTnLst>
                                        <p:animEffect transition="out" filter="fade">
                                          <p:cBhvr>
                                            <p:cTn id="77" dur="1000" tmFilter="0, 0; .2, .5; .8, .5; 1, 0"/>
                                            <p:tgtEl>
                                              <p:spTgt spid="73"/>
                                            </p:tgtEl>
                                          </p:cBhvr>
                                        </p:animEffect>
                                        <p:animScale>
                                          <p:cBhvr>
                                            <p:cTn id="78" dur="500" autoRev="1" fill="hold"/>
                                            <p:tgtEl>
                                              <p:spTgt spid="73"/>
                                            </p:tgtEl>
                                          </p:cBhvr>
                                          <p:by x="105000" y="105000"/>
                                        </p:animScale>
                                      </p:childTnLst>
                                    </p:cTn>
                                  </p:par>
                                  <p:par>
                                    <p:cTn id="79" presetID="26" presetClass="emph" presetSubtype="0" fill="hold" grpId="1" nodeType="withEffect">
                                      <p:stCondLst>
                                        <p:cond delay="1400"/>
                                      </p:stCondLst>
                                      <p:childTnLst>
                                        <p:animEffect transition="out" filter="fade">
                                          <p:cBhvr>
                                            <p:cTn id="80" dur="1000" tmFilter="0, 0; .2, .5; .8, .5; 1, 0"/>
                                            <p:tgtEl>
                                              <p:spTgt spid="71"/>
                                            </p:tgtEl>
                                          </p:cBhvr>
                                        </p:animEffect>
                                        <p:animScale>
                                          <p:cBhvr>
                                            <p:cTn id="81" dur="500" autoRev="1" fill="hold"/>
                                            <p:tgtEl>
                                              <p:spTgt spid="71"/>
                                            </p:tgtEl>
                                          </p:cBhvr>
                                          <p:by x="105000" y="105000"/>
                                        </p:animScale>
                                      </p:childTnLst>
                                    </p:cTn>
                                  </p:par>
                                  <p:par>
                                    <p:cTn id="82" presetID="26" presetClass="emph" presetSubtype="0" fill="hold" grpId="1" nodeType="withEffect">
                                      <p:stCondLst>
                                        <p:cond delay="1500"/>
                                      </p:stCondLst>
                                      <p:childTnLst>
                                        <p:animEffect transition="out" filter="fade">
                                          <p:cBhvr>
                                            <p:cTn id="83" dur="1000" tmFilter="0, 0; .2, .5; .8, .5; 1, 0"/>
                                            <p:tgtEl>
                                              <p:spTgt spid="74"/>
                                            </p:tgtEl>
                                          </p:cBhvr>
                                        </p:animEffect>
                                        <p:animScale>
                                          <p:cBhvr>
                                            <p:cTn id="84" dur="500" autoRev="1" fill="hold"/>
                                            <p:tgtEl>
                                              <p:spTgt spid="74"/>
                                            </p:tgtEl>
                                          </p:cBhvr>
                                          <p:by x="105000" y="105000"/>
                                        </p:animScale>
                                      </p:childTnLst>
                                    </p:cTn>
                                  </p:par>
                                </p:childTnLst>
                              </p:cTn>
                            </p:par>
                            <p:par>
                              <p:cTn id="85" fill="hold">
                                <p:stCondLst>
                                  <p:cond delay="2500"/>
                                </p:stCondLst>
                                <p:childTnLst>
                                  <p:par>
                                    <p:cTn id="86" presetID="22" presetClass="entr" presetSubtype="1" fill="hold" nodeType="afterEffect">
                                      <p:stCondLst>
                                        <p:cond delay="0"/>
                                      </p:stCondLst>
                                      <p:childTnLst>
                                        <p:set>
                                          <p:cBhvr>
                                            <p:cTn id="87" dur="1" fill="hold">
                                              <p:stCondLst>
                                                <p:cond delay="0"/>
                                              </p:stCondLst>
                                            </p:cTn>
                                            <p:tgtEl>
                                              <p:spTgt spid="164"/>
                                            </p:tgtEl>
                                            <p:attrNameLst>
                                              <p:attrName>style.visibility</p:attrName>
                                            </p:attrNameLst>
                                          </p:cBhvr>
                                          <p:to>
                                            <p:strVal val="visible"/>
                                          </p:to>
                                        </p:set>
                                        <p:animEffect transition="in" filter="wipe(up)">
                                          <p:cBhvr>
                                            <p:cTn id="88" dur="500"/>
                                            <p:tgtEl>
                                              <p:spTgt spid="164"/>
                                            </p:tgtEl>
                                          </p:cBhvr>
                                        </p:animEffect>
                                      </p:childTnLst>
                                    </p:cTn>
                                  </p:par>
                                  <p:par>
                                    <p:cTn id="89" presetID="23" presetClass="entr" presetSubtype="288" fill="hold" nodeType="withEffect">
                                      <p:stCondLst>
                                        <p:cond delay="100"/>
                                      </p:stCondLst>
                                      <p:childTnLst>
                                        <p:set>
                                          <p:cBhvr>
                                            <p:cTn id="90" dur="1" fill="hold">
                                              <p:stCondLst>
                                                <p:cond delay="0"/>
                                              </p:stCondLst>
                                            </p:cTn>
                                            <p:tgtEl>
                                              <p:spTgt spid="87"/>
                                            </p:tgtEl>
                                            <p:attrNameLst>
                                              <p:attrName>style.visibility</p:attrName>
                                            </p:attrNameLst>
                                          </p:cBhvr>
                                          <p:to>
                                            <p:strVal val="visible"/>
                                          </p:to>
                                        </p:set>
                                        <p:anim calcmode="lin" valueType="num">
                                          <p:cBhvr>
                                            <p:cTn id="91" dur="500" fill="hold"/>
                                            <p:tgtEl>
                                              <p:spTgt spid="87"/>
                                            </p:tgtEl>
                                            <p:attrNameLst>
                                              <p:attrName>ppt_w</p:attrName>
                                            </p:attrNameLst>
                                          </p:cBhvr>
                                          <p:tavLst>
                                            <p:tav tm="0">
                                              <p:val>
                                                <p:strVal val="4/3*#ppt_w"/>
                                              </p:val>
                                            </p:tav>
                                            <p:tav tm="100000">
                                              <p:val>
                                                <p:strVal val="#ppt_w"/>
                                              </p:val>
                                            </p:tav>
                                          </p:tavLst>
                                        </p:anim>
                                        <p:anim calcmode="lin" valueType="num">
                                          <p:cBhvr>
                                            <p:cTn id="92" dur="500" fill="hold"/>
                                            <p:tgtEl>
                                              <p:spTgt spid="87"/>
                                            </p:tgtEl>
                                            <p:attrNameLst>
                                              <p:attrName>ppt_h</p:attrName>
                                            </p:attrNameLst>
                                          </p:cBhvr>
                                          <p:tavLst>
                                            <p:tav tm="0">
                                              <p:val>
                                                <p:strVal val="4/3*#ppt_h"/>
                                              </p:val>
                                            </p:tav>
                                            <p:tav tm="100000">
                                              <p:val>
                                                <p:strVal val="#ppt_h"/>
                                              </p:val>
                                            </p:tav>
                                          </p:tavLst>
                                        </p:anim>
                                      </p:childTnLst>
                                    </p:cTn>
                                  </p:par>
                                  <p:par>
                                    <p:cTn id="93" presetID="23" presetClass="entr" presetSubtype="288" fill="hold" nodeType="withEffect">
                                      <p:stCondLst>
                                        <p:cond delay="2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strVal val="4/3*#ppt_w"/>
                                              </p:val>
                                            </p:tav>
                                            <p:tav tm="100000">
                                              <p:val>
                                                <p:strVal val="#ppt_w"/>
                                              </p:val>
                                            </p:tav>
                                          </p:tavLst>
                                        </p:anim>
                                        <p:anim calcmode="lin" valueType="num">
                                          <p:cBhvr>
                                            <p:cTn id="96" dur="500" fill="hold"/>
                                            <p:tgtEl>
                                              <p:spTgt spid="96"/>
                                            </p:tgtEl>
                                            <p:attrNameLst>
                                              <p:attrName>ppt_h</p:attrName>
                                            </p:attrNameLst>
                                          </p:cBhvr>
                                          <p:tavLst>
                                            <p:tav tm="0">
                                              <p:val>
                                                <p:strVal val="4/3*#ppt_h"/>
                                              </p:val>
                                            </p:tav>
                                            <p:tav tm="100000">
                                              <p:val>
                                                <p:strVal val="#ppt_h"/>
                                              </p:val>
                                            </p:tav>
                                          </p:tavLst>
                                        </p:anim>
                                      </p:childTnLst>
                                    </p:cTn>
                                  </p:par>
                                  <p:par>
                                    <p:cTn id="97" presetID="23" presetClass="entr" presetSubtype="288" fill="hold" nodeType="withEffect">
                                      <p:stCondLst>
                                        <p:cond delay="300"/>
                                      </p:stCondLst>
                                      <p:childTnLst>
                                        <p:set>
                                          <p:cBhvr>
                                            <p:cTn id="98" dur="1" fill="hold">
                                              <p:stCondLst>
                                                <p:cond delay="0"/>
                                              </p:stCondLst>
                                            </p:cTn>
                                            <p:tgtEl>
                                              <p:spTgt spid="100"/>
                                            </p:tgtEl>
                                            <p:attrNameLst>
                                              <p:attrName>style.visibility</p:attrName>
                                            </p:attrNameLst>
                                          </p:cBhvr>
                                          <p:to>
                                            <p:strVal val="visible"/>
                                          </p:to>
                                        </p:set>
                                        <p:anim calcmode="lin" valueType="num">
                                          <p:cBhvr>
                                            <p:cTn id="99" dur="500" fill="hold"/>
                                            <p:tgtEl>
                                              <p:spTgt spid="100"/>
                                            </p:tgtEl>
                                            <p:attrNameLst>
                                              <p:attrName>ppt_w</p:attrName>
                                            </p:attrNameLst>
                                          </p:cBhvr>
                                          <p:tavLst>
                                            <p:tav tm="0">
                                              <p:val>
                                                <p:strVal val="4/3*#ppt_w"/>
                                              </p:val>
                                            </p:tav>
                                            <p:tav tm="100000">
                                              <p:val>
                                                <p:strVal val="#ppt_w"/>
                                              </p:val>
                                            </p:tav>
                                          </p:tavLst>
                                        </p:anim>
                                        <p:anim calcmode="lin" valueType="num">
                                          <p:cBhvr>
                                            <p:cTn id="100" dur="500" fill="hold"/>
                                            <p:tgtEl>
                                              <p:spTgt spid="100"/>
                                            </p:tgtEl>
                                            <p:attrNameLst>
                                              <p:attrName>ppt_h</p:attrName>
                                            </p:attrNameLst>
                                          </p:cBhvr>
                                          <p:tavLst>
                                            <p:tav tm="0">
                                              <p:val>
                                                <p:strVal val="4/3*#ppt_h"/>
                                              </p:val>
                                            </p:tav>
                                            <p:tav tm="100000">
                                              <p:val>
                                                <p:strVal val="#ppt_h"/>
                                              </p:val>
                                            </p:tav>
                                          </p:tavLst>
                                        </p:anim>
                                      </p:childTnLst>
                                    </p:cTn>
                                  </p:par>
                                  <p:par>
                                    <p:cTn id="101" presetID="23" presetClass="entr" presetSubtype="288" fill="hold" nodeType="withEffect">
                                      <p:stCondLst>
                                        <p:cond delay="400"/>
                                      </p:stCondLst>
                                      <p:childTnLst>
                                        <p:set>
                                          <p:cBhvr>
                                            <p:cTn id="102" dur="1" fill="hold">
                                              <p:stCondLst>
                                                <p:cond delay="0"/>
                                              </p:stCondLst>
                                            </p:cTn>
                                            <p:tgtEl>
                                              <p:spTgt spid="104"/>
                                            </p:tgtEl>
                                            <p:attrNameLst>
                                              <p:attrName>style.visibility</p:attrName>
                                            </p:attrNameLst>
                                          </p:cBhvr>
                                          <p:to>
                                            <p:strVal val="visible"/>
                                          </p:to>
                                        </p:set>
                                        <p:anim calcmode="lin" valueType="num">
                                          <p:cBhvr>
                                            <p:cTn id="103" dur="500" fill="hold"/>
                                            <p:tgtEl>
                                              <p:spTgt spid="104"/>
                                            </p:tgtEl>
                                            <p:attrNameLst>
                                              <p:attrName>ppt_w</p:attrName>
                                            </p:attrNameLst>
                                          </p:cBhvr>
                                          <p:tavLst>
                                            <p:tav tm="0">
                                              <p:val>
                                                <p:strVal val="4/3*#ppt_w"/>
                                              </p:val>
                                            </p:tav>
                                            <p:tav tm="100000">
                                              <p:val>
                                                <p:strVal val="#ppt_w"/>
                                              </p:val>
                                            </p:tav>
                                          </p:tavLst>
                                        </p:anim>
                                        <p:anim calcmode="lin" valueType="num">
                                          <p:cBhvr>
                                            <p:cTn id="104" dur="500" fill="hold"/>
                                            <p:tgtEl>
                                              <p:spTgt spid="104"/>
                                            </p:tgtEl>
                                            <p:attrNameLst>
                                              <p:attrName>ppt_h</p:attrName>
                                            </p:attrNameLst>
                                          </p:cBhvr>
                                          <p:tavLst>
                                            <p:tav tm="0">
                                              <p:val>
                                                <p:strVal val="4/3*#ppt_h"/>
                                              </p:val>
                                            </p:tav>
                                            <p:tav tm="100000">
                                              <p:val>
                                                <p:strVal val="#ppt_h"/>
                                              </p:val>
                                            </p:tav>
                                          </p:tavLst>
                                        </p:anim>
                                      </p:childTnLst>
                                    </p:cTn>
                                  </p:par>
                                  <p:par>
                                    <p:cTn id="105" presetID="23" presetClass="entr" presetSubtype="288" fill="hold" nodeType="withEffect">
                                      <p:stCondLst>
                                        <p:cond delay="500"/>
                                      </p:stCondLst>
                                      <p:childTnLst>
                                        <p:set>
                                          <p:cBhvr>
                                            <p:cTn id="106" dur="1" fill="hold">
                                              <p:stCondLst>
                                                <p:cond delay="0"/>
                                              </p:stCondLst>
                                            </p:cTn>
                                            <p:tgtEl>
                                              <p:spTgt spid="108"/>
                                            </p:tgtEl>
                                            <p:attrNameLst>
                                              <p:attrName>style.visibility</p:attrName>
                                            </p:attrNameLst>
                                          </p:cBhvr>
                                          <p:to>
                                            <p:strVal val="visible"/>
                                          </p:to>
                                        </p:set>
                                        <p:anim calcmode="lin" valueType="num">
                                          <p:cBhvr>
                                            <p:cTn id="107" dur="500" fill="hold"/>
                                            <p:tgtEl>
                                              <p:spTgt spid="108"/>
                                            </p:tgtEl>
                                            <p:attrNameLst>
                                              <p:attrName>ppt_w</p:attrName>
                                            </p:attrNameLst>
                                          </p:cBhvr>
                                          <p:tavLst>
                                            <p:tav tm="0">
                                              <p:val>
                                                <p:strVal val="4/3*#ppt_w"/>
                                              </p:val>
                                            </p:tav>
                                            <p:tav tm="100000">
                                              <p:val>
                                                <p:strVal val="#ppt_w"/>
                                              </p:val>
                                            </p:tav>
                                          </p:tavLst>
                                        </p:anim>
                                        <p:anim calcmode="lin" valueType="num">
                                          <p:cBhvr>
                                            <p:cTn id="108" dur="500" fill="hold"/>
                                            <p:tgtEl>
                                              <p:spTgt spid="108"/>
                                            </p:tgtEl>
                                            <p:attrNameLst>
                                              <p:attrName>ppt_h</p:attrName>
                                            </p:attrNameLst>
                                          </p:cBhvr>
                                          <p:tavLst>
                                            <p:tav tm="0">
                                              <p:val>
                                                <p:strVal val="4/3*#ppt_h"/>
                                              </p:val>
                                            </p:tav>
                                            <p:tav tm="100000">
                                              <p:val>
                                                <p:strVal val="#ppt_h"/>
                                              </p:val>
                                            </p:tav>
                                          </p:tavLst>
                                        </p:anim>
                                      </p:childTnLst>
                                    </p:cTn>
                                  </p:par>
                                  <p:par>
                                    <p:cTn id="109" presetID="23" presetClass="entr" presetSubtype="288" fill="hold" nodeType="withEffect">
                                      <p:stCondLst>
                                        <p:cond delay="600"/>
                                      </p:stCondLst>
                                      <p:childTnLst>
                                        <p:set>
                                          <p:cBhvr>
                                            <p:cTn id="110" dur="1" fill="hold">
                                              <p:stCondLst>
                                                <p:cond delay="0"/>
                                              </p:stCondLst>
                                            </p:cTn>
                                            <p:tgtEl>
                                              <p:spTgt spid="112"/>
                                            </p:tgtEl>
                                            <p:attrNameLst>
                                              <p:attrName>style.visibility</p:attrName>
                                            </p:attrNameLst>
                                          </p:cBhvr>
                                          <p:to>
                                            <p:strVal val="visible"/>
                                          </p:to>
                                        </p:set>
                                        <p:anim calcmode="lin" valueType="num">
                                          <p:cBhvr>
                                            <p:cTn id="111" dur="500" fill="hold"/>
                                            <p:tgtEl>
                                              <p:spTgt spid="112"/>
                                            </p:tgtEl>
                                            <p:attrNameLst>
                                              <p:attrName>ppt_w</p:attrName>
                                            </p:attrNameLst>
                                          </p:cBhvr>
                                          <p:tavLst>
                                            <p:tav tm="0">
                                              <p:val>
                                                <p:strVal val="4/3*#ppt_w"/>
                                              </p:val>
                                            </p:tav>
                                            <p:tav tm="100000">
                                              <p:val>
                                                <p:strVal val="#ppt_w"/>
                                              </p:val>
                                            </p:tav>
                                          </p:tavLst>
                                        </p:anim>
                                        <p:anim calcmode="lin" valueType="num">
                                          <p:cBhvr>
                                            <p:cTn id="112" dur="500" fill="hold"/>
                                            <p:tgtEl>
                                              <p:spTgt spid="112"/>
                                            </p:tgtEl>
                                            <p:attrNameLst>
                                              <p:attrName>ppt_h</p:attrName>
                                            </p:attrNameLst>
                                          </p:cBhvr>
                                          <p:tavLst>
                                            <p:tav tm="0">
                                              <p:val>
                                                <p:strVal val="4/3*#ppt_h"/>
                                              </p:val>
                                            </p:tav>
                                            <p:tav tm="100000">
                                              <p:val>
                                                <p:strVal val="#ppt_h"/>
                                              </p:val>
                                            </p:tav>
                                          </p:tavLst>
                                        </p:anim>
                                      </p:childTnLst>
                                    </p:cTn>
                                  </p:par>
                                  <p:par>
                                    <p:cTn id="113" presetID="23" presetClass="entr" presetSubtype="288" fill="hold" nodeType="withEffect">
                                      <p:stCondLst>
                                        <p:cond delay="700"/>
                                      </p:stCondLst>
                                      <p:childTnLst>
                                        <p:set>
                                          <p:cBhvr>
                                            <p:cTn id="114" dur="1" fill="hold">
                                              <p:stCondLst>
                                                <p:cond delay="0"/>
                                              </p:stCondLst>
                                            </p:cTn>
                                            <p:tgtEl>
                                              <p:spTgt spid="116"/>
                                            </p:tgtEl>
                                            <p:attrNameLst>
                                              <p:attrName>style.visibility</p:attrName>
                                            </p:attrNameLst>
                                          </p:cBhvr>
                                          <p:to>
                                            <p:strVal val="visible"/>
                                          </p:to>
                                        </p:set>
                                        <p:anim calcmode="lin" valueType="num">
                                          <p:cBhvr>
                                            <p:cTn id="115" dur="500" fill="hold"/>
                                            <p:tgtEl>
                                              <p:spTgt spid="116"/>
                                            </p:tgtEl>
                                            <p:attrNameLst>
                                              <p:attrName>ppt_w</p:attrName>
                                            </p:attrNameLst>
                                          </p:cBhvr>
                                          <p:tavLst>
                                            <p:tav tm="0">
                                              <p:val>
                                                <p:strVal val="4/3*#ppt_w"/>
                                              </p:val>
                                            </p:tav>
                                            <p:tav tm="100000">
                                              <p:val>
                                                <p:strVal val="#ppt_w"/>
                                              </p:val>
                                            </p:tav>
                                          </p:tavLst>
                                        </p:anim>
                                        <p:anim calcmode="lin" valueType="num">
                                          <p:cBhvr>
                                            <p:cTn id="116" dur="500" fill="hold"/>
                                            <p:tgtEl>
                                              <p:spTgt spid="116"/>
                                            </p:tgtEl>
                                            <p:attrNameLst>
                                              <p:attrName>ppt_h</p:attrName>
                                            </p:attrNameLst>
                                          </p:cBhvr>
                                          <p:tavLst>
                                            <p:tav tm="0">
                                              <p:val>
                                                <p:strVal val="4/3*#ppt_h"/>
                                              </p:val>
                                            </p:tav>
                                            <p:tav tm="100000">
                                              <p:val>
                                                <p:strVal val="#ppt_h"/>
                                              </p:val>
                                            </p:tav>
                                          </p:tavLst>
                                        </p:anim>
                                      </p:childTnLst>
                                    </p:cTn>
                                  </p:par>
                                  <p:par>
                                    <p:cTn id="117" presetID="22" presetClass="entr" presetSubtype="8" fill="hold" grpId="0" nodeType="withEffect">
                                      <p:stCondLst>
                                        <p:cond delay="700"/>
                                      </p:stCondLst>
                                      <p:childTnLst>
                                        <p:set>
                                          <p:cBhvr>
                                            <p:cTn id="118" dur="1" fill="hold">
                                              <p:stCondLst>
                                                <p:cond delay="0"/>
                                              </p:stCondLst>
                                            </p:cTn>
                                            <p:tgtEl>
                                              <p:spTgt spid="187"/>
                                            </p:tgtEl>
                                            <p:attrNameLst>
                                              <p:attrName>style.visibility</p:attrName>
                                            </p:attrNameLst>
                                          </p:cBhvr>
                                          <p:to>
                                            <p:strVal val="visible"/>
                                          </p:to>
                                        </p:set>
                                        <p:animEffect transition="in" filter="wipe(left)">
                                          <p:cBhvr>
                                            <p:cTn id="119" dur="500"/>
                                            <p:tgtEl>
                                              <p:spTgt spid="187"/>
                                            </p:tgtEl>
                                          </p:cBhvr>
                                        </p:animEffect>
                                      </p:childTnLst>
                                    </p:cTn>
                                  </p:par>
                                  <p:par>
                                    <p:cTn id="120" presetID="22" presetClass="entr" presetSubtype="8" fill="hold" grpId="0" nodeType="withEffect">
                                      <p:stCondLst>
                                        <p:cond delay="800"/>
                                      </p:stCondLst>
                                      <p:childTnLst>
                                        <p:set>
                                          <p:cBhvr>
                                            <p:cTn id="121" dur="1" fill="hold">
                                              <p:stCondLst>
                                                <p:cond delay="0"/>
                                              </p:stCondLst>
                                            </p:cTn>
                                            <p:tgtEl>
                                              <p:spTgt spid="2"/>
                                            </p:tgtEl>
                                            <p:attrNameLst>
                                              <p:attrName>style.visibility</p:attrName>
                                            </p:attrNameLst>
                                          </p:cBhvr>
                                          <p:to>
                                            <p:strVal val="visible"/>
                                          </p:to>
                                        </p:set>
                                        <p:animEffect transition="in" filter="wipe(left)">
                                          <p:cBhvr>
                                            <p:cTn id="122" dur="500"/>
                                            <p:tgtEl>
                                              <p:spTgt spid="2"/>
                                            </p:tgtEl>
                                          </p:cBhvr>
                                        </p:animEffect>
                                      </p:childTnLst>
                                    </p:cTn>
                                  </p:par>
                                  <p:par>
                                    <p:cTn id="123" presetID="22" presetClass="entr" presetSubtype="8" fill="hold" grpId="0" nodeType="withEffect">
                                      <p:stCondLst>
                                        <p:cond delay="900"/>
                                      </p:stCondLst>
                                      <p:childTnLst>
                                        <p:set>
                                          <p:cBhvr>
                                            <p:cTn id="124" dur="1" fill="hold">
                                              <p:stCondLst>
                                                <p:cond delay="0"/>
                                              </p:stCondLst>
                                            </p:cTn>
                                            <p:tgtEl>
                                              <p:spTgt spid="3"/>
                                            </p:tgtEl>
                                            <p:attrNameLst>
                                              <p:attrName>style.visibility</p:attrName>
                                            </p:attrNameLst>
                                          </p:cBhvr>
                                          <p:to>
                                            <p:strVal val="visible"/>
                                          </p:to>
                                        </p:set>
                                        <p:animEffect transition="in" filter="wipe(left)">
                                          <p:cBhvr>
                                            <p:cTn id="125" dur="500"/>
                                            <p:tgtEl>
                                              <p:spTgt spid="3"/>
                                            </p:tgtEl>
                                          </p:cBhvr>
                                        </p:animEffect>
                                      </p:childTnLst>
                                    </p:cTn>
                                  </p:par>
                                  <p:par>
                                    <p:cTn id="126" presetID="22" presetClass="entr" presetSubtype="8" fill="hold" grpId="0" nodeType="withEffect">
                                      <p:stCondLst>
                                        <p:cond delay="1000"/>
                                      </p:stCondLst>
                                      <p:childTnLst>
                                        <p:set>
                                          <p:cBhvr>
                                            <p:cTn id="127" dur="1" fill="hold">
                                              <p:stCondLst>
                                                <p:cond delay="0"/>
                                              </p:stCondLst>
                                            </p:cTn>
                                            <p:tgtEl>
                                              <p:spTgt spid="5"/>
                                            </p:tgtEl>
                                            <p:attrNameLst>
                                              <p:attrName>style.visibility</p:attrName>
                                            </p:attrNameLst>
                                          </p:cBhvr>
                                          <p:to>
                                            <p:strVal val="visible"/>
                                          </p:to>
                                        </p:set>
                                        <p:animEffect transition="in" filter="wipe(left)">
                                          <p:cBhvr>
                                            <p:cTn id="128" dur="500"/>
                                            <p:tgtEl>
                                              <p:spTgt spid="5"/>
                                            </p:tgtEl>
                                          </p:cBhvr>
                                        </p:animEffect>
                                      </p:childTnLst>
                                    </p:cTn>
                                  </p:par>
                                  <p:par>
                                    <p:cTn id="129" presetID="22" presetClass="entr" presetSubtype="8" fill="hold" grpId="0" nodeType="withEffect">
                                      <p:stCondLst>
                                        <p:cond delay="1100"/>
                                      </p:stCondLst>
                                      <p:childTnLst>
                                        <p:set>
                                          <p:cBhvr>
                                            <p:cTn id="130" dur="1" fill="hold">
                                              <p:stCondLst>
                                                <p:cond delay="0"/>
                                              </p:stCondLst>
                                            </p:cTn>
                                            <p:tgtEl>
                                              <p:spTgt spid="6"/>
                                            </p:tgtEl>
                                            <p:attrNameLst>
                                              <p:attrName>style.visibility</p:attrName>
                                            </p:attrNameLst>
                                          </p:cBhvr>
                                          <p:to>
                                            <p:strVal val="visible"/>
                                          </p:to>
                                        </p:set>
                                        <p:animEffect transition="in" filter="wipe(left)">
                                          <p:cBhvr>
                                            <p:cTn id="131" dur="500"/>
                                            <p:tgtEl>
                                              <p:spTgt spid="6"/>
                                            </p:tgtEl>
                                          </p:cBhvr>
                                        </p:animEffect>
                                      </p:childTnLst>
                                    </p:cTn>
                                  </p:par>
                                  <p:par>
                                    <p:cTn id="132" presetID="22" presetClass="entr" presetSubtype="8" fill="hold" grpId="0" nodeType="withEffect">
                                      <p:stCondLst>
                                        <p:cond delay="1200"/>
                                      </p:stCondLst>
                                      <p:childTnLst>
                                        <p:set>
                                          <p:cBhvr>
                                            <p:cTn id="133" dur="1" fill="hold">
                                              <p:stCondLst>
                                                <p:cond delay="0"/>
                                              </p:stCondLst>
                                            </p:cTn>
                                            <p:tgtEl>
                                              <p:spTgt spid="7"/>
                                            </p:tgtEl>
                                            <p:attrNameLst>
                                              <p:attrName>style.visibility</p:attrName>
                                            </p:attrNameLst>
                                          </p:cBhvr>
                                          <p:to>
                                            <p:strVal val="visible"/>
                                          </p:to>
                                        </p:set>
                                        <p:animEffect transition="in" filter="wipe(left)">
                                          <p:cBhvr>
                                            <p:cTn id="134" dur="500"/>
                                            <p:tgtEl>
                                              <p:spTgt spid="7"/>
                                            </p:tgtEl>
                                          </p:cBhvr>
                                        </p:animEffect>
                                      </p:childTnLst>
                                    </p:cTn>
                                  </p:par>
                                  <p:par>
                                    <p:cTn id="135" presetID="22" presetClass="entr" presetSubtype="8" fill="hold" grpId="0" nodeType="withEffect">
                                      <p:stCondLst>
                                        <p:cond delay="1300"/>
                                      </p:stCondLst>
                                      <p:childTnLst>
                                        <p:set>
                                          <p:cBhvr>
                                            <p:cTn id="136" dur="1" fill="hold">
                                              <p:stCondLst>
                                                <p:cond delay="0"/>
                                              </p:stCondLst>
                                            </p:cTn>
                                            <p:tgtEl>
                                              <p:spTgt spid="8"/>
                                            </p:tgtEl>
                                            <p:attrNameLst>
                                              <p:attrName>style.visibility</p:attrName>
                                            </p:attrNameLst>
                                          </p:cBhvr>
                                          <p:to>
                                            <p:strVal val="visible"/>
                                          </p:to>
                                        </p:set>
                                        <p:animEffect transition="in" filter="wipe(left)">
                                          <p:cBhvr>
                                            <p:cTn id="1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82" grpId="0"/>
          <p:bldP spid="2" grpId="0"/>
          <p:bldP spid="3" grpId="0"/>
          <p:bldP spid="5" grpId="0"/>
          <p:bldP spid="6" grpId="0"/>
          <p:bldP spid="7" grpId="0"/>
          <p:bldP spid="8" grpId="0"/>
          <p:bldP spid="64" grpId="0" animBg="1"/>
          <p:bldP spid="64" grpId="1" animBg="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P spid="72" grpId="0" animBg="1"/>
          <p:bldP spid="72" grpId="1" animBg="1"/>
          <p:bldP spid="73" grpId="0" animBg="1"/>
          <p:bldP spid="73" grpId="1" animBg="1"/>
          <p:bldP spid="74" grpId="0" animBg="1"/>
          <p:bldP spid="74"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2000" fill="hold"/>
                                            <p:tgtEl>
                                              <p:spTgt spid="79"/>
                                            </p:tgtEl>
                                            <p:attrNameLst>
                                              <p:attrName>ppt_x</p:attrName>
                                            </p:attrNameLst>
                                          </p:cBhvr>
                                          <p:tavLst>
                                            <p:tav tm="0">
                                              <p:val>
                                                <p:strVal val="#ppt_x"/>
                                              </p:val>
                                            </p:tav>
                                            <p:tav tm="100000">
                                              <p:val>
                                                <p:strVal val="#ppt_x"/>
                                              </p:val>
                                            </p:tav>
                                          </p:tavLst>
                                        </p:anim>
                                        <p:anim calcmode="lin" valueType="num">
                                          <p:cBhvr additive="base">
                                            <p:cTn id="8" dur="2000" fill="hold"/>
                                            <p:tgtEl>
                                              <p:spTgt spid="79"/>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42" presetClass="path" presetSubtype="0" accel="50000" decel="50000" fill="hold" nodeType="withEffect">
                                      <p:stCondLst>
                                        <p:cond delay="500"/>
                                      </p:stCondLst>
                                      <p:childTnLst>
                                        <p:animMotion origin="layout" path="M 2.82069E-6 -1.43783E-6 L -0.09113 -0.11725 " pathEditMode="relative" rAng="0" ptsTypes="AA">
                                          <p:cBhvr>
                                            <p:cTn id="13" dur="1500" spd="-100000" fill="hold"/>
                                            <p:tgtEl>
                                              <p:spTgt spid="10"/>
                                            </p:tgtEl>
                                            <p:attrNameLst>
                                              <p:attrName>ppt_x</p:attrName>
                                              <p:attrName>ppt_y</p:attrName>
                                            </p:attrNameLst>
                                          </p:cBhvr>
                                          <p:rCtr x="-4565" y="-5862"/>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1000" fill="hold"/>
                                            <p:tgtEl>
                                              <p:spTgt spid="82"/>
                                            </p:tgtEl>
                                            <p:attrNameLst>
                                              <p:attrName>ppt_w</p:attrName>
                                            </p:attrNameLst>
                                          </p:cBhvr>
                                          <p:tavLst>
                                            <p:tav tm="0">
                                              <p:val>
                                                <p:fltVal val="0"/>
                                              </p:val>
                                            </p:tav>
                                            <p:tav tm="100000">
                                              <p:val>
                                                <p:strVal val="#ppt_w"/>
                                              </p:val>
                                            </p:tav>
                                          </p:tavLst>
                                        </p:anim>
                                        <p:anim calcmode="lin" valueType="num">
                                          <p:cBhvr>
                                            <p:cTn id="17" dur="1000" fill="hold"/>
                                            <p:tgtEl>
                                              <p:spTgt spid="82"/>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Effect transition="in" filter="fade">
                                          <p:cBhvr>
                                            <p:cTn id="20" dur="1000"/>
                                            <p:tgtEl>
                                              <p:spTgt spid="64"/>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1000"/>
                                            <p:tgtEl>
                                              <p:spTgt spid="65"/>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66"/>
                                            </p:tgtEl>
                                            <p:attrNameLst>
                                              <p:attrName>style.visibility</p:attrName>
                                            </p:attrNameLst>
                                          </p:cBhvr>
                                          <p:to>
                                            <p:strVal val="visible"/>
                                          </p:to>
                                        </p:set>
                                        <p:animEffect transition="in" filter="fade">
                                          <p:cBhvr>
                                            <p:cTn id="26" dur="1000"/>
                                            <p:tgtEl>
                                              <p:spTgt spid="66"/>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1000"/>
                                            <p:tgtEl>
                                              <p:spTgt spid="67"/>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1000"/>
                                            <p:tgtEl>
                                              <p:spTgt spid="6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0"/>
                                            </p:tgtEl>
                                            <p:attrNameLst>
                                              <p:attrName>style.visibility</p:attrName>
                                            </p:attrNameLst>
                                          </p:cBhvr>
                                          <p:to>
                                            <p:strVal val="visible"/>
                                          </p:to>
                                        </p:set>
                                        <p:animEffect transition="in" filter="fade">
                                          <p:cBhvr>
                                            <p:cTn id="35" dur="1000"/>
                                            <p:tgtEl>
                                              <p:spTgt spid="7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68"/>
                                            </p:tgtEl>
                                            <p:attrNameLst>
                                              <p:attrName>style.visibility</p:attrName>
                                            </p:attrNameLst>
                                          </p:cBhvr>
                                          <p:to>
                                            <p:strVal val="visible"/>
                                          </p:to>
                                        </p:set>
                                        <p:animEffect transition="in" filter="fade">
                                          <p:cBhvr>
                                            <p:cTn id="38" dur="1000"/>
                                            <p:tgtEl>
                                              <p:spTgt spid="68"/>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72"/>
                                            </p:tgtEl>
                                            <p:attrNameLst>
                                              <p:attrName>style.visibility</p:attrName>
                                            </p:attrNameLst>
                                          </p:cBhvr>
                                          <p:to>
                                            <p:strVal val="visible"/>
                                          </p:to>
                                        </p:set>
                                        <p:animEffect transition="in" filter="fade">
                                          <p:cBhvr>
                                            <p:cTn id="41" dur="1000"/>
                                            <p:tgtEl>
                                              <p:spTgt spid="72"/>
                                            </p:tgtEl>
                                          </p:cBhvr>
                                        </p:animEffect>
                                      </p:childTnLst>
                                    </p:cTn>
                                  </p:par>
                                  <p:par>
                                    <p:cTn id="42" presetID="10" presetClass="entr" presetSubtype="0" fill="hold" grpId="0" nodeType="withEffect">
                                      <p:stCondLst>
                                        <p:cond delay="800"/>
                                      </p:stCondLst>
                                      <p:childTnLst>
                                        <p:set>
                                          <p:cBhvr>
                                            <p:cTn id="43" dur="1" fill="hold">
                                              <p:stCondLst>
                                                <p:cond delay="0"/>
                                              </p:stCondLst>
                                            </p:cTn>
                                            <p:tgtEl>
                                              <p:spTgt spid="73"/>
                                            </p:tgtEl>
                                            <p:attrNameLst>
                                              <p:attrName>style.visibility</p:attrName>
                                            </p:attrNameLst>
                                          </p:cBhvr>
                                          <p:to>
                                            <p:strVal val="visible"/>
                                          </p:to>
                                        </p:set>
                                        <p:animEffect transition="in" filter="fade">
                                          <p:cBhvr>
                                            <p:cTn id="44" dur="1000"/>
                                            <p:tgtEl>
                                              <p:spTgt spid="73"/>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71"/>
                                            </p:tgtEl>
                                            <p:attrNameLst>
                                              <p:attrName>style.visibility</p:attrName>
                                            </p:attrNameLst>
                                          </p:cBhvr>
                                          <p:to>
                                            <p:strVal val="visible"/>
                                          </p:to>
                                        </p:set>
                                        <p:animEffect transition="in" filter="fade">
                                          <p:cBhvr>
                                            <p:cTn id="47" dur="1000"/>
                                            <p:tgtEl>
                                              <p:spTgt spid="71"/>
                                            </p:tgtEl>
                                          </p:cBhvr>
                                        </p:animEffect>
                                      </p:childTnLst>
                                    </p:cTn>
                                  </p:par>
                                  <p:par>
                                    <p:cTn id="48" presetID="2" presetClass="entr" presetSubtype="2" fill="hold" grpId="0" nodeType="withEffect">
                                      <p:stCondLst>
                                        <p:cond delay="1000"/>
                                      </p:stCondLst>
                                      <p:childTnLst>
                                        <p:set>
                                          <p:cBhvr>
                                            <p:cTn id="49" dur="1" fill="hold">
                                              <p:stCondLst>
                                                <p:cond delay="0"/>
                                              </p:stCondLst>
                                            </p:cTn>
                                            <p:tgtEl>
                                              <p:spTgt spid="74"/>
                                            </p:tgtEl>
                                            <p:attrNameLst>
                                              <p:attrName>style.visibility</p:attrName>
                                            </p:attrNameLst>
                                          </p:cBhvr>
                                          <p:to>
                                            <p:strVal val="visible"/>
                                          </p:to>
                                        </p:set>
                                        <p:anim calcmode="lin" valueType="num">
                                          <p:cBhvr additive="base">
                                            <p:cTn id="50" dur="1000" fill="hold"/>
                                            <p:tgtEl>
                                              <p:spTgt spid="74"/>
                                            </p:tgtEl>
                                            <p:attrNameLst>
                                              <p:attrName>ppt_x</p:attrName>
                                            </p:attrNameLst>
                                          </p:cBhvr>
                                          <p:tavLst>
                                            <p:tav tm="0">
                                              <p:val>
                                                <p:strVal val="1+#ppt_w/2"/>
                                              </p:val>
                                            </p:tav>
                                            <p:tav tm="100000">
                                              <p:val>
                                                <p:strVal val="#ppt_x"/>
                                              </p:val>
                                            </p:tav>
                                          </p:tavLst>
                                        </p:anim>
                                        <p:anim calcmode="lin" valueType="num">
                                          <p:cBhvr additive="base">
                                            <p:cTn id="51" dur="1000" fill="hold"/>
                                            <p:tgtEl>
                                              <p:spTgt spid="74"/>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500"/>
                                      </p:stCondLst>
                                      <p:childTnLst>
                                        <p:animEffect transition="out" filter="fade">
                                          <p:cBhvr>
                                            <p:cTn id="53" dur="1000" tmFilter="0, 0; .2, .5; .8, .5; 1, 0"/>
                                            <p:tgtEl>
                                              <p:spTgt spid="64"/>
                                            </p:tgtEl>
                                          </p:cBhvr>
                                        </p:animEffect>
                                        <p:animScale>
                                          <p:cBhvr>
                                            <p:cTn id="54" dur="500" autoRev="1" fill="hold"/>
                                            <p:tgtEl>
                                              <p:spTgt spid="64"/>
                                            </p:tgtEl>
                                          </p:cBhvr>
                                          <p:by x="105000" y="105000"/>
                                        </p:animScale>
                                      </p:childTnLst>
                                    </p:cTn>
                                  </p:par>
                                  <p:par>
                                    <p:cTn id="55" presetID="26" presetClass="emph" presetSubtype="0" fill="hold" grpId="1" nodeType="withEffect">
                                      <p:stCondLst>
                                        <p:cond delay="600"/>
                                      </p:stCondLst>
                                      <p:childTnLst>
                                        <p:animEffect transition="out" filter="fade">
                                          <p:cBhvr>
                                            <p:cTn id="56" dur="1000" tmFilter="0, 0; .2, .5; .8, .5; 1, 0"/>
                                            <p:tgtEl>
                                              <p:spTgt spid="65"/>
                                            </p:tgtEl>
                                          </p:cBhvr>
                                        </p:animEffect>
                                        <p:animScale>
                                          <p:cBhvr>
                                            <p:cTn id="57" dur="500" autoRev="1" fill="hold"/>
                                            <p:tgtEl>
                                              <p:spTgt spid="65"/>
                                            </p:tgtEl>
                                          </p:cBhvr>
                                          <p:by x="105000" y="105000"/>
                                        </p:animScale>
                                      </p:childTnLst>
                                    </p:cTn>
                                  </p:par>
                                  <p:par>
                                    <p:cTn id="58" presetID="26" presetClass="emph" presetSubtype="0" fill="hold" grpId="1" nodeType="withEffect">
                                      <p:stCondLst>
                                        <p:cond delay="700"/>
                                      </p:stCondLst>
                                      <p:childTnLst>
                                        <p:animEffect transition="out" filter="fade">
                                          <p:cBhvr>
                                            <p:cTn id="59" dur="1000" tmFilter="0, 0; .2, .5; .8, .5; 1, 0"/>
                                            <p:tgtEl>
                                              <p:spTgt spid="66"/>
                                            </p:tgtEl>
                                          </p:cBhvr>
                                        </p:animEffect>
                                        <p:animScale>
                                          <p:cBhvr>
                                            <p:cTn id="60" dur="500" autoRev="1" fill="hold"/>
                                            <p:tgtEl>
                                              <p:spTgt spid="66"/>
                                            </p:tgtEl>
                                          </p:cBhvr>
                                          <p:by x="105000" y="105000"/>
                                        </p:animScale>
                                      </p:childTnLst>
                                    </p:cTn>
                                  </p:par>
                                  <p:par>
                                    <p:cTn id="61" presetID="26" presetClass="emph" presetSubtype="0" fill="hold" grpId="1" nodeType="withEffect">
                                      <p:stCondLst>
                                        <p:cond delay="800"/>
                                      </p:stCondLst>
                                      <p:childTnLst>
                                        <p:animEffect transition="out" filter="fade">
                                          <p:cBhvr>
                                            <p:cTn id="62" dur="1000" tmFilter="0, 0; .2, .5; .8, .5; 1, 0"/>
                                            <p:tgtEl>
                                              <p:spTgt spid="67"/>
                                            </p:tgtEl>
                                          </p:cBhvr>
                                        </p:animEffect>
                                        <p:animScale>
                                          <p:cBhvr>
                                            <p:cTn id="63" dur="500" autoRev="1" fill="hold"/>
                                            <p:tgtEl>
                                              <p:spTgt spid="67"/>
                                            </p:tgtEl>
                                          </p:cBhvr>
                                          <p:by x="105000" y="105000"/>
                                        </p:animScale>
                                      </p:childTnLst>
                                    </p:cTn>
                                  </p:par>
                                  <p:par>
                                    <p:cTn id="64" presetID="26" presetClass="emph" presetSubtype="0" fill="hold" grpId="1" nodeType="withEffect">
                                      <p:stCondLst>
                                        <p:cond delay="900"/>
                                      </p:stCondLst>
                                      <p:childTnLst>
                                        <p:animEffect transition="out" filter="fade">
                                          <p:cBhvr>
                                            <p:cTn id="65" dur="1000" tmFilter="0, 0; .2, .5; .8, .5; 1, 0"/>
                                            <p:tgtEl>
                                              <p:spTgt spid="69"/>
                                            </p:tgtEl>
                                          </p:cBhvr>
                                        </p:animEffect>
                                        <p:animScale>
                                          <p:cBhvr>
                                            <p:cTn id="66" dur="500" autoRev="1" fill="hold"/>
                                            <p:tgtEl>
                                              <p:spTgt spid="69"/>
                                            </p:tgtEl>
                                          </p:cBhvr>
                                          <p:by x="105000" y="105000"/>
                                        </p:animScale>
                                      </p:childTnLst>
                                    </p:cTn>
                                  </p:par>
                                  <p:par>
                                    <p:cTn id="67" presetID="26" presetClass="emph" presetSubtype="0" fill="hold" grpId="1" nodeType="withEffect">
                                      <p:stCondLst>
                                        <p:cond delay="1000"/>
                                      </p:stCondLst>
                                      <p:childTnLst>
                                        <p:animEffect transition="out" filter="fade">
                                          <p:cBhvr>
                                            <p:cTn id="68" dur="1000" tmFilter="0, 0; .2, .5; .8, .5; 1, 0"/>
                                            <p:tgtEl>
                                              <p:spTgt spid="70"/>
                                            </p:tgtEl>
                                          </p:cBhvr>
                                        </p:animEffect>
                                        <p:animScale>
                                          <p:cBhvr>
                                            <p:cTn id="69" dur="500" autoRev="1" fill="hold"/>
                                            <p:tgtEl>
                                              <p:spTgt spid="70"/>
                                            </p:tgtEl>
                                          </p:cBhvr>
                                          <p:by x="105000" y="105000"/>
                                        </p:animScale>
                                      </p:childTnLst>
                                    </p:cTn>
                                  </p:par>
                                  <p:par>
                                    <p:cTn id="70" presetID="26" presetClass="emph" presetSubtype="0" fill="hold" grpId="1" nodeType="withEffect">
                                      <p:stCondLst>
                                        <p:cond delay="1100"/>
                                      </p:stCondLst>
                                      <p:childTnLst>
                                        <p:animEffect transition="out" filter="fade">
                                          <p:cBhvr>
                                            <p:cTn id="71" dur="1000" tmFilter="0, 0; .2, .5; .8, .5; 1, 0"/>
                                            <p:tgtEl>
                                              <p:spTgt spid="68"/>
                                            </p:tgtEl>
                                          </p:cBhvr>
                                        </p:animEffect>
                                        <p:animScale>
                                          <p:cBhvr>
                                            <p:cTn id="72" dur="500" autoRev="1" fill="hold"/>
                                            <p:tgtEl>
                                              <p:spTgt spid="68"/>
                                            </p:tgtEl>
                                          </p:cBhvr>
                                          <p:by x="105000" y="105000"/>
                                        </p:animScale>
                                      </p:childTnLst>
                                    </p:cTn>
                                  </p:par>
                                  <p:par>
                                    <p:cTn id="73" presetID="26" presetClass="emph" presetSubtype="0" fill="hold" grpId="1" nodeType="withEffect">
                                      <p:stCondLst>
                                        <p:cond delay="1200"/>
                                      </p:stCondLst>
                                      <p:childTnLst>
                                        <p:animEffect transition="out" filter="fade">
                                          <p:cBhvr>
                                            <p:cTn id="74" dur="1000" tmFilter="0, 0; .2, .5; .8, .5; 1, 0"/>
                                            <p:tgtEl>
                                              <p:spTgt spid="72"/>
                                            </p:tgtEl>
                                          </p:cBhvr>
                                        </p:animEffect>
                                        <p:animScale>
                                          <p:cBhvr>
                                            <p:cTn id="75" dur="500" autoRev="1" fill="hold"/>
                                            <p:tgtEl>
                                              <p:spTgt spid="72"/>
                                            </p:tgtEl>
                                          </p:cBhvr>
                                          <p:by x="105000" y="105000"/>
                                        </p:animScale>
                                      </p:childTnLst>
                                    </p:cTn>
                                  </p:par>
                                  <p:par>
                                    <p:cTn id="76" presetID="26" presetClass="emph" presetSubtype="0" fill="hold" grpId="1" nodeType="withEffect">
                                      <p:stCondLst>
                                        <p:cond delay="1300"/>
                                      </p:stCondLst>
                                      <p:childTnLst>
                                        <p:animEffect transition="out" filter="fade">
                                          <p:cBhvr>
                                            <p:cTn id="77" dur="1000" tmFilter="0, 0; .2, .5; .8, .5; 1, 0"/>
                                            <p:tgtEl>
                                              <p:spTgt spid="73"/>
                                            </p:tgtEl>
                                          </p:cBhvr>
                                        </p:animEffect>
                                        <p:animScale>
                                          <p:cBhvr>
                                            <p:cTn id="78" dur="500" autoRev="1" fill="hold"/>
                                            <p:tgtEl>
                                              <p:spTgt spid="73"/>
                                            </p:tgtEl>
                                          </p:cBhvr>
                                          <p:by x="105000" y="105000"/>
                                        </p:animScale>
                                      </p:childTnLst>
                                    </p:cTn>
                                  </p:par>
                                  <p:par>
                                    <p:cTn id="79" presetID="26" presetClass="emph" presetSubtype="0" fill="hold" grpId="1" nodeType="withEffect">
                                      <p:stCondLst>
                                        <p:cond delay="1400"/>
                                      </p:stCondLst>
                                      <p:childTnLst>
                                        <p:animEffect transition="out" filter="fade">
                                          <p:cBhvr>
                                            <p:cTn id="80" dur="1000" tmFilter="0, 0; .2, .5; .8, .5; 1, 0"/>
                                            <p:tgtEl>
                                              <p:spTgt spid="71"/>
                                            </p:tgtEl>
                                          </p:cBhvr>
                                        </p:animEffect>
                                        <p:animScale>
                                          <p:cBhvr>
                                            <p:cTn id="81" dur="500" autoRev="1" fill="hold"/>
                                            <p:tgtEl>
                                              <p:spTgt spid="71"/>
                                            </p:tgtEl>
                                          </p:cBhvr>
                                          <p:by x="105000" y="105000"/>
                                        </p:animScale>
                                      </p:childTnLst>
                                    </p:cTn>
                                  </p:par>
                                  <p:par>
                                    <p:cTn id="82" presetID="26" presetClass="emph" presetSubtype="0" fill="hold" grpId="1" nodeType="withEffect">
                                      <p:stCondLst>
                                        <p:cond delay="1500"/>
                                      </p:stCondLst>
                                      <p:childTnLst>
                                        <p:animEffect transition="out" filter="fade">
                                          <p:cBhvr>
                                            <p:cTn id="83" dur="1000" tmFilter="0, 0; .2, .5; .8, .5; 1, 0"/>
                                            <p:tgtEl>
                                              <p:spTgt spid="74"/>
                                            </p:tgtEl>
                                          </p:cBhvr>
                                        </p:animEffect>
                                        <p:animScale>
                                          <p:cBhvr>
                                            <p:cTn id="84" dur="500" autoRev="1" fill="hold"/>
                                            <p:tgtEl>
                                              <p:spTgt spid="74"/>
                                            </p:tgtEl>
                                          </p:cBhvr>
                                          <p:by x="105000" y="105000"/>
                                        </p:animScale>
                                      </p:childTnLst>
                                    </p:cTn>
                                  </p:par>
                                </p:childTnLst>
                              </p:cTn>
                            </p:par>
                            <p:par>
                              <p:cTn id="85" fill="hold">
                                <p:stCondLst>
                                  <p:cond delay="2500"/>
                                </p:stCondLst>
                                <p:childTnLst>
                                  <p:par>
                                    <p:cTn id="86" presetID="22" presetClass="entr" presetSubtype="1" fill="hold" nodeType="afterEffect">
                                      <p:stCondLst>
                                        <p:cond delay="0"/>
                                      </p:stCondLst>
                                      <p:childTnLst>
                                        <p:set>
                                          <p:cBhvr>
                                            <p:cTn id="87" dur="1" fill="hold">
                                              <p:stCondLst>
                                                <p:cond delay="0"/>
                                              </p:stCondLst>
                                            </p:cTn>
                                            <p:tgtEl>
                                              <p:spTgt spid="164"/>
                                            </p:tgtEl>
                                            <p:attrNameLst>
                                              <p:attrName>style.visibility</p:attrName>
                                            </p:attrNameLst>
                                          </p:cBhvr>
                                          <p:to>
                                            <p:strVal val="visible"/>
                                          </p:to>
                                        </p:set>
                                        <p:animEffect transition="in" filter="wipe(up)">
                                          <p:cBhvr>
                                            <p:cTn id="88" dur="500"/>
                                            <p:tgtEl>
                                              <p:spTgt spid="164"/>
                                            </p:tgtEl>
                                          </p:cBhvr>
                                        </p:animEffect>
                                      </p:childTnLst>
                                    </p:cTn>
                                  </p:par>
                                  <p:par>
                                    <p:cTn id="89" presetID="23" presetClass="entr" presetSubtype="288" fill="hold" nodeType="withEffect">
                                      <p:stCondLst>
                                        <p:cond delay="100"/>
                                      </p:stCondLst>
                                      <p:childTnLst>
                                        <p:set>
                                          <p:cBhvr>
                                            <p:cTn id="90" dur="1" fill="hold">
                                              <p:stCondLst>
                                                <p:cond delay="0"/>
                                              </p:stCondLst>
                                            </p:cTn>
                                            <p:tgtEl>
                                              <p:spTgt spid="87"/>
                                            </p:tgtEl>
                                            <p:attrNameLst>
                                              <p:attrName>style.visibility</p:attrName>
                                            </p:attrNameLst>
                                          </p:cBhvr>
                                          <p:to>
                                            <p:strVal val="visible"/>
                                          </p:to>
                                        </p:set>
                                        <p:anim calcmode="lin" valueType="num">
                                          <p:cBhvr>
                                            <p:cTn id="91" dur="500" fill="hold"/>
                                            <p:tgtEl>
                                              <p:spTgt spid="87"/>
                                            </p:tgtEl>
                                            <p:attrNameLst>
                                              <p:attrName>ppt_w</p:attrName>
                                            </p:attrNameLst>
                                          </p:cBhvr>
                                          <p:tavLst>
                                            <p:tav tm="0">
                                              <p:val>
                                                <p:strVal val="4/3*#ppt_w"/>
                                              </p:val>
                                            </p:tav>
                                            <p:tav tm="100000">
                                              <p:val>
                                                <p:strVal val="#ppt_w"/>
                                              </p:val>
                                            </p:tav>
                                          </p:tavLst>
                                        </p:anim>
                                        <p:anim calcmode="lin" valueType="num">
                                          <p:cBhvr>
                                            <p:cTn id="92" dur="500" fill="hold"/>
                                            <p:tgtEl>
                                              <p:spTgt spid="87"/>
                                            </p:tgtEl>
                                            <p:attrNameLst>
                                              <p:attrName>ppt_h</p:attrName>
                                            </p:attrNameLst>
                                          </p:cBhvr>
                                          <p:tavLst>
                                            <p:tav tm="0">
                                              <p:val>
                                                <p:strVal val="4/3*#ppt_h"/>
                                              </p:val>
                                            </p:tav>
                                            <p:tav tm="100000">
                                              <p:val>
                                                <p:strVal val="#ppt_h"/>
                                              </p:val>
                                            </p:tav>
                                          </p:tavLst>
                                        </p:anim>
                                      </p:childTnLst>
                                    </p:cTn>
                                  </p:par>
                                  <p:par>
                                    <p:cTn id="93" presetID="23" presetClass="entr" presetSubtype="288" fill="hold" nodeType="withEffect">
                                      <p:stCondLst>
                                        <p:cond delay="2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strVal val="4/3*#ppt_w"/>
                                              </p:val>
                                            </p:tav>
                                            <p:tav tm="100000">
                                              <p:val>
                                                <p:strVal val="#ppt_w"/>
                                              </p:val>
                                            </p:tav>
                                          </p:tavLst>
                                        </p:anim>
                                        <p:anim calcmode="lin" valueType="num">
                                          <p:cBhvr>
                                            <p:cTn id="96" dur="500" fill="hold"/>
                                            <p:tgtEl>
                                              <p:spTgt spid="96"/>
                                            </p:tgtEl>
                                            <p:attrNameLst>
                                              <p:attrName>ppt_h</p:attrName>
                                            </p:attrNameLst>
                                          </p:cBhvr>
                                          <p:tavLst>
                                            <p:tav tm="0">
                                              <p:val>
                                                <p:strVal val="4/3*#ppt_h"/>
                                              </p:val>
                                            </p:tav>
                                            <p:tav tm="100000">
                                              <p:val>
                                                <p:strVal val="#ppt_h"/>
                                              </p:val>
                                            </p:tav>
                                          </p:tavLst>
                                        </p:anim>
                                      </p:childTnLst>
                                    </p:cTn>
                                  </p:par>
                                  <p:par>
                                    <p:cTn id="97" presetID="23" presetClass="entr" presetSubtype="288" fill="hold" nodeType="withEffect">
                                      <p:stCondLst>
                                        <p:cond delay="300"/>
                                      </p:stCondLst>
                                      <p:childTnLst>
                                        <p:set>
                                          <p:cBhvr>
                                            <p:cTn id="98" dur="1" fill="hold">
                                              <p:stCondLst>
                                                <p:cond delay="0"/>
                                              </p:stCondLst>
                                            </p:cTn>
                                            <p:tgtEl>
                                              <p:spTgt spid="100"/>
                                            </p:tgtEl>
                                            <p:attrNameLst>
                                              <p:attrName>style.visibility</p:attrName>
                                            </p:attrNameLst>
                                          </p:cBhvr>
                                          <p:to>
                                            <p:strVal val="visible"/>
                                          </p:to>
                                        </p:set>
                                        <p:anim calcmode="lin" valueType="num">
                                          <p:cBhvr>
                                            <p:cTn id="99" dur="500" fill="hold"/>
                                            <p:tgtEl>
                                              <p:spTgt spid="100"/>
                                            </p:tgtEl>
                                            <p:attrNameLst>
                                              <p:attrName>ppt_w</p:attrName>
                                            </p:attrNameLst>
                                          </p:cBhvr>
                                          <p:tavLst>
                                            <p:tav tm="0">
                                              <p:val>
                                                <p:strVal val="4/3*#ppt_w"/>
                                              </p:val>
                                            </p:tav>
                                            <p:tav tm="100000">
                                              <p:val>
                                                <p:strVal val="#ppt_w"/>
                                              </p:val>
                                            </p:tav>
                                          </p:tavLst>
                                        </p:anim>
                                        <p:anim calcmode="lin" valueType="num">
                                          <p:cBhvr>
                                            <p:cTn id="100" dur="500" fill="hold"/>
                                            <p:tgtEl>
                                              <p:spTgt spid="100"/>
                                            </p:tgtEl>
                                            <p:attrNameLst>
                                              <p:attrName>ppt_h</p:attrName>
                                            </p:attrNameLst>
                                          </p:cBhvr>
                                          <p:tavLst>
                                            <p:tav tm="0">
                                              <p:val>
                                                <p:strVal val="4/3*#ppt_h"/>
                                              </p:val>
                                            </p:tav>
                                            <p:tav tm="100000">
                                              <p:val>
                                                <p:strVal val="#ppt_h"/>
                                              </p:val>
                                            </p:tav>
                                          </p:tavLst>
                                        </p:anim>
                                      </p:childTnLst>
                                    </p:cTn>
                                  </p:par>
                                  <p:par>
                                    <p:cTn id="101" presetID="23" presetClass="entr" presetSubtype="288" fill="hold" nodeType="withEffect">
                                      <p:stCondLst>
                                        <p:cond delay="400"/>
                                      </p:stCondLst>
                                      <p:childTnLst>
                                        <p:set>
                                          <p:cBhvr>
                                            <p:cTn id="102" dur="1" fill="hold">
                                              <p:stCondLst>
                                                <p:cond delay="0"/>
                                              </p:stCondLst>
                                            </p:cTn>
                                            <p:tgtEl>
                                              <p:spTgt spid="104"/>
                                            </p:tgtEl>
                                            <p:attrNameLst>
                                              <p:attrName>style.visibility</p:attrName>
                                            </p:attrNameLst>
                                          </p:cBhvr>
                                          <p:to>
                                            <p:strVal val="visible"/>
                                          </p:to>
                                        </p:set>
                                        <p:anim calcmode="lin" valueType="num">
                                          <p:cBhvr>
                                            <p:cTn id="103" dur="500" fill="hold"/>
                                            <p:tgtEl>
                                              <p:spTgt spid="104"/>
                                            </p:tgtEl>
                                            <p:attrNameLst>
                                              <p:attrName>ppt_w</p:attrName>
                                            </p:attrNameLst>
                                          </p:cBhvr>
                                          <p:tavLst>
                                            <p:tav tm="0">
                                              <p:val>
                                                <p:strVal val="4/3*#ppt_w"/>
                                              </p:val>
                                            </p:tav>
                                            <p:tav tm="100000">
                                              <p:val>
                                                <p:strVal val="#ppt_w"/>
                                              </p:val>
                                            </p:tav>
                                          </p:tavLst>
                                        </p:anim>
                                        <p:anim calcmode="lin" valueType="num">
                                          <p:cBhvr>
                                            <p:cTn id="104" dur="500" fill="hold"/>
                                            <p:tgtEl>
                                              <p:spTgt spid="104"/>
                                            </p:tgtEl>
                                            <p:attrNameLst>
                                              <p:attrName>ppt_h</p:attrName>
                                            </p:attrNameLst>
                                          </p:cBhvr>
                                          <p:tavLst>
                                            <p:tav tm="0">
                                              <p:val>
                                                <p:strVal val="4/3*#ppt_h"/>
                                              </p:val>
                                            </p:tav>
                                            <p:tav tm="100000">
                                              <p:val>
                                                <p:strVal val="#ppt_h"/>
                                              </p:val>
                                            </p:tav>
                                          </p:tavLst>
                                        </p:anim>
                                      </p:childTnLst>
                                    </p:cTn>
                                  </p:par>
                                  <p:par>
                                    <p:cTn id="105" presetID="23" presetClass="entr" presetSubtype="288" fill="hold" nodeType="withEffect">
                                      <p:stCondLst>
                                        <p:cond delay="500"/>
                                      </p:stCondLst>
                                      <p:childTnLst>
                                        <p:set>
                                          <p:cBhvr>
                                            <p:cTn id="106" dur="1" fill="hold">
                                              <p:stCondLst>
                                                <p:cond delay="0"/>
                                              </p:stCondLst>
                                            </p:cTn>
                                            <p:tgtEl>
                                              <p:spTgt spid="108"/>
                                            </p:tgtEl>
                                            <p:attrNameLst>
                                              <p:attrName>style.visibility</p:attrName>
                                            </p:attrNameLst>
                                          </p:cBhvr>
                                          <p:to>
                                            <p:strVal val="visible"/>
                                          </p:to>
                                        </p:set>
                                        <p:anim calcmode="lin" valueType="num">
                                          <p:cBhvr>
                                            <p:cTn id="107" dur="500" fill="hold"/>
                                            <p:tgtEl>
                                              <p:spTgt spid="108"/>
                                            </p:tgtEl>
                                            <p:attrNameLst>
                                              <p:attrName>ppt_w</p:attrName>
                                            </p:attrNameLst>
                                          </p:cBhvr>
                                          <p:tavLst>
                                            <p:tav tm="0">
                                              <p:val>
                                                <p:strVal val="4/3*#ppt_w"/>
                                              </p:val>
                                            </p:tav>
                                            <p:tav tm="100000">
                                              <p:val>
                                                <p:strVal val="#ppt_w"/>
                                              </p:val>
                                            </p:tav>
                                          </p:tavLst>
                                        </p:anim>
                                        <p:anim calcmode="lin" valueType="num">
                                          <p:cBhvr>
                                            <p:cTn id="108" dur="500" fill="hold"/>
                                            <p:tgtEl>
                                              <p:spTgt spid="108"/>
                                            </p:tgtEl>
                                            <p:attrNameLst>
                                              <p:attrName>ppt_h</p:attrName>
                                            </p:attrNameLst>
                                          </p:cBhvr>
                                          <p:tavLst>
                                            <p:tav tm="0">
                                              <p:val>
                                                <p:strVal val="4/3*#ppt_h"/>
                                              </p:val>
                                            </p:tav>
                                            <p:tav tm="100000">
                                              <p:val>
                                                <p:strVal val="#ppt_h"/>
                                              </p:val>
                                            </p:tav>
                                          </p:tavLst>
                                        </p:anim>
                                      </p:childTnLst>
                                    </p:cTn>
                                  </p:par>
                                  <p:par>
                                    <p:cTn id="109" presetID="23" presetClass="entr" presetSubtype="288" fill="hold" nodeType="withEffect">
                                      <p:stCondLst>
                                        <p:cond delay="600"/>
                                      </p:stCondLst>
                                      <p:childTnLst>
                                        <p:set>
                                          <p:cBhvr>
                                            <p:cTn id="110" dur="1" fill="hold">
                                              <p:stCondLst>
                                                <p:cond delay="0"/>
                                              </p:stCondLst>
                                            </p:cTn>
                                            <p:tgtEl>
                                              <p:spTgt spid="112"/>
                                            </p:tgtEl>
                                            <p:attrNameLst>
                                              <p:attrName>style.visibility</p:attrName>
                                            </p:attrNameLst>
                                          </p:cBhvr>
                                          <p:to>
                                            <p:strVal val="visible"/>
                                          </p:to>
                                        </p:set>
                                        <p:anim calcmode="lin" valueType="num">
                                          <p:cBhvr>
                                            <p:cTn id="111" dur="500" fill="hold"/>
                                            <p:tgtEl>
                                              <p:spTgt spid="112"/>
                                            </p:tgtEl>
                                            <p:attrNameLst>
                                              <p:attrName>ppt_w</p:attrName>
                                            </p:attrNameLst>
                                          </p:cBhvr>
                                          <p:tavLst>
                                            <p:tav tm="0">
                                              <p:val>
                                                <p:strVal val="4/3*#ppt_w"/>
                                              </p:val>
                                            </p:tav>
                                            <p:tav tm="100000">
                                              <p:val>
                                                <p:strVal val="#ppt_w"/>
                                              </p:val>
                                            </p:tav>
                                          </p:tavLst>
                                        </p:anim>
                                        <p:anim calcmode="lin" valueType="num">
                                          <p:cBhvr>
                                            <p:cTn id="112" dur="500" fill="hold"/>
                                            <p:tgtEl>
                                              <p:spTgt spid="112"/>
                                            </p:tgtEl>
                                            <p:attrNameLst>
                                              <p:attrName>ppt_h</p:attrName>
                                            </p:attrNameLst>
                                          </p:cBhvr>
                                          <p:tavLst>
                                            <p:tav tm="0">
                                              <p:val>
                                                <p:strVal val="4/3*#ppt_h"/>
                                              </p:val>
                                            </p:tav>
                                            <p:tav tm="100000">
                                              <p:val>
                                                <p:strVal val="#ppt_h"/>
                                              </p:val>
                                            </p:tav>
                                          </p:tavLst>
                                        </p:anim>
                                      </p:childTnLst>
                                    </p:cTn>
                                  </p:par>
                                  <p:par>
                                    <p:cTn id="113" presetID="23" presetClass="entr" presetSubtype="288" fill="hold" nodeType="withEffect">
                                      <p:stCondLst>
                                        <p:cond delay="700"/>
                                      </p:stCondLst>
                                      <p:childTnLst>
                                        <p:set>
                                          <p:cBhvr>
                                            <p:cTn id="114" dur="1" fill="hold">
                                              <p:stCondLst>
                                                <p:cond delay="0"/>
                                              </p:stCondLst>
                                            </p:cTn>
                                            <p:tgtEl>
                                              <p:spTgt spid="116"/>
                                            </p:tgtEl>
                                            <p:attrNameLst>
                                              <p:attrName>style.visibility</p:attrName>
                                            </p:attrNameLst>
                                          </p:cBhvr>
                                          <p:to>
                                            <p:strVal val="visible"/>
                                          </p:to>
                                        </p:set>
                                        <p:anim calcmode="lin" valueType="num">
                                          <p:cBhvr>
                                            <p:cTn id="115" dur="500" fill="hold"/>
                                            <p:tgtEl>
                                              <p:spTgt spid="116"/>
                                            </p:tgtEl>
                                            <p:attrNameLst>
                                              <p:attrName>ppt_w</p:attrName>
                                            </p:attrNameLst>
                                          </p:cBhvr>
                                          <p:tavLst>
                                            <p:tav tm="0">
                                              <p:val>
                                                <p:strVal val="4/3*#ppt_w"/>
                                              </p:val>
                                            </p:tav>
                                            <p:tav tm="100000">
                                              <p:val>
                                                <p:strVal val="#ppt_w"/>
                                              </p:val>
                                            </p:tav>
                                          </p:tavLst>
                                        </p:anim>
                                        <p:anim calcmode="lin" valueType="num">
                                          <p:cBhvr>
                                            <p:cTn id="116" dur="500" fill="hold"/>
                                            <p:tgtEl>
                                              <p:spTgt spid="116"/>
                                            </p:tgtEl>
                                            <p:attrNameLst>
                                              <p:attrName>ppt_h</p:attrName>
                                            </p:attrNameLst>
                                          </p:cBhvr>
                                          <p:tavLst>
                                            <p:tav tm="0">
                                              <p:val>
                                                <p:strVal val="4/3*#ppt_h"/>
                                              </p:val>
                                            </p:tav>
                                            <p:tav tm="100000">
                                              <p:val>
                                                <p:strVal val="#ppt_h"/>
                                              </p:val>
                                            </p:tav>
                                          </p:tavLst>
                                        </p:anim>
                                      </p:childTnLst>
                                    </p:cTn>
                                  </p:par>
                                  <p:par>
                                    <p:cTn id="117" presetID="22" presetClass="entr" presetSubtype="8" fill="hold" grpId="0" nodeType="withEffect">
                                      <p:stCondLst>
                                        <p:cond delay="700"/>
                                      </p:stCondLst>
                                      <p:childTnLst>
                                        <p:set>
                                          <p:cBhvr>
                                            <p:cTn id="118" dur="1" fill="hold">
                                              <p:stCondLst>
                                                <p:cond delay="0"/>
                                              </p:stCondLst>
                                            </p:cTn>
                                            <p:tgtEl>
                                              <p:spTgt spid="187"/>
                                            </p:tgtEl>
                                            <p:attrNameLst>
                                              <p:attrName>style.visibility</p:attrName>
                                            </p:attrNameLst>
                                          </p:cBhvr>
                                          <p:to>
                                            <p:strVal val="visible"/>
                                          </p:to>
                                        </p:set>
                                        <p:animEffect transition="in" filter="wipe(left)">
                                          <p:cBhvr>
                                            <p:cTn id="119" dur="500"/>
                                            <p:tgtEl>
                                              <p:spTgt spid="187"/>
                                            </p:tgtEl>
                                          </p:cBhvr>
                                        </p:animEffect>
                                      </p:childTnLst>
                                    </p:cTn>
                                  </p:par>
                                  <p:par>
                                    <p:cTn id="120" presetID="22" presetClass="entr" presetSubtype="8" fill="hold" grpId="0" nodeType="withEffect">
                                      <p:stCondLst>
                                        <p:cond delay="800"/>
                                      </p:stCondLst>
                                      <p:childTnLst>
                                        <p:set>
                                          <p:cBhvr>
                                            <p:cTn id="121" dur="1" fill="hold">
                                              <p:stCondLst>
                                                <p:cond delay="0"/>
                                              </p:stCondLst>
                                            </p:cTn>
                                            <p:tgtEl>
                                              <p:spTgt spid="2"/>
                                            </p:tgtEl>
                                            <p:attrNameLst>
                                              <p:attrName>style.visibility</p:attrName>
                                            </p:attrNameLst>
                                          </p:cBhvr>
                                          <p:to>
                                            <p:strVal val="visible"/>
                                          </p:to>
                                        </p:set>
                                        <p:animEffect transition="in" filter="wipe(left)">
                                          <p:cBhvr>
                                            <p:cTn id="122" dur="500"/>
                                            <p:tgtEl>
                                              <p:spTgt spid="2"/>
                                            </p:tgtEl>
                                          </p:cBhvr>
                                        </p:animEffect>
                                      </p:childTnLst>
                                    </p:cTn>
                                  </p:par>
                                  <p:par>
                                    <p:cTn id="123" presetID="22" presetClass="entr" presetSubtype="8" fill="hold" grpId="0" nodeType="withEffect">
                                      <p:stCondLst>
                                        <p:cond delay="900"/>
                                      </p:stCondLst>
                                      <p:childTnLst>
                                        <p:set>
                                          <p:cBhvr>
                                            <p:cTn id="124" dur="1" fill="hold">
                                              <p:stCondLst>
                                                <p:cond delay="0"/>
                                              </p:stCondLst>
                                            </p:cTn>
                                            <p:tgtEl>
                                              <p:spTgt spid="3"/>
                                            </p:tgtEl>
                                            <p:attrNameLst>
                                              <p:attrName>style.visibility</p:attrName>
                                            </p:attrNameLst>
                                          </p:cBhvr>
                                          <p:to>
                                            <p:strVal val="visible"/>
                                          </p:to>
                                        </p:set>
                                        <p:animEffect transition="in" filter="wipe(left)">
                                          <p:cBhvr>
                                            <p:cTn id="125" dur="500"/>
                                            <p:tgtEl>
                                              <p:spTgt spid="3"/>
                                            </p:tgtEl>
                                          </p:cBhvr>
                                        </p:animEffect>
                                      </p:childTnLst>
                                    </p:cTn>
                                  </p:par>
                                  <p:par>
                                    <p:cTn id="126" presetID="22" presetClass="entr" presetSubtype="8" fill="hold" grpId="0" nodeType="withEffect">
                                      <p:stCondLst>
                                        <p:cond delay="1000"/>
                                      </p:stCondLst>
                                      <p:childTnLst>
                                        <p:set>
                                          <p:cBhvr>
                                            <p:cTn id="127" dur="1" fill="hold">
                                              <p:stCondLst>
                                                <p:cond delay="0"/>
                                              </p:stCondLst>
                                            </p:cTn>
                                            <p:tgtEl>
                                              <p:spTgt spid="5"/>
                                            </p:tgtEl>
                                            <p:attrNameLst>
                                              <p:attrName>style.visibility</p:attrName>
                                            </p:attrNameLst>
                                          </p:cBhvr>
                                          <p:to>
                                            <p:strVal val="visible"/>
                                          </p:to>
                                        </p:set>
                                        <p:animEffect transition="in" filter="wipe(left)">
                                          <p:cBhvr>
                                            <p:cTn id="128" dur="500"/>
                                            <p:tgtEl>
                                              <p:spTgt spid="5"/>
                                            </p:tgtEl>
                                          </p:cBhvr>
                                        </p:animEffect>
                                      </p:childTnLst>
                                    </p:cTn>
                                  </p:par>
                                  <p:par>
                                    <p:cTn id="129" presetID="22" presetClass="entr" presetSubtype="8" fill="hold" grpId="0" nodeType="withEffect">
                                      <p:stCondLst>
                                        <p:cond delay="1100"/>
                                      </p:stCondLst>
                                      <p:childTnLst>
                                        <p:set>
                                          <p:cBhvr>
                                            <p:cTn id="130" dur="1" fill="hold">
                                              <p:stCondLst>
                                                <p:cond delay="0"/>
                                              </p:stCondLst>
                                            </p:cTn>
                                            <p:tgtEl>
                                              <p:spTgt spid="6"/>
                                            </p:tgtEl>
                                            <p:attrNameLst>
                                              <p:attrName>style.visibility</p:attrName>
                                            </p:attrNameLst>
                                          </p:cBhvr>
                                          <p:to>
                                            <p:strVal val="visible"/>
                                          </p:to>
                                        </p:set>
                                        <p:animEffect transition="in" filter="wipe(left)">
                                          <p:cBhvr>
                                            <p:cTn id="131" dur="500"/>
                                            <p:tgtEl>
                                              <p:spTgt spid="6"/>
                                            </p:tgtEl>
                                          </p:cBhvr>
                                        </p:animEffect>
                                      </p:childTnLst>
                                    </p:cTn>
                                  </p:par>
                                  <p:par>
                                    <p:cTn id="132" presetID="22" presetClass="entr" presetSubtype="8" fill="hold" grpId="0" nodeType="withEffect">
                                      <p:stCondLst>
                                        <p:cond delay="1200"/>
                                      </p:stCondLst>
                                      <p:childTnLst>
                                        <p:set>
                                          <p:cBhvr>
                                            <p:cTn id="133" dur="1" fill="hold">
                                              <p:stCondLst>
                                                <p:cond delay="0"/>
                                              </p:stCondLst>
                                            </p:cTn>
                                            <p:tgtEl>
                                              <p:spTgt spid="7"/>
                                            </p:tgtEl>
                                            <p:attrNameLst>
                                              <p:attrName>style.visibility</p:attrName>
                                            </p:attrNameLst>
                                          </p:cBhvr>
                                          <p:to>
                                            <p:strVal val="visible"/>
                                          </p:to>
                                        </p:set>
                                        <p:animEffect transition="in" filter="wipe(left)">
                                          <p:cBhvr>
                                            <p:cTn id="134" dur="500"/>
                                            <p:tgtEl>
                                              <p:spTgt spid="7"/>
                                            </p:tgtEl>
                                          </p:cBhvr>
                                        </p:animEffect>
                                      </p:childTnLst>
                                    </p:cTn>
                                  </p:par>
                                  <p:par>
                                    <p:cTn id="135" presetID="22" presetClass="entr" presetSubtype="8" fill="hold" grpId="0" nodeType="withEffect">
                                      <p:stCondLst>
                                        <p:cond delay="1300"/>
                                      </p:stCondLst>
                                      <p:childTnLst>
                                        <p:set>
                                          <p:cBhvr>
                                            <p:cTn id="136" dur="1" fill="hold">
                                              <p:stCondLst>
                                                <p:cond delay="0"/>
                                              </p:stCondLst>
                                            </p:cTn>
                                            <p:tgtEl>
                                              <p:spTgt spid="8"/>
                                            </p:tgtEl>
                                            <p:attrNameLst>
                                              <p:attrName>style.visibility</p:attrName>
                                            </p:attrNameLst>
                                          </p:cBhvr>
                                          <p:to>
                                            <p:strVal val="visible"/>
                                          </p:to>
                                        </p:set>
                                        <p:animEffect transition="in" filter="wipe(left)">
                                          <p:cBhvr>
                                            <p:cTn id="1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82" grpId="0"/>
          <p:bldP spid="2" grpId="0"/>
          <p:bldP spid="3" grpId="0"/>
          <p:bldP spid="5" grpId="0"/>
          <p:bldP spid="6" grpId="0"/>
          <p:bldP spid="7" grpId="0"/>
          <p:bldP spid="8" grpId="0"/>
          <p:bldP spid="64" grpId="0" animBg="1"/>
          <p:bldP spid="64" grpId="1" animBg="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P spid="72" grpId="0" animBg="1"/>
          <p:bldP spid="72" grpId="1" animBg="1"/>
          <p:bldP spid="73" grpId="0" animBg="1"/>
          <p:bldP spid="73" grpId="1" animBg="1"/>
          <p:bldP spid="74" grpId="0" animBg="1"/>
          <p:bldP spid="74" grpId="1"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淘宝网Chenying0907出品 3"/>
          <p:cNvSpPr>
            <a:spLocks noChangeArrowheads="1"/>
          </p:cNvSpPr>
          <p:nvPr/>
        </p:nvSpPr>
        <p:spPr bwMode="auto">
          <a:xfrm>
            <a:off x="3953579" y="340955"/>
            <a:ext cx="1170837"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项目背景</a:t>
            </a:r>
          </a:p>
        </p:txBody>
      </p:sp>
      <p:grpSp>
        <p:nvGrpSpPr>
          <p:cNvPr id="60" name="淘宝网Chenying0907出品 59"/>
          <p:cNvGrpSpPr/>
          <p:nvPr/>
        </p:nvGrpSpPr>
        <p:grpSpPr>
          <a:xfrm>
            <a:off x="1054053" y="1564559"/>
            <a:ext cx="1317950" cy="1317472"/>
            <a:chOff x="1404976" y="2085735"/>
            <a:chExt cx="1756733" cy="1756732"/>
          </a:xfrm>
        </p:grpSpPr>
        <p:sp>
          <p:nvSpPr>
            <p:cNvPr id="61" name="圆角淘宝网Chenying0907出品 2"/>
            <p:cNvSpPr/>
            <p:nvPr/>
          </p:nvSpPr>
          <p:spPr>
            <a:xfrm>
              <a:off x="1404976" y="2085735"/>
              <a:ext cx="1756733" cy="1756732"/>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2" name="淘宝网Chenying0907出品 61"/>
            <p:cNvGrpSpPr/>
            <p:nvPr/>
          </p:nvGrpSpPr>
          <p:grpSpPr>
            <a:xfrm>
              <a:off x="2094995" y="2353045"/>
              <a:ext cx="322561" cy="275716"/>
              <a:chOff x="1179499" y="5126995"/>
              <a:chExt cx="695313" cy="594335"/>
            </a:xfrm>
            <a:solidFill>
              <a:schemeClr val="tx1">
                <a:lumMod val="50000"/>
                <a:lumOff val="50000"/>
              </a:schemeClr>
            </a:solidFill>
          </p:grpSpPr>
          <p:sp>
            <p:nvSpPr>
              <p:cNvPr id="63" name="淘宝网Chenying0907出品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64" name="淘宝网Chenying0907出品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65" name="淘宝网Chenying0907出品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66" name="淘宝网Chenying0907出品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grpSp>
        <p:nvGrpSpPr>
          <p:cNvPr id="67" name="淘宝网Chenying0907出品 66"/>
          <p:cNvGrpSpPr/>
          <p:nvPr/>
        </p:nvGrpSpPr>
        <p:grpSpPr>
          <a:xfrm>
            <a:off x="6705994" y="1564559"/>
            <a:ext cx="1317950" cy="1317473"/>
            <a:chOff x="8938609" y="2085735"/>
            <a:chExt cx="1756733" cy="1756733"/>
          </a:xfrm>
        </p:grpSpPr>
        <p:sp>
          <p:nvSpPr>
            <p:cNvPr id="68" name="圆角淘宝网Chenying0907出品 5"/>
            <p:cNvSpPr/>
            <p:nvPr/>
          </p:nvSpPr>
          <p:spPr>
            <a:xfrm>
              <a:off x="8938609"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9" name="淘宝网Chenying0907出品 68"/>
            <p:cNvGrpSpPr/>
            <p:nvPr/>
          </p:nvGrpSpPr>
          <p:grpSpPr>
            <a:xfrm>
              <a:off x="9566203" y="2281261"/>
              <a:ext cx="320183" cy="320183"/>
              <a:chOff x="6858828" y="3790714"/>
              <a:chExt cx="731377" cy="731377"/>
            </a:xfrm>
          </p:grpSpPr>
          <p:sp>
            <p:nvSpPr>
              <p:cNvPr id="70" name="淘宝网Chenying0907出品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chemeClr val="tx1">
                  <a:lumMod val="50000"/>
                  <a:lumOff val="50000"/>
                </a:schemeClr>
              </a:solidFill>
              <a:ln>
                <a:noFill/>
              </a:ln>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71" name="淘宝网Chenying0907出品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663A77"/>
              </a:solidFill>
              <a:ln>
                <a:noFill/>
              </a:ln>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72" name="淘宝网Chenying0907出品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chemeClr val="tx1">
                  <a:lumMod val="50000"/>
                  <a:lumOff val="50000"/>
                </a:schemeClr>
              </a:solidFill>
              <a:ln>
                <a:noFill/>
              </a:ln>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grpSp>
        <p:nvGrpSpPr>
          <p:cNvPr id="81" name="淘宝网Chenying0907出品 80"/>
          <p:cNvGrpSpPr/>
          <p:nvPr/>
        </p:nvGrpSpPr>
        <p:grpSpPr>
          <a:xfrm>
            <a:off x="4822014" y="1564559"/>
            <a:ext cx="1317950" cy="1317473"/>
            <a:chOff x="6427398" y="2085735"/>
            <a:chExt cx="1756733" cy="1756733"/>
          </a:xfrm>
        </p:grpSpPr>
        <p:sp>
          <p:nvSpPr>
            <p:cNvPr id="82" name="圆角淘宝网Chenying0907出品 3"/>
            <p:cNvSpPr/>
            <p:nvPr/>
          </p:nvSpPr>
          <p:spPr>
            <a:xfrm>
              <a:off x="6427398"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3" name="淘宝网Chenying0907出品 82"/>
            <p:cNvGrpSpPr/>
            <p:nvPr/>
          </p:nvGrpSpPr>
          <p:grpSpPr>
            <a:xfrm>
              <a:off x="7080219" y="2236580"/>
              <a:ext cx="383708" cy="380875"/>
              <a:chOff x="8400062" y="4884922"/>
              <a:chExt cx="683773" cy="678724"/>
            </a:xfrm>
          </p:grpSpPr>
          <p:sp>
            <p:nvSpPr>
              <p:cNvPr id="84" name="淘宝网Chenying0907出品 378"/>
              <p:cNvSpPr>
                <a:spLocks noEditPoints="1"/>
              </p:cNvSpPr>
              <p:nvPr/>
            </p:nvSpPr>
            <p:spPr bwMode="auto">
              <a:xfrm>
                <a:off x="8927317" y="5146025"/>
                <a:ext cx="156518"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0" y="0"/>
                      <a:pt x="0" y="21"/>
                      <a:pt x="0" y="46"/>
                    </a:cubicBezTo>
                    <a:cubicBezTo>
                      <a:pt x="0" y="72"/>
                      <a:pt x="20"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90" name="淘宝网Chenying0907出品 379"/>
              <p:cNvSpPr>
                <a:spLocks/>
              </p:cNvSpPr>
              <p:nvPr/>
            </p:nvSpPr>
            <p:spPr bwMode="auto">
              <a:xfrm>
                <a:off x="8852304" y="5217432"/>
                <a:ext cx="66358" cy="8655"/>
              </a:xfrm>
              <a:custGeom>
                <a:avLst/>
                <a:gdLst>
                  <a:gd name="T0" fmla="*/ 37 w 39"/>
                  <a:gd name="T1" fmla="*/ 0 h 5"/>
                  <a:gd name="T2" fmla="*/ 2 w 39"/>
                  <a:gd name="T3" fmla="*/ 0 h 5"/>
                  <a:gd name="T4" fmla="*/ 1 w 39"/>
                  <a:gd name="T5" fmla="*/ 1 h 5"/>
                  <a:gd name="T6" fmla="*/ 0 w 39"/>
                  <a:gd name="T7" fmla="*/ 3 h 5"/>
                  <a:gd name="T8" fmla="*/ 2 w 39"/>
                  <a:gd name="T9" fmla="*/ 5 h 5"/>
                  <a:gd name="T10" fmla="*/ 37 w 39"/>
                  <a:gd name="T11" fmla="*/ 5 h 5"/>
                  <a:gd name="T12" fmla="*/ 39 w 39"/>
                  <a:gd name="T13" fmla="*/ 3 h 5"/>
                  <a:gd name="T14" fmla="*/ 37 w 3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
                    <a:moveTo>
                      <a:pt x="37" y="0"/>
                    </a:moveTo>
                    <a:cubicBezTo>
                      <a:pt x="2" y="0"/>
                      <a:pt x="2" y="0"/>
                      <a:pt x="2" y="0"/>
                    </a:cubicBezTo>
                    <a:cubicBezTo>
                      <a:pt x="2" y="0"/>
                      <a:pt x="1" y="0"/>
                      <a:pt x="1" y="1"/>
                    </a:cubicBezTo>
                    <a:cubicBezTo>
                      <a:pt x="0" y="1"/>
                      <a:pt x="0" y="2"/>
                      <a:pt x="0" y="3"/>
                    </a:cubicBezTo>
                    <a:cubicBezTo>
                      <a:pt x="0" y="4"/>
                      <a:pt x="1" y="5"/>
                      <a:pt x="2" y="5"/>
                    </a:cubicBezTo>
                    <a:cubicBezTo>
                      <a:pt x="37" y="5"/>
                      <a:pt x="37" y="5"/>
                      <a:pt x="37" y="5"/>
                    </a:cubicBezTo>
                    <a:cubicBezTo>
                      <a:pt x="38" y="5"/>
                      <a:pt x="39" y="4"/>
                      <a:pt x="39" y="3"/>
                    </a:cubicBezTo>
                    <a:cubicBezTo>
                      <a:pt x="39"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93" name="淘宝网Chenying0907出品 380"/>
              <p:cNvSpPr>
                <a:spLocks/>
              </p:cNvSpPr>
              <p:nvPr/>
            </p:nvSpPr>
            <p:spPr bwMode="auto">
              <a:xfrm>
                <a:off x="8739784" y="5048652"/>
                <a:ext cx="7934" cy="67079"/>
              </a:xfrm>
              <a:custGeom>
                <a:avLst/>
                <a:gdLst>
                  <a:gd name="T0" fmla="*/ 0 w 5"/>
                  <a:gd name="T1" fmla="*/ 3 h 39"/>
                  <a:gd name="T2" fmla="*/ 0 w 5"/>
                  <a:gd name="T3" fmla="*/ 37 h 39"/>
                  <a:gd name="T4" fmla="*/ 0 w 5"/>
                  <a:gd name="T5" fmla="*/ 39 h 39"/>
                  <a:gd name="T6" fmla="*/ 2 w 5"/>
                  <a:gd name="T7" fmla="*/ 39 h 39"/>
                  <a:gd name="T8" fmla="*/ 5 w 5"/>
                  <a:gd name="T9" fmla="*/ 37 h 39"/>
                  <a:gd name="T10" fmla="*/ 5 w 5"/>
                  <a:gd name="T11" fmla="*/ 3 h 39"/>
                  <a:gd name="T12" fmla="*/ 2 w 5"/>
                  <a:gd name="T13" fmla="*/ 0 h 39"/>
                  <a:gd name="T14" fmla="*/ 0 w 5"/>
                  <a:gd name="T15" fmla="*/ 3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9">
                    <a:moveTo>
                      <a:pt x="0" y="3"/>
                    </a:moveTo>
                    <a:cubicBezTo>
                      <a:pt x="0" y="37"/>
                      <a:pt x="0" y="37"/>
                      <a:pt x="0" y="37"/>
                    </a:cubicBezTo>
                    <a:cubicBezTo>
                      <a:pt x="0" y="38"/>
                      <a:pt x="0" y="38"/>
                      <a:pt x="0" y="39"/>
                    </a:cubicBezTo>
                    <a:cubicBezTo>
                      <a:pt x="1" y="39"/>
                      <a:pt x="2" y="39"/>
                      <a:pt x="2" y="39"/>
                    </a:cubicBezTo>
                    <a:cubicBezTo>
                      <a:pt x="4" y="39"/>
                      <a:pt x="5" y="38"/>
                      <a:pt x="5" y="37"/>
                    </a:cubicBezTo>
                    <a:cubicBezTo>
                      <a:pt x="5" y="3"/>
                      <a:pt x="5" y="3"/>
                      <a:pt x="5" y="3"/>
                    </a:cubicBezTo>
                    <a:cubicBezTo>
                      <a:pt x="5" y="1"/>
                      <a:pt x="4" y="0"/>
                      <a:pt x="2" y="0"/>
                    </a:cubicBezTo>
                    <a:cubicBezTo>
                      <a:pt x="1" y="0"/>
                      <a:pt x="0" y="1"/>
                      <a:pt x="0" y="3"/>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94" name="淘宝网Chenying0907出品 381"/>
              <p:cNvSpPr>
                <a:spLocks/>
              </p:cNvSpPr>
              <p:nvPr/>
            </p:nvSpPr>
            <p:spPr bwMode="auto">
              <a:xfrm>
                <a:off x="8736178" y="5335000"/>
                <a:ext cx="8655" cy="68522"/>
              </a:xfrm>
              <a:custGeom>
                <a:avLst/>
                <a:gdLst>
                  <a:gd name="T0" fmla="*/ 5 w 5"/>
                  <a:gd name="T1" fmla="*/ 37 h 40"/>
                  <a:gd name="T2" fmla="*/ 5 w 5"/>
                  <a:gd name="T3" fmla="*/ 3 h 40"/>
                  <a:gd name="T4" fmla="*/ 3 w 5"/>
                  <a:gd name="T5" fmla="*/ 0 h 40"/>
                  <a:gd name="T6" fmla="*/ 0 w 5"/>
                  <a:gd name="T7" fmla="*/ 3 h 40"/>
                  <a:gd name="T8" fmla="*/ 0 w 5"/>
                  <a:gd name="T9" fmla="*/ 37 h 40"/>
                  <a:gd name="T10" fmla="*/ 1 w 5"/>
                  <a:gd name="T11" fmla="*/ 39 h 40"/>
                  <a:gd name="T12" fmla="*/ 3 w 5"/>
                  <a:gd name="T13" fmla="*/ 40 h 40"/>
                  <a:gd name="T14" fmla="*/ 5 w 5"/>
                  <a:gd name="T15" fmla="*/ 37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0">
                    <a:moveTo>
                      <a:pt x="5" y="37"/>
                    </a:moveTo>
                    <a:cubicBezTo>
                      <a:pt x="5" y="3"/>
                      <a:pt x="5" y="3"/>
                      <a:pt x="5" y="3"/>
                    </a:cubicBezTo>
                    <a:cubicBezTo>
                      <a:pt x="5" y="1"/>
                      <a:pt x="4" y="0"/>
                      <a:pt x="3" y="0"/>
                    </a:cubicBezTo>
                    <a:cubicBezTo>
                      <a:pt x="1" y="0"/>
                      <a:pt x="0" y="1"/>
                      <a:pt x="0" y="3"/>
                    </a:cubicBezTo>
                    <a:cubicBezTo>
                      <a:pt x="0" y="37"/>
                      <a:pt x="0" y="37"/>
                      <a:pt x="0" y="37"/>
                    </a:cubicBezTo>
                    <a:cubicBezTo>
                      <a:pt x="0" y="38"/>
                      <a:pt x="0" y="38"/>
                      <a:pt x="1" y="39"/>
                    </a:cubicBezTo>
                    <a:cubicBezTo>
                      <a:pt x="1" y="39"/>
                      <a:pt x="2" y="40"/>
                      <a:pt x="3" y="40"/>
                    </a:cubicBezTo>
                    <a:cubicBezTo>
                      <a:pt x="4" y="40"/>
                      <a:pt x="5" y="38"/>
                      <a:pt x="5" y="37"/>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95" name="淘宝网Chenying0907出品 382"/>
              <p:cNvSpPr>
                <a:spLocks noEditPoints="1"/>
              </p:cNvSpPr>
              <p:nvPr/>
            </p:nvSpPr>
            <p:spPr bwMode="auto">
              <a:xfrm>
                <a:off x="8664771" y="4884922"/>
                <a:ext cx="156518" cy="157239"/>
              </a:xfrm>
              <a:custGeom>
                <a:avLst/>
                <a:gdLst>
                  <a:gd name="T0" fmla="*/ 46 w 92"/>
                  <a:gd name="T1" fmla="*/ 92 h 92"/>
                  <a:gd name="T2" fmla="*/ 92 w 92"/>
                  <a:gd name="T3" fmla="*/ 46 h 92"/>
                  <a:gd name="T4" fmla="*/ 46 w 92"/>
                  <a:gd name="T5" fmla="*/ 0 h 92"/>
                  <a:gd name="T6" fmla="*/ 0 w 92"/>
                  <a:gd name="T7" fmla="*/ 46 h 92"/>
                  <a:gd name="T8" fmla="*/ 46 w 92"/>
                  <a:gd name="T9" fmla="*/ 92 h 92"/>
                  <a:gd name="T10" fmla="*/ 46 w 92"/>
                  <a:gd name="T11" fmla="*/ 14 h 92"/>
                  <a:gd name="T12" fmla="*/ 79 w 92"/>
                  <a:gd name="T13" fmla="*/ 46 h 92"/>
                  <a:gd name="T14" fmla="*/ 46 w 92"/>
                  <a:gd name="T15" fmla="*/ 78 h 92"/>
                  <a:gd name="T16" fmla="*/ 14 w 92"/>
                  <a:gd name="T17" fmla="*/ 46 h 92"/>
                  <a:gd name="T18" fmla="*/ 46 w 92"/>
                  <a:gd name="T19" fmla="*/ 1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92"/>
                    </a:moveTo>
                    <a:cubicBezTo>
                      <a:pt x="72" y="92"/>
                      <a:pt x="92" y="71"/>
                      <a:pt x="92" y="46"/>
                    </a:cubicBezTo>
                    <a:cubicBezTo>
                      <a:pt x="92" y="21"/>
                      <a:pt x="72" y="0"/>
                      <a:pt x="46" y="0"/>
                    </a:cubicBezTo>
                    <a:cubicBezTo>
                      <a:pt x="21" y="0"/>
                      <a:pt x="0" y="21"/>
                      <a:pt x="0" y="46"/>
                    </a:cubicBezTo>
                    <a:cubicBezTo>
                      <a:pt x="0" y="71"/>
                      <a:pt x="21" y="92"/>
                      <a:pt x="46" y="92"/>
                    </a:cubicBezTo>
                    <a:close/>
                    <a:moveTo>
                      <a:pt x="46" y="14"/>
                    </a:moveTo>
                    <a:cubicBezTo>
                      <a:pt x="64" y="14"/>
                      <a:pt x="79" y="28"/>
                      <a:pt x="79" y="46"/>
                    </a:cubicBezTo>
                    <a:cubicBezTo>
                      <a:pt x="79" y="64"/>
                      <a:pt x="64" y="78"/>
                      <a:pt x="46" y="78"/>
                    </a:cubicBezTo>
                    <a:cubicBezTo>
                      <a:pt x="29" y="78"/>
                      <a:pt x="14" y="64"/>
                      <a:pt x="14" y="46"/>
                    </a:cubicBezTo>
                    <a:cubicBezTo>
                      <a:pt x="14" y="28"/>
                      <a:pt x="29" y="14"/>
                      <a:pt x="46" y="14"/>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96" name="淘宝网Chenying0907出品 383"/>
              <p:cNvSpPr>
                <a:spLocks noEditPoints="1"/>
              </p:cNvSpPr>
              <p:nvPr/>
            </p:nvSpPr>
            <p:spPr bwMode="auto">
              <a:xfrm>
                <a:off x="8664771" y="5408571"/>
                <a:ext cx="156518" cy="155075"/>
              </a:xfrm>
              <a:custGeom>
                <a:avLst/>
                <a:gdLst>
                  <a:gd name="T0" fmla="*/ 46 w 92"/>
                  <a:gd name="T1" fmla="*/ 0 h 91"/>
                  <a:gd name="T2" fmla="*/ 0 w 92"/>
                  <a:gd name="T3" fmla="*/ 46 h 91"/>
                  <a:gd name="T4" fmla="*/ 46 w 92"/>
                  <a:gd name="T5" fmla="*/ 91 h 91"/>
                  <a:gd name="T6" fmla="*/ 92 w 92"/>
                  <a:gd name="T7" fmla="*/ 46 h 91"/>
                  <a:gd name="T8" fmla="*/ 46 w 92"/>
                  <a:gd name="T9" fmla="*/ 0 h 91"/>
                  <a:gd name="T10" fmla="*/ 46 w 92"/>
                  <a:gd name="T11" fmla="*/ 78 h 91"/>
                  <a:gd name="T12" fmla="*/ 14 w 92"/>
                  <a:gd name="T13" fmla="*/ 46 h 91"/>
                  <a:gd name="T14" fmla="*/ 46 w 92"/>
                  <a:gd name="T15" fmla="*/ 13 h 91"/>
                  <a:gd name="T16" fmla="*/ 79 w 92"/>
                  <a:gd name="T17" fmla="*/ 46 h 91"/>
                  <a:gd name="T18" fmla="*/ 46 w 92"/>
                  <a:gd name="T19"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1">
                    <a:moveTo>
                      <a:pt x="46" y="0"/>
                    </a:moveTo>
                    <a:cubicBezTo>
                      <a:pt x="21" y="0"/>
                      <a:pt x="0" y="20"/>
                      <a:pt x="0" y="46"/>
                    </a:cubicBezTo>
                    <a:cubicBezTo>
                      <a:pt x="0" y="71"/>
                      <a:pt x="21" y="91"/>
                      <a:pt x="46" y="91"/>
                    </a:cubicBezTo>
                    <a:cubicBezTo>
                      <a:pt x="72" y="91"/>
                      <a:pt x="92" y="71"/>
                      <a:pt x="92" y="46"/>
                    </a:cubicBezTo>
                    <a:cubicBezTo>
                      <a:pt x="92" y="20"/>
                      <a:pt x="72" y="0"/>
                      <a:pt x="46" y="0"/>
                    </a:cubicBezTo>
                    <a:close/>
                    <a:moveTo>
                      <a:pt x="46" y="78"/>
                    </a:moveTo>
                    <a:cubicBezTo>
                      <a:pt x="29" y="78"/>
                      <a:pt x="14" y="63"/>
                      <a:pt x="14" y="46"/>
                    </a:cubicBezTo>
                    <a:cubicBezTo>
                      <a:pt x="14" y="28"/>
                      <a:pt x="29" y="13"/>
                      <a:pt x="46" y="13"/>
                    </a:cubicBezTo>
                    <a:cubicBezTo>
                      <a:pt x="64" y="13"/>
                      <a:pt x="79" y="28"/>
                      <a:pt x="79" y="46"/>
                    </a:cubicBezTo>
                    <a:cubicBezTo>
                      <a:pt x="79" y="63"/>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97" name="淘宝网Chenying0907出品 384"/>
              <p:cNvSpPr>
                <a:spLocks noEditPoints="1"/>
              </p:cNvSpPr>
              <p:nvPr/>
            </p:nvSpPr>
            <p:spPr bwMode="auto">
              <a:xfrm>
                <a:off x="8633756" y="5120780"/>
                <a:ext cx="209893" cy="209171"/>
              </a:xfrm>
              <a:custGeom>
                <a:avLst/>
                <a:gdLst>
                  <a:gd name="T0" fmla="*/ 62 w 123"/>
                  <a:gd name="T1" fmla="*/ 0 h 123"/>
                  <a:gd name="T2" fmla="*/ 0 w 123"/>
                  <a:gd name="T3" fmla="*/ 61 h 123"/>
                  <a:gd name="T4" fmla="*/ 62 w 123"/>
                  <a:gd name="T5" fmla="*/ 123 h 123"/>
                  <a:gd name="T6" fmla="*/ 123 w 123"/>
                  <a:gd name="T7" fmla="*/ 61 h 123"/>
                  <a:gd name="T8" fmla="*/ 62 w 123"/>
                  <a:gd name="T9" fmla="*/ 0 h 123"/>
                  <a:gd name="T10" fmla="*/ 62 w 123"/>
                  <a:gd name="T11" fmla="*/ 105 h 123"/>
                  <a:gd name="T12" fmla="*/ 18 w 123"/>
                  <a:gd name="T13" fmla="*/ 61 h 123"/>
                  <a:gd name="T14" fmla="*/ 62 w 123"/>
                  <a:gd name="T15" fmla="*/ 18 h 123"/>
                  <a:gd name="T16" fmla="*/ 105 w 123"/>
                  <a:gd name="T17" fmla="*/ 61 h 123"/>
                  <a:gd name="T18" fmla="*/ 62 w 123"/>
                  <a:gd name="T19" fmla="*/ 10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0"/>
                    </a:moveTo>
                    <a:cubicBezTo>
                      <a:pt x="28" y="0"/>
                      <a:pt x="0" y="27"/>
                      <a:pt x="0" y="61"/>
                    </a:cubicBezTo>
                    <a:cubicBezTo>
                      <a:pt x="0" y="95"/>
                      <a:pt x="28" y="123"/>
                      <a:pt x="62" y="123"/>
                    </a:cubicBezTo>
                    <a:cubicBezTo>
                      <a:pt x="96" y="123"/>
                      <a:pt x="123" y="95"/>
                      <a:pt x="123" y="61"/>
                    </a:cubicBezTo>
                    <a:cubicBezTo>
                      <a:pt x="123" y="27"/>
                      <a:pt x="96" y="0"/>
                      <a:pt x="62" y="0"/>
                    </a:cubicBezTo>
                    <a:close/>
                    <a:moveTo>
                      <a:pt x="62" y="105"/>
                    </a:moveTo>
                    <a:cubicBezTo>
                      <a:pt x="38" y="105"/>
                      <a:pt x="18" y="85"/>
                      <a:pt x="18" y="61"/>
                    </a:cubicBezTo>
                    <a:cubicBezTo>
                      <a:pt x="18" y="37"/>
                      <a:pt x="38" y="18"/>
                      <a:pt x="62" y="18"/>
                    </a:cubicBezTo>
                    <a:cubicBezTo>
                      <a:pt x="86" y="18"/>
                      <a:pt x="105" y="37"/>
                      <a:pt x="105" y="61"/>
                    </a:cubicBezTo>
                    <a:cubicBezTo>
                      <a:pt x="105" y="85"/>
                      <a:pt x="86" y="105"/>
                      <a:pt x="62" y="105"/>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98" name="淘宝网Chenying0907出品 385"/>
              <p:cNvSpPr>
                <a:spLocks/>
              </p:cNvSpPr>
              <p:nvPr/>
            </p:nvSpPr>
            <p:spPr bwMode="auto">
              <a:xfrm>
                <a:off x="8562350" y="5221038"/>
                <a:ext cx="67800" cy="8655"/>
              </a:xfrm>
              <a:custGeom>
                <a:avLst/>
                <a:gdLst>
                  <a:gd name="T0" fmla="*/ 37 w 40"/>
                  <a:gd name="T1" fmla="*/ 0 h 5"/>
                  <a:gd name="T2" fmla="*/ 3 w 40"/>
                  <a:gd name="T3" fmla="*/ 0 h 5"/>
                  <a:gd name="T4" fmla="*/ 1 w 40"/>
                  <a:gd name="T5" fmla="*/ 0 h 5"/>
                  <a:gd name="T6" fmla="*/ 0 w 40"/>
                  <a:gd name="T7" fmla="*/ 2 h 5"/>
                  <a:gd name="T8" fmla="*/ 3 w 40"/>
                  <a:gd name="T9" fmla="*/ 5 h 5"/>
                  <a:gd name="T10" fmla="*/ 37 w 40"/>
                  <a:gd name="T11" fmla="*/ 5 h 5"/>
                  <a:gd name="T12" fmla="*/ 40 w 40"/>
                  <a:gd name="T13" fmla="*/ 2 h 5"/>
                  <a:gd name="T14" fmla="*/ 37 w 4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
                    <a:moveTo>
                      <a:pt x="37" y="0"/>
                    </a:moveTo>
                    <a:cubicBezTo>
                      <a:pt x="3" y="0"/>
                      <a:pt x="3" y="0"/>
                      <a:pt x="3" y="0"/>
                    </a:cubicBezTo>
                    <a:cubicBezTo>
                      <a:pt x="2" y="0"/>
                      <a:pt x="1" y="0"/>
                      <a:pt x="1" y="0"/>
                    </a:cubicBezTo>
                    <a:cubicBezTo>
                      <a:pt x="0" y="1"/>
                      <a:pt x="0" y="1"/>
                      <a:pt x="0" y="2"/>
                    </a:cubicBezTo>
                    <a:cubicBezTo>
                      <a:pt x="0" y="4"/>
                      <a:pt x="1" y="5"/>
                      <a:pt x="3" y="5"/>
                    </a:cubicBezTo>
                    <a:cubicBezTo>
                      <a:pt x="37" y="5"/>
                      <a:pt x="37" y="5"/>
                      <a:pt x="37" y="5"/>
                    </a:cubicBezTo>
                    <a:cubicBezTo>
                      <a:pt x="38" y="5"/>
                      <a:pt x="40" y="4"/>
                      <a:pt x="40" y="2"/>
                    </a:cubicBezTo>
                    <a:cubicBezTo>
                      <a:pt x="40"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99" name="淘宝网Chenying0907出品 386"/>
              <p:cNvSpPr>
                <a:spLocks noEditPoints="1"/>
              </p:cNvSpPr>
              <p:nvPr/>
            </p:nvSpPr>
            <p:spPr bwMode="auto">
              <a:xfrm>
                <a:off x="8400062" y="5146025"/>
                <a:ext cx="157239"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grpSp>
        <p:nvGrpSpPr>
          <p:cNvPr id="100" name="淘宝网Chenying0907出品 99"/>
          <p:cNvGrpSpPr/>
          <p:nvPr/>
        </p:nvGrpSpPr>
        <p:grpSpPr>
          <a:xfrm>
            <a:off x="2938033" y="1564559"/>
            <a:ext cx="1317950" cy="1317473"/>
            <a:chOff x="3916187" y="2085735"/>
            <a:chExt cx="1756733" cy="1756733"/>
          </a:xfrm>
        </p:grpSpPr>
        <p:sp>
          <p:nvSpPr>
            <p:cNvPr id="101" name="圆角淘宝网Chenying0907出品 4"/>
            <p:cNvSpPr/>
            <p:nvPr/>
          </p:nvSpPr>
          <p:spPr>
            <a:xfrm>
              <a:off x="3916187"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02" name="淘宝网Chenying0907出品 101"/>
            <p:cNvGrpSpPr/>
            <p:nvPr/>
          </p:nvGrpSpPr>
          <p:grpSpPr>
            <a:xfrm>
              <a:off x="4570068" y="2301792"/>
              <a:ext cx="374508" cy="360089"/>
              <a:chOff x="3620725" y="5138333"/>
              <a:chExt cx="702937" cy="675873"/>
            </a:xfrm>
            <a:solidFill>
              <a:schemeClr val="bg1">
                <a:lumMod val="50000"/>
              </a:schemeClr>
            </a:solidFill>
          </p:grpSpPr>
          <p:sp>
            <p:nvSpPr>
              <p:cNvPr id="103" name="淘宝网Chenying0907出品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04" name="淘宝网Chenying0907出品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grpSp>
        <p:nvGrpSpPr>
          <p:cNvPr id="105" name="淘宝网Chenying0907出品 104"/>
          <p:cNvGrpSpPr/>
          <p:nvPr/>
        </p:nvGrpSpPr>
        <p:grpSpPr>
          <a:xfrm>
            <a:off x="1979719" y="1114467"/>
            <a:ext cx="762615" cy="762339"/>
            <a:chOff x="2135898" y="1485578"/>
            <a:chExt cx="1016511" cy="1016511"/>
          </a:xfrm>
        </p:grpSpPr>
        <p:sp>
          <p:nvSpPr>
            <p:cNvPr id="106" name="淘宝网Chenying0907出品 105"/>
            <p:cNvSpPr/>
            <p:nvPr/>
          </p:nvSpPr>
          <p:spPr>
            <a:xfrm>
              <a:off x="2135898" y="1485578"/>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latin typeface="Agency FB" panose="020B0503020202020204" pitchFamily="34" charset="0"/>
              </a:endParaRPr>
            </a:p>
          </p:txBody>
        </p:sp>
        <p:sp>
          <p:nvSpPr>
            <p:cNvPr id="107" name="淘宝网Chenying0907出品 106"/>
            <p:cNvSpPr/>
            <p:nvPr/>
          </p:nvSpPr>
          <p:spPr>
            <a:xfrm>
              <a:off x="2288503" y="1638183"/>
              <a:ext cx="711301" cy="711301"/>
            </a:xfrm>
            <a:prstGeom prst="ellipse">
              <a:avLst/>
            </a:prstGeom>
            <a:gradFill>
              <a:gsLst>
                <a:gs pos="0">
                  <a:srgbClr val="E45E5E"/>
                </a:gs>
                <a:gs pos="100000">
                  <a:srgbClr val="F0A6A6"/>
                </a:gs>
              </a:gsLst>
              <a:lin ang="2700000" scaled="1"/>
            </a:gradFill>
            <a:ln w="15875">
              <a:gradFill flip="none" rotWithShape="1">
                <a:gsLst>
                  <a:gs pos="0">
                    <a:srgbClr val="F2B0B0"/>
                  </a:gs>
                  <a:gs pos="100000">
                    <a:srgbClr val="E87475"/>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latin typeface="Agency FB" panose="020B0503020202020204" pitchFamily="34" charset="0"/>
              </a:endParaRPr>
            </a:p>
          </p:txBody>
        </p:sp>
        <p:sp>
          <p:nvSpPr>
            <p:cNvPr id="108" name="淘宝网Chenying0907出品 17"/>
            <p:cNvSpPr txBox="1"/>
            <p:nvPr/>
          </p:nvSpPr>
          <p:spPr>
            <a:xfrm>
              <a:off x="2365711" y="1738166"/>
              <a:ext cx="536196" cy="533511"/>
            </a:xfrm>
            <a:prstGeom prst="rect">
              <a:avLst/>
            </a:prstGeom>
            <a:noFill/>
          </p:spPr>
          <p:txBody>
            <a:bodyPr wrap="square" rtlCol="0">
              <a:spAutoFit/>
            </a:bodyPr>
            <a:lstStyle/>
            <a:p>
              <a:pPr algn="ctr"/>
              <a:r>
                <a:rPr lang="en-US" altLang="zh-CN" sz="2000" dirty="0">
                  <a:solidFill>
                    <a:prstClr val="white"/>
                  </a:solidFill>
                  <a:latin typeface="Agency FB" panose="020B0503020202020204" pitchFamily="34" charset="0"/>
                </a:rPr>
                <a:t>01</a:t>
              </a:r>
              <a:endParaRPr lang="zh-CN" altLang="en-US" sz="2000" dirty="0">
                <a:solidFill>
                  <a:prstClr val="white"/>
                </a:solidFill>
                <a:latin typeface="Agency FB" panose="020B0503020202020204" pitchFamily="34" charset="0"/>
              </a:endParaRPr>
            </a:p>
          </p:txBody>
        </p:sp>
      </p:grpSp>
      <p:grpSp>
        <p:nvGrpSpPr>
          <p:cNvPr id="109" name="淘宝网Chenying0907出品 108"/>
          <p:cNvGrpSpPr/>
          <p:nvPr/>
        </p:nvGrpSpPr>
        <p:grpSpPr>
          <a:xfrm>
            <a:off x="5729007" y="1114466"/>
            <a:ext cx="762615" cy="762339"/>
            <a:chOff x="3881858" y="5509627"/>
            <a:chExt cx="1016511" cy="1016511"/>
          </a:xfrm>
        </p:grpSpPr>
        <p:sp>
          <p:nvSpPr>
            <p:cNvPr id="110" name="淘宝网Chenying0907出品 109"/>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latin typeface="Agency FB" panose="020B0503020202020204" pitchFamily="34" charset="0"/>
              </a:endParaRPr>
            </a:p>
          </p:txBody>
        </p:sp>
        <p:sp>
          <p:nvSpPr>
            <p:cNvPr id="111" name="淘宝网Chenying0907出品 110"/>
            <p:cNvSpPr/>
            <p:nvPr/>
          </p:nvSpPr>
          <p:spPr>
            <a:xfrm>
              <a:off x="4034463" y="5662232"/>
              <a:ext cx="711301" cy="711301"/>
            </a:xfrm>
            <a:prstGeom prst="ellipse">
              <a:avLst/>
            </a:prstGeom>
            <a:gradFill>
              <a:gsLst>
                <a:gs pos="0">
                  <a:srgbClr val="FFAA2D"/>
                </a:gs>
                <a:gs pos="100000">
                  <a:srgbClr val="FFCC81"/>
                </a:gs>
              </a:gsLst>
              <a:lin ang="2700000" scaled="1"/>
            </a:gradFill>
            <a:ln w="15875">
              <a:gradFill flip="none" rotWithShape="1">
                <a:gsLst>
                  <a:gs pos="0">
                    <a:srgbClr val="FFCC81"/>
                  </a:gs>
                  <a:gs pos="100000">
                    <a:srgbClr val="FFAA2D"/>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latin typeface="Agency FB" panose="020B0503020202020204" pitchFamily="34" charset="0"/>
              </a:endParaRPr>
            </a:p>
          </p:txBody>
        </p:sp>
        <p:sp>
          <p:nvSpPr>
            <p:cNvPr id="112" name="淘宝网Chenying0907出品 22"/>
            <p:cNvSpPr txBox="1"/>
            <p:nvPr/>
          </p:nvSpPr>
          <p:spPr>
            <a:xfrm>
              <a:off x="4069573" y="5758644"/>
              <a:ext cx="643258" cy="533511"/>
            </a:xfrm>
            <a:prstGeom prst="rect">
              <a:avLst/>
            </a:prstGeom>
            <a:noFill/>
          </p:spPr>
          <p:txBody>
            <a:bodyPr wrap="square" rtlCol="0">
              <a:spAutoFit/>
            </a:bodyPr>
            <a:lstStyle/>
            <a:p>
              <a:pPr algn="ctr"/>
              <a:r>
                <a:rPr lang="en-US" altLang="zh-CN" sz="2000" dirty="0">
                  <a:solidFill>
                    <a:prstClr val="white"/>
                  </a:solidFill>
                  <a:latin typeface="Agency FB" panose="020B0503020202020204" pitchFamily="34" charset="0"/>
                </a:rPr>
                <a:t>03</a:t>
              </a:r>
              <a:endParaRPr lang="zh-CN" altLang="en-US" sz="2000" dirty="0">
                <a:solidFill>
                  <a:prstClr val="white"/>
                </a:solidFill>
                <a:latin typeface="Agency FB" panose="020B0503020202020204" pitchFamily="34" charset="0"/>
              </a:endParaRPr>
            </a:p>
          </p:txBody>
        </p:sp>
      </p:grpSp>
      <p:grpSp>
        <p:nvGrpSpPr>
          <p:cNvPr id="113" name="淘宝网Chenying0907出品 112"/>
          <p:cNvGrpSpPr/>
          <p:nvPr/>
        </p:nvGrpSpPr>
        <p:grpSpPr>
          <a:xfrm>
            <a:off x="3854363" y="1114467"/>
            <a:ext cx="762615" cy="762339"/>
            <a:chOff x="6699927" y="981522"/>
            <a:chExt cx="1016511" cy="1016511"/>
          </a:xfrm>
        </p:grpSpPr>
        <p:sp>
          <p:nvSpPr>
            <p:cNvPr id="114" name="淘宝网Chenying0907出品 113"/>
            <p:cNvSpPr/>
            <p:nvPr/>
          </p:nvSpPr>
          <p:spPr>
            <a:xfrm>
              <a:off x="6699927" y="981522"/>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latin typeface="Agency FB" panose="020B0503020202020204" pitchFamily="34" charset="0"/>
              </a:endParaRPr>
            </a:p>
          </p:txBody>
        </p:sp>
        <p:sp>
          <p:nvSpPr>
            <p:cNvPr id="115" name="淘宝网Chenying0907出品 114"/>
            <p:cNvSpPr/>
            <p:nvPr/>
          </p:nvSpPr>
          <p:spPr>
            <a:xfrm>
              <a:off x="6852532" y="1145215"/>
              <a:ext cx="711301" cy="711301"/>
            </a:xfrm>
            <a:prstGeom prst="ellipse">
              <a:avLst/>
            </a:prstGeom>
            <a:gradFill>
              <a:gsLst>
                <a:gs pos="0">
                  <a:srgbClr val="019BAB"/>
                </a:gs>
                <a:gs pos="100000">
                  <a:srgbClr val="01E1F9"/>
                </a:gs>
              </a:gsLst>
              <a:lin ang="2700000" scaled="1"/>
            </a:gradFill>
            <a:ln w="15875">
              <a:gradFill flip="none" rotWithShape="1">
                <a:gsLst>
                  <a:gs pos="0">
                    <a:srgbClr val="01B7CA"/>
                  </a:gs>
                  <a:gs pos="100000">
                    <a:srgbClr val="01B5C8"/>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latin typeface="Agency FB" panose="020B0503020202020204" pitchFamily="34" charset="0"/>
              </a:endParaRPr>
            </a:p>
          </p:txBody>
        </p:sp>
        <p:sp>
          <p:nvSpPr>
            <p:cNvPr id="116" name="淘宝网Chenying0907出品 23"/>
            <p:cNvSpPr txBox="1"/>
            <p:nvPr/>
          </p:nvSpPr>
          <p:spPr>
            <a:xfrm>
              <a:off x="6926541" y="1229714"/>
              <a:ext cx="587909" cy="533511"/>
            </a:xfrm>
            <a:prstGeom prst="rect">
              <a:avLst/>
            </a:prstGeom>
            <a:noFill/>
          </p:spPr>
          <p:txBody>
            <a:bodyPr wrap="square" rtlCol="0">
              <a:spAutoFit/>
            </a:bodyPr>
            <a:lstStyle/>
            <a:p>
              <a:pPr algn="ctr"/>
              <a:r>
                <a:rPr lang="en-US" altLang="zh-CN" sz="2000" dirty="0">
                  <a:solidFill>
                    <a:prstClr val="white"/>
                  </a:solidFill>
                  <a:latin typeface="Agency FB" panose="020B0503020202020204" pitchFamily="34" charset="0"/>
                </a:rPr>
                <a:t>02</a:t>
              </a:r>
              <a:endParaRPr lang="zh-CN" altLang="en-US" sz="2000" dirty="0">
                <a:solidFill>
                  <a:prstClr val="white"/>
                </a:solidFill>
                <a:latin typeface="Agency FB" panose="020B0503020202020204" pitchFamily="34" charset="0"/>
              </a:endParaRPr>
            </a:p>
          </p:txBody>
        </p:sp>
      </p:grpSp>
      <p:grpSp>
        <p:nvGrpSpPr>
          <p:cNvPr id="117" name="淘宝网Chenying0907出品 116"/>
          <p:cNvGrpSpPr/>
          <p:nvPr/>
        </p:nvGrpSpPr>
        <p:grpSpPr>
          <a:xfrm>
            <a:off x="7603650" y="1114466"/>
            <a:ext cx="762615" cy="762339"/>
            <a:chOff x="5201861" y="3625236"/>
            <a:chExt cx="1016511" cy="1016511"/>
          </a:xfrm>
        </p:grpSpPr>
        <p:sp>
          <p:nvSpPr>
            <p:cNvPr id="118" name="淘宝网Chenying0907出品 117"/>
            <p:cNvSpPr/>
            <p:nvPr/>
          </p:nvSpPr>
          <p:spPr>
            <a:xfrm>
              <a:off x="5201861" y="3625236"/>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latin typeface="Agency FB" panose="020B0503020202020204" pitchFamily="34" charset="0"/>
              </a:endParaRPr>
            </a:p>
          </p:txBody>
        </p:sp>
        <p:sp>
          <p:nvSpPr>
            <p:cNvPr id="119" name="淘宝网Chenying0907出品 118"/>
            <p:cNvSpPr/>
            <p:nvPr/>
          </p:nvSpPr>
          <p:spPr>
            <a:xfrm>
              <a:off x="5354466" y="3777840"/>
              <a:ext cx="711301" cy="711301"/>
            </a:xfrm>
            <a:prstGeom prst="ellipse">
              <a:avLst/>
            </a:prstGeom>
            <a:gradFill>
              <a:gsLst>
                <a:gs pos="0">
                  <a:srgbClr val="613971"/>
                </a:gs>
                <a:gs pos="100000">
                  <a:srgbClr val="9961AF"/>
                </a:gs>
              </a:gsLst>
              <a:lin ang="2700000" scaled="1"/>
            </a:gradFill>
            <a:ln w="15875">
              <a:gradFill flip="none" rotWithShape="1">
                <a:gsLst>
                  <a:gs pos="0">
                    <a:srgbClr val="9961AF"/>
                  </a:gs>
                  <a:gs pos="100000">
                    <a:srgbClr val="61397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prstClr val="white"/>
                </a:solidFill>
                <a:latin typeface="Agency FB" panose="020B0503020202020204" pitchFamily="34" charset="0"/>
              </a:endParaRPr>
            </a:p>
          </p:txBody>
        </p:sp>
        <p:sp>
          <p:nvSpPr>
            <p:cNvPr id="120" name="淘宝网Chenying0907出品 24"/>
            <p:cNvSpPr txBox="1"/>
            <p:nvPr/>
          </p:nvSpPr>
          <p:spPr>
            <a:xfrm>
              <a:off x="5393503" y="3873429"/>
              <a:ext cx="596725" cy="533511"/>
            </a:xfrm>
            <a:prstGeom prst="rect">
              <a:avLst/>
            </a:prstGeom>
            <a:noFill/>
          </p:spPr>
          <p:txBody>
            <a:bodyPr wrap="square" rtlCol="0">
              <a:spAutoFit/>
            </a:bodyPr>
            <a:lstStyle/>
            <a:p>
              <a:pPr algn="ctr"/>
              <a:r>
                <a:rPr lang="en-US" altLang="zh-CN" sz="2000" dirty="0">
                  <a:solidFill>
                    <a:prstClr val="white"/>
                  </a:solidFill>
                  <a:latin typeface="Agency FB" panose="020B0503020202020204" pitchFamily="34" charset="0"/>
                </a:rPr>
                <a:t>04</a:t>
              </a:r>
              <a:endParaRPr lang="zh-CN" altLang="en-US" sz="2000" dirty="0">
                <a:solidFill>
                  <a:prstClr val="white"/>
                </a:solidFill>
                <a:latin typeface="Agency FB" panose="020B0503020202020204" pitchFamily="34" charset="0"/>
              </a:endParaRPr>
            </a:p>
          </p:txBody>
        </p:sp>
      </p:grpSp>
      <p:grpSp>
        <p:nvGrpSpPr>
          <p:cNvPr id="121" name="淘宝网Chenying0907出品 120"/>
          <p:cNvGrpSpPr/>
          <p:nvPr/>
        </p:nvGrpSpPr>
        <p:grpSpPr>
          <a:xfrm>
            <a:off x="4505164" y="2734554"/>
            <a:ext cx="633699" cy="633469"/>
            <a:chOff x="1918742" y="4129763"/>
            <a:chExt cx="844675" cy="844675"/>
          </a:xfrm>
        </p:grpSpPr>
        <p:sp>
          <p:nvSpPr>
            <p:cNvPr id="122" name="圆角淘宝网Chenying0907出品 7"/>
            <p:cNvSpPr/>
            <p:nvPr/>
          </p:nvSpPr>
          <p:spPr>
            <a:xfrm>
              <a:off x="1918742" y="4129763"/>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23" name="淘宝网Chenying0907出品 122"/>
            <p:cNvGrpSpPr/>
            <p:nvPr/>
          </p:nvGrpSpPr>
          <p:grpSpPr>
            <a:xfrm>
              <a:off x="2098359" y="4336336"/>
              <a:ext cx="510310" cy="501435"/>
              <a:chOff x="5037571" y="856343"/>
              <a:chExt cx="715006" cy="702571"/>
            </a:xfrm>
            <a:solidFill>
              <a:srgbClr val="FFB850"/>
            </a:solidFill>
          </p:grpSpPr>
          <p:sp>
            <p:nvSpPr>
              <p:cNvPr id="124" name="淘宝网Chenying0907出品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25" name="淘宝网Chenying0907出品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26" name="淘宝网Chenying0907出品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grpSp>
        <p:nvGrpSpPr>
          <p:cNvPr id="127" name="淘宝网Chenying0907出品 126"/>
          <p:cNvGrpSpPr/>
          <p:nvPr/>
        </p:nvGrpSpPr>
        <p:grpSpPr>
          <a:xfrm>
            <a:off x="6389145" y="2734554"/>
            <a:ext cx="633699" cy="633469"/>
            <a:chOff x="6871763" y="4872542"/>
            <a:chExt cx="844675" cy="844675"/>
          </a:xfrm>
        </p:grpSpPr>
        <p:sp>
          <p:nvSpPr>
            <p:cNvPr id="128" name="圆角淘宝网Chenying0907出品 9"/>
            <p:cNvSpPr/>
            <p:nvPr/>
          </p:nvSpPr>
          <p:spPr>
            <a:xfrm>
              <a:off x="6871763" y="4872542"/>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29" name="淘宝网Chenying0907出品 128"/>
            <p:cNvGrpSpPr/>
            <p:nvPr/>
          </p:nvGrpSpPr>
          <p:grpSpPr>
            <a:xfrm>
              <a:off x="7035919" y="5070283"/>
              <a:ext cx="507134" cy="478887"/>
              <a:chOff x="6460269" y="872801"/>
              <a:chExt cx="709154" cy="669655"/>
            </a:xfrm>
            <a:solidFill>
              <a:srgbClr val="663A77"/>
            </a:solidFill>
          </p:grpSpPr>
          <p:sp>
            <p:nvSpPr>
              <p:cNvPr id="130" name="淘宝网Chenying0907出品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31" name="淘宝网Chenying0907出品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grpSp>
        <p:nvGrpSpPr>
          <p:cNvPr id="132" name="淘宝网Chenying0907出品 131"/>
          <p:cNvGrpSpPr/>
          <p:nvPr/>
        </p:nvGrpSpPr>
        <p:grpSpPr>
          <a:xfrm>
            <a:off x="2607647" y="2734554"/>
            <a:ext cx="633699" cy="633469"/>
            <a:chOff x="6785845" y="2983037"/>
            <a:chExt cx="844675" cy="844675"/>
          </a:xfrm>
        </p:grpSpPr>
        <p:sp>
          <p:nvSpPr>
            <p:cNvPr id="133" name="圆角淘宝网Chenying0907出品 8"/>
            <p:cNvSpPr/>
            <p:nvPr/>
          </p:nvSpPr>
          <p:spPr>
            <a:xfrm>
              <a:off x="6785845" y="2983037"/>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34" name="淘宝网Chenying0907出品 133"/>
            <p:cNvGrpSpPr/>
            <p:nvPr/>
          </p:nvGrpSpPr>
          <p:grpSpPr>
            <a:xfrm>
              <a:off x="6965236" y="3174118"/>
              <a:ext cx="480153" cy="483400"/>
              <a:chOff x="5042691" y="2273920"/>
              <a:chExt cx="702937" cy="707692"/>
            </a:xfrm>
            <a:solidFill>
              <a:srgbClr val="01ACBE"/>
            </a:solidFill>
          </p:grpSpPr>
          <p:sp>
            <p:nvSpPr>
              <p:cNvPr id="135" name="淘宝网Chenying0907出品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36" name="淘宝网Chenying0907出品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grpSp>
        <p:nvGrpSpPr>
          <p:cNvPr id="137" name="淘宝网Chenying0907出品 136"/>
          <p:cNvGrpSpPr/>
          <p:nvPr/>
        </p:nvGrpSpPr>
        <p:grpSpPr>
          <a:xfrm>
            <a:off x="737203" y="2734554"/>
            <a:ext cx="633699" cy="633469"/>
            <a:chOff x="3881858" y="1485578"/>
            <a:chExt cx="844675" cy="844675"/>
          </a:xfrm>
        </p:grpSpPr>
        <p:sp>
          <p:nvSpPr>
            <p:cNvPr id="138" name="圆角淘宝网Chenying0907出品 6"/>
            <p:cNvSpPr/>
            <p:nvPr/>
          </p:nvSpPr>
          <p:spPr>
            <a:xfrm>
              <a:off x="3881858" y="1485578"/>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39" name="淘宝网Chenying0907出品 138"/>
            <p:cNvGrpSpPr/>
            <p:nvPr/>
          </p:nvGrpSpPr>
          <p:grpSpPr>
            <a:xfrm>
              <a:off x="4092885" y="1696817"/>
              <a:ext cx="425052" cy="422197"/>
              <a:chOff x="6463926" y="2278309"/>
              <a:chExt cx="708057" cy="703302"/>
            </a:xfrm>
            <a:solidFill>
              <a:srgbClr val="E87071"/>
            </a:solidFill>
          </p:grpSpPr>
          <p:sp>
            <p:nvSpPr>
              <p:cNvPr id="140" name="淘宝网Chenying0907出品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41" name="淘宝网Chenying0907出品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42" name="淘宝网Chenying0907出品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43" name="淘宝网Chenying0907出品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grpSp>
        <p:nvGrpSpPr>
          <p:cNvPr id="144" name="淘宝网Chenying0907出品 143"/>
          <p:cNvGrpSpPr/>
          <p:nvPr/>
        </p:nvGrpSpPr>
        <p:grpSpPr>
          <a:xfrm>
            <a:off x="1179794" y="1986917"/>
            <a:ext cx="1078182" cy="794053"/>
            <a:chOff x="1572580" y="2648911"/>
            <a:chExt cx="1437140" cy="1058799"/>
          </a:xfrm>
        </p:grpSpPr>
        <p:sp>
          <p:nvSpPr>
            <p:cNvPr id="145" name="淘宝网Chenying0907出品 56"/>
            <p:cNvSpPr txBox="1"/>
            <p:nvPr/>
          </p:nvSpPr>
          <p:spPr>
            <a:xfrm>
              <a:off x="1727041" y="2648911"/>
              <a:ext cx="1128218" cy="369353"/>
            </a:xfrm>
            <a:prstGeom prst="rect">
              <a:avLst/>
            </a:prstGeom>
            <a:noFill/>
          </p:spPr>
          <p:txBody>
            <a:bodyPr wrap="square" rtlCol="0">
              <a:spAutoFit/>
            </a:bodyPr>
            <a:lstStyle/>
            <a:p>
              <a:pPr algn="ctr"/>
              <a:r>
                <a:rPr lang="zh-CN" altLang="en-US" sz="1200" dirty="0">
                  <a:solidFill>
                    <a:srgbClr val="E87071"/>
                  </a:solidFill>
                  <a:latin typeface="方正正黑简体" panose="02000000000000000000" pitchFamily="2" charset="-122"/>
                  <a:ea typeface="方正正黑简体" panose="02000000000000000000" pitchFamily="2" charset="-122"/>
                </a:rPr>
                <a:t>添加标题</a:t>
              </a:r>
            </a:p>
          </p:txBody>
        </p:sp>
        <p:sp>
          <p:nvSpPr>
            <p:cNvPr id="146" name="淘宝网Chenying0907出品 149"/>
            <p:cNvSpPr txBox="1"/>
            <p:nvPr/>
          </p:nvSpPr>
          <p:spPr>
            <a:xfrm>
              <a:off x="1572580" y="2956692"/>
              <a:ext cx="1437140" cy="751018"/>
            </a:xfrm>
            <a:prstGeom prst="rect">
              <a:avLst/>
            </a:prstGeom>
            <a:noFill/>
          </p:spPr>
          <p:txBody>
            <a:bodyPr wrap="square" rtlCol="0">
              <a:spAutoFit/>
            </a:bodyPr>
            <a:lstStyle/>
            <a:p>
              <a:pPr algn="just">
                <a:lnSpc>
                  <a:spcPct val="130000"/>
                </a:lnSpc>
              </a:pPr>
              <a:r>
                <a:rPr lang="zh-CN" altLang="en-US" sz="800" b="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点击添加文字说明详情介绍点击添加文字说明详情介绍</a:t>
              </a:r>
            </a:p>
          </p:txBody>
        </p:sp>
      </p:grpSp>
      <p:grpSp>
        <p:nvGrpSpPr>
          <p:cNvPr id="147" name="淘宝网Chenying0907出品 146"/>
          <p:cNvGrpSpPr/>
          <p:nvPr/>
        </p:nvGrpSpPr>
        <p:grpSpPr>
          <a:xfrm>
            <a:off x="3057917" y="1986919"/>
            <a:ext cx="1078182" cy="803286"/>
            <a:chOff x="4075983" y="2648911"/>
            <a:chExt cx="1437140" cy="1071109"/>
          </a:xfrm>
        </p:grpSpPr>
        <p:sp>
          <p:nvSpPr>
            <p:cNvPr id="148" name="淘宝网Chenying0907出品 59"/>
            <p:cNvSpPr txBox="1"/>
            <p:nvPr/>
          </p:nvSpPr>
          <p:spPr>
            <a:xfrm>
              <a:off x="4188861" y="2648911"/>
              <a:ext cx="1128218" cy="369353"/>
            </a:xfrm>
            <a:prstGeom prst="rect">
              <a:avLst/>
            </a:prstGeom>
            <a:noFill/>
          </p:spPr>
          <p:txBody>
            <a:bodyPr wrap="square" rtlCol="0">
              <a:spAutoFit/>
            </a:bodyPr>
            <a:lstStyle/>
            <a:p>
              <a:pPr algn="ctr"/>
              <a:r>
                <a:rPr lang="zh-CN" altLang="en-US" sz="1200" dirty="0">
                  <a:solidFill>
                    <a:srgbClr val="01ACBE"/>
                  </a:solidFill>
                  <a:latin typeface="方正正黑简体" panose="02000000000000000000" pitchFamily="2" charset="-122"/>
                  <a:ea typeface="方正正黑简体" panose="02000000000000000000" pitchFamily="2" charset="-122"/>
                </a:rPr>
                <a:t>添加标题</a:t>
              </a:r>
            </a:p>
          </p:txBody>
        </p:sp>
        <p:sp>
          <p:nvSpPr>
            <p:cNvPr id="149" name="淘宝网Chenying0907出品 149"/>
            <p:cNvSpPr txBox="1"/>
            <p:nvPr/>
          </p:nvSpPr>
          <p:spPr>
            <a:xfrm>
              <a:off x="4075983" y="2956691"/>
              <a:ext cx="1437140" cy="763329"/>
            </a:xfrm>
            <a:prstGeom prst="rect">
              <a:avLst/>
            </a:prstGeom>
            <a:noFill/>
          </p:spPr>
          <p:txBody>
            <a:bodyPr wrap="square" rtlCol="0">
              <a:spAutoFit/>
            </a:bodyPr>
            <a:lstStyle/>
            <a:p>
              <a:pPr algn="just">
                <a:lnSpc>
                  <a:spcPct val="130000"/>
                </a:lnSpc>
              </a:pPr>
              <a:r>
                <a:rPr lang="zh-CN" altLang="en-US" sz="800" b="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点击添加文字说明详情介绍点击添加文字说明详情介绍</a:t>
              </a:r>
            </a:p>
          </p:txBody>
        </p:sp>
      </p:grpSp>
      <p:grpSp>
        <p:nvGrpSpPr>
          <p:cNvPr id="150" name="淘宝网Chenying0907出品 149"/>
          <p:cNvGrpSpPr/>
          <p:nvPr/>
        </p:nvGrpSpPr>
        <p:grpSpPr>
          <a:xfrm>
            <a:off x="4947818" y="1986919"/>
            <a:ext cx="1078182" cy="803286"/>
            <a:chOff x="6595085" y="2648911"/>
            <a:chExt cx="1437140" cy="1071109"/>
          </a:xfrm>
        </p:grpSpPr>
        <p:sp>
          <p:nvSpPr>
            <p:cNvPr id="151" name="淘宝网Chenying0907出品 68"/>
            <p:cNvSpPr txBox="1"/>
            <p:nvPr/>
          </p:nvSpPr>
          <p:spPr>
            <a:xfrm>
              <a:off x="6749463" y="2648911"/>
              <a:ext cx="1128218" cy="369353"/>
            </a:xfrm>
            <a:prstGeom prst="rect">
              <a:avLst/>
            </a:prstGeom>
            <a:noFill/>
          </p:spPr>
          <p:txBody>
            <a:bodyPr wrap="square" rtlCol="0">
              <a:spAutoFit/>
            </a:bodyPr>
            <a:lstStyle/>
            <a:p>
              <a:pPr algn="ctr"/>
              <a:r>
                <a:rPr lang="zh-CN" altLang="en-US" sz="1200" dirty="0">
                  <a:solidFill>
                    <a:srgbClr val="FFB850"/>
                  </a:solidFill>
                  <a:latin typeface="方正正黑简体" panose="02000000000000000000" pitchFamily="2" charset="-122"/>
                  <a:ea typeface="方正正黑简体" panose="02000000000000000000" pitchFamily="2" charset="-122"/>
                </a:rPr>
                <a:t>添加标题</a:t>
              </a:r>
            </a:p>
          </p:txBody>
        </p:sp>
        <p:sp>
          <p:nvSpPr>
            <p:cNvPr id="152" name="淘宝网Chenying0907出品 149"/>
            <p:cNvSpPr txBox="1"/>
            <p:nvPr/>
          </p:nvSpPr>
          <p:spPr>
            <a:xfrm>
              <a:off x="6595085" y="2956691"/>
              <a:ext cx="1437140" cy="763329"/>
            </a:xfrm>
            <a:prstGeom prst="rect">
              <a:avLst/>
            </a:prstGeom>
            <a:noFill/>
          </p:spPr>
          <p:txBody>
            <a:bodyPr wrap="square" rtlCol="0">
              <a:spAutoFit/>
            </a:bodyPr>
            <a:lstStyle/>
            <a:p>
              <a:pPr algn="just">
                <a:lnSpc>
                  <a:spcPct val="130000"/>
                </a:lnSpc>
              </a:pPr>
              <a:r>
                <a:rPr lang="zh-CN" altLang="en-US" sz="800" b="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点击添加文字说明详情介绍点击添加文字说明详情介绍</a:t>
              </a:r>
            </a:p>
          </p:txBody>
        </p:sp>
      </p:grpSp>
      <p:grpSp>
        <p:nvGrpSpPr>
          <p:cNvPr id="153" name="淘宝网Chenying0907出品 152"/>
          <p:cNvGrpSpPr/>
          <p:nvPr/>
        </p:nvGrpSpPr>
        <p:grpSpPr>
          <a:xfrm>
            <a:off x="6825940" y="1986921"/>
            <a:ext cx="1078182" cy="803285"/>
            <a:chOff x="9098488" y="2648911"/>
            <a:chExt cx="1437140" cy="1071108"/>
          </a:xfrm>
        </p:grpSpPr>
        <p:sp>
          <p:nvSpPr>
            <p:cNvPr id="154" name="淘宝网Chenying0907出品 65"/>
            <p:cNvSpPr txBox="1"/>
            <p:nvPr/>
          </p:nvSpPr>
          <p:spPr>
            <a:xfrm>
              <a:off x="9211283" y="2648911"/>
              <a:ext cx="1128218" cy="369354"/>
            </a:xfrm>
            <a:prstGeom prst="rect">
              <a:avLst/>
            </a:prstGeom>
            <a:noFill/>
          </p:spPr>
          <p:txBody>
            <a:bodyPr wrap="square" rtlCol="0">
              <a:spAutoFit/>
            </a:bodyPr>
            <a:lstStyle/>
            <a:p>
              <a:pPr algn="ctr"/>
              <a:r>
                <a:rPr lang="zh-CN" altLang="en-US" sz="1200" dirty="0">
                  <a:solidFill>
                    <a:srgbClr val="663A77"/>
                  </a:solidFill>
                  <a:latin typeface="方正正黑简体" panose="02000000000000000000" pitchFamily="2" charset="-122"/>
                  <a:ea typeface="方正正黑简体" panose="02000000000000000000" pitchFamily="2" charset="-122"/>
                </a:rPr>
                <a:t>添加标题</a:t>
              </a:r>
            </a:p>
          </p:txBody>
        </p:sp>
        <p:sp>
          <p:nvSpPr>
            <p:cNvPr id="155" name="淘宝网Chenying0907出品 149"/>
            <p:cNvSpPr txBox="1"/>
            <p:nvPr/>
          </p:nvSpPr>
          <p:spPr>
            <a:xfrm>
              <a:off x="9098488" y="2956690"/>
              <a:ext cx="1437140" cy="763329"/>
            </a:xfrm>
            <a:prstGeom prst="rect">
              <a:avLst/>
            </a:prstGeom>
            <a:noFill/>
          </p:spPr>
          <p:txBody>
            <a:bodyPr wrap="square" rtlCol="0">
              <a:spAutoFit/>
            </a:bodyPr>
            <a:lstStyle/>
            <a:p>
              <a:pPr algn="just">
                <a:lnSpc>
                  <a:spcPct val="130000"/>
                </a:lnSpc>
              </a:pPr>
              <a:r>
                <a:rPr lang="zh-CN" altLang="en-US" sz="800" b="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点击添加文字说明详情介绍点击添加文字说明详情介绍</a:t>
              </a:r>
            </a:p>
          </p:txBody>
        </p:sp>
      </p:grpSp>
      <p:sp>
        <p:nvSpPr>
          <p:cNvPr id="156" name="淘宝网Chenying0907出品 155"/>
          <p:cNvSpPr/>
          <p:nvPr/>
        </p:nvSpPr>
        <p:spPr>
          <a:xfrm>
            <a:off x="1" y="3669776"/>
            <a:ext cx="9145588" cy="1116886"/>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397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淘宝网Chenying0907出品 129"/>
          <p:cNvSpPr txBox="1"/>
          <p:nvPr/>
        </p:nvSpPr>
        <p:spPr>
          <a:xfrm>
            <a:off x="791225" y="3848667"/>
            <a:ext cx="7600250" cy="784830"/>
          </a:xfrm>
          <a:prstGeom prst="rect">
            <a:avLst/>
          </a:prstGeom>
          <a:noFill/>
        </p:spPr>
        <p:txBody>
          <a:bodyPr wrap="square" rtlCol="0">
            <a:spAutoFit/>
          </a:bodyPr>
          <a:lstStyle/>
          <a:p>
            <a:pPr algn="just">
              <a:lnSpc>
                <a:spcPct val="150000"/>
              </a:lnSpc>
            </a:pPr>
            <a:r>
              <a:rPr lang="zh-CN" altLang="en-US" sz="1000" b="0" dirty="0">
                <a:solidFill>
                  <a:schemeClr val="tx1">
                    <a:lumMod val="75000"/>
                    <a:lumOff val="25000"/>
                  </a:schemeClr>
                </a:solidFill>
                <a:latin typeface="方正正黑简体" panose="02000000000000000000" pitchFamily="2" charset="-122"/>
                <a:ea typeface="方正正黑简体" panose="02000000000000000000" pitchFamily="2"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1664954879"/>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100" fill="hold"/>
                                        <p:tgtEl>
                                          <p:spTgt spid="60"/>
                                        </p:tgtEl>
                                        <p:attrNameLst>
                                          <p:attrName>ppt_w</p:attrName>
                                        </p:attrNameLst>
                                      </p:cBhvr>
                                      <p:tavLst>
                                        <p:tav tm="0">
                                          <p:val>
                                            <p:fltVal val="0"/>
                                          </p:val>
                                        </p:tav>
                                        <p:tav tm="100000">
                                          <p:val>
                                            <p:strVal val="#ppt_w"/>
                                          </p:val>
                                        </p:tav>
                                      </p:tavLst>
                                    </p:anim>
                                    <p:anim calcmode="lin" valueType="num">
                                      <p:cBhvr>
                                        <p:cTn id="8" dur="100" fill="hold"/>
                                        <p:tgtEl>
                                          <p:spTgt spid="60"/>
                                        </p:tgtEl>
                                        <p:attrNameLst>
                                          <p:attrName>ppt_h</p:attrName>
                                        </p:attrNameLst>
                                      </p:cBhvr>
                                      <p:tavLst>
                                        <p:tav tm="0">
                                          <p:val>
                                            <p:fltVal val="0"/>
                                          </p:val>
                                        </p:tav>
                                        <p:tav tm="100000">
                                          <p:val>
                                            <p:strVal val="#ppt_h"/>
                                          </p:val>
                                        </p:tav>
                                      </p:tavLst>
                                    </p:anim>
                                    <p:animEffect transition="in" filter="fade">
                                      <p:cBhvr>
                                        <p:cTn id="9" dur="100"/>
                                        <p:tgtEl>
                                          <p:spTgt spid="60"/>
                                        </p:tgtEl>
                                      </p:cBhvr>
                                    </p:animEffect>
                                  </p:childTnLst>
                                </p:cTn>
                              </p:par>
                              <p:par>
                                <p:cTn id="10" presetID="6" presetClass="emph" presetSubtype="0" fill="hold" nodeType="withEffect">
                                  <p:stCondLst>
                                    <p:cond delay="100"/>
                                  </p:stCondLst>
                                  <p:childTnLst>
                                    <p:animScale>
                                      <p:cBhvr>
                                        <p:cTn id="11" dur="100" fill="hold"/>
                                        <p:tgtEl>
                                          <p:spTgt spid="60"/>
                                        </p:tgtEl>
                                      </p:cBhvr>
                                      <p:by x="110000" y="110000"/>
                                    </p:animScale>
                                  </p:childTnLst>
                                </p:cTn>
                              </p:par>
                              <p:par>
                                <p:cTn id="12" presetID="6" presetClass="emph" presetSubtype="0" fill="hold" nodeType="withEffect">
                                  <p:stCondLst>
                                    <p:cond delay="200"/>
                                  </p:stCondLst>
                                  <p:childTnLst>
                                    <p:animScale>
                                      <p:cBhvr>
                                        <p:cTn id="13" dur="200" fill="hold"/>
                                        <p:tgtEl>
                                          <p:spTgt spid="60"/>
                                        </p:tgtEl>
                                      </p:cBhvr>
                                      <p:by x="90000" y="90000"/>
                                    </p:animScale>
                                  </p:childTnLst>
                                </p:cTn>
                              </p:par>
                              <p:par>
                                <p:cTn id="14" presetID="6" presetClass="emph" presetSubtype="0" fill="hold" nodeType="withEffect">
                                  <p:stCondLst>
                                    <p:cond delay="400"/>
                                  </p:stCondLst>
                                  <p:childTnLst>
                                    <p:animScale>
                                      <p:cBhvr>
                                        <p:cTn id="15" dur="100" fill="hold"/>
                                        <p:tgtEl>
                                          <p:spTgt spid="60"/>
                                        </p:tgtEl>
                                      </p:cBhvr>
                                      <p:by x="105000" y="105000"/>
                                    </p:animScale>
                                  </p:childTnLst>
                                </p:cTn>
                              </p:par>
                              <p:par>
                                <p:cTn id="16" presetID="6" presetClass="emph" presetSubtype="0" fill="hold" nodeType="withEffect">
                                  <p:stCondLst>
                                    <p:cond delay="500"/>
                                  </p:stCondLst>
                                  <p:childTnLst>
                                    <p:animScale>
                                      <p:cBhvr>
                                        <p:cTn id="17" dur="200" fill="hold"/>
                                        <p:tgtEl>
                                          <p:spTgt spid="60"/>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100"/>
                                        </p:tgtEl>
                                        <p:attrNameLst>
                                          <p:attrName>style.visibility</p:attrName>
                                        </p:attrNameLst>
                                      </p:cBhvr>
                                      <p:to>
                                        <p:strVal val="visible"/>
                                      </p:to>
                                    </p:set>
                                    <p:anim calcmode="lin" valueType="num">
                                      <p:cBhvr>
                                        <p:cTn id="21" dur="100" fill="hold"/>
                                        <p:tgtEl>
                                          <p:spTgt spid="100"/>
                                        </p:tgtEl>
                                        <p:attrNameLst>
                                          <p:attrName>ppt_w</p:attrName>
                                        </p:attrNameLst>
                                      </p:cBhvr>
                                      <p:tavLst>
                                        <p:tav tm="0">
                                          <p:val>
                                            <p:fltVal val="0"/>
                                          </p:val>
                                        </p:tav>
                                        <p:tav tm="100000">
                                          <p:val>
                                            <p:strVal val="#ppt_w"/>
                                          </p:val>
                                        </p:tav>
                                      </p:tavLst>
                                    </p:anim>
                                    <p:anim calcmode="lin" valueType="num">
                                      <p:cBhvr>
                                        <p:cTn id="22" dur="100" fill="hold"/>
                                        <p:tgtEl>
                                          <p:spTgt spid="100"/>
                                        </p:tgtEl>
                                        <p:attrNameLst>
                                          <p:attrName>ppt_h</p:attrName>
                                        </p:attrNameLst>
                                      </p:cBhvr>
                                      <p:tavLst>
                                        <p:tav tm="0">
                                          <p:val>
                                            <p:fltVal val="0"/>
                                          </p:val>
                                        </p:tav>
                                        <p:tav tm="100000">
                                          <p:val>
                                            <p:strVal val="#ppt_h"/>
                                          </p:val>
                                        </p:tav>
                                      </p:tavLst>
                                    </p:anim>
                                    <p:animEffect transition="in" filter="fade">
                                      <p:cBhvr>
                                        <p:cTn id="23" dur="100"/>
                                        <p:tgtEl>
                                          <p:spTgt spid="100"/>
                                        </p:tgtEl>
                                      </p:cBhvr>
                                    </p:animEffect>
                                  </p:childTnLst>
                                </p:cTn>
                              </p:par>
                              <p:par>
                                <p:cTn id="24" presetID="6" presetClass="emph" presetSubtype="0" fill="hold" nodeType="withEffect">
                                  <p:stCondLst>
                                    <p:cond delay="100"/>
                                  </p:stCondLst>
                                  <p:childTnLst>
                                    <p:animScale>
                                      <p:cBhvr>
                                        <p:cTn id="25" dur="100" fill="hold"/>
                                        <p:tgtEl>
                                          <p:spTgt spid="100"/>
                                        </p:tgtEl>
                                      </p:cBhvr>
                                      <p:by x="110000" y="110000"/>
                                    </p:animScale>
                                  </p:childTnLst>
                                </p:cTn>
                              </p:par>
                              <p:par>
                                <p:cTn id="26" presetID="6" presetClass="emph" presetSubtype="0" fill="hold" nodeType="withEffect">
                                  <p:stCondLst>
                                    <p:cond delay="200"/>
                                  </p:stCondLst>
                                  <p:childTnLst>
                                    <p:animScale>
                                      <p:cBhvr>
                                        <p:cTn id="27" dur="200" fill="hold"/>
                                        <p:tgtEl>
                                          <p:spTgt spid="100"/>
                                        </p:tgtEl>
                                      </p:cBhvr>
                                      <p:by x="90000" y="90000"/>
                                    </p:animScale>
                                  </p:childTnLst>
                                </p:cTn>
                              </p:par>
                              <p:par>
                                <p:cTn id="28" presetID="6" presetClass="emph" presetSubtype="0" fill="hold" nodeType="withEffect">
                                  <p:stCondLst>
                                    <p:cond delay="400"/>
                                  </p:stCondLst>
                                  <p:childTnLst>
                                    <p:animScale>
                                      <p:cBhvr>
                                        <p:cTn id="29" dur="100" fill="hold"/>
                                        <p:tgtEl>
                                          <p:spTgt spid="100"/>
                                        </p:tgtEl>
                                      </p:cBhvr>
                                      <p:by x="105000" y="105000"/>
                                    </p:animScale>
                                  </p:childTnLst>
                                </p:cTn>
                              </p:par>
                              <p:par>
                                <p:cTn id="30" presetID="6" presetClass="emph" presetSubtype="0" fill="hold" nodeType="withEffect">
                                  <p:stCondLst>
                                    <p:cond delay="500"/>
                                  </p:stCondLst>
                                  <p:childTnLst>
                                    <p:animScale>
                                      <p:cBhvr>
                                        <p:cTn id="31" dur="200" fill="hold"/>
                                        <p:tgtEl>
                                          <p:spTgt spid="100"/>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p:cTn id="35" dur="100" fill="hold"/>
                                        <p:tgtEl>
                                          <p:spTgt spid="81"/>
                                        </p:tgtEl>
                                        <p:attrNameLst>
                                          <p:attrName>ppt_w</p:attrName>
                                        </p:attrNameLst>
                                      </p:cBhvr>
                                      <p:tavLst>
                                        <p:tav tm="0">
                                          <p:val>
                                            <p:fltVal val="0"/>
                                          </p:val>
                                        </p:tav>
                                        <p:tav tm="100000">
                                          <p:val>
                                            <p:strVal val="#ppt_w"/>
                                          </p:val>
                                        </p:tav>
                                      </p:tavLst>
                                    </p:anim>
                                    <p:anim calcmode="lin" valueType="num">
                                      <p:cBhvr>
                                        <p:cTn id="36" dur="100" fill="hold"/>
                                        <p:tgtEl>
                                          <p:spTgt spid="81"/>
                                        </p:tgtEl>
                                        <p:attrNameLst>
                                          <p:attrName>ppt_h</p:attrName>
                                        </p:attrNameLst>
                                      </p:cBhvr>
                                      <p:tavLst>
                                        <p:tav tm="0">
                                          <p:val>
                                            <p:fltVal val="0"/>
                                          </p:val>
                                        </p:tav>
                                        <p:tav tm="100000">
                                          <p:val>
                                            <p:strVal val="#ppt_h"/>
                                          </p:val>
                                        </p:tav>
                                      </p:tavLst>
                                    </p:anim>
                                    <p:animEffect transition="in" filter="fade">
                                      <p:cBhvr>
                                        <p:cTn id="37" dur="100"/>
                                        <p:tgtEl>
                                          <p:spTgt spid="81"/>
                                        </p:tgtEl>
                                      </p:cBhvr>
                                    </p:animEffect>
                                  </p:childTnLst>
                                </p:cTn>
                              </p:par>
                              <p:par>
                                <p:cTn id="38" presetID="6" presetClass="emph" presetSubtype="0" fill="hold" nodeType="withEffect">
                                  <p:stCondLst>
                                    <p:cond delay="100"/>
                                  </p:stCondLst>
                                  <p:childTnLst>
                                    <p:animScale>
                                      <p:cBhvr>
                                        <p:cTn id="39" dur="100" fill="hold"/>
                                        <p:tgtEl>
                                          <p:spTgt spid="81"/>
                                        </p:tgtEl>
                                      </p:cBhvr>
                                      <p:by x="110000" y="110000"/>
                                    </p:animScale>
                                  </p:childTnLst>
                                </p:cTn>
                              </p:par>
                              <p:par>
                                <p:cTn id="40" presetID="6" presetClass="emph" presetSubtype="0" fill="hold" nodeType="withEffect">
                                  <p:stCondLst>
                                    <p:cond delay="200"/>
                                  </p:stCondLst>
                                  <p:childTnLst>
                                    <p:animScale>
                                      <p:cBhvr>
                                        <p:cTn id="41" dur="200" fill="hold"/>
                                        <p:tgtEl>
                                          <p:spTgt spid="81"/>
                                        </p:tgtEl>
                                      </p:cBhvr>
                                      <p:by x="90000" y="90000"/>
                                    </p:animScale>
                                  </p:childTnLst>
                                </p:cTn>
                              </p:par>
                              <p:par>
                                <p:cTn id="42" presetID="6" presetClass="emph" presetSubtype="0" fill="hold" nodeType="withEffect">
                                  <p:stCondLst>
                                    <p:cond delay="400"/>
                                  </p:stCondLst>
                                  <p:childTnLst>
                                    <p:animScale>
                                      <p:cBhvr>
                                        <p:cTn id="43" dur="100" fill="hold"/>
                                        <p:tgtEl>
                                          <p:spTgt spid="81"/>
                                        </p:tgtEl>
                                      </p:cBhvr>
                                      <p:by x="105000" y="105000"/>
                                    </p:animScale>
                                  </p:childTnLst>
                                </p:cTn>
                              </p:par>
                              <p:par>
                                <p:cTn id="44" presetID="6" presetClass="emph" presetSubtype="0" fill="hold" nodeType="withEffect">
                                  <p:stCondLst>
                                    <p:cond delay="500"/>
                                  </p:stCondLst>
                                  <p:childTnLst>
                                    <p:animScale>
                                      <p:cBhvr>
                                        <p:cTn id="45" dur="200" fill="hold"/>
                                        <p:tgtEl>
                                          <p:spTgt spid="81"/>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67"/>
                                        </p:tgtEl>
                                        <p:attrNameLst>
                                          <p:attrName>style.visibility</p:attrName>
                                        </p:attrNameLst>
                                      </p:cBhvr>
                                      <p:to>
                                        <p:strVal val="visible"/>
                                      </p:to>
                                    </p:set>
                                    <p:anim calcmode="lin" valueType="num">
                                      <p:cBhvr>
                                        <p:cTn id="49" dur="100" fill="hold"/>
                                        <p:tgtEl>
                                          <p:spTgt spid="67"/>
                                        </p:tgtEl>
                                        <p:attrNameLst>
                                          <p:attrName>ppt_w</p:attrName>
                                        </p:attrNameLst>
                                      </p:cBhvr>
                                      <p:tavLst>
                                        <p:tav tm="0">
                                          <p:val>
                                            <p:fltVal val="0"/>
                                          </p:val>
                                        </p:tav>
                                        <p:tav tm="100000">
                                          <p:val>
                                            <p:strVal val="#ppt_w"/>
                                          </p:val>
                                        </p:tav>
                                      </p:tavLst>
                                    </p:anim>
                                    <p:anim calcmode="lin" valueType="num">
                                      <p:cBhvr>
                                        <p:cTn id="50" dur="100" fill="hold"/>
                                        <p:tgtEl>
                                          <p:spTgt spid="67"/>
                                        </p:tgtEl>
                                        <p:attrNameLst>
                                          <p:attrName>ppt_h</p:attrName>
                                        </p:attrNameLst>
                                      </p:cBhvr>
                                      <p:tavLst>
                                        <p:tav tm="0">
                                          <p:val>
                                            <p:fltVal val="0"/>
                                          </p:val>
                                        </p:tav>
                                        <p:tav tm="100000">
                                          <p:val>
                                            <p:strVal val="#ppt_h"/>
                                          </p:val>
                                        </p:tav>
                                      </p:tavLst>
                                    </p:anim>
                                    <p:animEffect transition="in" filter="fade">
                                      <p:cBhvr>
                                        <p:cTn id="51" dur="100"/>
                                        <p:tgtEl>
                                          <p:spTgt spid="67"/>
                                        </p:tgtEl>
                                      </p:cBhvr>
                                    </p:animEffect>
                                  </p:childTnLst>
                                </p:cTn>
                              </p:par>
                              <p:par>
                                <p:cTn id="52" presetID="6" presetClass="emph" presetSubtype="0" fill="hold" nodeType="withEffect">
                                  <p:stCondLst>
                                    <p:cond delay="100"/>
                                  </p:stCondLst>
                                  <p:childTnLst>
                                    <p:animScale>
                                      <p:cBhvr>
                                        <p:cTn id="53" dur="100" fill="hold"/>
                                        <p:tgtEl>
                                          <p:spTgt spid="67"/>
                                        </p:tgtEl>
                                      </p:cBhvr>
                                      <p:by x="110000" y="110000"/>
                                    </p:animScale>
                                  </p:childTnLst>
                                </p:cTn>
                              </p:par>
                              <p:par>
                                <p:cTn id="54" presetID="6" presetClass="emph" presetSubtype="0" fill="hold" nodeType="withEffect">
                                  <p:stCondLst>
                                    <p:cond delay="200"/>
                                  </p:stCondLst>
                                  <p:childTnLst>
                                    <p:animScale>
                                      <p:cBhvr>
                                        <p:cTn id="55" dur="200" fill="hold"/>
                                        <p:tgtEl>
                                          <p:spTgt spid="67"/>
                                        </p:tgtEl>
                                      </p:cBhvr>
                                      <p:by x="90000" y="90000"/>
                                    </p:animScale>
                                  </p:childTnLst>
                                </p:cTn>
                              </p:par>
                              <p:par>
                                <p:cTn id="56" presetID="6" presetClass="emph" presetSubtype="0" fill="hold" nodeType="withEffect">
                                  <p:stCondLst>
                                    <p:cond delay="400"/>
                                  </p:stCondLst>
                                  <p:childTnLst>
                                    <p:animScale>
                                      <p:cBhvr>
                                        <p:cTn id="57" dur="100" fill="hold"/>
                                        <p:tgtEl>
                                          <p:spTgt spid="67"/>
                                        </p:tgtEl>
                                      </p:cBhvr>
                                      <p:by x="105000" y="105000"/>
                                    </p:animScale>
                                  </p:childTnLst>
                                </p:cTn>
                              </p:par>
                              <p:par>
                                <p:cTn id="58" presetID="6" presetClass="emph" presetSubtype="0" fill="hold" nodeType="withEffect">
                                  <p:stCondLst>
                                    <p:cond delay="500"/>
                                  </p:stCondLst>
                                  <p:childTnLst>
                                    <p:animScale>
                                      <p:cBhvr>
                                        <p:cTn id="59" dur="200" fill="hold"/>
                                        <p:tgtEl>
                                          <p:spTgt spid="67"/>
                                        </p:tgtEl>
                                      </p:cBhvr>
                                      <p:by x="95000" y="95000"/>
                                    </p:animScale>
                                  </p:childTnLst>
                                </p:cTn>
                              </p:par>
                            </p:childTnLst>
                          </p:cTn>
                        </p:par>
                        <p:par>
                          <p:cTn id="60" fill="hold">
                            <p:stCondLst>
                              <p:cond delay="2800"/>
                            </p:stCondLst>
                            <p:childTnLst>
                              <p:par>
                                <p:cTn id="61" presetID="23" presetClass="entr" presetSubtype="32" fill="hold" nodeType="after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p:cTn id="63" dur="500" fill="hold"/>
                                        <p:tgtEl>
                                          <p:spTgt spid="105"/>
                                        </p:tgtEl>
                                        <p:attrNameLst>
                                          <p:attrName>ppt_w</p:attrName>
                                        </p:attrNameLst>
                                      </p:cBhvr>
                                      <p:tavLst>
                                        <p:tav tm="0">
                                          <p:val>
                                            <p:strVal val="4*#ppt_w"/>
                                          </p:val>
                                        </p:tav>
                                        <p:tav tm="100000">
                                          <p:val>
                                            <p:strVal val="#ppt_w"/>
                                          </p:val>
                                        </p:tav>
                                      </p:tavLst>
                                    </p:anim>
                                    <p:anim calcmode="lin" valueType="num">
                                      <p:cBhvr>
                                        <p:cTn id="64" dur="500" fill="hold"/>
                                        <p:tgtEl>
                                          <p:spTgt spid="105"/>
                                        </p:tgtEl>
                                        <p:attrNameLst>
                                          <p:attrName>ppt_h</p:attrName>
                                        </p:attrNameLst>
                                      </p:cBhvr>
                                      <p:tavLst>
                                        <p:tav tm="0">
                                          <p:val>
                                            <p:strVal val="4*#ppt_h"/>
                                          </p:val>
                                        </p:tav>
                                        <p:tav tm="100000">
                                          <p:val>
                                            <p:strVal val="#ppt_h"/>
                                          </p:val>
                                        </p:tav>
                                      </p:tavLst>
                                    </p:anim>
                                  </p:childTnLst>
                                </p:cTn>
                              </p:par>
                            </p:childTnLst>
                          </p:cTn>
                        </p:par>
                        <p:par>
                          <p:cTn id="65" fill="hold">
                            <p:stCondLst>
                              <p:cond delay="3300"/>
                            </p:stCondLst>
                            <p:childTnLst>
                              <p:par>
                                <p:cTn id="66" presetID="23" presetClass="entr" presetSubtype="32" fill="hold" nodeType="afterEffect">
                                  <p:stCondLst>
                                    <p:cond delay="0"/>
                                  </p:stCondLst>
                                  <p:childTnLst>
                                    <p:set>
                                      <p:cBhvr>
                                        <p:cTn id="67" dur="1" fill="hold">
                                          <p:stCondLst>
                                            <p:cond delay="0"/>
                                          </p:stCondLst>
                                        </p:cTn>
                                        <p:tgtEl>
                                          <p:spTgt spid="113"/>
                                        </p:tgtEl>
                                        <p:attrNameLst>
                                          <p:attrName>style.visibility</p:attrName>
                                        </p:attrNameLst>
                                      </p:cBhvr>
                                      <p:to>
                                        <p:strVal val="visible"/>
                                      </p:to>
                                    </p:set>
                                    <p:anim calcmode="lin" valueType="num">
                                      <p:cBhvr>
                                        <p:cTn id="68" dur="500" fill="hold"/>
                                        <p:tgtEl>
                                          <p:spTgt spid="113"/>
                                        </p:tgtEl>
                                        <p:attrNameLst>
                                          <p:attrName>ppt_w</p:attrName>
                                        </p:attrNameLst>
                                      </p:cBhvr>
                                      <p:tavLst>
                                        <p:tav tm="0">
                                          <p:val>
                                            <p:strVal val="4*#ppt_w"/>
                                          </p:val>
                                        </p:tav>
                                        <p:tav tm="100000">
                                          <p:val>
                                            <p:strVal val="#ppt_w"/>
                                          </p:val>
                                        </p:tav>
                                      </p:tavLst>
                                    </p:anim>
                                    <p:anim calcmode="lin" valueType="num">
                                      <p:cBhvr>
                                        <p:cTn id="69" dur="500" fill="hold"/>
                                        <p:tgtEl>
                                          <p:spTgt spid="113"/>
                                        </p:tgtEl>
                                        <p:attrNameLst>
                                          <p:attrName>ppt_h</p:attrName>
                                        </p:attrNameLst>
                                      </p:cBhvr>
                                      <p:tavLst>
                                        <p:tav tm="0">
                                          <p:val>
                                            <p:strVal val="4*#ppt_h"/>
                                          </p:val>
                                        </p:tav>
                                        <p:tav tm="100000">
                                          <p:val>
                                            <p:strVal val="#ppt_h"/>
                                          </p:val>
                                        </p:tav>
                                      </p:tavLst>
                                    </p:anim>
                                  </p:childTnLst>
                                </p:cTn>
                              </p:par>
                            </p:childTnLst>
                          </p:cTn>
                        </p:par>
                        <p:par>
                          <p:cTn id="70" fill="hold">
                            <p:stCondLst>
                              <p:cond delay="3800"/>
                            </p:stCondLst>
                            <p:childTnLst>
                              <p:par>
                                <p:cTn id="71" presetID="23" presetClass="entr" presetSubtype="32" fill="hold" nodeType="afterEffect">
                                  <p:stCondLst>
                                    <p:cond delay="0"/>
                                  </p:stCondLst>
                                  <p:childTnLst>
                                    <p:set>
                                      <p:cBhvr>
                                        <p:cTn id="72" dur="1" fill="hold">
                                          <p:stCondLst>
                                            <p:cond delay="0"/>
                                          </p:stCondLst>
                                        </p:cTn>
                                        <p:tgtEl>
                                          <p:spTgt spid="109"/>
                                        </p:tgtEl>
                                        <p:attrNameLst>
                                          <p:attrName>style.visibility</p:attrName>
                                        </p:attrNameLst>
                                      </p:cBhvr>
                                      <p:to>
                                        <p:strVal val="visible"/>
                                      </p:to>
                                    </p:set>
                                    <p:anim calcmode="lin" valueType="num">
                                      <p:cBhvr>
                                        <p:cTn id="73" dur="500" fill="hold"/>
                                        <p:tgtEl>
                                          <p:spTgt spid="109"/>
                                        </p:tgtEl>
                                        <p:attrNameLst>
                                          <p:attrName>ppt_w</p:attrName>
                                        </p:attrNameLst>
                                      </p:cBhvr>
                                      <p:tavLst>
                                        <p:tav tm="0">
                                          <p:val>
                                            <p:strVal val="4*#ppt_w"/>
                                          </p:val>
                                        </p:tav>
                                        <p:tav tm="100000">
                                          <p:val>
                                            <p:strVal val="#ppt_w"/>
                                          </p:val>
                                        </p:tav>
                                      </p:tavLst>
                                    </p:anim>
                                    <p:anim calcmode="lin" valueType="num">
                                      <p:cBhvr>
                                        <p:cTn id="74" dur="500" fill="hold"/>
                                        <p:tgtEl>
                                          <p:spTgt spid="109"/>
                                        </p:tgtEl>
                                        <p:attrNameLst>
                                          <p:attrName>ppt_h</p:attrName>
                                        </p:attrNameLst>
                                      </p:cBhvr>
                                      <p:tavLst>
                                        <p:tav tm="0">
                                          <p:val>
                                            <p:strVal val="4*#ppt_h"/>
                                          </p:val>
                                        </p:tav>
                                        <p:tav tm="100000">
                                          <p:val>
                                            <p:strVal val="#ppt_h"/>
                                          </p:val>
                                        </p:tav>
                                      </p:tavLst>
                                    </p:anim>
                                  </p:childTnLst>
                                </p:cTn>
                              </p:par>
                            </p:childTnLst>
                          </p:cTn>
                        </p:par>
                        <p:par>
                          <p:cTn id="75" fill="hold">
                            <p:stCondLst>
                              <p:cond delay="4300"/>
                            </p:stCondLst>
                            <p:childTnLst>
                              <p:par>
                                <p:cTn id="76" presetID="23" presetClass="entr" presetSubtype="32" fill="hold" nodeType="afterEffect">
                                  <p:stCondLst>
                                    <p:cond delay="0"/>
                                  </p:stCondLst>
                                  <p:childTnLst>
                                    <p:set>
                                      <p:cBhvr>
                                        <p:cTn id="77" dur="1" fill="hold">
                                          <p:stCondLst>
                                            <p:cond delay="0"/>
                                          </p:stCondLst>
                                        </p:cTn>
                                        <p:tgtEl>
                                          <p:spTgt spid="117"/>
                                        </p:tgtEl>
                                        <p:attrNameLst>
                                          <p:attrName>style.visibility</p:attrName>
                                        </p:attrNameLst>
                                      </p:cBhvr>
                                      <p:to>
                                        <p:strVal val="visible"/>
                                      </p:to>
                                    </p:set>
                                    <p:anim calcmode="lin" valueType="num">
                                      <p:cBhvr>
                                        <p:cTn id="78" dur="500" fill="hold"/>
                                        <p:tgtEl>
                                          <p:spTgt spid="117"/>
                                        </p:tgtEl>
                                        <p:attrNameLst>
                                          <p:attrName>ppt_w</p:attrName>
                                        </p:attrNameLst>
                                      </p:cBhvr>
                                      <p:tavLst>
                                        <p:tav tm="0">
                                          <p:val>
                                            <p:strVal val="4*#ppt_w"/>
                                          </p:val>
                                        </p:tav>
                                        <p:tav tm="100000">
                                          <p:val>
                                            <p:strVal val="#ppt_w"/>
                                          </p:val>
                                        </p:tav>
                                      </p:tavLst>
                                    </p:anim>
                                    <p:anim calcmode="lin" valueType="num">
                                      <p:cBhvr>
                                        <p:cTn id="79" dur="500" fill="hold"/>
                                        <p:tgtEl>
                                          <p:spTgt spid="117"/>
                                        </p:tgtEl>
                                        <p:attrNameLst>
                                          <p:attrName>ppt_h</p:attrName>
                                        </p:attrNameLst>
                                      </p:cBhvr>
                                      <p:tavLst>
                                        <p:tav tm="0">
                                          <p:val>
                                            <p:strVal val="4*#ppt_h"/>
                                          </p:val>
                                        </p:tav>
                                        <p:tav tm="100000">
                                          <p:val>
                                            <p:strVal val="#ppt_h"/>
                                          </p:val>
                                        </p:tav>
                                      </p:tavLst>
                                    </p:anim>
                                  </p:childTnLst>
                                </p:cTn>
                              </p:par>
                            </p:childTnLst>
                          </p:cTn>
                        </p:par>
                        <p:par>
                          <p:cTn id="80" fill="hold">
                            <p:stCondLst>
                              <p:cond delay="4800"/>
                            </p:stCondLst>
                            <p:childTnLst>
                              <p:par>
                                <p:cTn id="81" presetID="37" presetClass="entr" presetSubtype="0" fill="hold" nodeType="afterEffect">
                                  <p:stCondLst>
                                    <p:cond delay="0"/>
                                  </p:stCondLst>
                                  <p:childTnLst>
                                    <p:set>
                                      <p:cBhvr>
                                        <p:cTn id="82" dur="1" fill="hold">
                                          <p:stCondLst>
                                            <p:cond delay="0"/>
                                          </p:stCondLst>
                                        </p:cTn>
                                        <p:tgtEl>
                                          <p:spTgt spid="137"/>
                                        </p:tgtEl>
                                        <p:attrNameLst>
                                          <p:attrName>style.visibility</p:attrName>
                                        </p:attrNameLst>
                                      </p:cBhvr>
                                      <p:to>
                                        <p:strVal val="visible"/>
                                      </p:to>
                                    </p:set>
                                    <p:animEffect transition="in" filter="fade">
                                      <p:cBhvr>
                                        <p:cTn id="83" dur="1000"/>
                                        <p:tgtEl>
                                          <p:spTgt spid="137"/>
                                        </p:tgtEl>
                                      </p:cBhvr>
                                    </p:animEffect>
                                    <p:anim calcmode="lin" valueType="num">
                                      <p:cBhvr>
                                        <p:cTn id="84" dur="1000" fill="hold"/>
                                        <p:tgtEl>
                                          <p:spTgt spid="137"/>
                                        </p:tgtEl>
                                        <p:attrNameLst>
                                          <p:attrName>ppt_x</p:attrName>
                                        </p:attrNameLst>
                                      </p:cBhvr>
                                      <p:tavLst>
                                        <p:tav tm="0">
                                          <p:val>
                                            <p:strVal val="#ppt_x"/>
                                          </p:val>
                                        </p:tav>
                                        <p:tav tm="100000">
                                          <p:val>
                                            <p:strVal val="#ppt_x"/>
                                          </p:val>
                                        </p:tav>
                                      </p:tavLst>
                                    </p:anim>
                                    <p:anim calcmode="lin" valueType="num">
                                      <p:cBhvr>
                                        <p:cTn id="85" dur="900" decel="100000" fill="hold"/>
                                        <p:tgtEl>
                                          <p:spTgt spid="137"/>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37"/>
                                        </p:tgtEl>
                                        <p:attrNameLst>
                                          <p:attrName>ppt_y</p:attrName>
                                        </p:attrNameLst>
                                      </p:cBhvr>
                                      <p:tavLst>
                                        <p:tav tm="0">
                                          <p:val>
                                            <p:strVal val="#ppt_y-.03"/>
                                          </p:val>
                                        </p:tav>
                                        <p:tav tm="100000">
                                          <p:val>
                                            <p:strVal val="#ppt_y"/>
                                          </p:val>
                                        </p:tav>
                                      </p:tavLst>
                                    </p:anim>
                                  </p:childTnLst>
                                </p:cTn>
                              </p:par>
                              <p:par>
                                <p:cTn id="87" presetID="37" presetClass="entr" presetSubtype="0" fill="hold" nodeType="withEffect">
                                  <p:stCondLst>
                                    <p:cond delay="25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1000"/>
                                        <p:tgtEl>
                                          <p:spTgt spid="132"/>
                                        </p:tgtEl>
                                      </p:cBhvr>
                                    </p:animEffect>
                                    <p:anim calcmode="lin" valueType="num">
                                      <p:cBhvr>
                                        <p:cTn id="90" dur="1000" fill="hold"/>
                                        <p:tgtEl>
                                          <p:spTgt spid="132"/>
                                        </p:tgtEl>
                                        <p:attrNameLst>
                                          <p:attrName>ppt_x</p:attrName>
                                        </p:attrNameLst>
                                      </p:cBhvr>
                                      <p:tavLst>
                                        <p:tav tm="0">
                                          <p:val>
                                            <p:strVal val="#ppt_x"/>
                                          </p:val>
                                        </p:tav>
                                        <p:tav tm="100000">
                                          <p:val>
                                            <p:strVal val="#ppt_x"/>
                                          </p:val>
                                        </p:tav>
                                      </p:tavLst>
                                    </p:anim>
                                    <p:anim calcmode="lin" valueType="num">
                                      <p:cBhvr>
                                        <p:cTn id="91" dur="900" decel="100000" fill="hold"/>
                                        <p:tgtEl>
                                          <p:spTgt spid="132"/>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32"/>
                                        </p:tgtEl>
                                        <p:attrNameLst>
                                          <p:attrName>ppt_y</p:attrName>
                                        </p:attrNameLst>
                                      </p:cBhvr>
                                      <p:tavLst>
                                        <p:tav tm="0">
                                          <p:val>
                                            <p:strVal val="#ppt_y-.03"/>
                                          </p:val>
                                        </p:tav>
                                        <p:tav tm="100000">
                                          <p:val>
                                            <p:strVal val="#ppt_y"/>
                                          </p:val>
                                        </p:tav>
                                      </p:tavLst>
                                    </p:anim>
                                  </p:childTnLst>
                                </p:cTn>
                              </p:par>
                              <p:par>
                                <p:cTn id="93" presetID="37" presetClass="entr" presetSubtype="0" fill="hold" nodeType="withEffect">
                                  <p:stCondLst>
                                    <p:cond delay="500"/>
                                  </p:stCondLst>
                                  <p:childTnLst>
                                    <p:set>
                                      <p:cBhvr>
                                        <p:cTn id="94" dur="1" fill="hold">
                                          <p:stCondLst>
                                            <p:cond delay="0"/>
                                          </p:stCondLst>
                                        </p:cTn>
                                        <p:tgtEl>
                                          <p:spTgt spid="121"/>
                                        </p:tgtEl>
                                        <p:attrNameLst>
                                          <p:attrName>style.visibility</p:attrName>
                                        </p:attrNameLst>
                                      </p:cBhvr>
                                      <p:to>
                                        <p:strVal val="visible"/>
                                      </p:to>
                                    </p:set>
                                    <p:animEffect transition="in" filter="fade">
                                      <p:cBhvr>
                                        <p:cTn id="95" dur="1000"/>
                                        <p:tgtEl>
                                          <p:spTgt spid="121"/>
                                        </p:tgtEl>
                                      </p:cBhvr>
                                    </p:animEffect>
                                    <p:anim calcmode="lin" valueType="num">
                                      <p:cBhvr>
                                        <p:cTn id="96" dur="1000" fill="hold"/>
                                        <p:tgtEl>
                                          <p:spTgt spid="121"/>
                                        </p:tgtEl>
                                        <p:attrNameLst>
                                          <p:attrName>ppt_x</p:attrName>
                                        </p:attrNameLst>
                                      </p:cBhvr>
                                      <p:tavLst>
                                        <p:tav tm="0">
                                          <p:val>
                                            <p:strVal val="#ppt_x"/>
                                          </p:val>
                                        </p:tav>
                                        <p:tav tm="100000">
                                          <p:val>
                                            <p:strVal val="#ppt_x"/>
                                          </p:val>
                                        </p:tav>
                                      </p:tavLst>
                                    </p:anim>
                                    <p:anim calcmode="lin" valueType="num">
                                      <p:cBhvr>
                                        <p:cTn id="97" dur="900" decel="100000" fill="hold"/>
                                        <p:tgtEl>
                                          <p:spTgt spid="121"/>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21"/>
                                        </p:tgtEl>
                                        <p:attrNameLst>
                                          <p:attrName>ppt_y</p:attrName>
                                        </p:attrNameLst>
                                      </p:cBhvr>
                                      <p:tavLst>
                                        <p:tav tm="0">
                                          <p:val>
                                            <p:strVal val="#ppt_y-.03"/>
                                          </p:val>
                                        </p:tav>
                                        <p:tav tm="100000">
                                          <p:val>
                                            <p:strVal val="#ppt_y"/>
                                          </p:val>
                                        </p:tav>
                                      </p:tavLst>
                                    </p:anim>
                                  </p:childTnLst>
                                </p:cTn>
                              </p:par>
                              <p:par>
                                <p:cTn id="99" presetID="37" presetClass="entr" presetSubtype="0" fill="hold" nodeType="withEffect">
                                  <p:stCondLst>
                                    <p:cond delay="750"/>
                                  </p:stCondLst>
                                  <p:childTnLst>
                                    <p:set>
                                      <p:cBhvr>
                                        <p:cTn id="100" dur="1" fill="hold">
                                          <p:stCondLst>
                                            <p:cond delay="0"/>
                                          </p:stCondLst>
                                        </p:cTn>
                                        <p:tgtEl>
                                          <p:spTgt spid="127"/>
                                        </p:tgtEl>
                                        <p:attrNameLst>
                                          <p:attrName>style.visibility</p:attrName>
                                        </p:attrNameLst>
                                      </p:cBhvr>
                                      <p:to>
                                        <p:strVal val="visible"/>
                                      </p:to>
                                    </p:set>
                                    <p:animEffect transition="in" filter="fade">
                                      <p:cBhvr>
                                        <p:cTn id="101" dur="1000"/>
                                        <p:tgtEl>
                                          <p:spTgt spid="127"/>
                                        </p:tgtEl>
                                      </p:cBhvr>
                                    </p:animEffect>
                                    <p:anim calcmode="lin" valueType="num">
                                      <p:cBhvr>
                                        <p:cTn id="102" dur="1000" fill="hold"/>
                                        <p:tgtEl>
                                          <p:spTgt spid="127"/>
                                        </p:tgtEl>
                                        <p:attrNameLst>
                                          <p:attrName>ppt_x</p:attrName>
                                        </p:attrNameLst>
                                      </p:cBhvr>
                                      <p:tavLst>
                                        <p:tav tm="0">
                                          <p:val>
                                            <p:strVal val="#ppt_x"/>
                                          </p:val>
                                        </p:tav>
                                        <p:tav tm="100000">
                                          <p:val>
                                            <p:strVal val="#ppt_x"/>
                                          </p:val>
                                        </p:tav>
                                      </p:tavLst>
                                    </p:anim>
                                    <p:anim calcmode="lin" valueType="num">
                                      <p:cBhvr>
                                        <p:cTn id="103" dur="900" decel="100000" fill="hold"/>
                                        <p:tgtEl>
                                          <p:spTgt spid="127"/>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27"/>
                                        </p:tgtEl>
                                        <p:attrNameLst>
                                          <p:attrName>ppt_y</p:attrName>
                                        </p:attrNameLst>
                                      </p:cBhvr>
                                      <p:tavLst>
                                        <p:tav tm="0">
                                          <p:val>
                                            <p:strVal val="#ppt_y-.03"/>
                                          </p:val>
                                        </p:tav>
                                        <p:tav tm="100000">
                                          <p:val>
                                            <p:strVal val="#ppt_y"/>
                                          </p:val>
                                        </p:tav>
                                      </p:tavLst>
                                    </p:anim>
                                  </p:childTnLst>
                                </p:cTn>
                              </p:par>
                            </p:childTnLst>
                          </p:cTn>
                        </p:par>
                        <p:par>
                          <p:cTn id="105" fill="hold">
                            <p:stCondLst>
                              <p:cond delay="6550"/>
                            </p:stCondLst>
                            <p:childTnLst>
                              <p:par>
                                <p:cTn id="106" presetID="16" presetClass="entr" presetSubtype="37" fill="hold" nodeType="afterEffect">
                                  <p:stCondLst>
                                    <p:cond delay="0"/>
                                  </p:stCondLst>
                                  <p:childTnLst>
                                    <p:set>
                                      <p:cBhvr>
                                        <p:cTn id="107" dur="1" fill="hold">
                                          <p:stCondLst>
                                            <p:cond delay="0"/>
                                          </p:stCondLst>
                                        </p:cTn>
                                        <p:tgtEl>
                                          <p:spTgt spid="144"/>
                                        </p:tgtEl>
                                        <p:attrNameLst>
                                          <p:attrName>style.visibility</p:attrName>
                                        </p:attrNameLst>
                                      </p:cBhvr>
                                      <p:to>
                                        <p:strVal val="visible"/>
                                      </p:to>
                                    </p:set>
                                    <p:animEffect transition="in" filter="barn(outVertical)">
                                      <p:cBhvr>
                                        <p:cTn id="108" dur="500"/>
                                        <p:tgtEl>
                                          <p:spTgt spid="144"/>
                                        </p:tgtEl>
                                      </p:cBhvr>
                                    </p:animEffect>
                                  </p:childTnLst>
                                </p:cTn>
                              </p:par>
                              <p:par>
                                <p:cTn id="109" presetID="16" presetClass="entr" presetSubtype="37" fill="hold" nodeType="withEffect">
                                  <p:stCondLst>
                                    <p:cond delay="0"/>
                                  </p:stCondLst>
                                  <p:childTnLst>
                                    <p:set>
                                      <p:cBhvr>
                                        <p:cTn id="110" dur="1" fill="hold">
                                          <p:stCondLst>
                                            <p:cond delay="0"/>
                                          </p:stCondLst>
                                        </p:cTn>
                                        <p:tgtEl>
                                          <p:spTgt spid="147"/>
                                        </p:tgtEl>
                                        <p:attrNameLst>
                                          <p:attrName>style.visibility</p:attrName>
                                        </p:attrNameLst>
                                      </p:cBhvr>
                                      <p:to>
                                        <p:strVal val="visible"/>
                                      </p:to>
                                    </p:set>
                                    <p:animEffect transition="in" filter="barn(outVertical)">
                                      <p:cBhvr>
                                        <p:cTn id="111" dur="500"/>
                                        <p:tgtEl>
                                          <p:spTgt spid="147"/>
                                        </p:tgtEl>
                                      </p:cBhvr>
                                    </p:animEffect>
                                  </p:childTnLst>
                                </p:cTn>
                              </p:par>
                              <p:par>
                                <p:cTn id="112" presetID="16" presetClass="entr" presetSubtype="37" fill="hold" nodeType="withEffect">
                                  <p:stCondLst>
                                    <p:cond delay="0"/>
                                  </p:stCondLst>
                                  <p:childTnLst>
                                    <p:set>
                                      <p:cBhvr>
                                        <p:cTn id="113" dur="1" fill="hold">
                                          <p:stCondLst>
                                            <p:cond delay="0"/>
                                          </p:stCondLst>
                                        </p:cTn>
                                        <p:tgtEl>
                                          <p:spTgt spid="150"/>
                                        </p:tgtEl>
                                        <p:attrNameLst>
                                          <p:attrName>style.visibility</p:attrName>
                                        </p:attrNameLst>
                                      </p:cBhvr>
                                      <p:to>
                                        <p:strVal val="visible"/>
                                      </p:to>
                                    </p:set>
                                    <p:animEffect transition="in" filter="barn(outVertical)">
                                      <p:cBhvr>
                                        <p:cTn id="114" dur="500"/>
                                        <p:tgtEl>
                                          <p:spTgt spid="150"/>
                                        </p:tgtEl>
                                      </p:cBhvr>
                                    </p:animEffect>
                                  </p:childTnLst>
                                </p:cTn>
                              </p:par>
                              <p:par>
                                <p:cTn id="115" presetID="16" presetClass="entr" presetSubtype="37" fill="hold" nodeType="withEffect">
                                  <p:stCondLst>
                                    <p:cond delay="0"/>
                                  </p:stCondLst>
                                  <p:childTnLst>
                                    <p:set>
                                      <p:cBhvr>
                                        <p:cTn id="116" dur="1" fill="hold">
                                          <p:stCondLst>
                                            <p:cond delay="0"/>
                                          </p:stCondLst>
                                        </p:cTn>
                                        <p:tgtEl>
                                          <p:spTgt spid="153"/>
                                        </p:tgtEl>
                                        <p:attrNameLst>
                                          <p:attrName>style.visibility</p:attrName>
                                        </p:attrNameLst>
                                      </p:cBhvr>
                                      <p:to>
                                        <p:strVal val="visible"/>
                                      </p:to>
                                    </p:set>
                                    <p:animEffect transition="in" filter="barn(outVertical)">
                                      <p:cBhvr>
                                        <p:cTn id="117" dur="500"/>
                                        <p:tgtEl>
                                          <p:spTgt spid="153"/>
                                        </p:tgtEl>
                                      </p:cBhvr>
                                    </p:animEffect>
                                  </p:childTnLst>
                                </p:cTn>
                              </p:par>
                            </p:childTnLst>
                          </p:cTn>
                        </p:par>
                        <p:par>
                          <p:cTn id="118" fill="hold">
                            <p:stCondLst>
                              <p:cond delay="7050"/>
                            </p:stCondLst>
                            <p:childTnLst>
                              <p:par>
                                <p:cTn id="119" presetID="10" presetClass="entr" presetSubtype="0" fill="hold" grpId="0" nodeType="afterEffect">
                                  <p:stCondLst>
                                    <p:cond delay="0"/>
                                  </p:stCondLst>
                                  <p:childTnLst>
                                    <p:set>
                                      <p:cBhvr>
                                        <p:cTn id="120" dur="1" fill="hold">
                                          <p:stCondLst>
                                            <p:cond delay="0"/>
                                          </p:stCondLst>
                                        </p:cTn>
                                        <p:tgtEl>
                                          <p:spTgt spid="156"/>
                                        </p:tgtEl>
                                        <p:attrNameLst>
                                          <p:attrName>style.visibility</p:attrName>
                                        </p:attrNameLst>
                                      </p:cBhvr>
                                      <p:to>
                                        <p:strVal val="visible"/>
                                      </p:to>
                                    </p:set>
                                    <p:animEffect transition="in" filter="fade">
                                      <p:cBhvr>
                                        <p:cTn id="121" dur="500"/>
                                        <p:tgtEl>
                                          <p:spTgt spid="156"/>
                                        </p:tgtEl>
                                      </p:cBhvr>
                                    </p:animEffect>
                                  </p:childTnLst>
                                </p:cTn>
                              </p:par>
                              <p:par>
                                <p:cTn id="122" presetID="41" presetClass="entr" presetSubtype="0" fill="hold" grpId="0" nodeType="withEffect">
                                  <p:stCondLst>
                                    <p:cond delay="0"/>
                                  </p:stCondLst>
                                  <p:iterate type="lt">
                                    <p:tmPct val="10000"/>
                                  </p:iterate>
                                  <p:childTnLst>
                                    <p:set>
                                      <p:cBhvr>
                                        <p:cTn id="123" dur="1" fill="hold">
                                          <p:stCondLst>
                                            <p:cond delay="0"/>
                                          </p:stCondLst>
                                        </p:cTn>
                                        <p:tgtEl>
                                          <p:spTgt spid="157"/>
                                        </p:tgtEl>
                                        <p:attrNameLst>
                                          <p:attrName>style.visibility</p:attrName>
                                        </p:attrNameLst>
                                      </p:cBhvr>
                                      <p:to>
                                        <p:strVal val="visible"/>
                                      </p:to>
                                    </p:set>
                                    <p:anim calcmode="lin" valueType="num">
                                      <p:cBhvr>
                                        <p:cTn id="124" dur="250" fill="hold"/>
                                        <p:tgtEl>
                                          <p:spTgt spid="157"/>
                                        </p:tgtEl>
                                        <p:attrNameLst>
                                          <p:attrName>ppt_x</p:attrName>
                                        </p:attrNameLst>
                                      </p:cBhvr>
                                      <p:tavLst>
                                        <p:tav tm="0">
                                          <p:val>
                                            <p:strVal val="#ppt_x"/>
                                          </p:val>
                                        </p:tav>
                                        <p:tav tm="50000">
                                          <p:val>
                                            <p:strVal val="#ppt_x+.1"/>
                                          </p:val>
                                        </p:tav>
                                        <p:tav tm="100000">
                                          <p:val>
                                            <p:strVal val="#ppt_x"/>
                                          </p:val>
                                        </p:tav>
                                      </p:tavLst>
                                    </p:anim>
                                    <p:anim calcmode="lin" valueType="num">
                                      <p:cBhvr>
                                        <p:cTn id="125" dur="250" fill="hold"/>
                                        <p:tgtEl>
                                          <p:spTgt spid="157"/>
                                        </p:tgtEl>
                                        <p:attrNameLst>
                                          <p:attrName>ppt_y</p:attrName>
                                        </p:attrNameLst>
                                      </p:cBhvr>
                                      <p:tavLst>
                                        <p:tav tm="0">
                                          <p:val>
                                            <p:strVal val="#ppt_y"/>
                                          </p:val>
                                        </p:tav>
                                        <p:tav tm="100000">
                                          <p:val>
                                            <p:strVal val="#ppt_y"/>
                                          </p:val>
                                        </p:tav>
                                      </p:tavLst>
                                    </p:anim>
                                    <p:anim calcmode="lin" valueType="num">
                                      <p:cBhvr>
                                        <p:cTn id="126" dur="250" fill="hold"/>
                                        <p:tgtEl>
                                          <p:spTgt spid="157"/>
                                        </p:tgtEl>
                                        <p:attrNameLst>
                                          <p:attrName>ppt_h</p:attrName>
                                        </p:attrNameLst>
                                      </p:cBhvr>
                                      <p:tavLst>
                                        <p:tav tm="0">
                                          <p:val>
                                            <p:strVal val="#ppt_h/10"/>
                                          </p:val>
                                        </p:tav>
                                        <p:tav tm="50000">
                                          <p:val>
                                            <p:strVal val="#ppt_h+.01"/>
                                          </p:val>
                                        </p:tav>
                                        <p:tav tm="100000">
                                          <p:val>
                                            <p:strVal val="#ppt_h"/>
                                          </p:val>
                                        </p:tav>
                                      </p:tavLst>
                                    </p:anim>
                                    <p:anim calcmode="lin" valueType="num">
                                      <p:cBhvr>
                                        <p:cTn id="127" dur="250" fill="hold"/>
                                        <p:tgtEl>
                                          <p:spTgt spid="157"/>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250" tmFilter="0,0; .5, 1; 1, 1"/>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P spid="15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0" name="淘宝网Chenying0907出品 189"/>
          <p:cNvGrpSpPr/>
          <p:nvPr/>
        </p:nvGrpSpPr>
        <p:grpSpPr>
          <a:xfrm>
            <a:off x="2608521" y="1741515"/>
            <a:ext cx="516473" cy="2051175"/>
            <a:chOff x="2644154" y="1737427"/>
            <a:chExt cx="516473" cy="2051175"/>
          </a:xfrm>
        </p:grpSpPr>
        <p:sp>
          <p:nvSpPr>
            <p:cNvPr id="191" name="Line 134"/>
            <p:cNvSpPr>
              <a:spLocks noChangeShapeType="1"/>
            </p:cNvSpPr>
            <p:nvPr/>
          </p:nvSpPr>
          <p:spPr bwMode="auto">
            <a:xfrm flipV="1">
              <a:off x="2647410" y="2095413"/>
              <a:ext cx="501938" cy="329621"/>
            </a:xfrm>
            <a:prstGeom prst="line">
              <a:avLst/>
            </a:prstGeom>
            <a:noFill/>
            <a:ln w="6350">
              <a:solidFill>
                <a:schemeClr val="accent1">
                  <a:lumMod val="60000"/>
                  <a:lumOff val="40000"/>
                </a:schemeClr>
              </a:solidFill>
              <a:prstDash val="solid"/>
              <a:round/>
              <a:headEnd/>
              <a:tailEnd/>
            </a:ln>
            <a:extLst>
              <a:ext uri="{909E8E84-426E-40DD-AFC4-6F175D3DCCD1}">
                <a14:hiddenFill xmlns:a14="http://schemas.microsoft.com/office/drawing/2010/main">
                  <a:noFill/>
                </a14:hiddenFill>
              </a:ext>
            </a:extLst>
          </p:spPr>
          <p:txBody>
            <a:bodyPr vert="horz" wrap="square" lIns="98207" tIns="49104" rIns="98207" bIns="49104" numCol="1" anchor="t" anchorCtr="0" compatLnSpc="1">
              <a:prstTxWarp prst="textNoShape">
                <a:avLst/>
              </a:prstTxWarp>
            </a:bodyPr>
            <a:lstStyle/>
            <a:p>
              <a:pPr algn="ctr" fontAlgn="base">
                <a:spcBef>
                  <a:spcPct val="0"/>
                </a:spcBef>
                <a:spcAft>
                  <a:spcPct val="0"/>
                </a:spcAft>
                <a:defRPr/>
              </a:pPr>
              <a:endParaRPr lang="en-US" sz="2200" kern="0" dirty="0">
                <a:solidFill>
                  <a:srgbClr val="000000"/>
                </a:solidFill>
                <a:latin typeface="方正正纤黑简体" panose="02000000000000000000" pitchFamily="2" charset="-122"/>
                <a:ea typeface="方正正纤黑简体" panose="02000000000000000000" pitchFamily="2" charset="-122"/>
                <a:sym typeface="Gill Sans" charset="0"/>
              </a:endParaRPr>
            </a:p>
          </p:txBody>
        </p:sp>
        <p:cxnSp>
          <p:nvCxnSpPr>
            <p:cNvPr id="192" name="Straight Connector 48"/>
            <p:cNvCxnSpPr/>
            <p:nvPr/>
          </p:nvCxnSpPr>
          <p:spPr>
            <a:xfrm flipH="1" flipV="1">
              <a:off x="2644154" y="1737427"/>
              <a:ext cx="516473" cy="347442"/>
            </a:xfrm>
            <a:prstGeom prst="line">
              <a:avLst/>
            </a:prstGeom>
            <a:noFill/>
            <a:ln w="6350" cap="flat" cmpd="sng" algn="ctr">
              <a:solidFill>
                <a:schemeClr val="accent1">
                  <a:lumMod val="60000"/>
                  <a:lumOff val="40000"/>
                </a:schemeClr>
              </a:solidFill>
              <a:prstDash val="solid"/>
            </a:ln>
            <a:effectLst/>
          </p:spPr>
        </p:cxnSp>
        <p:sp>
          <p:nvSpPr>
            <p:cNvPr id="193" name="Line 134"/>
            <p:cNvSpPr>
              <a:spLocks noChangeShapeType="1"/>
            </p:cNvSpPr>
            <p:nvPr/>
          </p:nvSpPr>
          <p:spPr bwMode="auto">
            <a:xfrm flipV="1">
              <a:off x="2647410" y="3439645"/>
              <a:ext cx="470345" cy="348957"/>
            </a:xfrm>
            <a:prstGeom prst="line">
              <a:avLst/>
            </a:prstGeom>
            <a:noFill/>
            <a:ln w="6350">
              <a:solidFill>
                <a:schemeClr val="accent1">
                  <a:lumMod val="60000"/>
                  <a:lumOff val="40000"/>
                </a:schemeClr>
              </a:solidFill>
              <a:prstDash val="solid"/>
              <a:round/>
              <a:headEnd/>
              <a:tailEnd/>
            </a:ln>
            <a:extLst>
              <a:ext uri="{909E8E84-426E-40DD-AFC4-6F175D3DCCD1}">
                <a14:hiddenFill xmlns:a14="http://schemas.microsoft.com/office/drawing/2010/main">
                  <a:noFill/>
                </a14:hiddenFill>
              </a:ext>
            </a:extLst>
          </p:spPr>
          <p:txBody>
            <a:bodyPr vert="horz" wrap="square" lIns="98207" tIns="49104" rIns="98207" bIns="49104" numCol="1" anchor="t" anchorCtr="0" compatLnSpc="1">
              <a:prstTxWarp prst="textNoShape">
                <a:avLst/>
              </a:prstTxWarp>
            </a:bodyPr>
            <a:lstStyle/>
            <a:p>
              <a:pPr algn="ctr" fontAlgn="base">
                <a:spcBef>
                  <a:spcPct val="0"/>
                </a:spcBef>
                <a:spcAft>
                  <a:spcPct val="0"/>
                </a:spcAft>
                <a:defRPr/>
              </a:pPr>
              <a:endParaRPr lang="en-US" sz="2200" kern="0" dirty="0">
                <a:solidFill>
                  <a:srgbClr val="000000"/>
                </a:solidFill>
                <a:latin typeface="方正正纤黑简体" panose="02000000000000000000" pitchFamily="2" charset="-122"/>
                <a:ea typeface="方正正纤黑简体" panose="02000000000000000000" pitchFamily="2" charset="-122"/>
                <a:sym typeface="Gill Sans" charset="0"/>
              </a:endParaRPr>
            </a:p>
          </p:txBody>
        </p:sp>
        <p:cxnSp>
          <p:nvCxnSpPr>
            <p:cNvPr id="194" name="Straight Connector 40"/>
            <p:cNvCxnSpPr/>
            <p:nvPr/>
          </p:nvCxnSpPr>
          <p:spPr>
            <a:xfrm flipH="1" flipV="1">
              <a:off x="2644655" y="3059393"/>
              <a:ext cx="450780" cy="259866"/>
            </a:xfrm>
            <a:prstGeom prst="line">
              <a:avLst/>
            </a:prstGeom>
            <a:noFill/>
            <a:ln w="6350" cap="flat" cmpd="sng" algn="ctr">
              <a:solidFill>
                <a:schemeClr val="accent1">
                  <a:lumMod val="60000"/>
                  <a:lumOff val="40000"/>
                </a:schemeClr>
              </a:solidFill>
              <a:prstDash val="solid"/>
            </a:ln>
            <a:effectLst/>
          </p:spPr>
        </p:cxnSp>
      </p:grpSp>
      <p:grpSp>
        <p:nvGrpSpPr>
          <p:cNvPr id="185" name="淘宝网Chenying0907出品 184"/>
          <p:cNvGrpSpPr/>
          <p:nvPr/>
        </p:nvGrpSpPr>
        <p:grpSpPr>
          <a:xfrm>
            <a:off x="6020594" y="1758298"/>
            <a:ext cx="516473" cy="2017816"/>
            <a:chOff x="6131458" y="1754210"/>
            <a:chExt cx="516473" cy="2017816"/>
          </a:xfrm>
        </p:grpSpPr>
        <p:sp>
          <p:nvSpPr>
            <p:cNvPr id="186" name="Line 134"/>
            <p:cNvSpPr>
              <a:spLocks noChangeShapeType="1"/>
            </p:cNvSpPr>
            <p:nvPr/>
          </p:nvSpPr>
          <p:spPr bwMode="auto">
            <a:xfrm flipH="1" flipV="1">
              <a:off x="6142736" y="2095413"/>
              <a:ext cx="501938" cy="329621"/>
            </a:xfrm>
            <a:prstGeom prst="line">
              <a:avLst/>
            </a:prstGeom>
            <a:noFill/>
            <a:ln w="6350">
              <a:solidFill>
                <a:schemeClr val="accent1">
                  <a:lumMod val="60000"/>
                  <a:lumOff val="40000"/>
                </a:schemeClr>
              </a:solidFill>
              <a:prstDash val="solid"/>
              <a:round/>
              <a:headEnd/>
              <a:tailEnd/>
            </a:ln>
            <a:extLst>
              <a:ext uri="{909E8E84-426E-40DD-AFC4-6F175D3DCCD1}">
                <a14:hiddenFill xmlns:a14="http://schemas.microsoft.com/office/drawing/2010/main">
                  <a:noFill/>
                </a14:hiddenFill>
              </a:ext>
            </a:extLst>
          </p:spPr>
          <p:txBody>
            <a:bodyPr vert="horz" wrap="square" lIns="98207" tIns="49104" rIns="98207" bIns="49104" numCol="1" anchor="t" anchorCtr="0" compatLnSpc="1">
              <a:prstTxWarp prst="textNoShape">
                <a:avLst/>
              </a:prstTxWarp>
            </a:bodyPr>
            <a:lstStyle/>
            <a:p>
              <a:pPr algn="ctr" fontAlgn="base">
                <a:spcBef>
                  <a:spcPct val="0"/>
                </a:spcBef>
                <a:spcAft>
                  <a:spcPct val="0"/>
                </a:spcAft>
                <a:defRPr/>
              </a:pPr>
              <a:endParaRPr lang="en-US" sz="2200" kern="0" dirty="0">
                <a:solidFill>
                  <a:srgbClr val="000000"/>
                </a:solidFill>
                <a:latin typeface="方正正纤黑简体" panose="02000000000000000000" pitchFamily="2" charset="-122"/>
                <a:ea typeface="方正正纤黑简体" panose="02000000000000000000" pitchFamily="2" charset="-122"/>
                <a:sym typeface="Gill Sans" charset="0"/>
              </a:endParaRPr>
            </a:p>
          </p:txBody>
        </p:sp>
        <p:cxnSp>
          <p:nvCxnSpPr>
            <p:cNvPr id="187" name="Straight Connector 180"/>
            <p:cNvCxnSpPr/>
            <p:nvPr/>
          </p:nvCxnSpPr>
          <p:spPr>
            <a:xfrm flipV="1">
              <a:off x="6131458" y="1754210"/>
              <a:ext cx="516473" cy="347442"/>
            </a:xfrm>
            <a:prstGeom prst="line">
              <a:avLst/>
            </a:prstGeom>
            <a:noFill/>
            <a:ln w="6350" cap="flat" cmpd="sng" algn="ctr">
              <a:solidFill>
                <a:schemeClr val="accent1">
                  <a:lumMod val="60000"/>
                  <a:lumOff val="40000"/>
                </a:schemeClr>
              </a:solidFill>
              <a:prstDash val="solid"/>
            </a:ln>
            <a:effectLst/>
          </p:spPr>
        </p:cxnSp>
        <p:sp>
          <p:nvSpPr>
            <p:cNvPr id="188" name="Line 134"/>
            <p:cNvSpPr>
              <a:spLocks noChangeShapeType="1"/>
            </p:cNvSpPr>
            <p:nvPr/>
          </p:nvSpPr>
          <p:spPr bwMode="auto">
            <a:xfrm flipH="1" flipV="1">
              <a:off x="6214212" y="3503331"/>
              <a:ext cx="430459" cy="268695"/>
            </a:xfrm>
            <a:prstGeom prst="line">
              <a:avLst/>
            </a:prstGeom>
            <a:noFill/>
            <a:ln w="6350">
              <a:solidFill>
                <a:schemeClr val="accent1">
                  <a:lumMod val="60000"/>
                  <a:lumOff val="40000"/>
                </a:schemeClr>
              </a:solidFill>
              <a:prstDash val="solid"/>
              <a:round/>
              <a:headEnd/>
              <a:tailEnd/>
            </a:ln>
            <a:extLst>
              <a:ext uri="{909E8E84-426E-40DD-AFC4-6F175D3DCCD1}">
                <a14:hiddenFill xmlns:a14="http://schemas.microsoft.com/office/drawing/2010/main">
                  <a:noFill/>
                </a14:hiddenFill>
              </a:ext>
            </a:extLst>
          </p:spPr>
          <p:txBody>
            <a:bodyPr vert="horz" wrap="square" lIns="98207" tIns="49104" rIns="98207" bIns="49104" numCol="1" anchor="t" anchorCtr="0" compatLnSpc="1">
              <a:prstTxWarp prst="textNoShape">
                <a:avLst/>
              </a:prstTxWarp>
            </a:bodyPr>
            <a:lstStyle/>
            <a:p>
              <a:pPr algn="ctr" fontAlgn="base">
                <a:spcBef>
                  <a:spcPct val="0"/>
                </a:spcBef>
                <a:spcAft>
                  <a:spcPct val="0"/>
                </a:spcAft>
                <a:defRPr/>
              </a:pPr>
              <a:endParaRPr lang="en-US" sz="2200" kern="0" dirty="0">
                <a:solidFill>
                  <a:srgbClr val="000000"/>
                </a:solidFill>
                <a:latin typeface="方正正纤黑简体" panose="02000000000000000000" pitchFamily="2" charset="-122"/>
                <a:ea typeface="方正正纤黑简体" panose="02000000000000000000" pitchFamily="2" charset="-122"/>
                <a:sym typeface="Gill Sans" charset="0"/>
              </a:endParaRPr>
            </a:p>
          </p:txBody>
        </p:sp>
        <p:cxnSp>
          <p:nvCxnSpPr>
            <p:cNvPr id="189" name="Straight Connector 182"/>
            <p:cNvCxnSpPr/>
            <p:nvPr/>
          </p:nvCxnSpPr>
          <p:spPr>
            <a:xfrm flipV="1">
              <a:off x="6146722" y="3120884"/>
              <a:ext cx="485944" cy="256721"/>
            </a:xfrm>
            <a:prstGeom prst="line">
              <a:avLst/>
            </a:prstGeom>
            <a:noFill/>
            <a:ln w="6350" cap="flat" cmpd="sng" algn="ctr">
              <a:solidFill>
                <a:schemeClr val="accent1">
                  <a:lumMod val="60000"/>
                  <a:lumOff val="40000"/>
                </a:schemeClr>
              </a:solidFill>
              <a:prstDash val="solid"/>
            </a:ln>
            <a:effectLst/>
          </p:spPr>
        </p:cxnSp>
      </p:grpSp>
      <p:sp>
        <p:nvSpPr>
          <p:cNvPr id="88" name="淘宝网Chenying0907出品 46"/>
          <p:cNvSpPr txBox="1"/>
          <p:nvPr/>
        </p:nvSpPr>
        <p:spPr>
          <a:xfrm>
            <a:off x="595469" y="1477452"/>
            <a:ext cx="399788" cy="561692"/>
          </a:xfrm>
          <a:prstGeom prst="rect">
            <a:avLst/>
          </a:prstGeom>
          <a:noFill/>
        </p:spPr>
        <p:txBody>
          <a:bodyPr wrap="none" lIns="68580" tIns="34290" rIns="68580" bIns="34290" rtlCol="0">
            <a:spAutoFit/>
          </a:bodyPr>
          <a:lstStyle/>
          <a:p>
            <a:pPr algn="ctr"/>
            <a:r>
              <a:rPr lang="en-US" altLang="zh-CN" sz="3200" b="0" dirty="0">
                <a:solidFill>
                  <a:schemeClr val="tx1">
                    <a:lumMod val="75000"/>
                    <a:lumOff val="25000"/>
                  </a:schemeClr>
                </a:solidFill>
                <a:latin typeface="Agency FB" panose="020B0503020202020204" pitchFamily="34" charset="0"/>
                <a:cs typeface="Aharoni" panose="02010803020104030203" pitchFamily="2" charset="-79"/>
              </a:rPr>
              <a:t>01</a:t>
            </a:r>
            <a:endParaRPr lang="zh-CN" altLang="en-US" sz="3200" b="0" dirty="0">
              <a:solidFill>
                <a:schemeClr val="tx1">
                  <a:lumMod val="75000"/>
                  <a:lumOff val="25000"/>
                </a:schemeClr>
              </a:solidFill>
              <a:latin typeface="Agency FB" panose="020B0503020202020204" pitchFamily="34" charset="0"/>
              <a:cs typeface="Aharoni" panose="02010803020104030203" pitchFamily="2" charset="-79"/>
            </a:endParaRPr>
          </a:p>
        </p:txBody>
      </p:sp>
      <p:grpSp>
        <p:nvGrpSpPr>
          <p:cNvPr id="123" name="淘宝网Chenying0907出品 122"/>
          <p:cNvGrpSpPr/>
          <p:nvPr/>
        </p:nvGrpSpPr>
        <p:grpSpPr>
          <a:xfrm>
            <a:off x="3624884" y="2228907"/>
            <a:ext cx="644745" cy="1157010"/>
            <a:chOff x="3690210" y="2224819"/>
            <a:chExt cx="644745" cy="1157010"/>
          </a:xfrm>
        </p:grpSpPr>
        <p:cxnSp>
          <p:nvCxnSpPr>
            <p:cNvPr id="124" name="Straight Connector 42"/>
            <p:cNvCxnSpPr/>
            <p:nvPr/>
          </p:nvCxnSpPr>
          <p:spPr>
            <a:xfrm>
              <a:off x="3690210" y="2224819"/>
              <a:ext cx="630697" cy="362354"/>
            </a:xfrm>
            <a:prstGeom prst="line">
              <a:avLst/>
            </a:prstGeom>
            <a:noFill/>
            <a:ln w="6350" cap="flat" cmpd="sng" algn="ctr">
              <a:solidFill>
                <a:schemeClr val="accent1">
                  <a:lumMod val="60000"/>
                  <a:lumOff val="40000"/>
                </a:schemeClr>
              </a:solidFill>
              <a:prstDash val="solid"/>
            </a:ln>
            <a:effectLst/>
          </p:spPr>
        </p:cxnSp>
        <p:cxnSp>
          <p:nvCxnSpPr>
            <p:cNvPr id="125" name="Straight Connector 43"/>
            <p:cNvCxnSpPr/>
            <p:nvPr/>
          </p:nvCxnSpPr>
          <p:spPr>
            <a:xfrm flipV="1">
              <a:off x="3708625" y="3086060"/>
              <a:ext cx="626330" cy="295769"/>
            </a:xfrm>
            <a:prstGeom prst="line">
              <a:avLst/>
            </a:prstGeom>
            <a:noFill/>
            <a:ln w="6350" cap="flat" cmpd="sng" algn="ctr">
              <a:solidFill>
                <a:schemeClr val="accent1">
                  <a:lumMod val="60000"/>
                  <a:lumOff val="40000"/>
                </a:schemeClr>
              </a:solidFill>
              <a:prstDash val="solid"/>
            </a:ln>
            <a:effectLst/>
          </p:spPr>
        </p:cxnSp>
      </p:grpSp>
      <p:grpSp>
        <p:nvGrpSpPr>
          <p:cNvPr id="126" name="淘宝网Chenying0907出品 125"/>
          <p:cNvGrpSpPr/>
          <p:nvPr/>
        </p:nvGrpSpPr>
        <p:grpSpPr>
          <a:xfrm>
            <a:off x="4932187" y="2228907"/>
            <a:ext cx="644745" cy="1152786"/>
            <a:chOff x="4997513" y="2224819"/>
            <a:chExt cx="644745" cy="1152786"/>
          </a:xfrm>
        </p:grpSpPr>
        <p:cxnSp>
          <p:nvCxnSpPr>
            <p:cNvPr id="127" name="Straight Connector 56"/>
            <p:cNvCxnSpPr/>
            <p:nvPr/>
          </p:nvCxnSpPr>
          <p:spPr>
            <a:xfrm flipH="1">
              <a:off x="5011561" y="2224819"/>
              <a:ext cx="630697" cy="358130"/>
            </a:xfrm>
            <a:prstGeom prst="line">
              <a:avLst/>
            </a:prstGeom>
            <a:noFill/>
            <a:ln w="6350" cap="flat" cmpd="sng" algn="ctr">
              <a:solidFill>
                <a:schemeClr val="accent1">
                  <a:lumMod val="60000"/>
                  <a:lumOff val="40000"/>
                </a:schemeClr>
              </a:solidFill>
              <a:prstDash val="solid"/>
            </a:ln>
            <a:effectLst/>
          </p:spPr>
        </p:cxnSp>
        <p:cxnSp>
          <p:nvCxnSpPr>
            <p:cNvPr id="128" name="Straight Connector 57"/>
            <p:cNvCxnSpPr/>
            <p:nvPr/>
          </p:nvCxnSpPr>
          <p:spPr>
            <a:xfrm flipH="1" flipV="1">
              <a:off x="4997513" y="3081836"/>
              <a:ext cx="626330" cy="295769"/>
            </a:xfrm>
            <a:prstGeom prst="line">
              <a:avLst/>
            </a:prstGeom>
            <a:noFill/>
            <a:ln w="6350" cap="flat" cmpd="sng" algn="ctr">
              <a:solidFill>
                <a:schemeClr val="accent1">
                  <a:lumMod val="60000"/>
                  <a:lumOff val="40000"/>
                </a:schemeClr>
              </a:solidFill>
              <a:prstDash val="solid"/>
            </a:ln>
            <a:effectLst/>
          </p:spPr>
        </p:cxnSp>
      </p:grpSp>
      <p:sp>
        <p:nvSpPr>
          <p:cNvPr id="129" name="Isosceles Triangle 14"/>
          <p:cNvSpPr/>
          <p:nvPr/>
        </p:nvSpPr>
        <p:spPr bwMode="auto">
          <a:xfrm rot="10800000">
            <a:off x="2986898" y="1128876"/>
            <a:ext cx="3171793" cy="946747"/>
          </a:xfrm>
          <a:prstGeom prst="triangle">
            <a:avLst/>
          </a:prstGeom>
          <a:blipFill dpi="0" rotWithShape="0">
            <a:blip r:embed="rId3" cstate="print">
              <a:extLst>
                <a:ext uri="{28A0092B-C50C-407E-A947-70E740481C1C}">
                  <a14:useLocalDpi xmlns:a14="http://schemas.microsoft.com/office/drawing/2010/main"/>
                </a:ext>
              </a:extLst>
            </a:blip>
            <a:srcRect/>
            <a:stretch>
              <a:fillRect l="-6644" t="-47101" r="-10242" b="-2304"/>
            </a:stretch>
          </a:blipFill>
          <a:ln w="25400" cap="flat" cmpd="sng" algn="ctr">
            <a:noFill/>
            <a:prstDash val="solid"/>
            <a:round/>
            <a:headEnd type="none" w="med" len="med"/>
            <a:tailEnd type="none" w="med" len="med"/>
          </a:ln>
          <a:effectLst>
            <a:innerShdw blurRad="114300">
              <a:prstClr val="black"/>
            </a:innerShdw>
          </a:effectLst>
          <a:extLst/>
        </p:spPr>
        <p:txBody>
          <a:bodyPr vert="horz" wrap="square" lIns="98207" tIns="49104" rIns="98207" bIns="49104" numCol="1" rtlCol="0" anchor="t" anchorCtr="0" compatLnSpc="1">
            <a:prstTxWarp prst="textNoShape">
              <a:avLst/>
            </a:prstTxWarp>
          </a:bodyPr>
          <a:lstStyle/>
          <a:p>
            <a:pPr algn="ctr" defTabSz="982076" fontAlgn="base">
              <a:spcBef>
                <a:spcPct val="0"/>
              </a:spcBef>
              <a:spcAft>
                <a:spcPct val="0"/>
              </a:spcAft>
            </a:pPr>
            <a:endParaRPr lang="en-US" sz="6000" dirty="0">
              <a:solidFill>
                <a:srgbClr val="000000"/>
              </a:solidFill>
              <a:latin typeface="方正正纤黑简体" panose="02000000000000000000" pitchFamily="2" charset="-122"/>
              <a:ea typeface="方正正纤黑简体" panose="02000000000000000000" pitchFamily="2" charset="-122"/>
              <a:sym typeface="Gill Sans" charset="0"/>
            </a:endParaRPr>
          </a:p>
        </p:txBody>
      </p:sp>
      <p:grpSp>
        <p:nvGrpSpPr>
          <p:cNvPr id="130" name="淘宝网Chenying0907出品 129"/>
          <p:cNvGrpSpPr/>
          <p:nvPr/>
        </p:nvGrpSpPr>
        <p:grpSpPr>
          <a:xfrm>
            <a:off x="3832873" y="2072696"/>
            <a:ext cx="1516550" cy="1516550"/>
            <a:chOff x="304800" y="673100"/>
            <a:chExt cx="4000500" cy="4000500"/>
          </a:xfrm>
          <a:effectLst>
            <a:outerShdw blurRad="444500" dist="254000" dir="8100000" algn="tr" rotWithShape="0">
              <a:prstClr val="black">
                <a:alpha val="50000"/>
              </a:prstClr>
            </a:outerShdw>
          </a:effectLst>
        </p:grpSpPr>
        <p:sp>
          <p:nvSpPr>
            <p:cNvPr id="131" name="同心圆 130"/>
            <p:cNvSpPr/>
            <p:nvPr/>
          </p:nvSpPr>
          <p:spPr>
            <a:xfrm>
              <a:off x="304800" y="673100"/>
              <a:ext cx="4000500" cy="4000500"/>
            </a:xfrm>
            <a:prstGeom prst="donut">
              <a:avLst>
                <a:gd name="adj" fmla="val 4879"/>
              </a:avLst>
            </a:prstGeom>
            <a:solidFill>
              <a:schemeClr val="bg1">
                <a:lumMod val="9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32" name="淘宝网Chenying0907出品 13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 name="淘宝网Chenying0907出品 1"/>
          <p:cNvSpPr/>
          <p:nvPr/>
        </p:nvSpPr>
        <p:spPr>
          <a:xfrm>
            <a:off x="4046664" y="2305901"/>
            <a:ext cx="1058736" cy="1058736"/>
          </a:xfrm>
          <a:prstGeom prst="ellipse">
            <a:avLst/>
          </a:prstGeom>
          <a:gradFill>
            <a:gsLst>
              <a:gs pos="100000">
                <a:schemeClr val="bg1">
                  <a:lumMod val="75000"/>
                </a:schemeClr>
              </a:gs>
              <a:gs pos="0">
                <a:schemeClr val="bg1"/>
              </a:gs>
            </a:gsLst>
            <a:lin ang="2700000" scaled="1"/>
          </a:gradFill>
          <a:ln>
            <a:gradFill>
              <a:gsLst>
                <a:gs pos="0">
                  <a:schemeClr val="bg1">
                    <a:lumMod val="95000"/>
                  </a:schemeClr>
                </a:gs>
                <a:gs pos="100000">
                  <a:schemeClr val="bg1">
                    <a:lumMod val="75000"/>
                  </a:schemeClr>
                </a:gs>
              </a:gsLst>
              <a:lin ang="5400000" scaled="1"/>
            </a:grad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96" name="淘宝网Chenying0907出品 4095"/>
          <p:cNvGrpSpPr/>
          <p:nvPr/>
        </p:nvGrpSpPr>
        <p:grpSpPr>
          <a:xfrm>
            <a:off x="3044703" y="1820062"/>
            <a:ext cx="613691" cy="613691"/>
            <a:chOff x="3029608" y="2044574"/>
            <a:chExt cx="613691" cy="613691"/>
          </a:xfrm>
          <a:solidFill>
            <a:srgbClr val="00B0F0"/>
          </a:solidFill>
        </p:grpSpPr>
        <p:sp>
          <p:nvSpPr>
            <p:cNvPr id="133" name="淘宝网Chenying0907出品 132"/>
            <p:cNvSpPr/>
            <p:nvPr/>
          </p:nvSpPr>
          <p:spPr>
            <a:xfrm>
              <a:off x="3029608" y="2044574"/>
              <a:ext cx="613691" cy="613691"/>
            </a:xfrm>
            <a:prstGeom prst="ellipse">
              <a:avLst/>
            </a:prstGeom>
            <a:solidFill>
              <a:srgbClr val="EF9E9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方正正纤黑简体" panose="02000000000000000000" pitchFamily="2" charset="-122"/>
                <a:ea typeface="方正正纤黑简体" panose="02000000000000000000" pitchFamily="2" charset="-122"/>
              </a:endParaRPr>
            </a:p>
          </p:txBody>
        </p:sp>
        <p:sp>
          <p:nvSpPr>
            <p:cNvPr id="174" name="淘宝网Chenying0907出品 173"/>
            <p:cNvSpPr/>
            <p:nvPr/>
          </p:nvSpPr>
          <p:spPr>
            <a:xfrm>
              <a:off x="3070159" y="2085975"/>
              <a:ext cx="524602" cy="524600"/>
            </a:xfrm>
            <a:prstGeom prst="ellipse">
              <a:avLst/>
            </a:prstGeom>
            <a:solidFill>
              <a:srgbClr val="E8707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方正正纤黑简体" panose="02000000000000000000" pitchFamily="2" charset="-122"/>
                <a:ea typeface="方正正纤黑简体" panose="02000000000000000000" pitchFamily="2" charset="-122"/>
              </a:endParaRPr>
            </a:p>
          </p:txBody>
        </p:sp>
      </p:grpSp>
      <p:grpSp>
        <p:nvGrpSpPr>
          <p:cNvPr id="176" name="淘宝网Chenying0907出品 175"/>
          <p:cNvGrpSpPr/>
          <p:nvPr/>
        </p:nvGrpSpPr>
        <p:grpSpPr>
          <a:xfrm>
            <a:off x="3044703" y="3105941"/>
            <a:ext cx="613691" cy="613691"/>
            <a:chOff x="3029608" y="2044574"/>
            <a:chExt cx="613691" cy="613691"/>
          </a:xfrm>
          <a:solidFill>
            <a:srgbClr val="00B0F0"/>
          </a:solidFill>
        </p:grpSpPr>
        <p:sp>
          <p:nvSpPr>
            <p:cNvPr id="177" name="淘宝网Chenying0907出品 176"/>
            <p:cNvSpPr/>
            <p:nvPr/>
          </p:nvSpPr>
          <p:spPr>
            <a:xfrm>
              <a:off x="3029608" y="2044574"/>
              <a:ext cx="613691" cy="613691"/>
            </a:xfrm>
            <a:prstGeom prst="ellipse">
              <a:avLst/>
            </a:prstGeom>
            <a:solidFill>
              <a:srgbClr val="915BA6"/>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方正正纤黑简体" panose="02000000000000000000" pitchFamily="2" charset="-122"/>
                <a:ea typeface="方正正纤黑简体" panose="02000000000000000000" pitchFamily="2" charset="-122"/>
              </a:endParaRPr>
            </a:p>
          </p:txBody>
        </p:sp>
        <p:sp>
          <p:nvSpPr>
            <p:cNvPr id="178" name="淘宝网Chenying0907出品 177"/>
            <p:cNvSpPr/>
            <p:nvPr/>
          </p:nvSpPr>
          <p:spPr>
            <a:xfrm>
              <a:off x="3070159" y="2085975"/>
              <a:ext cx="524602" cy="524600"/>
            </a:xfrm>
            <a:prstGeom prst="ellipse">
              <a:avLst/>
            </a:prstGeom>
            <a:solidFill>
              <a:srgbClr val="915BA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方正正纤黑简体" panose="02000000000000000000" pitchFamily="2" charset="-122"/>
                <a:ea typeface="方正正纤黑简体" panose="02000000000000000000" pitchFamily="2" charset="-122"/>
              </a:endParaRPr>
            </a:p>
          </p:txBody>
        </p:sp>
      </p:grpSp>
      <p:grpSp>
        <p:nvGrpSpPr>
          <p:cNvPr id="179" name="淘宝网Chenying0907出品 178"/>
          <p:cNvGrpSpPr/>
          <p:nvPr/>
        </p:nvGrpSpPr>
        <p:grpSpPr>
          <a:xfrm>
            <a:off x="5531508" y="1820062"/>
            <a:ext cx="613691" cy="613691"/>
            <a:chOff x="3029608" y="2044574"/>
            <a:chExt cx="613691" cy="613691"/>
          </a:xfrm>
          <a:solidFill>
            <a:srgbClr val="00B0F0"/>
          </a:solidFill>
        </p:grpSpPr>
        <p:sp>
          <p:nvSpPr>
            <p:cNvPr id="180" name="淘宝网Chenying0907出品 179"/>
            <p:cNvSpPr/>
            <p:nvPr/>
          </p:nvSpPr>
          <p:spPr>
            <a:xfrm>
              <a:off x="3029608" y="2044574"/>
              <a:ext cx="613691" cy="613691"/>
            </a:xfrm>
            <a:prstGeom prst="ellipse">
              <a:avLst/>
            </a:prstGeom>
            <a:solidFill>
              <a:srgbClr val="01DAF1"/>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方正正纤黑简体" panose="02000000000000000000" pitchFamily="2" charset="-122"/>
                <a:ea typeface="方正正纤黑简体" panose="02000000000000000000" pitchFamily="2" charset="-122"/>
              </a:endParaRPr>
            </a:p>
          </p:txBody>
        </p:sp>
        <p:sp>
          <p:nvSpPr>
            <p:cNvPr id="181" name="淘宝网Chenying0907出品 180"/>
            <p:cNvSpPr/>
            <p:nvPr/>
          </p:nvSpPr>
          <p:spPr>
            <a:xfrm>
              <a:off x="3070159" y="2085975"/>
              <a:ext cx="524602" cy="524600"/>
            </a:xfrm>
            <a:prstGeom prst="ellipse">
              <a:avLst/>
            </a:prstGeom>
            <a:solidFill>
              <a:srgbClr val="01DAF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方正正纤黑简体" panose="02000000000000000000" pitchFamily="2" charset="-122"/>
                <a:ea typeface="方正正纤黑简体" panose="02000000000000000000" pitchFamily="2" charset="-122"/>
              </a:endParaRPr>
            </a:p>
          </p:txBody>
        </p:sp>
      </p:grpSp>
      <p:grpSp>
        <p:nvGrpSpPr>
          <p:cNvPr id="182" name="淘宝网Chenying0907出品 181"/>
          <p:cNvGrpSpPr/>
          <p:nvPr/>
        </p:nvGrpSpPr>
        <p:grpSpPr>
          <a:xfrm>
            <a:off x="5531508" y="3105941"/>
            <a:ext cx="613691" cy="613691"/>
            <a:chOff x="3029608" y="2044574"/>
            <a:chExt cx="613691" cy="613691"/>
          </a:xfrm>
        </p:grpSpPr>
        <p:sp>
          <p:nvSpPr>
            <p:cNvPr id="183" name="淘宝网Chenying0907出品 182"/>
            <p:cNvSpPr/>
            <p:nvPr/>
          </p:nvSpPr>
          <p:spPr>
            <a:xfrm>
              <a:off x="3029608" y="2044574"/>
              <a:ext cx="613691" cy="613691"/>
            </a:xfrm>
            <a:prstGeom prst="ellipse">
              <a:avLst/>
            </a:prstGeom>
            <a:solidFill>
              <a:srgbClr val="FFB547"/>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方正正纤黑简体" panose="02000000000000000000" pitchFamily="2" charset="-122"/>
                <a:ea typeface="方正正纤黑简体" panose="02000000000000000000" pitchFamily="2" charset="-122"/>
              </a:endParaRPr>
            </a:p>
          </p:txBody>
        </p:sp>
        <p:sp>
          <p:nvSpPr>
            <p:cNvPr id="184" name="淘宝网Chenying0907出品 183"/>
            <p:cNvSpPr/>
            <p:nvPr/>
          </p:nvSpPr>
          <p:spPr>
            <a:xfrm>
              <a:off x="3070159" y="2085975"/>
              <a:ext cx="524602" cy="524600"/>
            </a:xfrm>
            <a:prstGeom prst="ellipse">
              <a:avLst/>
            </a:prstGeom>
            <a:solidFill>
              <a:srgbClr val="FFC877"/>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方正正纤黑简体" panose="02000000000000000000" pitchFamily="2" charset="-122"/>
                <a:ea typeface="方正正纤黑简体" panose="02000000000000000000" pitchFamily="2" charset="-122"/>
              </a:endParaRPr>
            </a:p>
          </p:txBody>
        </p:sp>
      </p:grpSp>
      <p:grpSp>
        <p:nvGrpSpPr>
          <p:cNvPr id="195" name="淘宝网Chenying0907出品 194"/>
          <p:cNvGrpSpPr/>
          <p:nvPr/>
        </p:nvGrpSpPr>
        <p:grpSpPr>
          <a:xfrm>
            <a:off x="2462675" y="1592764"/>
            <a:ext cx="244569" cy="244567"/>
            <a:chOff x="304800" y="673100"/>
            <a:chExt cx="4000500" cy="4000500"/>
          </a:xfrm>
          <a:effectLst>
            <a:outerShdw blurRad="139700" dist="152400" dir="8100000" sx="70000" sy="70000" algn="tr" rotWithShape="0">
              <a:prstClr val="black">
                <a:alpha val="66000"/>
              </a:prstClr>
            </a:outerShdw>
          </a:effectLst>
        </p:grpSpPr>
        <p:sp>
          <p:nvSpPr>
            <p:cNvPr id="196" name="同心圆 1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97" name="淘宝网Chenying0907出品 19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98" name="淘宝网Chenying0907出品 197"/>
          <p:cNvGrpSpPr/>
          <p:nvPr/>
        </p:nvGrpSpPr>
        <p:grpSpPr>
          <a:xfrm>
            <a:off x="2465018" y="2317675"/>
            <a:ext cx="244569" cy="244567"/>
            <a:chOff x="304800" y="673100"/>
            <a:chExt cx="4000500" cy="4000500"/>
          </a:xfrm>
          <a:effectLst>
            <a:outerShdw blurRad="139700" dist="152400" dir="8100000" sx="70000" sy="70000" algn="tr" rotWithShape="0">
              <a:prstClr val="black">
                <a:alpha val="66000"/>
              </a:prstClr>
            </a:outerShdw>
          </a:effectLst>
        </p:grpSpPr>
        <p:sp>
          <p:nvSpPr>
            <p:cNvPr id="199" name="同心圆 1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0" name="淘宝网Chenying0907出品 19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1" name="淘宝网Chenying0907出品 200"/>
          <p:cNvGrpSpPr/>
          <p:nvPr/>
        </p:nvGrpSpPr>
        <p:grpSpPr>
          <a:xfrm>
            <a:off x="2470016" y="2967864"/>
            <a:ext cx="244569" cy="244567"/>
            <a:chOff x="304800" y="673100"/>
            <a:chExt cx="4000500" cy="4000500"/>
          </a:xfrm>
          <a:effectLst>
            <a:outerShdw blurRad="139700" dist="152400" dir="8100000" sx="70000" sy="70000" algn="tr" rotWithShape="0">
              <a:prstClr val="black">
                <a:alpha val="66000"/>
              </a:prstClr>
            </a:outerShdw>
          </a:effectLst>
        </p:grpSpPr>
        <p:sp>
          <p:nvSpPr>
            <p:cNvPr id="202" name="同心圆 2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3" name="淘宝网Chenying0907出品 20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4" name="淘宝网Chenying0907出品 203"/>
          <p:cNvGrpSpPr/>
          <p:nvPr/>
        </p:nvGrpSpPr>
        <p:grpSpPr>
          <a:xfrm>
            <a:off x="2470793" y="3651094"/>
            <a:ext cx="244569" cy="244567"/>
            <a:chOff x="304800" y="673100"/>
            <a:chExt cx="4000500" cy="4000500"/>
          </a:xfrm>
          <a:effectLst>
            <a:outerShdw blurRad="139700" dist="152400" dir="8100000" sx="70000" sy="70000" algn="tr" rotWithShape="0">
              <a:prstClr val="black">
                <a:alpha val="66000"/>
              </a:prstClr>
            </a:outerShdw>
          </a:effectLst>
        </p:grpSpPr>
        <p:sp>
          <p:nvSpPr>
            <p:cNvPr id="205" name="同心圆 20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6" name="淘宝网Chenying0907出品 20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7" name="淘宝网Chenying0907出品 206"/>
          <p:cNvGrpSpPr/>
          <p:nvPr/>
        </p:nvGrpSpPr>
        <p:grpSpPr>
          <a:xfrm>
            <a:off x="6477777" y="1587159"/>
            <a:ext cx="244569" cy="244567"/>
            <a:chOff x="304800" y="673100"/>
            <a:chExt cx="4000500" cy="4000500"/>
          </a:xfrm>
          <a:effectLst>
            <a:outerShdw blurRad="139700" dist="152400" dir="8100000" sx="70000" sy="70000" algn="tr" rotWithShape="0">
              <a:prstClr val="black">
                <a:alpha val="66000"/>
              </a:prstClr>
            </a:outerShdw>
          </a:effectLst>
        </p:grpSpPr>
        <p:sp>
          <p:nvSpPr>
            <p:cNvPr id="208" name="同心圆 2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09" name="淘宝网Chenying0907出品 20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0" name="淘宝网Chenying0907出品 209"/>
          <p:cNvGrpSpPr/>
          <p:nvPr/>
        </p:nvGrpSpPr>
        <p:grpSpPr>
          <a:xfrm>
            <a:off x="6457538" y="2317675"/>
            <a:ext cx="244569" cy="244567"/>
            <a:chOff x="304800" y="673100"/>
            <a:chExt cx="4000500" cy="4000500"/>
          </a:xfrm>
          <a:effectLst>
            <a:outerShdw blurRad="139700" dist="152400" dir="8100000" sx="70000" sy="70000" algn="tr" rotWithShape="0">
              <a:prstClr val="black">
                <a:alpha val="66000"/>
              </a:prstClr>
            </a:outerShdw>
          </a:effectLst>
        </p:grpSpPr>
        <p:sp>
          <p:nvSpPr>
            <p:cNvPr id="211" name="同心圆 2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12" name="淘宝网Chenying0907出品 2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3" name="淘宝网Chenying0907出品 212"/>
          <p:cNvGrpSpPr/>
          <p:nvPr/>
        </p:nvGrpSpPr>
        <p:grpSpPr>
          <a:xfrm>
            <a:off x="6457538" y="3011362"/>
            <a:ext cx="244569" cy="244567"/>
            <a:chOff x="304800" y="673100"/>
            <a:chExt cx="4000500" cy="4000500"/>
          </a:xfrm>
          <a:effectLst>
            <a:outerShdw blurRad="139700" dist="152400" dir="8100000" sx="70000" sy="70000" algn="tr" rotWithShape="0">
              <a:prstClr val="black">
                <a:alpha val="66000"/>
              </a:prstClr>
            </a:outerShdw>
          </a:effectLst>
        </p:grpSpPr>
        <p:sp>
          <p:nvSpPr>
            <p:cNvPr id="214" name="同心圆 2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15" name="淘宝网Chenying0907出品 21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6" name="淘宝网Chenying0907出品 215"/>
          <p:cNvGrpSpPr/>
          <p:nvPr/>
        </p:nvGrpSpPr>
        <p:grpSpPr>
          <a:xfrm>
            <a:off x="6471274" y="3651093"/>
            <a:ext cx="244569" cy="244567"/>
            <a:chOff x="304800" y="673100"/>
            <a:chExt cx="4000500" cy="4000500"/>
          </a:xfrm>
          <a:effectLst>
            <a:outerShdw blurRad="139700" dist="152400" dir="8100000" sx="70000" sy="70000" algn="tr" rotWithShape="0">
              <a:prstClr val="black">
                <a:alpha val="66000"/>
              </a:prstClr>
            </a:outerShdw>
          </a:effectLst>
        </p:grpSpPr>
        <p:sp>
          <p:nvSpPr>
            <p:cNvPr id="217" name="同心圆 2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18" name="淘宝网Chenying0907出品 21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29" name="TextBox 228"/>
          <p:cNvSpPr txBox="1"/>
          <p:nvPr/>
        </p:nvSpPr>
        <p:spPr>
          <a:xfrm>
            <a:off x="995257" y="1515990"/>
            <a:ext cx="1430311" cy="469377"/>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230" name="淘宝网Chenying0907出品 46"/>
          <p:cNvSpPr txBox="1"/>
          <p:nvPr/>
        </p:nvSpPr>
        <p:spPr>
          <a:xfrm>
            <a:off x="556995" y="2163252"/>
            <a:ext cx="476734" cy="561692"/>
          </a:xfrm>
          <a:prstGeom prst="rect">
            <a:avLst/>
          </a:prstGeom>
          <a:noFill/>
        </p:spPr>
        <p:txBody>
          <a:bodyPr wrap="none" lIns="68580" tIns="34290" rIns="68580" bIns="34290" rtlCol="0">
            <a:spAutoFit/>
          </a:bodyPr>
          <a:lstStyle/>
          <a:p>
            <a:pPr algn="ctr"/>
            <a:r>
              <a:rPr lang="en-US" altLang="zh-CN" sz="3200" b="0" dirty="0">
                <a:solidFill>
                  <a:schemeClr val="tx1">
                    <a:lumMod val="75000"/>
                    <a:lumOff val="25000"/>
                  </a:schemeClr>
                </a:solidFill>
                <a:latin typeface="Agency FB" panose="020B0503020202020204" pitchFamily="34" charset="0"/>
                <a:cs typeface="Aharoni" panose="02010803020104030203" pitchFamily="2" charset="-79"/>
              </a:rPr>
              <a:t>02</a:t>
            </a:r>
            <a:endParaRPr lang="zh-CN" altLang="en-US" sz="3200" b="0" dirty="0">
              <a:solidFill>
                <a:schemeClr val="tx1">
                  <a:lumMod val="75000"/>
                  <a:lumOff val="25000"/>
                </a:schemeClr>
              </a:solidFill>
              <a:latin typeface="Agency FB" panose="020B0503020202020204" pitchFamily="34" charset="0"/>
              <a:cs typeface="Aharoni" panose="02010803020104030203" pitchFamily="2" charset="-79"/>
            </a:endParaRPr>
          </a:p>
        </p:txBody>
      </p:sp>
      <p:sp>
        <p:nvSpPr>
          <p:cNvPr id="231" name="TextBox 230"/>
          <p:cNvSpPr txBox="1"/>
          <p:nvPr/>
        </p:nvSpPr>
        <p:spPr>
          <a:xfrm>
            <a:off x="995257" y="2209410"/>
            <a:ext cx="1430311" cy="469377"/>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232" name="淘宝网Chenying0907出品 46"/>
          <p:cNvSpPr txBox="1"/>
          <p:nvPr/>
        </p:nvSpPr>
        <p:spPr>
          <a:xfrm>
            <a:off x="550584" y="2849052"/>
            <a:ext cx="489557" cy="561692"/>
          </a:xfrm>
          <a:prstGeom prst="rect">
            <a:avLst/>
          </a:prstGeom>
          <a:noFill/>
        </p:spPr>
        <p:txBody>
          <a:bodyPr wrap="none" lIns="68580" tIns="34290" rIns="68580" bIns="34290" rtlCol="0">
            <a:spAutoFit/>
          </a:bodyPr>
          <a:lstStyle/>
          <a:p>
            <a:pPr algn="ctr"/>
            <a:r>
              <a:rPr lang="en-US" altLang="zh-CN" sz="3200" b="0" dirty="0">
                <a:solidFill>
                  <a:schemeClr val="tx1">
                    <a:lumMod val="75000"/>
                    <a:lumOff val="25000"/>
                  </a:schemeClr>
                </a:solidFill>
                <a:latin typeface="Agency FB" panose="020B0503020202020204" pitchFamily="34" charset="0"/>
                <a:cs typeface="Aharoni" panose="02010803020104030203" pitchFamily="2" charset="-79"/>
              </a:rPr>
              <a:t>03</a:t>
            </a:r>
            <a:endParaRPr lang="zh-CN" altLang="en-US" sz="3200" b="0" dirty="0">
              <a:solidFill>
                <a:schemeClr val="tx1">
                  <a:lumMod val="75000"/>
                  <a:lumOff val="25000"/>
                </a:schemeClr>
              </a:solidFill>
              <a:latin typeface="Agency FB" panose="020B0503020202020204" pitchFamily="34" charset="0"/>
              <a:cs typeface="Aharoni" panose="02010803020104030203" pitchFamily="2" charset="-79"/>
            </a:endParaRPr>
          </a:p>
        </p:txBody>
      </p:sp>
      <p:sp>
        <p:nvSpPr>
          <p:cNvPr id="233" name="TextBox 232"/>
          <p:cNvSpPr txBox="1"/>
          <p:nvPr/>
        </p:nvSpPr>
        <p:spPr>
          <a:xfrm>
            <a:off x="995257" y="2879970"/>
            <a:ext cx="1430311" cy="469377"/>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234" name="淘宝网Chenying0907出品 46"/>
          <p:cNvSpPr txBox="1"/>
          <p:nvPr/>
        </p:nvSpPr>
        <p:spPr>
          <a:xfrm>
            <a:off x="558599" y="3534852"/>
            <a:ext cx="473527" cy="561692"/>
          </a:xfrm>
          <a:prstGeom prst="rect">
            <a:avLst/>
          </a:prstGeom>
          <a:noFill/>
        </p:spPr>
        <p:txBody>
          <a:bodyPr wrap="none" lIns="68580" tIns="34290" rIns="68580" bIns="34290" rtlCol="0">
            <a:spAutoFit/>
          </a:bodyPr>
          <a:lstStyle/>
          <a:p>
            <a:pPr algn="ctr"/>
            <a:r>
              <a:rPr lang="en-US" altLang="zh-CN" sz="3200" b="0" dirty="0">
                <a:solidFill>
                  <a:schemeClr val="tx1">
                    <a:lumMod val="75000"/>
                    <a:lumOff val="25000"/>
                  </a:schemeClr>
                </a:solidFill>
                <a:latin typeface="Agency FB" panose="020B0503020202020204" pitchFamily="34" charset="0"/>
                <a:cs typeface="Aharoni" panose="02010803020104030203" pitchFamily="2" charset="-79"/>
              </a:rPr>
              <a:t>04</a:t>
            </a:r>
            <a:endParaRPr lang="zh-CN" altLang="en-US" sz="3200" b="0" dirty="0">
              <a:solidFill>
                <a:schemeClr val="tx1">
                  <a:lumMod val="75000"/>
                  <a:lumOff val="25000"/>
                </a:schemeClr>
              </a:solidFill>
              <a:latin typeface="Agency FB" panose="020B0503020202020204" pitchFamily="34" charset="0"/>
              <a:cs typeface="Aharoni" panose="02010803020104030203" pitchFamily="2" charset="-79"/>
            </a:endParaRPr>
          </a:p>
        </p:txBody>
      </p:sp>
      <p:sp>
        <p:nvSpPr>
          <p:cNvPr id="235" name="TextBox 234"/>
          <p:cNvSpPr txBox="1"/>
          <p:nvPr/>
        </p:nvSpPr>
        <p:spPr>
          <a:xfrm>
            <a:off x="995257" y="3573390"/>
            <a:ext cx="1430311" cy="469377"/>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236" name="淘宝网Chenying0907出品 46"/>
          <p:cNvSpPr txBox="1"/>
          <p:nvPr/>
        </p:nvSpPr>
        <p:spPr>
          <a:xfrm>
            <a:off x="6725190" y="1406069"/>
            <a:ext cx="484748" cy="561692"/>
          </a:xfrm>
          <a:prstGeom prst="rect">
            <a:avLst/>
          </a:prstGeom>
          <a:noFill/>
        </p:spPr>
        <p:txBody>
          <a:bodyPr wrap="none" lIns="68580" tIns="34290" rIns="68580" bIns="34290" rtlCol="0">
            <a:spAutoFit/>
          </a:bodyPr>
          <a:lstStyle/>
          <a:p>
            <a:pPr algn="ctr"/>
            <a:r>
              <a:rPr lang="en-US" altLang="zh-CN" sz="3200" b="0" dirty="0">
                <a:solidFill>
                  <a:schemeClr val="tx1">
                    <a:lumMod val="75000"/>
                    <a:lumOff val="25000"/>
                  </a:schemeClr>
                </a:solidFill>
                <a:latin typeface="Agency FB" panose="020B0503020202020204" pitchFamily="34" charset="0"/>
                <a:cs typeface="Aharoni" panose="02010803020104030203" pitchFamily="2" charset="-79"/>
              </a:rPr>
              <a:t>05</a:t>
            </a:r>
            <a:endParaRPr lang="zh-CN" altLang="en-US" sz="3200" b="0" dirty="0">
              <a:solidFill>
                <a:schemeClr val="tx1">
                  <a:lumMod val="75000"/>
                  <a:lumOff val="25000"/>
                </a:schemeClr>
              </a:solidFill>
              <a:latin typeface="Agency FB" panose="020B0503020202020204" pitchFamily="34" charset="0"/>
              <a:cs typeface="Aharoni" panose="02010803020104030203" pitchFamily="2" charset="-79"/>
            </a:endParaRPr>
          </a:p>
        </p:txBody>
      </p:sp>
      <p:sp>
        <p:nvSpPr>
          <p:cNvPr id="237" name="TextBox 236"/>
          <p:cNvSpPr txBox="1"/>
          <p:nvPr/>
        </p:nvSpPr>
        <p:spPr>
          <a:xfrm>
            <a:off x="7181029" y="1449712"/>
            <a:ext cx="1430311" cy="469377"/>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238" name="淘宝网Chenying0907出品 46"/>
          <p:cNvSpPr txBox="1"/>
          <p:nvPr/>
        </p:nvSpPr>
        <p:spPr>
          <a:xfrm>
            <a:off x="6721984" y="2163252"/>
            <a:ext cx="491160" cy="561692"/>
          </a:xfrm>
          <a:prstGeom prst="rect">
            <a:avLst/>
          </a:prstGeom>
          <a:noFill/>
        </p:spPr>
        <p:txBody>
          <a:bodyPr wrap="none" lIns="68580" tIns="34290" rIns="68580" bIns="34290" rtlCol="0">
            <a:spAutoFit/>
          </a:bodyPr>
          <a:lstStyle/>
          <a:p>
            <a:pPr algn="ctr"/>
            <a:r>
              <a:rPr lang="en-US" altLang="zh-CN" sz="3200" b="0" dirty="0">
                <a:solidFill>
                  <a:schemeClr val="tx1">
                    <a:lumMod val="75000"/>
                    <a:lumOff val="25000"/>
                  </a:schemeClr>
                </a:solidFill>
                <a:latin typeface="Agency FB" panose="020B0503020202020204" pitchFamily="34" charset="0"/>
                <a:cs typeface="Aharoni" panose="02010803020104030203" pitchFamily="2" charset="-79"/>
              </a:rPr>
              <a:t>06</a:t>
            </a:r>
            <a:endParaRPr lang="zh-CN" altLang="en-US" sz="3200" b="0" dirty="0">
              <a:solidFill>
                <a:schemeClr val="tx1">
                  <a:lumMod val="75000"/>
                  <a:lumOff val="25000"/>
                </a:schemeClr>
              </a:solidFill>
              <a:latin typeface="Agency FB" panose="020B0503020202020204" pitchFamily="34" charset="0"/>
              <a:cs typeface="Aharoni" panose="02010803020104030203" pitchFamily="2" charset="-79"/>
            </a:endParaRPr>
          </a:p>
        </p:txBody>
      </p:sp>
      <p:sp>
        <p:nvSpPr>
          <p:cNvPr id="239" name="TextBox 238"/>
          <p:cNvSpPr txBox="1"/>
          <p:nvPr/>
        </p:nvSpPr>
        <p:spPr>
          <a:xfrm>
            <a:off x="7181029" y="2214515"/>
            <a:ext cx="1430311" cy="469377"/>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240" name="淘宝网Chenying0907出品 46"/>
          <p:cNvSpPr txBox="1"/>
          <p:nvPr/>
        </p:nvSpPr>
        <p:spPr>
          <a:xfrm>
            <a:off x="6734807" y="2849052"/>
            <a:ext cx="465512" cy="561692"/>
          </a:xfrm>
          <a:prstGeom prst="rect">
            <a:avLst/>
          </a:prstGeom>
          <a:noFill/>
        </p:spPr>
        <p:txBody>
          <a:bodyPr wrap="none" lIns="68580" tIns="34290" rIns="68580" bIns="34290" rtlCol="0">
            <a:spAutoFit/>
          </a:bodyPr>
          <a:lstStyle/>
          <a:p>
            <a:pPr algn="ctr"/>
            <a:r>
              <a:rPr lang="en-US" altLang="zh-CN" sz="3200" b="0" dirty="0">
                <a:solidFill>
                  <a:schemeClr val="tx1">
                    <a:lumMod val="75000"/>
                    <a:lumOff val="25000"/>
                  </a:schemeClr>
                </a:solidFill>
                <a:latin typeface="Agency FB" panose="020B0503020202020204" pitchFamily="34" charset="0"/>
                <a:cs typeface="Aharoni" panose="02010803020104030203" pitchFamily="2" charset="-79"/>
              </a:rPr>
              <a:t>07</a:t>
            </a:r>
            <a:endParaRPr lang="zh-CN" altLang="en-US" sz="3200" b="0" dirty="0">
              <a:solidFill>
                <a:schemeClr val="tx1">
                  <a:lumMod val="75000"/>
                  <a:lumOff val="25000"/>
                </a:schemeClr>
              </a:solidFill>
              <a:latin typeface="Agency FB" panose="020B0503020202020204" pitchFamily="34" charset="0"/>
              <a:cs typeface="Aharoni" panose="02010803020104030203" pitchFamily="2" charset="-79"/>
            </a:endParaRPr>
          </a:p>
        </p:txBody>
      </p:sp>
      <p:sp>
        <p:nvSpPr>
          <p:cNvPr id="241" name="TextBox 240"/>
          <p:cNvSpPr txBox="1"/>
          <p:nvPr/>
        </p:nvSpPr>
        <p:spPr>
          <a:xfrm>
            <a:off x="7181029" y="2885075"/>
            <a:ext cx="1430311" cy="469377"/>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242" name="淘宝网Chenying0907出品 46"/>
          <p:cNvSpPr txBox="1"/>
          <p:nvPr/>
        </p:nvSpPr>
        <p:spPr>
          <a:xfrm>
            <a:off x="6721181" y="3534852"/>
            <a:ext cx="492763" cy="561692"/>
          </a:xfrm>
          <a:prstGeom prst="rect">
            <a:avLst/>
          </a:prstGeom>
          <a:noFill/>
        </p:spPr>
        <p:txBody>
          <a:bodyPr wrap="none" lIns="68580" tIns="34290" rIns="68580" bIns="34290" rtlCol="0">
            <a:spAutoFit/>
          </a:bodyPr>
          <a:lstStyle/>
          <a:p>
            <a:pPr algn="ctr"/>
            <a:r>
              <a:rPr lang="en-US" altLang="zh-CN" sz="3200" b="0" dirty="0">
                <a:solidFill>
                  <a:schemeClr val="tx1">
                    <a:lumMod val="75000"/>
                    <a:lumOff val="25000"/>
                  </a:schemeClr>
                </a:solidFill>
                <a:latin typeface="Agency FB" panose="020B0503020202020204" pitchFamily="34" charset="0"/>
                <a:cs typeface="Aharoni" panose="02010803020104030203" pitchFamily="2" charset="-79"/>
              </a:rPr>
              <a:t>08</a:t>
            </a:r>
            <a:endParaRPr lang="zh-CN" altLang="en-US" sz="3200" b="0" dirty="0">
              <a:solidFill>
                <a:schemeClr val="tx1">
                  <a:lumMod val="75000"/>
                  <a:lumOff val="25000"/>
                </a:schemeClr>
              </a:solidFill>
              <a:latin typeface="Agency FB" panose="020B0503020202020204" pitchFamily="34" charset="0"/>
              <a:cs typeface="Aharoni" panose="02010803020104030203" pitchFamily="2" charset="-79"/>
            </a:endParaRPr>
          </a:p>
        </p:txBody>
      </p:sp>
      <p:sp>
        <p:nvSpPr>
          <p:cNvPr id="243" name="TextBox 242"/>
          <p:cNvSpPr txBox="1"/>
          <p:nvPr/>
        </p:nvSpPr>
        <p:spPr>
          <a:xfrm>
            <a:off x="7181029" y="3578495"/>
            <a:ext cx="1430311" cy="469377"/>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245" name="淘宝网Chenying0907出品 3"/>
          <p:cNvSpPr>
            <a:spLocks noChangeArrowheads="1"/>
          </p:cNvSpPr>
          <p:nvPr/>
        </p:nvSpPr>
        <p:spPr bwMode="auto">
          <a:xfrm>
            <a:off x="4248002" y="2497707"/>
            <a:ext cx="651464" cy="68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现实</a:t>
            </a:r>
            <a:endParaRPr lang="en-US" altLang="zh-CN"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endParaRPr>
          </a:p>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需求</a:t>
            </a:r>
          </a:p>
        </p:txBody>
      </p:sp>
      <p:sp>
        <p:nvSpPr>
          <p:cNvPr id="246" name="淘宝网Chenying0907出品 3"/>
          <p:cNvSpPr>
            <a:spLocks noChangeArrowheads="1"/>
          </p:cNvSpPr>
          <p:nvPr/>
        </p:nvSpPr>
        <p:spPr bwMode="auto">
          <a:xfrm>
            <a:off x="3122849" y="2030643"/>
            <a:ext cx="446280" cy="192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800" b="0" dirty="0">
                <a:solidFill>
                  <a:schemeClr val="bg1"/>
                </a:solidFill>
                <a:latin typeface="方正正纤黑简体" panose="02000000000000000000" pitchFamily="2" charset="-122"/>
                <a:ea typeface="方正正纤黑简体" panose="02000000000000000000" pitchFamily="2" charset="-122"/>
                <a:sym typeface="Arial" pitchFamily="34" charset="0"/>
              </a:rPr>
              <a:t>关键词</a:t>
            </a:r>
            <a:endParaRPr lang="en-US" altLang="zh-CN" sz="800" b="0" dirty="0">
              <a:solidFill>
                <a:schemeClr val="bg1"/>
              </a:solidFill>
              <a:latin typeface="方正正纤黑简体" panose="02000000000000000000" pitchFamily="2" charset="-122"/>
              <a:ea typeface="方正正纤黑简体" panose="02000000000000000000" pitchFamily="2" charset="-122"/>
              <a:sym typeface="Arial" pitchFamily="34" charset="0"/>
            </a:endParaRPr>
          </a:p>
        </p:txBody>
      </p:sp>
      <p:sp>
        <p:nvSpPr>
          <p:cNvPr id="247" name="淘宝网Chenying0907出品 3"/>
          <p:cNvSpPr>
            <a:spLocks noChangeArrowheads="1"/>
          </p:cNvSpPr>
          <p:nvPr/>
        </p:nvSpPr>
        <p:spPr bwMode="auto">
          <a:xfrm>
            <a:off x="3122849" y="3334643"/>
            <a:ext cx="446280" cy="192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800" b="0" dirty="0">
                <a:solidFill>
                  <a:schemeClr val="bg1"/>
                </a:solidFill>
                <a:latin typeface="方正正纤黑简体" panose="02000000000000000000" pitchFamily="2" charset="-122"/>
                <a:ea typeface="方正正纤黑简体" panose="02000000000000000000" pitchFamily="2" charset="-122"/>
                <a:sym typeface="Arial" pitchFamily="34" charset="0"/>
              </a:rPr>
              <a:t>关键词</a:t>
            </a:r>
            <a:endParaRPr lang="en-US" altLang="zh-CN" sz="800" b="0" dirty="0">
              <a:solidFill>
                <a:schemeClr val="bg1"/>
              </a:solidFill>
              <a:latin typeface="方正正纤黑简体" panose="02000000000000000000" pitchFamily="2" charset="-122"/>
              <a:ea typeface="方正正纤黑简体" panose="02000000000000000000" pitchFamily="2" charset="-122"/>
              <a:sym typeface="Arial" pitchFamily="34" charset="0"/>
            </a:endParaRPr>
          </a:p>
        </p:txBody>
      </p:sp>
      <p:sp>
        <p:nvSpPr>
          <p:cNvPr id="248" name="淘宝网Chenying0907出品 3"/>
          <p:cNvSpPr>
            <a:spLocks noChangeArrowheads="1"/>
          </p:cNvSpPr>
          <p:nvPr/>
        </p:nvSpPr>
        <p:spPr bwMode="auto">
          <a:xfrm>
            <a:off x="5606131" y="2030643"/>
            <a:ext cx="446280" cy="192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800" b="0" dirty="0">
                <a:solidFill>
                  <a:schemeClr val="bg1"/>
                </a:solidFill>
                <a:latin typeface="方正正纤黑简体" panose="02000000000000000000" pitchFamily="2" charset="-122"/>
                <a:ea typeface="方正正纤黑简体" panose="02000000000000000000" pitchFamily="2" charset="-122"/>
                <a:sym typeface="Arial" pitchFamily="34" charset="0"/>
              </a:rPr>
              <a:t>关键词</a:t>
            </a:r>
            <a:endParaRPr lang="en-US" altLang="zh-CN" sz="800" b="0" dirty="0">
              <a:solidFill>
                <a:schemeClr val="bg1"/>
              </a:solidFill>
              <a:latin typeface="方正正纤黑简体" panose="02000000000000000000" pitchFamily="2" charset="-122"/>
              <a:ea typeface="方正正纤黑简体" panose="02000000000000000000" pitchFamily="2" charset="-122"/>
              <a:sym typeface="Arial" pitchFamily="34" charset="0"/>
            </a:endParaRPr>
          </a:p>
        </p:txBody>
      </p:sp>
      <p:sp>
        <p:nvSpPr>
          <p:cNvPr id="249" name="淘宝网Chenying0907出品 3"/>
          <p:cNvSpPr>
            <a:spLocks noChangeArrowheads="1"/>
          </p:cNvSpPr>
          <p:nvPr/>
        </p:nvSpPr>
        <p:spPr bwMode="auto">
          <a:xfrm>
            <a:off x="5606131" y="3334643"/>
            <a:ext cx="446280" cy="192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800" b="0" dirty="0">
                <a:solidFill>
                  <a:schemeClr val="bg1"/>
                </a:solidFill>
                <a:latin typeface="方正正纤黑简体" panose="02000000000000000000" pitchFamily="2" charset="-122"/>
                <a:ea typeface="方正正纤黑简体" panose="02000000000000000000" pitchFamily="2" charset="-122"/>
                <a:sym typeface="Arial" pitchFamily="34" charset="0"/>
              </a:rPr>
              <a:t>关键词</a:t>
            </a:r>
            <a:endParaRPr lang="en-US" altLang="zh-CN" sz="800" b="0" dirty="0">
              <a:solidFill>
                <a:schemeClr val="bg1"/>
              </a:solidFill>
              <a:latin typeface="方正正纤黑简体" panose="02000000000000000000" pitchFamily="2" charset="-122"/>
              <a:ea typeface="方正正纤黑简体" panose="02000000000000000000" pitchFamily="2" charset="-122"/>
              <a:sym typeface="Arial" pitchFamily="34" charset="0"/>
            </a:endParaRPr>
          </a:p>
        </p:txBody>
      </p:sp>
      <p:pic>
        <p:nvPicPr>
          <p:cNvPr id="145" name="淘宝网Chenying0907出品 3"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36413" y="2158079"/>
            <a:ext cx="2222381" cy="2987009"/>
          </a:xfrm>
          <a:prstGeom prst="rect">
            <a:avLst/>
          </a:prstGeom>
          <a:noFill/>
          <a:extLst>
            <a:ext uri="{909E8E84-426E-40DD-AFC4-6F175D3DCCD1}">
              <a14:hiddenFill xmlns:a14="http://schemas.microsoft.com/office/drawing/2010/main">
                <a:solidFill>
                  <a:srgbClr val="FFFFFF"/>
                </a:solidFill>
              </a14:hiddenFill>
            </a:ext>
          </a:extLst>
        </p:spPr>
      </p:pic>
      <p:pic>
        <p:nvPicPr>
          <p:cNvPr id="146" name="淘宝网Chenying0907出品 4" descr="D:\360data\重要数据\桌面\未标题2-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209380" y="2158079"/>
            <a:ext cx="2293841" cy="2987009"/>
          </a:xfrm>
          <a:prstGeom prst="rect">
            <a:avLst/>
          </a:prstGeom>
          <a:noFill/>
          <a:extLst>
            <a:ext uri="{909E8E84-426E-40DD-AFC4-6F175D3DCCD1}">
              <a14:hiddenFill xmlns:a14="http://schemas.microsoft.com/office/drawing/2010/main">
                <a:solidFill>
                  <a:srgbClr val="FFFFFF"/>
                </a:solidFill>
              </a14:hiddenFill>
            </a:ext>
          </a:extLst>
        </p:spPr>
      </p:pic>
      <p:sp>
        <p:nvSpPr>
          <p:cNvPr id="84" name="淘宝网Chenying0907出品 3"/>
          <p:cNvSpPr>
            <a:spLocks noChangeArrowheads="1"/>
          </p:cNvSpPr>
          <p:nvPr/>
        </p:nvSpPr>
        <p:spPr bwMode="auto">
          <a:xfrm>
            <a:off x="3956464" y="327657"/>
            <a:ext cx="1170838"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需求分析</a:t>
            </a:r>
          </a:p>
        </p:txBody>
      </p:sp>
    </p:spTree>
    <p:extLst>
      <p:ext uri="{BB962C8B-B14F-4D97-AF65-F5344CB8AC3E}">
        <p14:creationId xmlns:p14="http://schemas.microsoft.com/office/powerpoint/2010/main" val="28770337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145"/>
                                        </p:tgtEl>
                                        <p:attrNameLst>
                                          <p:attrName>style.visibility</p:attrName>
                                        </p:attrNameLst>
                                      </p:cBhvr>
                                      <p:to>
                                        <p:strVal val="visible"/>
                                      </p:to>
                                    </p:set>
                                    <p:anim calcmode="lin" valueType="num">
                                      <p:cBhvr additive="base">
                                        <p:cTn id="7" dur="500" fill="hold"/>
                                        <p:tgtEl>
                                          <p:spTgt spid="145"/>
                                        </p:tgtEl>
                                        <p:attrNameLst>
                                          <p:attrName>ppt_x</p:attrName>
                                        </p:attrNameLst>
                                      </p:cBhvr>
                                      <p:tavLst>
                                        <p:tav tm="0">
                                          <p:val>
                                            <p:strVal val="#ppt_x"/>
                                          </p:val>
                                        </p:tav>
                                        <p:tav tm="100000">
                                          <p:val>
                                            <p:strVal val="#ppt_x"/>
                                          </p:val>
                                        </p:tav>
                                      </p:tavLst>
                                    </p:anim>
                                    <p:anim calcmode="lin" valueType="num">
                                      <p:cBhvr additive="base">
                                        <p:cTn id="8" dur="500" fill="hold"/>
                                        <p:tgtEl>
                                          <p:spTgt spid="145"/>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146"/>
                                        </p:tgtEl>
                                        <p:attrNameLst>
                                          <p:attrName>style.visibility</p:attrName>
                                        </p:attrNameLst>
                                      </p:cBhvr>
                                      <p:to>
                                        <p:strVal val="visible"/>
                                      </p:to>
                                    </p:set>
                                    <p:anim calcmode="lin" valueType="num">
                                      <p:cBhvr additive="base">
                                        <p:cTn id="11" dur="500" fill="hold"/>
                                        <p:tgtEl>
                                          <p:spTgt spid="146"/>
                                        </p:tgtEl>
                                        <p:attrNameLst>
                                          <p:attrName>ppt_x</p:attrName>
                                        </p:attrNameLst>
                                      </p:cBhvr>
                                      <p:tavLst>
                                        <p:tav tm="0">
                                          <p:val>
                                            <p:strVal val="#ppt_x"/>
                                          </p:val>
                                        </p:tav>
                                        <p:tav tm="100000">
                                          <p:val>
                                            <p:strVal val="#ppt_x"/>
                                          </p:val>
                                        </p:tav>
                                      </p:tavLst>
                                    </p:anim>
                                    <p:anim calcmode="lin" valueType="num">
                                      <p:cBhvr additive="base">
                                        <p:cTn id="12" dur="500" fill="hold"/>
                                        <p:tgtEl>
                                          <p:spTgt spid="146"/>
                                        </p:tgtEl>
                                        <p:attrNameLst>
                                          <p:attrName>ppt_y</p:attrName>
                                        </p:attrNameLst>
                                      </p:cBhvr>
                                      <p:tavLst>
                                        <p:tav tm="0">
                                          <p:val>
                                            <p:strVal val="1+#ppt_h/2"/>
                                          </p:val>
                                        </p:tav>
                                        <p:tav tm="100000">
                                          <p:val>
                                            <p:strVal val="#ppt_y"/>
                                          </p:val>
                                        </p:tav>
                                      </p:tavLst>
                                    </p:anim>
                                  </p:childTnLst>
                                </p:cTn>
                              </p:par>
                              <p:par>
                                <p:cTn id="13" presetID="63" presetClass="path" presetSubtype="0" fill="hold" nodeType="withEffect">
                                  <p:stCondLst>
                                    <p:cond delay="500"/>
                                  </p:stCondLst>
                                  <p:childTnLst>
                                    <p:animMotion origin="layout" path="M 3.28762E-6 0.00617 L 0.24995 0.00617 " pathEditMode="relative" rAng="0" ptsTypes="AA">
                                      <p:cBhvr>
                                        <p:cTn id="14" dur="500" fill="hold"/>
                                        <p:tgtEl>
                                          <p:spTgt spid="145"/>
                                        </p:tgtEl>
                                        <p:attrNameLst>
                                          <p:attrName>ppt_x</p:attrName>
                                          <p:attrName>ppt_y</p:attrName>
                                        </p:attrNameLst>
                                      </p:cBhvr>
                                      <p:rCtr x="12498" y="0"/>
                                    </p:animMotion>
                                  </p:childTnLst>
                                </p:cTn>
                              </p:par>
                              <p:par>
                                <p:cTn id="15" presetID="35" presetClass="path" presetSubtype="0" fill="hold" nodeType="withEffect">
                                  <p:stCondLst>
                                    <p:cond delay="500"/>
                                  </p:stCondLst>
                                  <p:childTnLst>
                                    <p:animMotion origin="layout" path="M -1.8226E-7 2.48689E-6 L -0.24996 2.48689E-6 " pathEditMode="relative" rAng="0" ptsTypes="AA">
                                      <p:cBhvr>
                                        <p:cTn id="16" dur="500" fill="hold"/>
                                        <p:tgtEl>
                                          <p:spTgt spid="146"/>
                                        </p:tgtEl>
                                        <p:attrNameLst>
                                          <p:attrName>ppt_x</p:attrName>
                                          <p:attrName>ppt_y</p:attrName>
                                        </p:attrNameLst>
                                      </p:cBhvr>
                                      <p:rCtr x="-12498" y="0"/>
                                    </p:animMotion>
                                  </p:childTnLst>
                                </p:cTn>
                              </p:par>
                              <p:par>
                                <p:cTn id="17" presetID="10" presetClass="exit" presetSubtype="0" fill="hold" nodeType="withEffect">
                                  <p:stCondLst>
                                    <p:cond delay="700"/>
                                  </p:stCondLst>
                                  <p:childTnLst>
                                    <p:animEffect transition="out" filter="fade">
                                      <p:cBhvr>
                                        <p:cTn id="18" dur="300"/>
                                        <p:tgtEl>
                                          <p:spTgt spid="146"/>
                                        </p:tgtEl>
                                      </p:cBhvr>
                                    </p:animEffect>
                                    <p:set>
                                      <p:cBhvr>
                                        <p:cTn id="19" dur="1" fill="hold">
                                          <p:stCondLst>
                                            <p:cond delay="299"/>
                                          </p:stCondLst>
                                        </p:cTn>
                                        <p:tgtEl>
                                          <p:spTgt spid="146"/>
                                        </p:tgtEl>
                                        <p:attrNameLst>
                                          <p:attrName>style.visibility</p:attrName>
                                        </p:attrNameLst>
                                      </p:cBhvr>
                                      <p:to>
                                        <p:strVal val="hidden"/>
                                      </p:to>
                                    </p:set>
                                  </p:childTnLst>
                                </p:cTn>
                              </p:par>
                              <p:par>
                                <p:cTn id="20" presetID="10" presetClass="exit" presetSubtype="0" fill="hold" nodeType="withEffect">
                                  <p:stCondLst>
                                    <p:cond delay="700"/>
                                  </p:stCondLst>
                                  <p:childTnLst>
                                    <p:animEffect transition="out" filter="fade">
                                      <p:cBhvr>
                                        <p:cTn id="21" dur="300"/>
                                        <p:tgtEl>
                                          <p:spTgt spid="145"/>
                                        </p:tgtEl>
                                      </p:cBhvr>
                                    </p:animEffect>
                                    <p:set>
                                      <p:cBhvr>
                                        <p:cTn id="22" dur="1" fill="hold">
                                          <p:stCondLst>
                                            <p:cond delay="299"/>
                                          </p:stCondLst>
                                        </p:cTn>
                                        <p:tgtEl>
                                          <p:spTgt spid="145"/>
                                        </p:tgtEl>
                                        <p:attrNameLst>
                                          <p:attrName>style.visibility</p:attrName>
                                        </p:attrNameLst>
                                      </p:cBhvr>
                                      <p:to>
                                        <p:strVal val="hidden"/>
                                      </p:to>
                                    </p:set>
                                  </p:childTnLst>
                                </p:cTn>
                              </p:par>
                              <p:par>
                                <p:cTn id="23" presetID="53" presetClass="entr" presetSubtype="16" fill="hold" nodeType="withEffect">
                                  <p:stCondLst>
                                    <p:cond delay="700"/>
                                  </p:stCondLst>
                                  <p:childTnLst>
                                    <p:set>
                                      <p:cBhvr>
                                        <p:cTn id="24" dur="1" fill="hold">
                                          <p:stCondLst>
                                            <p:cond delay="0"/>
                                          </p:stCondLst>
                                        </p:cTn>
                                        <p:tgtEl>
                                          <p:spTgt spid="130"/>
                                        </p:tgtEl>
                                        <p:attrNameLst>
                                          <p:attrName>style.visibility</p:attrName>
                                        </p:attrNameLst>
                                      </p:cBhvr>
                                      <p:to>
                                        <p:strVal val="visible"/>
                                      </p:to>
                                    </p:set>
                                    <p:anim calcmode="lin" valueType="num">
                                      <p:cBhvr>
                                        <p:cTn id="25" dur="500" fill="hold"/>
                                        <p:tgtEl>
                                          <p:spTgt spid="130"/>
                                        </p:tgtEl>
                                        <p:attrNameLst>
                                          <p:attrName>ppt_w</p:attrName>
                                        </p:attrNameLst>
                                      </p:cBhvr>
                                      <p:tavLst>
                                        <p:tav tm="0">
                                          <p:val>
                                            <p:fltVal val="0"/>
                                          </p:val>
                                        </p:tav>
                                        <p:tav tm="100000">
                                          <p:val>
                                            <p:strVal val="#ppt_w"/>
                                          </p:val>
                                        </p:tav>
                                      </p:tavLst>
                                    </p:anim>
                                    <p:anim calcmode="lin" valueType="num">
                                      <p:cBhvr>
                                        <p:cTn id="26" dur="500" fill="hold"/>
                                        <p:tgtEl>
                                          <p:spTgt spid="130"/>
                                        </p:tgtEl>
                                        <p:attrNameLst>
                                          <p:attrName>ppt_h</p:attrName>
                                        </p:attrNameLst>
                                      </p:cBhvr>
                                      <p:tavLst>
                                        <p:tav tm="0">
                                          <p:val>
                                            <p:fltVal val="0"/>
                                          </p:val>
                                        </p:tav>
                                        <p:tav tm="100000">
                                          <p:val>
                                            <p:strVal val="#ppt_h"/>
                                          </p:val>
                                        </p:tav>
                                      </p:tavLst>
                                    </p:anim>
                                    <p:animEffect transition="in" filter="fade">
                                      <p:cBhvr>
                                        <p:cTn id="27" dur="500"/>
                                        <p:tgtEl>
                                          <p:spTgt spid="130"/>
                                        </p:tgtEl>
                                      </p:cBhvr>
                                    </p:animEffect>
                                  </p:childTnLst>
                                </p:cTn>
                              </p:par>
                              <p:par>
                                <p:cTn id="28" presetID="21" presetClass="entr" presetSubtype="1" fill="hold" grpId="0" nodeType="withEffect">
                                  <p:stCondLst>
                                    <p:cond delay="700"/>
                                  </p:stCondLst>
                                  <p:childTnLst>
                                    <p:set>
                                      <p:cBhvr>
                                        <p:cTn id="29" dur="1" fill="hold">
                                          <p:stCondLst>
                                            <p:cond delay="0"/>
                                          </p:stCondLst>
                                        </p:cTn>
                                        <p:tgtEl>
                                          <p:spTgt spid="2"/>
                                        </p:tgtEl>
                                        <p:attrNameLst>
                                          <p:attrName>style.visibility</p:attrName>
                                        </p:attrNameLst>
                                      </p:cBhvr>
                                      <p:to>
                                        <p:strVal val="visible"/>
                                      </p:to>
                                    </p:set>
                                    <p:animEffect transition="in" filter="wheel(1)">
                                      <p:cBhvr>
                                        <p:cTn id="30" dur="1000"/>
                                        <p:tgtEl>
                                          <p:spTgt spid="2"/>
                                        </p:tgtEl>
                                      </p:cBhvr>
                                    </p:animEffect>
                                  </p:childTnLst>
                                </p:cTn>
                              </p:par>
                            </p:childTnLst>
                          </p:cTn>
                        </p:par>
                        <p:par>
                          <p:cTn id="31" fill="hold">
                            <p:stCondLst>
                              <p:cond delay="1700"/>
                            </p:stCondLst>
                            <p:childTnLst>
                              <p:par>
                                <p:cTn id="32" presetID="22" presetClass="entr" presetSubtype="8" fill="hold" grpId="0" nodeType="afterEffect">
                                  <p:stCondLst>
                                    <p:cond delay="0"/>
                                  </p:stCondLst>
                                  <p:childTnLst>
                                    <p:set>
                                      <p:cBhvr>
                                        <p:cTn id="33" dur="1" fill="hold">
                                          <p:stCondLst>
                                            <p:cond delay="0"/>
                                          </p:stCondLst>
                                        </p:cTn>
                                        <p:tgtEl>
                                          <p:spTgt spid="245"/>
                                        </p:tgtEl>
                                        <p:attrNameLst>
                                          <p:attrName>style.visibility</p:attrName>
                                        </p:attrNameLst>
                                      </p:cBhvr>
                                      <p:to>
                                        <p:strVal val="visible"/>
                                      </p:to>
                                    </p:set>
                                    <p:animEffect transition="in" filter="wipe(left)">
                                      <p:cBhvr>
                                        <p:cTn id="34" dur="500"/>
                                        <p:tgtEl>
                                          <p:spTgt spid="245"/>
                                        </p:tgtEl>
                                      </p:cBhvr>
                                    </p:animEffect>
                                  </p:childTnLst>
                                </p:cTn>
                              </p:par>
                            </p:childTnLst>
                          </p:cTn>
                        </p:par>
                        <p:par>
                          <p:cTn id="35" fill="hold">
                            <p:stCondLst>
                              <p:cond delay="2200"/>
                            </p:stCondLst>
                            <p:childTnLst>
                              <p:par>
                                <p:cTn id="36" presetID="47" presetClass="entr" presetSubtype="0" fill="hold" grpId="0" nodeType="afterEffect">
                                  <p:stCondLst>
                                    <p:cond delay="0"/>
                                  </p:stCondLst>
                                  <p:childTnLst>
                                    <p:set>
                                      <p:cBhvr>
                                        <p:cTn id="37" dur="1" fill="hold">
                                          <p:stCondLst>
                                            <p:cond delay="0"/>
                                          </p:stCondLst>
                                        </p:cTn>
                                        <p:tgtEl>
                                          <p:spTgt spid="129"/>
                                        </p:tgtEl>
                                        <p:attrNameLst>
                                          <p:attrName>style.visibility</p:attrName>
                                        </p:attrNameLst>
                                      </p:cBhvr>
                                      <p:to>
                                        <p:strVal val="visible"/>
                                      </p:to>
                                    </p:set>
                                    <p:animEffect transition="in" filter="fade">
                                      <p:cBhvr>
                                        <p:cTn id="38" dur="300"/>
                                        <p:tgtEl>
                                          <p:spTgt spid="129"/>
                                        </p:tgtEl>
                                      </p:cBhvr>
                                    </p:animEffect>
                                    <p:anim calcmode="lin" valueType="num">
                                      <p:cBhvr>
                                        <p:cTn id="39" dur="300" fill="hold"/>
                                        <p:tgtEl>
                                          <p:spTgt spid="129"/>
                                        </p:tgtEl>
                                        <p:attrNameLst>
                                          <p:attrName>ppt_x</p:attrName>
                                        </p:attrNameLst>
                                      </p:cBhvr>
                                      <p:tavLst>
                                        <p:tav tm="0">
                                          <p:val>
                                            <p:strVal val="#ppt_x"/>
                                          </p:val>
                                        </p:tav>
                                        <p:tav tm="100000">
                                          <p:val>
                                            <p:strVal val="#ppt_x"/>
                                          </p:val>
                                        </p:tav>
                                      </p:tavLst>
                                    </p:anim>
                                    <p:anim calcmode="lin" valueType="num">
                                      <p:cBhvr>
                                        <p:cTn id="40" dur="300" fill="hold"/>
                                        <p:tgtEl>
                                          <p:spTgt spid="129"/>
                                        </p:tgtEl>
                                        <p:attrNameLst>
                                          <p:attrName>ppt_y</p:attrName>
                                        </p:attrNameLst>
                                      </p:cBhvr>
                                      <p:tavLst>
                                        <p:tav tm="0">
                                          <p:val>
                                            <p:strVal val="#ppt_y-.1"/>
                                          </p:val>
                                        </p:tav>
                                        <p:tav tm="100000">
                                          <p:val>
                                            <p:strVal val="#ppt_y"/>
                                          </p:val>
                                        </p:tav>
                                      </p:tavLst>
                                    </p:anim>
                                  </p:childTnLst>
                                </p:cTn>
                              </p:par>
                            </p:childTnLst>
                          </p:cTn>
                        </p:par>
                        <p:par>
                          <p:cTn id="41" fill="hold">
                            <p:stCondLst>
                              <p:cond delay="2500"/>
                            </p:stCondLst>
                            <p:childTnLst>
                              <p:par>
                                <p:cTn id="42" presetID="22" presetClass="entr" presetSubtype="2" fill="hold" nodeType="afterEffect">
                                  <p:stCondLst>
                                    <p:cond delay="0"/>
                                  </p:stCondLst>
                                  <p:childTnLst>
                                    <p:set>
                                      <p:cBhvr>
                                        <p:cTn id="43" dur="1" fill="hold">
                                          <p:stCondLst>
                                            <p:cond delay="0"/>
                                          </p:stCondLst>
                                        </p:cTn>
                                        <p:tgtEl>
                                          <p:spTgt spid="123"/>
                                        </p:tgtEl>
                                        <p:attrNameLst>
                                          <p:attrName>style.visibility</p:attrName>
                                        </p:attrNameLst>
                                      </p:cBhvr>
                                      <p:to>
                                        <p:strVal val="visible"/>
                                      </p:to>
                                    </p:set>
                                    <p:animEffect transition="in" filter="wipe(right)">
                                      <p:cBhvr>
                                        <p:cTn id="44" dur="500"/>
                                        <p:tgtEl>
                                          <p:spTgt spid="123"/>
                                        </p:tgtEl>
                                      </p:cBhvr>
                                    </p:animEffect>
                                  </p:childTnLst>
                                </p:cTn>
                              </p:par>
                            </p:childTnLst>
                          </p:cTn>
                        </p:par>
                        <p:par>
                          <p:cTn id="45" fill="hold">
                            <p:stCondLst>
                              <p:cond delay="3000"/>
                            </p:stCondLst>
                            <p:childTnLst>
                              <p:par>
                                <p:cTn id="46" presetID="22" presetClass="entr" presetSubtype="8" fill="hold" nodeType="afterEffect">
                                  <p:stCondLst>
                                    <p:cond delay="0"/>
                                  </p:stCondLst>
                                  <p:childTnLst>
                                    <p:set>
                                      <p:cBhvr>
                                        <p:cTn id="47" dur="1" fill="hold">
                                          <p:stCondLst>
                                            <p:cond delay="0"/>
                                          </p:stCondLst>
                                        </p:cTn>
                                        <p:tgtEl>
                                          <p:spTgt spid="126"/>
                                        </p:tgtEl>
                                        <p:attrNameLst>
                                          <p:attrName>style.visibility</p:attrName>
                                        </p:attrNameLst>
                                      </p:cBhvr>
                                      <p:to>
                                        <p:strVal val="visible"/>
                                      </p:to>
                                    </p:set>
                                    <p:animEffect transition="in" filter="wipe(left)">
                                      <p:cBhvr>
                                        <p:cTn id="48" dur="500"/>
                                        <p:tgtEl>
                                          <p:spTgt spid="126"/>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4096"/>
                                        </p:tgtEl>
                                        <p:attrNameLst>
                                          <p:attrName>style.visibility</p:attrName>
                                        </p:attrNameLst>
                                      </p:cBhvr>
                                      <p:to>
                                        <p:strVal val="visible"/>
                                      </p:to>
                                    </p:set>
                                    <p:anim calcmode="lin" valueType="num">
                                      <p:cBhvr>
                                        <p:cTn id="52" dur="500" fill="hold"/>
                                        <p:tgtEl>
                                          <p:spTgt spid="4096"/>
                                        </p:tgtEl>
                                        <p:attrNameLst>
                                          <p:attrName>ppt_w</p:attrName>
                                        </p:attrNameLst>
                                      </p:cBhvr>
                                      <p:tavLst>
                                        <p:tav tm="0">
                                          <p:val>
                                            <p:fltVal val="0"/>
                                          </p:val>
                                        </p:tav>
                                        <p:tav tm="100000">
                                          <p:val>
                                            <p:strVal val="#ppt_w"/>
                                          </p:val>
                                        </p:tav>
                                      </p:tavLst>
                                    </p:anim>
                                    <p:anim calcmode="lin" valueType="num">
                                      <p:cBhvr>
                                        <p:cTn id="53" dur="500" fill="hold"/>
                                        <p:tgtEl>
                                          <p:spTgt spid="4096"/>
                                        </p:tgtEl>
                                        <p:attrNameLst>
                                          <p:attrName>ppt_h</p:attrName>
                                        </p:attrNameLst>
                                      </p:cBhvr>
                                      <p:tavLst>
                                        <p:tav tm="0">
                                          <p:val>
                                            <p:fltVal val="0"/>
                                          </p:val>
                                        </p:tav>
                                        <p:tav tm="100000">
                                          <p:val>
                                            <p:strVal val="#ppt_h"/>
                                          </p:val>
                                        </p:tav>
                                      </p:tavLst>
                                    </p:anim>
                                    <p:animEffect transition="in" filter="fade">
                                      <p:cBhvr>
                                        <p:cTn id="54" dur="500"/>
                                        <p:tgtEl>
                                          <p:spTgt spid="4096"/>
                                        </p:tgtEl>
                                      </p:cBhvr>
                                    </p:animEffect>
                                  </p:childTnLst>
                                </p:cTn>
                              </p:par>
                              <p:par>
                                <p:cTn id="55" presetID="53" presetClass="entr" presetSubtype="16" fill="hold" nodeType="withEffect">
                                  <p:stCondLst>
                                    <p:cond delay="0"/>
                                  </p:stCondLst>
                                  <p:childTnLst>
                                    <p:set>
                                      <p:cBhvr>
                                        <p:cTn id="56" dur="1" fill="hold">
                                          <p:stCondLst>
                                            <p:cond delay="0"/>
                                          </p:stCondLst>
                                        </p:cTn>
                                        <p:tgtEl>
                                          <p:spTgt spid="176"/>
                                        </p:tgtEl>
                                        <p:attrNameLst>
                                          <p:attrName>style.visibility</p:attrName>
                                        </p:attrNameLst>
                                      </p:cBhvr>
                                      <p:to>
                                        <p:strVal val="visible"/>
                                      </p:to>
                                    </p:set>
                                    <p:anim calcmode="lin" valueType="num">
                                      <p:cBhvr>
                                        <p:cTn id="57" dur="500" fill="hold"/>
                                        <p:tgtEl>
                                          <p:spTgt spid="176"/>
                                        </p:tgtEl>
                                        <p:attrNameLst>
                                          <p:attrName>ppt_w</p:attrName>
                                        </p:attrNameLst>
                                      </p:cBhvr>
                                      <p:tavLst>
                                        <p:tav tm="0">
                                          <p:val>
                                            <p:fltVal val="0"/>
                                          </p:val>
                                        </p:tav>
                                        <p:tav tm="100000">
                                          <p:val>
                                            <p:strVal val="#ppt_w"/>
                                          </p:val>
                                        </p:tav>
                                      </p:tavLst>
                                    </p:anim>
                                    <p:anim calcmode="lin" valueType="num">
                                      <p:cBhvr>
                                        <p:cTn id="58" dur="500" fill="hold"/>
                                        <p:tgtEl>
                                          <p:spTgt spid="176"/>
                                        </p:tgtEl>
                                        <p:attrNameLst>
                                          <p:attrName>ppt_h</p:attrName>
                                        </p:attrNameLst>
                                      </p:cBhvr>
                                      <p:tavLst>
                                        <p:tav tm="0">
                                          <p:val>
                                            <p:fltVal val="0"/>
                                          </p:val>
                                        </p:tav>
                                        <p:tav tm="100000">
                                          <p:val>
                                            <p:strVal val="#ppt_h"/>
                                          </p:val>
                                        </p:tav>
                                      </p:tavLst>
                                    </p:anim>
                                    <p:animEffect transition="in" filter="fade">
                                      <p:cBhvr>
                                        <p:cTn id="59" dur="500"/>
                                        <p:tgtEl>
                                          <p:spTgt spid="176"/>
                                        </p:tgtEl>
                                      </p:cBhvr>
                                    </p:animEffect>
                                  </p:childTnLst>
                                </p:cTn>
                              </p:par>
                              <p:par>
                                <p:cTn id="60" presetID="53" presetClass="entr" presetSubtype="16" fill="hold" nodeType="withEffect">
                                  <p:stCondLst>
                                    <p:cond delay="0"/>
                                  </p:stCondLst>
                                  <p:childTnLst>
                                    <p:set>
                                      <p:cBhvr>
                                        <p:cTn id="61" dur="1" fill="hold">
                                          <p:stCondLst>
                                            <p:cond delay="0"/>
                                          </p:stCondLst>
                                        </p:cTn>
                                        <p:tgtEl>
                                          <p:spTgt spid="179"/>
                                        </p:tgtEl>
                                        <p:attrNameLst>
                                          <p:attrName>style.visibility</p:attrName>
                                        </p:attrNameLst>
                                      </p:cBhvr>
                                      <p:to>
                                        <p:strVal val="visible"/>
                                      </p:to>
                                    </p:set>
                                    <p:anim calcmode="lin" valueType="num">
                                      <p:cBhvr>
                                        <p:cTn id="62" dur="500" fill="hold"/>
                                        <p:tgtEl>
                                          <p:spTgt spid="179"/>
                                        </p:tgtEl>
                                        <p:attrNameLst>
                                          <p:attrName>ppt_w</p:attrName>
                                        </p:attrNameLst>
                                      </p:cBhvr>
                                      <p:tavLst>
                                        <p:tav tm="0">
                                          <p:val>
                                            <p:fltVal val="0"/>
                                          </p:val>
                                        </p:tav>
                                        <p:tav tm="100000">
                                          <p:val>
                                            <p:strVal val="#ppt_w"/>
                                          </p:val>
                                        </p:tav>
                                      </p:tavLst>
                                    </p:anim>
                                    <p:anim calcmode="lin" valueType="num">
                                      <p:cBhvr>
                                        <p:cTn id="63" dur="500" fill="hold"/>
                                        <p:tgtEl>
                                          <p:spTgt spid="179"/>
                                        </p:tgtEl>
                                        <p:attrNameLst>
                                          <p:attrName>ppt_h</p:attrName>
                                        </p:attrNameLst>
                                      </p:cBhvr>
                                      <p:tavLst>
                                        <p:tav tm="0">
                                          <p:val>
                                            <p:fltVal val="0"/>
                                          </p:val>
                                        </p:tav>
                                        <p:tav tm="100000">
                                          <p:val>
                                            <p:strVal val="#ppt_h"/>
                                          </p:val>
                                        </p:tav>
                                      </p:tavLst>
                                    </p:anim>
                                    <p:animEffect transition="in" filter="fade">
                                      <p:cBhvr>
                                        <p:cTn id="64" dur="500"/>
                                        <p:tgtEl>
                                          <p:spTgt spid="179"/>
                                        </p:tgtEl>
                                      </p:cBhvr>
                                    </p:animEffect>
                                  </p:childTnLst>
                                </p:cTn>
                              </p:par>
                              <p:par>
                                <p:cTn id="65" presetID="53" presetClass="entr" presetSubtype="16" fill="hold" nodeType="withEffect">
                                  <p:stCondLst>
                                    <p:cond delay="0"/>
                                  </p:stCondLst>
                                  <p:childTnLst>
                                    <p:set>
                                      <p:cBhvr>
                                        <p:cTn id="66" dur="1" fill="hold">
                                          <p:stCondLst>
                                            <p:cond delay="0"/>
                                          </p:stCondLst>
                                        </p:cTn>
                                        <p:tgtEl>
                                          <p:spTgt spid="182"/>
                                        </p:tgtEl>
                                        <p:attrNameLst>
                                          <p:attrName>style.visibility</p:attrName>
                                        </p:attrNameLst>
                                      </p:cBhvr>
                                      <p:to>
                                        <p:strVal val="visible"/>
                                      </p:to>
                                    </p:set>
                                    <p:anim calcmode="lin" valueType="num">
                                      <p:cBhvr>
                                        <p:cTn id="67" dur="500" fill="hold"/>
                                        <p:tgtEl>
                                          <p:spTgt spid="182"/>
                                        </p:tgtEl>
                                        <p:attrNameLst>
                                          <p:attrName>ppt_w</p:attrName>
                                        </p:attrNameLst>
                                      </p:cBhvr>
                                      <p:tavLst>
                                        <p:tav tm="0">
                                          <p:val>
                                            <p:fltVal val="0"/>
                                          </p:val>
                                        </p:tav>
                                        <p:tav tm="100000">
                                          <p:val>
                                            <p:strVal val="#ppt_w"/>
                                          </p:val>
                                        </p:tav>
                                      </p:tavLst>
                                    </p:anim>
                                    <p:anim calcmode="lin" valueType="num">
                                      <p:cBhvr>
                                        <p:cTn id="68" dur="500" fill="hold"/>
                                        <p:tgtEl>
                                          <p:spTgt spid="182"/>
                                        </p:tgtEl>
                                        <p:attrNameLst>
                                          <p:attrName>ppt_h</p:attrName>
                                        </p:attrNameLst>
                                      </p:cBhvr>
                                      <p:tavLst>
                                        <p:tav tm="0">
                                          <p:val>
                                            <p:fltVal val="0"/>
                                          </p:val>
                                        </p:tav>
                                        <p:tav tm="100000">
                                          <p:val>
                                            <p:strVal val="#ppt_h"/>
                                          </p:val>
                                        </p:tav>
                                      </p:tavLst>
                                    </p:anim>
                                    <p:animEffect transition="in" filter="fade">
                                      <p:cBhvr>
                                        <p:cTn id="69" dur="500"/>
                                        <p:tgtEl>
                                          <p:spTgt spid="182"/>
                                        </p:tgtEl>
                                      </p:cBhvr>
                                    </p:animEffect>
                                  </p:childTnLst>
                                </p:cTn>
                              </p:par>
                            </p:childTnLst>
                          </p:cTn>
                        </p:par>
                        <p:par>
                          <p:cTn id="70" fill="hold">
                            <p:stCondLst>
                              <p:cond delay="4000"/>
                            </p:stCondLst>
                            <p:childTnLst>
                              <p:par>
                                <p:cTn id="71" presetID="22" presetClass="entr" presetSubtype="8" fill="hold" grpId="0" nodeType="afterEffect">
                                  <p:stCondLst>
                                    <p:cond delay="0"/>
                                  </p:stCondLst>
                                  <p:childTnLst>
                                    <p:set>
                                      <p:cBhvr>
                                        <p:cTn id="72" dur="1" fill="hold">
                                          <p:stCondLst>
                                            <p:cond delay="0"/>
                                          </p:stCondLst>
                                        </p:cTn>
                                        <p:tgtEl>
                                          <p:spTgt spid="246"/>
                                        </p:tgtEl>
                                        <p:attrNameLst>
                                          <p:attrName>style.visibility</p:attrName>
                                        </p:attrNameLst>
                                      </p:cBhvr>
                                      <p:to>
                                        <p:strVal val="visible"/>
                                      </p:to>
                                    </p:set>
                                    <p:animEffect transition="in" filter="wipe(left)">
                                      <p:cBhvr>
                                        <p:cTn id="73" dur="500"/>
                                        <p:tgtEl>
                                          <p:spTgt spid="246"/>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47"/>
                                        </p:tgtEl>
                                        <p:attrNameLst>
                                          <p:attrName>style.visibility</p:attrName>
                                        </p:attrNameLst>
                                      </p:cBhvr>
                                      <p:to>
                                        <p:strVal val="visible"/>
                                      </p:to>
                                    </p:set>
                                    <p:animEffect transition="in" filter="wipe(left)">
                                      <p:cBhvr>
                                        <p:cTn id="76" dur="500"/>
                                        <p:tgtEl>
                                          <p:spTgt spid="247"/>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48"/>
                                        </p:tgtEl>
                                        <p:attrNameLst>
                                          <p:attrName>style.visibility</p:attrName>
                                        </p:attrNameLst>
                                      </p:cBhvr>
                                      <p:to>
                                        <p:strVal val="visible"/>
                                      </p:to>
                                    </p:set>
                                    <p:animEffect transition="in" filter="wipe(left)">
                                      <p:cBhvr>
                                        <p:cTn id="79" dur="500"/>
                                        <p:tgtEl>
                                          <p:spTgt spid="24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249"/>
                                        </p:tgtEl>
                                        <p:attrNameLst>
                                          <p:attrName>style.visibility</p:attrName>
                                        </p:attrNameLst>
                                      </p:cBhvr>
                                      <p:to>
                                        <p:strVal val="visible"/>
                                      </p:to>
                                    </p:set>
                                    <p:animEffect transition="in" filter="wipe(left)">
                                      <p:cBhvr>
                                        <p:cTn id="82" dur="500"/>
                                        <p:tgtEl>
                                          <p:spTgt spid="249"/>
                                        </p:tgtEl>
                                      </p:cBhvr>
                                    </p:animEffect>
                                  </p:childTnLst>
                                </p:cTn>
                              </p:par>
                            </p:childTnLst>
                          </p:cTn>
                        </p:par>
                        <p:par>
                          <p:cTn id="83" fill="hold">
                            <p:stCondLst>
                              <p:cond delay="4500"/>
                            </p:stCondLst>
                            <p:childTnLst>
                              <p:par>
                                <p:cTn id="84" presetID="22" presetClass="entr" presetSubtype="2" fill="hold" nodeType="afterEffect">
                                  <p:stCondLst>
                                    <p:cond delay="0"/>
                                  </p:stCondLst>
                                  <p:childTnLst>
                                    <p:set>
                                      <p:cBhvr>
                                        <p:cTn id="85" dur="1" fill="hold">
                                          <p:stCondLst>
                                            <p:cond delay="0"/>
                                          </p:stCondLst>
                                        </p:cTn>
                                        <p:tgtEl>
                                          <p:spTgt spid="190"/>
                                        </p:tgtEl>
                                        <p:attrNameLst>
                                          <p:attrName>style.visibility</p:attrName>
                                        </p:attrNameLst>
                                      </p:cBhvr>
                                      <p:to>
                                        <p:strVal val="visible"/>
                                      </p:to>
                                    </p:set>
                                    <p:animEffect transition="in" filter="wipe(right)">
                                      <p:cBhvr>
                                        <p:cTn id="86" dur="500"/>
                                        <p:tgtEl>
                                          <p:spTgt spid="190"/>
                                        </p:tgtEl>
                                      </p:cBhvr>
                                    </p:animEffect>
                                  </p:childTnLst>
                                </p:cTn>
                              </p:par>
                            </p:childTnLst>
                          </p:cTn>
                        </p:par>
                        <p:par>
                          <p:cTn id="87" fill="hold">
                            <p:stCondLst>
                              <p:cond delay="5000"/>
                            </p:stCondLst>
                            <p:childTnLst>
                              <p:par>
                                <p:cTn id="88" presetID="22" presetClass="entr" presetSubtype="8" fill="hold" nodeType="afterEffect">
                                  <p:stCondLst>
                                    <p:cond delay="0"/>
                                  </p:stCondLst>
                                  <p:childTnLst>
                                    <p:set>
                                      <p:cBhvr>
                                        <p:cTn id="89" dur="1" fill="hold">
                                          <p:stCondLst>
                                            <p:cond delay="0"/>
                                          </p:stCondLst>
                                        </p:cTn>
                                        <p:tgtEl>
                                          <p:spTgt spid="185"/>
                                        </p:tgtEl>
                                        <p:attrNameLst>
                                          <p:attrName>style.visibility</p:attrName>
                                        </p:attrNameLst>
                                      </p:cBhvr>
                                      <p:to>
                                        <p:strVal val="visible"/>
                                      </p:to>
                                    </p:set>
                                    <p:animEffect transition="in" filter="wipe(left)">
                                      <p:cBhvr>
                                        <p:cTn id="90" dur="500"/>
                                        <p:tgtEl>
                                          <p:spTgt spid="185"/>
                                        </p:tgtEl>
                                      </p:cBhvr>
                                    </p:animEffect>
                                  </p:childTnLst>
                                </p:cTn>
                              </p:par>
                            </p:childTnLst>
                          </p:cTn>
                        </p:par>
                        <p:par>
                          <p:cTn id="91" fill="hold">
                            <p:stCondLst>
                              <p:cond delay="5500"/>
                            </p:stCondLst>
                            <p:childTnLst>
                              <p:par>
                                <p:cTn id="92" presetID="14" presetClass="entr" presetSubtype="10" fill="hold" nodeType="afterEffect">
                                  <p:stCondLst>
                                    <p:cond delay="0"/>
                                  </p:stCondLst>
                                  <p:childTnLst>
                                    <p:set>
                                      <p:cBhvr>
                                        <p:cTn id="93" dur="1" fill="hold">
                                          <p:stCondLst>
                                            <p:cond delay="0"/>
                                          </p:stCondLst>
                                        </p:cTn>
                                        <p:tgtEl>
                                          <p:spTgt spid="195"/>
                                        </p:tgtEl>
                                        <p:attrNameLst>
                                          <p:attrName>style.visibility</p:attrName>
                                        </p:attrNameLst>
                                      </p:cBhvr>
                                      <p:to>
                                        <p:strVal val="visible"/>
                                      </p:to>
                                    </p:set>
                                    <p:animEffect transition="in" filter="randombar(horizontal)">
                                      <p:cBhvr>
                                        <p:cTn id="94" dur="500"/>
                                        <p:tgtEl>
                                          <p:spTgt spid="195"/>
                                        </p:tgtEl>
                                      </p:cBhvr>
                                    </p:animEffect>
                                  </p:childTnLst>
                                </p:cTn>
                              </p:par>
                              <p:par>
                                <p:cTn id="95" presetID="14" presetClass="entr" presetSubtype="10" fill="hold" nodeType="withEffect">
                                  <p:stCondLst>
                                    <p:cond delay="0"/>
                                  </p:stCondLst>
                                  <p:childTnLst>
                                    <p:set>
                                      <p:cBhvr>
                                        <p:cTn id="96" dur="1" fill="hold">
                                          <p:stCondLst>
                                            <p:cond delay="0"/>
                                          </p:stCondLst>
                                        </p:cTn>
                                        <p:tgtEl>
                                          <p:spTgt spid="198"/>
                                        </p:tgtEl>
                                        <p:attrNameLst>
                                          <p:attrName>style.visibility</p:attrName>
                                        </p:attrNameLst>
                                      </p:cBhvr>
                                      <p:to>
                                        <p:strVal val="visible"/>
                                      </p:to>
                                    </p:set>
                                    <p:animEffect transition="in" filter="randombar(horizontal)">
                                      <p:cBhvr>
                                        <p:cTn id="97" dur="500"/>
                                        <p:tgtEl>
                                          <p:spTgt spid="198"/>
                                        </p:tgtEl>
                                      </p:cBhvr>
                                    </p:animEffect>
                                  </p:childTnLst>
                                </p:cTn>
                              </p:par>
                              <p:par>
                                <p:cTn id="98" presetID="14" presetClass="entr" presetSubtype="10" fill="hold" nodeType="withEffect">
                                  <p:stCondLst>
                                    <p:cond delay="0"/>
                                  </p:stCondLst>
                                  <p:childTnLst>
                                    <p:set>
                                      <p:cBhvr>
                                        <p:cTn id="99" dur="1" fill="hold">
                                          <p:stCondLst>
                                            <p:cond delay="0"/>
                                          </p:stCondLst>
                                        </p:cTn>
                                        <p:tgtEl>
                                          <p:spTgt spid="201"/>
                                        </p:tgtEl>
                                        <p:attrNameLst>
                                          <p:attrName>style.visibility</p:attrName>
                                        </p:attrNameLst>
                                      </p:cBhvr>
                                      <p:to>
                                        <p:strVal val="visible"/>
                                      </p:to>
                                    </p:set>
                                    <p:animEffect transition="in" filter="randombar(horizontal)">
                                      <p:cBhvr>
                                        <p:cTn id="100" dur="500"/>
                                        <p:tgtEl>
                                          <p:spTgt spid="201"/>
                                        </p:tgtEl>
                                      </p:cBhvr>
                                    </p:animEffect>
                                  </p:childTnLst>
                                </p:cTn>
                              </p:par>
                              <p:par>
                                <p:cTn id="101" presetID="14" presetClass="entr" presetSubtype="10" fill="hold" nodeType="withEffect">
                                  <p:stCondLst>
                                    <p:cond delay="0"/>
                                  </p:stCondLst>
                                  <p:childTnLst>
                                    <p:set>
                                      <p:cBhvr>
                                        <p:cTn id="102" dur="1" fill="hold">
                                          <p:stCondLst>
                                            <p:cond delay="0"/>
                                          </p:stCondLst>
                                        </p:cTn>
                                        <p:tgtEl>
                                          <p:spTgt spid="204"/>
                                        </p:tgtEl>
                                        <p:attrNameLst>
                                          <p:attrName>style.visibility</p:attrName>
                                        </p:attrNameLst>
                                      </p:cBhvr>
                                      <p:to>
                                        <p:strVal val="visible"/>
                                      </p:to>
                                    </p:set>
                                    <p:animEffect transition="in" filter="randombar(horizontal)">
                                      <p:cBhvr>
                                        <p:cTn id="103" dur="500"/>
                                        <p:tgtEl>
                                          <p:spTgt spid="204"/>
                                        </p:tgtEl>
                                      </p:cBhvr>
                                    </p:animEffect>
                                  </p:childTnLst>
                                </p:cTn>
                              </p:par>
                              <p:par>
                                <p:cTn id="104" presetID="14" presetClass="entr" presetSubtype="10" fill="hold" nodeType="withEffect">
                                  <p:stCondLst>
                                    <p:cond delay="0"/>
                                  </p:stCondLst>
                                  <p:childTnLst>
                                    <p:set>
                                      <p:cBhvr>
                                        <p:cTn id="105" dur="1" fill="hold">
                                          <p:stCondLst>
                                            <p:cond delay="0"/>
                                          </p:stCondLst>
                                        </p:cTn>
                                        <p:tgtEl>
                                          <p:spTgt spid="207"/>
                                        </p:tgtEl>
                                        <p:attrNameLst>
                                          <p:attrName>style.visibility</p:attrName>
                                        </p:attrNameLst>
                                      </p:cBhvr>
                                      <p:to>
                                        <p:strVal val="visible"/>
                                      </p:to>
                                    </p:set>
                                    <p:animEffect transition="in" filter="randombar(horizontal)">
                                      <p:cBhvr>
                                        <p:cTn id="106" dur="500"/>
                                        <p:tgtEl>
                                          <p:spTgt spid="207"/>
                                        </p:tgtEl>
                                      </p:cBhvr>
                                    </p:animEffect>
                                  </p:childTnLst>
                                </p:cTn>
                              </p:par>
                              <p:par>
                                <p:cTn id="107" presetID="14" presetClass="entr" presetSubtype="10" fill="hold" nodeType="withEffect">
                                  <p:stCondLst>
                                    <p:cond delay="0"/>
                                  </p:stCondLst>
                                  <p:childTnLst>
                                    <p:set>
                                      <p:cBhvr>
                                        <p:cTn id="108" dur="1" fill="hold">
                                          <p:stCondLst>
                                            <p:cond delay="0"/>
                                          </p:stCondLst>
                                        </p:cTn>
                                        <p:tgtEl>
                                          <p:spTgt spid="210"/>
                                        </p:tgtEl>
                                        <p:attrNameLst>
                                          <p:attrName>style.visibility</p:attrName>
                                        </p:attrNameLst>
                                      </p:cBhvr>
                                      <p:to>
                                        <p:strVal val="visible"/>
                                      </p:to>
                                    </p:set>
                                    <p:animEffect transition="in" filter="randombar(horizontal)">
                                      <p:cBhvr>
                                        <p:cTn id="109" dur="500"/>
                                        <p:tgtEl>
                                          <p:spTgt spid="210"/>
                                        </p:tgtEl>
                                      </p:cBhvr>
                                    </p:animEffect>
                                  </p:childTnLst>
                                </p:cTn>
                              </p:par>
                              <p:par>
                                <p:cTn id="110" presetID="14" presetClass="entr" presetSubtype="10" fill="hold" nodeType="withEffect">
                                  <p:stCondLst>
                                    <p:cond delay="0"/>
                                  </p:stCondLst>
                                  <p:childTnLst>
                                    <p:set>
                                      <p:cBhvr>
                                        <p:cTn id="111" dur="1" fill="hold">
                                          <p:stCondLst>
                                            <p:cond delay="0"/>
                                          </p:stCondLst>
                                        </p:cTn>
                                        <p:tgtEl>
                                          <p:spTgt spid="213"/>
                                        </p:tgtEl>
                                        <p:attrNameLst>
                                          <p:attrName>style.visibility</p:attrName>
                                        </p:attrNameLst>
                                      </p:cBhvr>
                                      <p:to>
                                        <p:strVal val="visible"/>
                                      </p:to>
                                    </p:set>
                                    <p:animEffect transition="in" filter="randombar(horizontal)">
                                      <p:cBhvr>
                                        <p:cTn id="112" dur="500"/>
                                        <p:tgtEl>
                                          <p:spTgt spid="213"/>
                                        </p:tgtEl>
                                      </p:cBhvr>
                                    </p:animEffect>
                                  </p:childTnLst>
                                </p:cTn>
                              </p:par>
                              <p:par>
                                <p:cTn id="113" presetID="14" presetClass="entr" presetSubtype="10" fill="hold" nodeType="withEffect">
                                  <p:stCondLst>
                                    <p:cond delay="0"/>
                                  </p:stCondLst>
                                  <p:childTnLst>
                                    <p:set>
                                      <p:cBhvr>
                                        <p:cTn id="114" dur="1" fill="hold">
                                          <p:stCondLst>
                                            <p:cond delay="0"/>
                                          </p:stCondLst>
                                        </p:cTn>
                                        <p:tgtEl>
                                          <p:spTgt spid="216"/>
                                        </p:tgtEl>
                                        <p:attrNameLst>
                                          <p:attrName>style.visibility</p:attrName>
                                        </p:attrNameLst>
                                      </p:cBhvr>
                                      <p:to>
                                        <p:strVal val="visible"/>
                                      </p:to>
                                    </p:set>
                                    <p:animEffect transition="in" filter="randombar(horizontal)">
                                      <p:cBhvr>
                                        <p:cTn id="115" dur="500"/>
                                        <p:tgtEl>
                                          <p:spTgt spid="216"/>
                                        </p:tgtEl>
                                      </p:cBhvr>
                                    </p:animEffect>
                                  </p:childTnLst>
                                </p:cTn>
                              </p:par>
                            </p:childTnLst>
                          </p:cTn>
                        </p:par>
                        <p:par>
                          <p:cTn id="116" fill="hold">
                            <p:stCondLst>
                              <p:cond delay="6000"/>
                            </p:stCondLst>
                            <p:childTnLst>
                              <p:par>
                                <p:cTn id="117" presetID="16" presetClass="entr" presetSubtype="21" fill="hold" grpId="0" nodeType="afterEffect">
                                  <p:stCondLst>
                                    <p:cond delay="0"/>
                                  </p:stCondLst>
                                  <p:childTnLst>
                                    <p:set>
                                      <p:cBhvr>
                                        <p:cTn id="118" dur="1" fill="hold">
                                          <p:stCondLst>
                                            <p:cond delay="0"/>
                                          </p:stCondLst>
                                        </p:cTn>
                                        <p:tgtEl>
                                          <p:spTgt spid="88"/>
                                        </p:tgtEl>
                                        <p:attrNameLst>
                                          <p:attrName>style.visibility</p:attrName>
                                        </p:attrNameLst>
                                      </p:cBhvr>
                                      <p:to>
                                        <p:strVal val="visible"/>
                                      </p:to>
                                    </p:set>
                                    <p:animEffect transition="in" filter="barn(inVertical)">
                                      <p:cBhvr>
                                        <p:cTn id="119" dur="500"/>
                                        <p:tgtEl>
                                          <p:spTgt spid="88"/>
                                        </p:tgtEl>
                                      </p:cBhvr>
                                    </p:animEffect>
                                  </p:childTnLst>
                                </p:cTn>
                              </p:par>
                              <p:par>
                                <p:cTn id="120" presetID="14" presetClass="entr" presetSubtype="10" fill="hold" grpId="0" nodeType="withEffect">
                                  <p:stCondLst>
                                    <p:cond delay="0"/>
                                  </p:stCondLst>
                                  <p:childTnLst>
                                    <p:set>
                                      <p:cBhvr>
                                        <p:cTn id="121" dur="1" fill="hold">
                                          <p:stCondLst>
                                            <p:cond delay="0"/>
                                          </p:stCondLst>
                                        </p:cTn>
                                        <p:tgtEl>
                                          <p:spTgt spid="229"/>
                                        </p:tgtEl>
                                        <p:attrNameLst>
                                          <p:attrName>style.visibility</p:attrName>
                                        </p:attrNameLst>
                                      </p:cBhvr>
                                      <p:to>
                                        <p:strVal val="visible"/>
                                      </p:to>
                                    </p:set>
                                    <p:animEffect transition="in" filter="randombar(horizontal)">
                                      <p:cBhvr>
                                        <p:cTn id="122" dur="500"/>
                                        <p:tgtEl>
                                          <p:spTgt spid="229"/>
                                        </p:tgtEl>
                                      </p:cBhvr>
                                    </p:animEffect>
                                  </p:childTnLst>
                                </p:cTn>
                              </p:par>
                            </p:childTnLst>
                          </p:cTn>
                        </p:par>
                        <p:par>
                          <p:cTn id="123" fill="hold">
                            <p:stCondLst>
                              <p:cond delay="6500"/>
                            </p:stCondLst>
                            <p:childTnLst>
                              <p:par>
                                <p:cTn id="124" presetID="16" presetClass="entr" presetSubtype="21" fill="hold" grpId="0" nodeType="afterEffect">
                                  <p:stCondLst>
                                    <p:cond delay="0"/>
                                  </p:stCondLst>
                                  <p:childTnLst>
                                    <p:set>
                                      <p:cBhvr>
                                        <p:cTn id="125" dur="1" fill="hold">
                                          <p:stCondLst>
                                            <p:cond delay="0"/>
                                          </p:stCondLst>
                                        </p:cTn>
                                        <p:tgtEl>
                                          <p:spTgt spid="230"/>
                                        </p:tgtEl>
                                        <p:attrNameLst>
                                          <p:attrName>style.visibility</p:attrName>
                                        </p:attrNameLst>
                                      </p:cBhvr>
                                      <p:to>
                                        <p:strVal val="visible"/>
                                      </p:to>
                                    </p:set>
                                    <p:animEffect transition="in" filter="barn(inVertical)">
                                      <p:cBhvr>
                                        <p:cTn id="126" dur="500"/>
                                        <p:tgtEl>
                                          <p:spTgt spid="230"/>
                                        </p:tgtEl>
                                      </p:cBhvr>
                                    </p:animEffect>
                                  </p:childTnLst>
                                </p:cTn>
                              </p:par>
                              <p:par>
                                <p:cTn id="127" presetID="14" presetClass="entr" presetSubtype="10" fill="hold" grpId="0" nodeType="withEffect">
                                  <p:stCondLst>
                                    <p:cond delay="0"/>
                                  </p:stCondLst>
                                  <p:childTnLst>
                                    <p:set>
                                      <p:cBhvr>
                                        <p:cTn id="128" dur="1" fill="hold">
                                          <p:stCondLst>
                                            <p:cond delay="0"/>
                                          </p:stCondLst>
                                        </p:cTn>
                                        <p:tgtEl>
                                          <p:spTgt spid="231"/>
                                        </p:tgtEl>
                                        <p:attrNameLst>
                                          <p:attrName>style.visibility</p:attrName>
                                        </p:attrNameLst>
                                      </p:cBhvr>
                                      <p:to>
                                        <p:strVal val="visible"/>
                                      </p:to>
                                    </p:set>
                                    <p:animEffect transition="in" filter="randombar(horizontal)">
                                      <p:cBhvr>
                                        <p:cTn id="129" dur="500"/>
                                        <p:tgtEl>
                                          <p:spTgt spid="231"/>
                                        </p:tgtEl>
                                      </p:cBhvr>
                                    </p:animEffect>
                                  </p:childTnLst>
                                </p:cTn>
                              </p:par>
                            </p:childTnLst>
                          </p:cTn>
                        </p:par>
                        <p:par>
                          <p:cTn id="130" fill="hold">
                            <p:stCondLst>
                              <p:cond delay="7000"/>
                            </p:stCondLst>
                            <p:childTnLst>
                              <p:par>
                                <p:cTn id="131" presetID="16" presetClass="entr" presetSubtype="21" fill="hold" grpId="0" nodeType="afterEffect">
                                  <p:stCondLst>
                                    <p:cond delay="0"/>
                                  </p:stCondLst>
                                  <p:childTnLst>
                                    <p:set>
                                      <p:cBhvr>
                                        <p:cTn id="132" dur="1" fill="hold">
                                          <p:stCondLst>
                                            <p:cond delay="0"/>
                                          </p:stCondLst>
                                        </p:cTn>
                                        <p:tgtEl>
                                          <p:spTgt spid="232"/>
                                        </p:tgtEl>
                                        <p:attrNameLst>
                                          <p:attrName>style.visibility</p:attrName>
                                        </p:attrNameLst>
                                      </p:cBhvr>
                                      <p:to>
                                        <p:strVal val="visible"/>
                                      </p:to>
                                    </p:set>
                                    <p:animEffect transition="in" filter="barn(inVertical)">
                                      <p:cBhvr>
                                        <p:cTn id="133" dur="500"/>
                                        <p:tgtEl>
                                          <p:spTgt spid="232"/>
                                        </p:tgtEl>
                                      </p:cBhvr>
                                    </p:animEffect>
                                  </p:childTnLst>
                                </p:cTn>
                              </p:par>
                              <p:par>
                                <p:cTn id="134" presetID="14" presetClass="entr" presetSubtype="10" fill="hold" grpId="0" nodeType="withEffect">
                                  <p:stCondLst>
                                    <p:cond delay="0"/>
                                  </p:stCondLst>
                                  <p:childTnLst>
                                    <p:set>
                                      <p:cBhvr>
                                        <p:cTn id="135" dur="1" fill="hold">
                                          <p:stCondLst>
                                            <p:cond delay="0"/>
                                          </p:stCondLst>
                                        </p:cTn>
                                        <p:tgtEl>
                                          <p:spTgt spid="233"/>
                                        </p:tgtEl>
                                        <p:attrNameLst>
                                          <p:attrName>style.visibility</p:attrName>
                                        </p:attrNameLst>
                                      </p:cBhvr>
                                      <p:to>
                                        <p:strVal val="visible"/>
                                      </p:to>
                                    </p:set>
                                    <p:animEffect transition="in" filter="randombar(horizontal)">
                                      <p:cBhvr>
                                        <p:cTn id="136" dur="500"/>
                                        <p:tgtEl>
                                          <p:spTgt spid="233"/>
                                        </p:tgtEl>
                                      </p:cBhvr>
                                    </p:animEffect>
                                  </p:childTnLst>
                                </p:cTn>
                              </p:par>
                            </p:childTnLst>
                          </p:cTn>
                        </p:par>
                        <p:par>
                          <p:cTn id="137" fill="hold">
                            <p:stCondLst>
                              <p:cond delay="7500"/>
                            </p:stCondLst>
                            <p:childTnLst>
                              <p:par>
                                <p:cTn id="138" presetID="16" presetClass="entr" presetSubtype="21" fill="hold" grpId="0" nodeType="afterEffect">
                                  <p:stCondLst>
                                    <p:cond delay="0"/>
                                  </p:stCondLst>
                                  <p:childTnLst>
                                    <p:set>
                                      <p:cBhvr>
                                        <p:cTn id="139" dur="1" fill="hold">
                                          <p:stCondLst>
                                            <p:cond delay="0"/>
                                          </p:stCondLst>
                                        </p:cTn>
                                        <p:tgtEl>
                                          <p:spTgt spid="234"/>
                                        </p:tgtEl>
                                        <p:attrNameLst>
                                          <p:attrName>style.visibility</p:attrName>
                                        </p:attrNameLst>
                                      </p:cBhvr>
                                      <p:to>
                                        <p:strVal val="visible"/>
                                      </p:to>
                                    </p:set>
                                    <p:animEffect transition="in" filter="barn(inVertical)">
                                      <p:cBhvr>
                                        <p:cTn id="140" dur="500"/>
                                        <p:tgtEl>
                                          <p:spTgt spid="234"/>
                                        </p:tgtEl>
                                      </p:cBhvr>
                                    </p:animEffect>
                                  </p:childTnLst>
                                </p:cTn>
                              </p:par>
                              <p:par>
                                <p:cTn id="141" presetID="14" presetClass="entr" presetSubtype="10" fill="hold" grpId="0" nodeType="withEffect">
                                  <p:stCondLst>
                                    <p:cond delay="0"/>
                                  </p:stCondLst>
                                  <p:childTnLst>
                                    <p:set>
                                      <p:cBhvr>
                                        <p:cTn id="142" dur="1" fill="hold">
                                          <p:stCondLst>
                                            <p:cond delay="0"/>
                                          </p:stCondLst>
                                        </p:cTn>
                                        <p:tgtEl>
                                          <p:spTgt spid="235"/>
                                        </p:tgtEl>
                                        <p:attrNameLst>
                                          <p:attrName>style.visibility</p:attrName>
                                        </p:attrNameLst>
                                      </p:cBhvr>
                                      <p:to>
                                        <p:strVal val="visible"/>
                                      </p:to>
                                    </p:set>
                                    <p:animEffect transition="in" filter="randombar(horizontal)">
                                      <p:cBhvr>
                                        <p:cTn id="143" dur="500"/>
                                        <p:tgtEl>
                                          <p:spTgt spid="235"/>
                                        </p:tgtEl>
                                      </p:cBhvr>
                                    </p:animEffect>
                                  </p:childTnLst>
                                </p:cTn>
                              </p:par>
                            </p:childTnLst>
                          </p:cTn>
                        </p:par>
                        <p:par>
                          <p:cTn id="144" fill="hold">
                            <p:stCondLst>
                              <p:cond delay="8000"/>
                            </p:stCondLst>
                            <p:childTnLst>
                              <p:par>
                                <p:cTn id="145" presetID="16" presetClass="entr" presetSubtype="21" fill="hold" grpId="0" nodeType="afterEffect">
                                  <p:stCondLst>
                                    <p:cond delay="0"/>
                                  </p:stCondLst>
                                  <p:childTnLst>
                                    <p:set>
                                      <p:cBhvr>
                                        <p:cTn id="146" dur="1" fill="hold">
                                          <p:stCondLst>
                                            <p:cond delay="0"/>
                                          </p:stCondLst>
                                        </p:cTn>
                                        <p:tgtEl>
                                          <p:spTgt spid="236"/>
                                        </p:tgtEl>
                                        <p:attrNameLst>
                                          <p:attrName>style.visibility</p:attrName>
                                        </p:attrNameLst>
                                      </p:cBhvr>
                                      <p:to>
                                        <p:strVal val="visible"/>
                                      </p:to>
                                    </p:set>
                                    <p:animEffect transition="in" filter="barn(inVertical)">
                                      <p:cBhvr>
                                        <p:cTn id="147" dur="500"/>
                                        <p:tgtEl>
                                          <p:spTgt spid="236"/>
                                        </p:tgtEl>
                                      </p:cBhvr>
                                    </p:animEffect>
                                  </p:childTnLst>
                                </p:cTn>
                              </p:par>
                              <p:par>
                                <p:cTn id="148" presetID="14" presetClass="entr" presetSubtype="10" fill="hold" grpId="0" nodeType="withEffect">
                                  <p:stCondLst>
                                    <p:cond delay="0"/>
                                  </p:stCondLst>
                                  <p:childTnLst>
                                    <p:set>
                                      <p:cBhvr>
                                        <p:cTn id="149" dur="1" fill="hold">
                                          <p:stCondLst>
                                            <p:cond delay="0"/>
                                          </p:stCondLst>
                                        </p:cTn>
                                        <p:tgtEl>
                                          <p:spTgt spid="237"/>
                                        </p:tgtEl>
                                        <p:attrNameLst>
                                          <p:attrName>style.visibility</p:attrName>
                                        </p:attrNameLst>
                                      </p:cBhvr>
                                      <p:to>
                                        <p:strVal val="visible"/>
                                      </p:to>
                                    </p:set>
                                    <p:animEffect transition="in" filter="randombar(horizontal)">
                                      <p:cBhvr>
                                        <p:cTn id="150" dur="500"/>
                                        <p:tgtEl>
                                          <p:spTgt spid="237"/>
                                        </p:tgtEl>
                                      </p:cBhvr>
                                    </p:animEffect>
                                  </p:childTnLst>
                                </p:cTn>
                              </p:par>
                            </p:childTnLst>
                          </p:cTn>
                        </p:par>
                        <p:par>
                          <p:cTn id="151" fill="hold">
                            <p:stCondLst>
                              <p:cond delay="8500"/>
                            </p:stCondLst>
                            <p:childTnLst>
                              <p:par>
                                <p:cTn id="152" presetID="16" presetClass="entr" presetSubtype="21" fill="hold" grpId="0" nodeType="afterEffect">
                                  <p:stCondLst>
                                    <p:cond delay="0"/>
                                  </p:stCondLst>
                                  <p:childTnLst>
                                    <p:set>
                                      <p:cBhvr>
                                        <p:cTn id="153" dur="1" fill="hold">
                                          <p:stCondLst>
                                            <p:cond delay="0"/>
                                          </p:stCondLst>
                                        </p:cTn>
                                        <p:tgtEl>
                                          <p:spTgt spid="238"/>
                                        </p:tgtEl>
                                        <p:attrNameLst>
                                          <p:attrName>style.visibility</p:attrName>
                                        </p:attrNameLst>
                                      </p:cBhvr>
                                      <p:to>
                                        <p:strVal val="visible"/>
                                      </p:to>
                                    </p:set>
                                    <p:animEffect transition="in" filter="barn(inVertical)">
                                      <p:cBhvr>
                                        <p:cTn id="154" dur="500"/>
                                        <p:tgtEl>
                                          <p:spTgt spid="238"/>
                                        </p:tgtEl>
                                      </p:cBhvr>
                                    </p:animEffect>
                                  </p:childTnLst>
                                </p:cTn>
                              </p:par>
                              <p:par>
                                <p:cTn id="155" presetID="14" presetClass="entr" presetSubtype="10" fill="hold" grpId="0" nodeType="withEffect">
                                  <p:stCondLst>
                                    <p:cond delay="0"/>
                                  </p:stCondLst>
                                  <p:childTnLst>
                                    <p:set>
                                      <p:cBhvr>
                                        <p:cTn id="156" dur="1" fill="hold">
                                          <p:stCondLst>
                                            <p:cond delay="0"/>
                                          </p:stCondLst>
                                        </p:cTn>
                                        <p:tgtEl>
                                          <p:spTgt spid="239"/>
                                        </p:tgtEl>
                                        <p:attrNameLst>
                                          <p:attrName>style.visibility</p:attrName>
                                        </p:attrNameLst>
                                      </p:cBhvr>
                                      <p:to>
                                        <p:strVal val="visible"/>
                                      </p:to>
                                    </p:set>
                                    <p:animEffect transition="in" filter="randombar(horizontal)">
                                      <p:cBhvr>
                                        <p:cTn id="157" dur="500"/>
                                        <p:tgtEl>
                                          <p:spTgt spid="239"/>
                                        </p:tgtEl>
                                      </p:cBhvr>
                                    </p:animEffect>
                                  </p:childTnLst>
                                </p:cTn>
                              </p:par>
                            </p:childTnLst>
                          </p:cTn>
                        </p:par>
                        <p:par>
                          <p:cTn id="158" fill="hold">
                            <p:stCondLst>
                              <p:cond delay="9000"/>
                            </p:stCondLst>
                            <p:childTnLst>
                              <p:par>
                                <p:cTn id="159" presetID="16" presetClass="entr" presetSubtype="21" fill="hold" grpId="0" nodeType="afterEffect">
                                  <p:stCondLst>
                                    <p:cond delay="0"/>
                                  </p:stCondLst>
                                  <p:childTnLst>
                                    <p:set>
                                      <p:cBhvr>
                                        <p:cTn id="160" dur="1" fill="hold">
                                          <p:stCondLst>
                                            <p:cond delay="0"/>
                                          </p:stCondLst>
                                        </p:cTn>
                                        <p:tgtEl>
                                          <p:spTgt spid="240"/>
                                        </p:tgtEl>
                                        <p:attrNameLst>
                                          <p:attrName>style.visibility</p:attrName>
                                        </p:attrNameLst>
                                      </p:cBhvr>
                                      <p:to>
                                        <p:strVal val="visible"/>
                                      </p:to>
                                    </p:set>
                                    <p:animEffect transition="in" filter="barn(inVertical)">
                                      <p:cBhvr>
                                        <p:cTn id="161" dur="500"/>
                                        <p:tgtEl>
                                          <p:spTgt spid="240"/>
                                        </p:tgtEl>
                                      </p:cBhvr>
                                    </p:animEffect>
                                  </p:childTnLst>
                                </p:cTn>
                              </p:par>
                              <p:par>
                                <p:cTn id="162" presetID="14" presetClass="entr" presetSubtype="10" fill="hold" grpId="0" nodeType="withEffect">
                                  <p:stCondLst>
                                    <p:cond delay="0"/>
                                  </p:stCondLst>
                                  <p:childTnLst>
                                    <p:set>
                                      <p:cBhvr>
                                        <p:cTn id="163" dur="1" fill="hold">
                                          <p:stCondLst>
                                            <p:cond delay="0"/>
                                          </p:stCondLst>
                                        </p:cTn>
                                        <p:tgtEl>
                                          <p:spTgt spid="241"/>
                                        </p:tgtEl>
                                        <p:attrNameLst>
                                          <p:attrName>style.visibility</p:attrName>
                                        </p:attrNameLst>
                                      </p:cBhvr>
                                      <p:to>
                                        <p:strVal val="visible"/>
                                      </p:to>
                                    </p:set>
                                    <p:animEffect transition="in" filter="randombar(horizontal)">
                                      <p:cBhvr>
                                        <p:cTn id="164" dur="500"/>
                                        <p:tgtEl>
                                          <p:spTgt spid="241"/>
                                        </p:tgtEl>
                                      </p:cBhvr>
                                    </p:animEffect>
                                  </p:childTnLst>
                                </p:cTn>
                              </p:par>
                            </p:childTnLst>
                          </p:cTn>
                        </p:par>
                        <p:par>
                          <p:cTn id="165" fill="hold">
                            <p:stCondLst>
                              <p:cond delay="9500"/>
                            </p:stCondLst>
                            <p:childTnLst>
                              <p:par>
                                <p:cTn id="166" presetID="16" presetClass="entr" presetSubtype="21" fill="hold" grpId="0" nodeType="afterEffect">
                                  <p:stCondLst>
                                    <p:cond delay="0"/>
                                  </p:stCondLst>
                                  <p:childTnLst>
                                    <p:set>
                                      <p:cBhvr>
                                        <p:cTn id="167" dur="1" fill="hold">
                                          <p:stCondLst>
                                            <p:cond delay="0"/>
                                          </p:stCondLst>
                                        </p:cTn>
                                        <p:tgtEl>
                                          <p:spTgt spid="242"/>
                                        </p:tgtEl>
                                        <p:attrNameLst>
                                          <p:attrName>style.visibility</p:attrName>
                                        </p:attrNameLst>
                                      </p:cBhvr>
                                      <p:to>
                                        <p:strVal val="visible"/>
                                      </p:to>
                                    </p:set>
                                    <p:animEffect transition="in" filter="barn(inVertical)">
                                      <p:cBhvr>
                                        <p:cTn id="168" dur="500"/>
                                        <p:tgtEl>
                                          <p:spTgt spid="242"/>
                                        </p:tgtEl>
                                      </p:cBhvr>
                                    </p:animEffect>
                                  </p:childTnLst>
                                </p:cTn>
                              </p:par>
                              <p:par>
                                <p:cTn id="169" presetID="14" presetClass="entr" presetSubtype="10" fill="hold" grpId="0" nodeType="withEffect">
                                  <p:stCondLst>
                                    <p:cond delay="0"/>
                                  </p:stCondLst>
                                  <p:childTnLst>
                                    <p:set>
                                      <p:cBhvr>
                                        <p:cTn id="170" dur="1" fill="hold">
                                          <p:stCondLst>
                                            <p:cond delay="0"/>
                                          </p:stCondLst>
                                        </p:cTn>
                                        <p:tgtEl>
                                          <p:spTgt spid="243"/>
                                        </p:tgtEl>
                                        <p:attrNameLst>
                                          <p:attrName>style.visibility</p:attrName>
                                        </p:attrNameLst>
                                      </p:cBhvr>
                                      <p:to>
                                        <p:strVal val="visible"/>
                                      </p:to>
                                    </p:set>
                                    <p:animEffect transition="in" filter="randombar(horizontal)">
                                      <p:cBhvr>
                                        <p:cTn id="171" dur="5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129" grpId="0" animBg="1"/>
      <p:bldP spid="2" grpId="0" animBg="1"/>
      <p:bldP spid="229" grpId="0"/>
      <p:bldP spid="230" grpId="0"/>
      <p:bldP spid="231" grpId="0"/>
      <p:bldP spid="232" grpId="0"/>
      <p:bldP spid="233" grpId="0"/>
      <p:bldP spid="234" grpId="0"/>
      <p:bldP spid="235" grpId="0"/>
      <p:bldP spid="236" grpId="0"/>
      <p:bldP spid="237" grpId="0"/>
      <p:bldP spid="238" grpId="0"/>
      <p:bldP spid="239" grpId="0"/>
      <p:bldP spid="240" grpId="0"/>
      <p:bldP spid="241" grpId="0"/>
      <p:bldP spid="242" grpId="0"/>
      <p:bldP spid="243" grpId="0"/>
      <p:bldP spid="245" grpId="0"/>
      <p:bldP spid="246" grpId="0"/>
      <p:bldP spid="247" grpId="0"/>
      <p:bldP spid="248" grpId="0"/>
      <p:bldP spid="2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淘宝网Chenying0907出品 49"/>
          <p:cNvCxnSpPr/>
          <p:nvPr/>
        </p:nvCxnSpPr>
        <p:spPr>
          <a:xfrm flipH="1">
            <a:off x="2864809" y="1765110"/>
            <a:ext cx="995484" cy="0"/>
          </a:xfrm>
          <a:prstGeom prst="line">
            <a:avLst/>
          </a:prstGeom>
          <a:noFill/>
          <a:ln w="6350">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61" name="淘宝网Chenying0907出品 60"/>
          <p:cNvCxnSpPr/>
          <p:nvPr/>
        </p:nvCxnSpPr>
        <p:spPr>
          <a:xfrm flipH="1">
            <a:off x="5441260" y="1905694"/>
            <a:ext cx="995484" cy="0"/>
          </a:xfrm>
          <a:prstGeom prst="line">
            <a:avLst/>
          </a:prstGeom>
          <a:noFill/>
          <a:ln w="6350">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62" name="淘宝网Chenying0907出品 61"/>
          <p:cNvCxnSpPr/>
          <p:nvPr/>
        </p:nvCxnSpPr>
        <p:spPr>
          <a:xfrm flipH="1">
            <a:off x="4982179" y="2912112"/>
            <a:ext cx="995484" cy="0"/>
          </a:xfrm>
          <a:prstGeom prst="line">
            <a:avLst/>
          </a:prstGeom>
          <a:noFill/>
          <a:ln w="6350">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66" name="淘宝网Chenying0907出品 65"/>
          <p:cNvCxnSpPr/>
          <p:nvPr/>
        </p:nvCxnSpPr>
        <p:spPr>
          <a:xfrm flipH="1">
            <a:off x="3383737" y="3752260"/>
            <a:ext cx="995484" cy="0"/>
          </a:xfrm>
          <a:prstGeom prst="line">
            <a:avLst/>
          </a:prstGeom>
          <a:noFill/>
          <a:ln w="6350">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1" name="淘宝网Chenying0907出品 7"/>
          <p:cNvSpPr>
            <a:spLocks noChangeArrowheads="1"/>
          </p:cNvSpPr>
          <p:nvPr/>
        </p:nvSpPr>
        <p:spPr bwMode="auto">
          <a:xfrm>
            <a:off x="4338756" y="3563916"/>
            <a:ext cx="425827" cy="379596"/>
          </a:xfrm>
          <a:prstGeom prst="rect">
            <a:avLst/>
          </a:prstGeom>
          <a:solidFill>
            <a:srgbClr val="663C77"/>
          </a:solidFill>
          <a:ln w="19050">
            <a:noFill/>
          </a:ln>
          <a:effectLst>
            <a:outerShdw blurRad="292100" dist="127000" dir="2700000" algn="tl" rotWithShape="0">
              <a:prstClr val="black">
                <a:alpha val="30000"/>
              </a:prstClr>
            </a:outerShdw>
          </a:effectLst>
          <a:extLst/>
        </p:spPr>
        <p:txBody>
          <a:bodyPr vert="horz" wrap="square" lIns="68592" tIns="34296" rIns="68592" bIns="34296" numCol="1" anchor="t" anchorCtr="0" compatLnSpc="1">
            <a:prstTxWarp prst="textNoShape">
              <a:avLst/>
            </a:prstTxWarp>
          </a:bodyPr>
          <a:lstStyle/>
          <a:p>
            <a:endParaRPr lang="zh-CN" altLang="en-US"/>
          </a:p>
        </p:txBody>
      </p:sp>
      <p:sp>
        <p:nvSpPr>
          <p:cNvPr id="18" name="淘宝网Chenying0907出品 17"/>
          <p:cNvSpPr/>
          <p:nvPr/>
        </p:nvSpPr>
        <p:spPr>
          <a:xfrm>
            <a:off x="3605183" y="1308290"/>
            <a:ext cx="914559" cy="990292"/>
          </a:xfrm>
          <a:custGeom>
            <a:avLst/>
            <a:gdLst>
              <a:gd name="connsiteX0" fmla="*/ 1219200 w 1219200"/>
              <a:gd name="connsiteY0" fmla="*/ 0 h 1307089"/>
              <a:gd name="connsiteX1" fmla="*/ 1219200 w 1219200"/>
              <a:gd name="connsiteY1" fmla="*/ 502643 h 1307089"/>
              <a:gd name="connsiteX2" fmla="*/ 1169971 w 1219200"/>
              <a:gd name="connsiteY2" fmla="*/ 504954 h 1307089"/>
              <a:gd name="connsiteX3" fmla="*/ 765658 w 1219200"/>
              <a:gd name="connsiteY3" fmla="*/ 722722 h 1307089"/>
              <a:gd name="connsiteX4" fmla="*/ 604480 w 1219200"/>
              <a:gd name="connsiteY4" fmla="*/ 1307089 h 1307089"/>
              <a:gd name="connsiteX5" fmla="*/ 0 w 1219200"/>
              <a:gd name="connsiteY5" fmla="*/ 1307089 h 1307089"/>
              <a:gd name="connsiteX6" fmla="*/ 342595 w 1219200"/>
              <a:gd name="connsiteY6" fmla="*/ 360139 h 1307089"/>
              <a:gd name="connsiteX7" fmla="*/ 1143172 w 1219200"/>
              <a:gd name="connsiteY7" fmla="*/ 2945 h 130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 h="1307089">
                <a:moveTo>
                  <a:pt x="1219200" y="0"/>
                </a:moveTo>
                <a:lnTo>
                  <a:pt x="1219200" y="502643"/>
                </a:lnTo>
                <a:lnTo>
                  <a:pt x="1169971" y="504954"/>
                </a:lnTo>
                <a:cubicBezTo>
                  <a:pt x="992806" y="522275"/>
                  <a:pt x="871484" y="599274"/>
                  <a:pt x="765658" y="722722"/>
                </a:cubicBezTo>
                <a:cubicBezTo>
                  <a:pt x="664952" y="863805"/>
                  <a:pt x="604480" y="1065272"/>
                  <a:pt x="604480" y="1307089"/>
                </a:cubicBezTo>
                <a:lnTo>
                  <a:pt x="0" y="1307089"/>
                </a:lnTo>
                <a:cubicBezTo>
                  <a:pt x="0" y="904156"/>
                  <a:pt x="120945" y="601956"/>
                  <a:pt x="342595" y="360139"/>
                </a:cubicBezTo>
                <a:cubicBezTo>
                  <a:pt x="554249" y="148550"/>
                  <a:pt x="812014" y="29421"/>
                  <a:pt x="1143172" y="2945"/>
                </a:cubicBezTo>
                <a:close/>
              </a:path>
            </a:pathLst>
          </a:custGeom>
          <a:solidFill>
            <a:srgbClr val="FFB850"/>
          </a:solidFill>
          <a:ln w="19050">
            <a:noFill/>
          </a:ln>
          <a:effectLst>
            <a:outerShdw blurRad="2921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淘宝网Chenying0907出品 19"/>
          <p:cNvSpPr/>
          <p:nvPr/>
        </p:nvSpPr>
        <p:spPr>
          <a:xfrm>
            <a:off x="4581726" y="1308290"/>
            <a:ext cx="914559" cy="1077234"/>
          </a:xfrm>
          <a:custGeom>
            <a:avLst/>
            <a:gdLst>
              <a:gd name="connsiteX0" fmla="*/ 70470 w 1219200"/>
              <a:gd name="connsiteY0" fmla="*/ 0 h 1430869"/>
              <a:gd name="connsiteX1" fmla="*/ 876605 w 1219200"/>
              <a:gd name="connsiteY1" fmla="*/ 282167 h 1430869"/>
              <a:gd name="connsiteX2" fmla="*/ 1219200 w 1219200"/>
              <a:gd name="connsiteY2" fmla="*/ 1088319 h 1430869"/>
              <a:gd name="connsiteX3" fmla="*/ 1186465 w 1219200"/>
              <a:gd name="connsiteY3" fmla="*/ 1405722 h 1430869"/>
              <a:gd name="connsiteX4" fmla="*/ 1177630 w 1219200"/>
              <a:gd name="connsiteY4" fmla="*/ 1430869 h 1430869"/>
              <a:gd name="connsiteX5" fmla="*/ 478610 w 1219200"/>
              <a:gd name="connsiteY5" fmla="*/ 1430869 h 1430869"/>
              <a:gd name="connsiteX6" fmla="*/ 487109 w 1219200"/>
              <a:gd name="connsiteY6" fmla="*/ 1417338 h 1430869"/>
              <a:gd name="connsiteX7" fmla="*/ 554249 w 1219200"/>
              <a:gd name="connsiteY7" fmla="*/ 1108351 h 1430869"/>
              <a:gd name="connsiteX8" fmla="*/ 391851 w 1219200"/>
              <a:gd name="connsiteY8" fmla="*/ 645036 h 1430869"/>
              <a:gd name="connsiteX9" fmla="*/ 30236 w 1219200"/>
              <a:gd name="connsiteY9" fmla="*/ 503952 h 1430869"/>
              <a:gd name="connsiteX10" fmla="*/ 0 w 1219200"/>
              <a:gd name="connsiteY10" fmla="*/ 505372 h 1430869"/>
              <a:gd name="connsiteX11" fmla="*/ 0 w 1219200"/>
              <a:gd name="connsiteY11" fmla="*/ 2729 h 143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 h="1430869">
                <a:moveTo>
                  <a:pt x="70470" y="0"/>
                </a:moveTo>
                <a:cubicBezTo>
                  <a:pt x="393070" y="0"/>
                  <a:pt x="654954" y="100733"/>
                  <a:pt x="876605" y="282167"/>
                </a:cubicBezTo>
                <a:cubicBezTo>
                  <a:pt x="1098255" y="463602"/>
                  <a:pt x="1219200" y="725451"/>
                  <a:pt x="1219200" y="1088319"/>
                </a:cubicBezTo>
                <a:cubicBezTo>
                  <a:pt x="1219200" y="1209228"/>
                  <a:pt x="1209142" y="1315040"/>
                  <a:pt x="1186465" y="1405722"/>
                </a:cubicBezTo>
                <a:lnTo>
                  <a:pt x="1177630" y="1430869"/>
                </a:lnTo>
                <a:lnTo>
                  <a:pt x="478610" y="1430869"/>
                </a:lnTo>
                <a:lnTo>
                  <a:pt x="487109" y="1417338"/>
                </a:lnTo>
                <a:cubicBezTo>
                  <a:pt x="534040" y="1331406"/>
                  <a:pt x="559369" y="1214164"/>
                  <a:pt x="554249" y="1108351"/>
                </a:cubicBezTo>
                <a:cubicBezTo>
                  <a:pt x="547421" y="967268"/>
                  <a:pt x="531815" y="796994"/>
                  <a:pt x="391851" y="645036"/>
                </a:cubicBezTo>
                <a:cubicBezTo>
                  <a:pt x="245791" y="545161"/>
                  <a:pt x="259446" y="542013"/>
                  <a:pt x="30236" y="503952"/>
                </a:cubicBezTo>
                <a:lnTo>
                  <a:pt x="0" y="505372"/>
                </a:lnTo>
                <a:lnTo>
                  <a:pt x="0" y="2729"/>
                </a:lnTo>
                <a:close/>
              </a:path>
            </a:pathLst>
          </a:custGeom>
          <a:solidFill>
            <a:srgbClr val="E87071"/>
          </a:solidFill>
          <a:ln w="19050">
            <a:noFill/>
          </a:ln>
          <a:effectLst>
            <a:outerShdw blurRad="2921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淘宝网Chenying0907出品 21"/>
          <p:cNvSpPr/>
          <p:nvPr/>
        </p:nvSpPr>
        <p:spPr>
          <a:xfrm>
            <a:off x="4338756" y="2436991"/>
            <a:ext cx="1102504" cy="1073338"/>
          </a:xfrm>
          <a:custGeom>
            <a:avLst/>
            <a:gdLst>
              <a:gd name="connsiteX0" fmla="*/ 770730 w 1469750"/>
              <a:gd name="connsiteY0" fmla="*/ 0 h 1430869"/>
              <a:gd name="connsiteX1" fmla="*/ 1469750 w 1469750"/>
              <a:gd name="connsiteY1" fmla="*/ 0 h 1430869"/>
              <a:gd name="connsiteX2" fmla="*/ 1434785 w 1469750"/>
              <a:gd name="connsiteY2" fmla="*/ 99522 h 1430869"/>
              <a:gd name="connsiteX3" fmla="*/ 1370137 w 1469750"/>
              <a:gd name="connsiteY3" fmla="*/ 201467 h 1430869"/>
              <a:gd name="connsiteX4" fmla="*/ 1047780 w 1469750"/>
              <a:gd name="connsiteY4" fmla="*/ 523984 h 1430869"/>
              <a:gd name="connsiteX5" fmla="*/ 705185 w 1469750"/>
              <a:gd name="connsiteY5" fmla="*/ 866534 h 1430869"/>
              <a:gd name="connsiteX6" fmla="*/ 584241 w 1469750"/>
              <a:gd name="connsiteY6" fmla="*/ 1430869 h 1430869"/>
              <a:gd name="connsiteX7" fmla="*/ 0 w 1469750"/>
              <a:gd name="connsiteY7" fmla="*/ 1430869 h 1430869"/>
              <a:gd name="connsiteX8" fmla="*/ 100706 w 1469750"/>
              <a:gd name="connsiteY8" fmla="*/ 745769 h 1430869"/>
              <a:gd name="connsiteX9" fmla="*/ 423062 w 1469750"/>
              <a:gd name="connsiteY9" fmla="*/ 342550 h 1430869"/>
              <a:gd name="connsiteX10" fmla="*/ 725424 w 1469750"/>
              <a:gd name="connsiteY10" fmla="*/ 60383 h 1430869"/>
              <a:gd name="connsiteX11" fmla="*/ 754003 w 1469750"/>
              <a:gd name="connsiteY11" fmla="*/ 26629 h 143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69750" h="1430869">
                <a:moveTo>
                  <a:pt x="770730" y="0"/>
                </a:moveTo>
                <a:lnTo>
                  <a:pt x="1469750" y="0"/>
                </a:lnTo>
                <a:lnTo>
                  <a:pt x="1434785" y="99522"/>
                </a:lnTo>
                <a:cubicBezTo>
                  <a:pt x="1416817" y="137292"/>
                  <a:pt x="1395374" y="171275"/>
                  <a:pt x="1370137" y="201467"/>
                </a:cubicBezTo>
                <a:cubicBezTo>
                  <a:pt x="1269431" y="322518"/>
                  <a:pt x="1168725" y="423251"/>
                  <a:pt x="1047780" y="523984"/>
                </a:cubicBezTo>
                <a:cubicBezTo>
                  <a:pt x="906841" y="645036"/>
                  <a:pt x="805891" y="765801"/>
                  <a:pt x="705185" y="866534"/>
                </a:cubicBezTo>
                <a:cubicBezTo>
                  <a:pt x="624718" y="987586"/>
                  <a:pt x="584241" y="1169020"/>
                  <a:pt x="584241" y="1430869"/>
                </a:cubicBezTo>
                <a:lnTo>
                  <a:pt x="0" y="1430869"/>
                </a:lnTo>
                <a:cubicBezTo>
                  <a:pt x="0" y="1108351"/>
                  <a:pt x="40233" y="886853"/>
                  <a:pt x="100706" y="745769"/>
                </a:cubicBezTo>
                <a:cubicBezTo>
                  <a:pt x="161178" y="604685"/>
                  <a:pt x="282123" y="463602"/>
                  <a:pt x="423062" y="342550"/>
                </a:cubicBezTo>
                <a:cubicBezTo>
                  <a:pt x="523768" y="241817"/>
                  <a:pt x="624718" y="161116"/>
                  <a:pt x="725424" y="60383"/>
                </a:cubicBezTo>
                <a:cubicBezTo>
                  <a:pt x="735482" y="50331"/>
                  <a:pt x="745022" y="39014"/>
                  <a:pt x="754003" y="26629"/>
                </a:cubicBezTo>
                <a:close/>
              </a:path>
            </a:pathLst>
          </a:custGeom>
          <a:solidFill>
            <a:srgbClr val="01ACBE"/>
          </a:solidFill>
          <a:ln w="19050">
            <a:noFill/>
          </a:ln>
          <a:effectLst>
            <a:outerShdw blurRad="2921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淘宝网Chenying0907出品 12"/>
          <p:cNvSpPr txBox="1"/>
          <p:nvPr/>
        </p:nvSpPr>
        <p:spPr>
          <a:xfrm>
            <a:off x="3724445" y="1582166"/>
            <a:ext cx="514439" cy="369332"/>
          </a:xfrm>
          <a:prstGeom prst="rect">
            <a:avLst/>
          </a:prstGeom>
          <a:noFill/>
        </p:spPr>
        <p:txBody>
          <a:bodyPr wrap="square" rtlCol="0">
            <a:spAutoFit/>
          </a:bodyPr>
          <a:lstStyle/>
          <a:p>
            <a:pPr algn="ctr"/>
            <a:r>
              <a:rPr lang="en-US" altLang="zh-CN" dirty="0">
                <a:solidFill>
                  <a:schemeClr val="bg1"/>
                </a:solidFill>
                <a:latin typeface="Agency FB" panose="020B0503020202020204" pitchFamily="34" charset="0"/>
              </a:rPr>
              <a:t>01</a:t>
            </a:r>
            <a:endParaRPr lang="zh-CN" altLang="en-US" dirty="0">
              <a:solidFill>
                <a:schemeClr val="bg1"/>
              </a:solidFill>
              <a:latin typeface="Agency FB" panose="020B0503020202020204" pitchFamily="34" charset="0"/>
            </a:endParaRPr>
          </a:p>
        </p:txBody>
      </p:sp>
      <p:sp>
        <p:nvSpPr>
          <p:cNvPr id="16" name="淘宝网Chenying0907出品 15"/>
          <p:cNvSpPr txBox="1"/>
          <p:nvPr/>
        </p:nvSpPr>
        <p:spPr>
          <a:xfrm>
            <a:off x="4926821" y="1714916"/>
            <a:ext cx="514439" cy="369332"/>
          </a:xfrm>
          <a:prstGeom prst="rect">
            <a:avLst/>
          </a:prstGeom>
          <a:noFill/>
        </p:spPr>
        <p:txBody>
          <a:bodyPr wrap="square" rtlCol="0">
            <a:spAutoFit/>
          </a:bodyPr>
          <a:lstStyle/>
          <a:p>
            <a:pPr algn="ctr"/>
            <a:r>
              <a:rPr lang="en-US" altLang="zh-CN" dirty="0">
                <a:solidFill>
                  <a:schemeClr val="bg1"/>
                </a:solidFill>
                <a:latin typeface="Agency FB" panose="020B0503020202020204" pitchFamily="34" charset="0"/>
              </a:rPr>
              <a:t>02</a:t>
            </a:r>
            <a:endParaRPr lang="zh-CN" altLang="en-US" dirty="0">
              <a:solidFill>
                <a:schemeClr val="bg1"/>
              </a:solidFill>
              <a:latin typeface="Agency FB" panose="020B0503020202020204" pitchFamily="34" charset="0"/>
            </a:endParaRPr>
          </a:p>
        </p:txBody>
      </p:sp>
      <p:sp>
        <p:nvSpPr>
          <p:cNvPr id="21" name="淘宝网Chenying0907出品 20"/>
          <p:cNvSpPr txBox="1"/>
          <p:nvPr/>
        </p:nvSpPr>
        <p:spPr>
          <a:xfrm>
            <a:off x="4467740" y="2727446"/>
            <a:ext cx="514439" cy="369332"/>
          </a:xfrm>
          <a:prstGeom prst="rect">
            <a:avLst/>
          </a:prstGeom>
          <a:noFill/>
        </p:spPr>
        <p:txBody>
          <a:bodyPr wrap="square" rtlCol="0">
            <a:spAutoFit/>
          </a:bodyPr>
          <a:lstStyle/>
          <a:p>
            <a:pPr algn="ctr"/>
            <a:r>
              <a:rPr lang="en-US" altLang="zh-CN" dirty="0">
                <a:solidFill>
                  <a:schemeClr val="bg1"/>
                </a:solidFill>
                <a:latin typeface="Agency FB" panose="020B0503020202020204" pitchFamily="34" charset="0"/>
              </a:rPr>
              <a:t>03</a:t>
            </a:r>
            <a:endParaRPr lang="zh-CN" altLang="en-US" dirty="0">
              <a:solidFill>
                <a:schemeClr val="bg1"/>
              </a:solidFill>
              <a:latin typeface="Agency FB" panose="020B0503020202020204" pitchFamily="34" charset="0"/>
            </a:endParaRPr>
          </a:p>
        </p:txBody>
      </p:sp>
      <p:sp>
        <p:nvSpPr>
          <p:cNvPr id="25" name="淘宝网Chenying0907出品 24"/>
          <p:cNvSpPr txBox="1"/>
          <p:nvPr/>
        </p:nvSpPr>
        <p:spPr>
          <a:xfrm>
            <a:off x="4296593" y="3564577"/>
            <a:ext cx="514439" cy="369331"/>
          </a:xfrm>
          <a:prstGeom prst="rect">
            <a:avLst/>
          </a:prstGeom>
          <a:noFill/>
        </p:spPr>
        <p:txBody>
          <a:bodyPr wrap="square" rtlCol="0">
            <a:spAutoFit/>
          </a:bodyPr>
          <a:lstStyle/>
          <a:p>
            <a:pPr algn="ctr"/>
            <a:r>
              <a:rPr lang="en-US" altLang="zh-CN" dirty="0">
                <a:solidFill>
                  <a:schemeClr val="bg1"/>
                </a:solidFill>
                <a:latin typeface="Agency FB" panose="020B0503020202020204" pitchFamily="34" charset="0"/>
              </a:rPr>
              <a:t>04</a:t>
            </a:r>
            <a:endParaRPr lang="zh-CN" altLang="en-US" dirty="0">
              <a:solidFill>
                <a:schemeClr val="bg1"/>
              </a:solidFill>
              <a:latin typeface="Agency FB" panose="020B0503020202020204" pitchFamily="34" charset="0"/>
            </a:endParaRPr>
          </a:p>
        </p:txBody>
      </p:sp>
      <p:sp>
        <p:nvSpPr>
          <p:cNvPr id="48" name="淘宝网Chenying0907出品 12"/>
          <p:cNvSpPr txBox="1"/>
          <p:nvPr/>
        </p:nvSpPr>
        <p:spPr>
          <a:xfrm>
            <a:off x="3846012" y="4281339"/>
            <a:ext cx="1405281" cy="369332"/>
          </a:xfrm>
          <a:prstGeom prst="rect">
            <a:avLst/>
          </a:prstGeom>
          <a:noFill/>
        </p:spPr>
        <p:txBody>
          <a:bodyPr wrap="square" rtlCol="0">
            <a:spAutoFit/>
          </a:bodyPr>
          <a:lstStyle/>
          <a:p>
            <a:pPr algn="ctr"/>
            <a:r>
              <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rPr>
              <a:t>面临的问题</a:t>
            </a:r>
          </a:p>
        </p:txBody>
      </p:sp>
      <p:grpSp>
        <p:nvGrpSpPr>
          <p:cNvPr id="29" name="淘宝网Chenying0907出品 28"/>
          <p:cNvGrpSpPr/>
          <p:nvPr/>
        </p:nvGrpSpPr>
        <p:grpSpPr>
          <a:xfrm>
            <a:off x="1407737" y="1308290"/>
            <a:ext cx="1442592" cy="795690"/>
            <a:chOff x="3785203" y="2101834"/>
            <a:chExt cx="1923123" cy="1060736"/>
          </a:xfrm>
        </p:grpSpPr>
        <p:sp>
          <p:nvSpPr>
            <p:cNvPr id="30" name="淘宝网Chenying0907出品 29"/>
            <p:cNvSpPr txBox="1"/>
            <p:nvPr/>
          </p:nvSpPr>
          <p:spPr>
            <a:xfrm>
              <a:off x="3785203" y="2101834"/>
              <a:ext cx="1923123" cy="410298"/>
            </a:xfrm>
            <a:prstGeom prst="rect">
              <a:avLst/>
            </a:prstGeom>
            <a:noFill/>
          </p:spPr>
          <p:txBody>
            <a:bodyPr wrap="square" rtlCol="0">
              <a:spAutoFit/>
            </a:bodyPr>
            <a:lstStyle/>
            <a:p>
              <a:r>
                <a:rPr lang="zh-CN" altLang="en-US" sz="1400" dirty="0">
                  <a:solidFill>
                    <a:srgbClr val="FFB850"/>
                  </a:solidFill>
                  <a:latin typeface="方正正纤黑简体" panose="02000000000000000000" pitchFamily="2" charset="-122"/>
                  <a:ea typeface="方正正纤黑简体" panose="02000000000000000000" pitchFamily="2" charset="-122"/>
                </a:rPr>
                <a:t>在此添加标题</a:t>
              </a:r>
            </a:p>
          </p:txBody>
        </p:sp>
        <p:sp>
          <p:nvSpPr>
            <p:cNvPr id="31" name="淘宝网Chenying0907出品 30"/>
            <p:cNvSpPr txBox="1"/>
            <p:nvPr/>
          </p:nvSpPr>
          <p:spPr>
            <a:xfrm>
              <a:off x="3930279" y="2424034"/>
              <a:ext cx="1778047" cy="73853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58" name="淘宝网Chenying0907出品 57"/>
          <p:cNvGrpSpPr/>
          <p:nvPr/>
        </p:nvGrpSpPr>
        <p:grpSpPr>
          <a:xfrm>
            <a:off x="6436744" y="1549982"/>
            <a:ext cx="1442592" cy="795690"/>
            <a:chOff x="3785203" y="2101834"/>
            <a:chExt cx="1923123" cy="1060736"/>
          </a:xfrm>
        </p:grpSpPr>
        <p:sp>
          <p:nvSpPr>
            <p:cNvPr id="59" name="淘宝网Chenying0907出品 58"/>
            <p:cNvSpPr txBox="1"/>
            <p:nvPr/>
          </p:nvSpPr>
          <p:spPr>
            <a:xfrm>
              <a:off x="3785203" y="2101834"/>
              <a:ext cx="1923123" cy="410298"/>
            </a:xfrm>
            <a:prstGeom prst="rect">
              <a:avLst/>
            </a:prstGeom>
            <a:noFill/>
          </p:spPr>
          <p:txBody>
            <a:bodyPr wrap="square" rtlCol="0">
              <a:spAutoFit/>
            </a:bodyPr>
            <a:lstStyle/>
            <a:p>
              <a:r>
                <a:rPr lang="zh-CN" altLang="en-US" sz="1400" dirty="0">
                  <a:solidFill>
                    <a:srgbClr val="E87071"/>
                  </a:solidFill>
                  <a:latin typeface="方正正纤黑简体" panose="02000000000000000000" pitchFamily="2" charset="-122"/>
                  <a:ea typeface="方正正纤黑简体" panose="02000000000000000000" pitchFamily="2" charset="-122"/>
                </a:rPr>
                <a:t>在此添加标题</a:t>
              </a:r>
            </a:p>
          </p:txBody>
        </p:sp>
        <p:sp>
          <p:nvSpPr>
            <p:cNvPr id="60" name="淘宝网Chenying0907出品 59"/>
            <p:cNvSpPr txBox="1"/>
            <p:nvPr/>
          </p:nvSpPr>
          <p:spPr>
            <a:xfrm>
              <a:off x="3930279" y="2424034"/>
              <a:ext cx="1778047" cy="73853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63" name="淘宝网Chenying0907出品 62"/>
          <p:cNvGrpSpPr/>
          <p:nvPr/>
        </p:nvGrpSpPr>
        <p:grpSpPr>
          <a:xfrm>
            <a:off x="5995907" y="2768226"/>
            <a:ext cx="1442592" cy="795690"/>
            <a:chOff x="3785203" y="2101834"/>
            <a:chExt cx="1923123" cy="1060736"/>
          </a:xfrm>
        </p:grpSpPr>
        <p:sp>
          <p:nvSpPr>
            <p:cNvPr id="64" name="淘宝网Chenying0907出品 63"/>
            <p:cNvSpPr txBox="1"/>
            <p:nvPr/>
          </p:nvSpPr>
          <p:spPr>
            <a:xfrm>
              <a:off x="3785203" y="2101834"/>
              <a:ext cx="1923123" cy="410298"/>
            </a:xfrm>
            <a:prstGeom prst="rect">
              <a:avLst/>
            </a:prstGeom>
            <a:noFill/>
          </p:spPr>
          <p:txBody>
            <a:bodyPr wrap="square" rtlCol="0">
              <a:spAutoFit/>
            </a:bodyPr>
            <a:lstStyle/>
            <a:p>
              <a:r>
                <a:rPr lang="zh-CN" altLang="en-US" sz="1400" dirty="0">
                  <a:solidFill>
                    <a:srgbClr val="01ACBE"/>
                  </a:solidFill>
                  <a:latin typeface="方正正纤黑简体" panose="02000000000000000000" pitchFamily="2" charset="-122"/>
                  <a:ea typeface="方正正纤黑简体" panose="02000000000000000000" pitchFamily="2" charset="-122"/>
                </a:rPr>
                <a:t>在此添加标题</a:t>
              </a:r>
            </a:p>
          </p:txBody>
        </p:sp>
        <p:sp>
          <p:nvSpPr>
            <p:cNvPr id="65" name="淘宝网Chenying0907出品 64"/>
            <p:cNvSpPr txBox="1"/>
            <p:nvPr/>
          </p:nvSpPr>
          <p:spPr>
            <a:xfrm>
              <a:off x="3930279" y="2424034"/>
              <a:ext cx="1778047" cy="73853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67" name="淘宝网Chenying0907出品 66"/>
          <p:cNvGrpSpPr/>
          <p:nvPr/>
        </p:nvGrpSpPr>
        <p:grpSpPr>
          <a:xfrm>
            <a:off x="1829594" y="3353027"/>
            <a:ext cx="1442592" cy="795690"/>
            <a:chOff x="3785203" y="2101834"/>
            <a:chExt cx="1923123" cy="1060736"/>
          </a:xfrm>
        </p:grpSpPr>
        <p:sp>
          <p:nvSpPr>
            <p:cNvPr id="68" name="淘宝网Chenying0907出品 67"/>
            <p:cNvSpPr txBox="1"/>
            <p:nvPr/>
          </p:nvSpPr>
          <p:spPr>
            <a:xfrm>
              <a:off x="3785203" y="2101834"/>
              <a:ext cx="1923123" cy="410298"/>
            </a:xfrm>
            <a:prstGeom prst="rect">
              <a:avLst/>
            </a:prstGeom>
            <a:noFill/>
          </p:spPr>
          <p:txBody>
            <a:bodyPr wrap="square" rtlCol="0">
              <a:spAutoFit/>
            </a:bodyPr>
            <a:lstStyle/>
            <a:p>
              <a:r>
                <a:rPr lang="zh-CN" altLang="en-US" sz="1400" dirty="0">
                  <a:solidFill>
                    <a:srgbClr val="663C77"/>
                  </a:solidFill>
                  <a:latin typeface="方正正纤黑简体" panose="02000000000000000000" pitchFamily="2" charset="-122"/>
                  <a:ea typeface="方正正纤黑简体" panose="02000000000000000000" pitchFamily="2" charset="-122"/>
                </a:rPr>
                <a:t>在此添加标题</a:t>
              </a:r>
            </a:p>
          </p:txBody>
        </p:sp>
        <p:sp>
          <p:nvSpPr>
            <p:cNvPr id="69" name="淘宝网Chenying0907出品 68"/>
            <p:cNvSpPr txBox="1"/>
            <p:nvPr/>
          </p:nvSpPr>
          <p:spPr>
            <a:xfrm>
              <a:off x="3930279" y="2424034"/>
              <a:ext cx="1778047" cy="73853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sp>
        <p:nvSpPr>
          <p:cNvPr id="70" name="淘宝网Chenying0907出品 3"/>
          <p:cNvSpPr>
            <a:spLocks noChangeArrowheads="1"/>
          </p:cNvSpPr>
          <p:nvPr/>
        </p:nvSpPr>
        <p:spPr bwMode="auto">
          <a:xfrm>
            <a:off x="3822372" y="333044"/>
            <a:ext cx="1428921"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面临的问题</a:t>
            </a:r>
          </a:p>
        </p:txBody>
      </p:sp>
    </p:spTree>
    <p:extLst>
      <p:ext uri="{BB962C8B-B14F-4D97-AF65-F5344CB8AC3E}">
        <p14:creationId xmlns:p14="http://schemas.microsoft.com/office/powerpoint/2010/main" val="31459271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53" presetClass="entr" presetSubtype="16" fill="hold" grpId="0" nodeType="withEffect">
                                  <p:stCondLst>
                                    <p:cond delay="0"/>
                                  </p:stCondLst>
                                  <p:iterate type="lt">
                                    <p:tmPct val="10000"/>
                                  </p:iterate>
                                  <p:childTnLst>
                                    <p:set>
                                      <p:cBhvr>
                                        <p:cTn id="33" dur="1" fill="hold">
                                          <p:stCondLst>
                                            <p:cond delay="0"/>
                                          </p:stCondLst>
                                        </p:cTn>
                                        <p:tgtEl>
                                          <p:spTgt spid="48"/>
                                        </p:tgtEl>
                                        <p:attrNameLst>
                                          <p:attrName>style.visibility</p:attrName>
                                        </p:attrNameLst>
                                      </p:cBhvr>
                                      <p:to>
                                        <p:strVal val="visible"/>
                                      </p:to>
                                    </p:set>
                                    <p:anim calcmode="lin" valueType="num">
                                      <p:cBhvr>
                                        <p:cTn id="34" dur="500" fill="hold"/>
                                        <p:tgtEl>
                                          <p:spTgt spid="48"/>
                                        </p:tgtEl>
                                        <p:attrNameLst>
                                          <p:attrName>ppt_w</p:attrName>
                                        </p:attrNameLst>
                                      </p:cBhvr>
                                      <p:tavLst>
                                        <p:tav tm="0">
                                          <p:val>
                                            <p:fltVal val="0"/>
                                          </p:val>
                                        </p:tav>
                                        <p:tav tm="100000">
                                          <p:val>
                                            <p:strVal val="#ppt_w"/>
                                          </p:val>
                                        </p:tav>
                                      </p:tavLst>
                                    </p:anim>
                                    <p:anim calcmode="lin" valueType="num">
                                      <p:cBhvr>
                                        <p:cTn id="35" dur="500" fill="hold"/>
                                        <p:tgtEl>
                                          <p:spTgt spid="48"/>
                                        </p:tgtEl>
                                        <p:attrNameLst>
                                          <p:attrName>ppt_h</p:attrName>
                                        </p:attrNameLst>
                                      </p:cBhvr>
                                      <p:tavLst>
                                        <p:tav tm="0">
                                          <p:val>
                                            <p:fltVal val="0"/>
                                          </p:val>
                                        </p:tav>
                                        <p:tav tm="100000">
                                          <p:val>
                                            <p:strVal val="#ppt_h"/>
                                          </p:val>
                                        </p:tav>
                                      </p:tavLst>
                                    </p:anim>
                                    <p:animEffect transition="in" filter="fade">
                                      <p:cBhvr>
                                        <p:cTn id="36" dur="500"/>
                                        <p:tgtEl>
                                          <p:spTgt spid="48"/>
                                        </p:tgtEl>
                                      </p:cBhvr>
                                    </p:animEffect>
                                  </p:childTnLst>
                                </p:cTn>
                              </p:par>
                            </p:childTnLst>
                          </p:cTn>
                        </p:par>
                        <p:par>
                          <p:cTn id="37" fill="hold">
                            <p:stCondLst>
                              <p:cond delay="2200"/>
                            </p:stCondLst>
                            <p:childTnLst>
                              <p:par>
                                <p:cTn id="38" presetID="22" presetClass="entr" presetSubtype="2"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right)">
                                      <p:cBhvr>
                                        <p:cTn id="40" dur="500"/>
                                        <p:tgtEl>
                                          <p:spTgt spid="50"/>
                                        </p:tgtEl>
                                      </p:cBhvr>
                                    </p:animEffect>
                                  </p:childTnLst>
                                </p:cTn>
                              </p:par>
                              <p:par>
                                <p:cTn id="41" presetID="22" presetClass="entr" presetSubtype="1" fill="hold" nodeType="withEffect">
                                  <p:stCondLst>
                                    <p:cond delay="250"/>
                                  </p:stCondLst>
                                  <p:childTnLst>
                                    <p:set>
                                      <p:cBhvr>
                                        <p:cTn id="42" dur="1" fill="hold">
                                          <p:stCondLst>
                                            <p:cond delay="0"/>
                                          </p:stCondLst>
                                        </p:cTn>
                                        <p:tgtEl>
                                          <p:spTgt spid="29"/>
                                        </p:tgtEl>
                                        <p:attrNameLst>
                                          <p:attrName>style.visibility</p:attrName>
                                        </p:attrNameLst>
                                      </p:cBhvr>
                                      <p:to>
                                        <p:strVal val="visible"/>
                                      </p:to>
                                    </p:set>
                                    <p:animEffect transition="in" filter="wipe(up)">
                                      <p:cBhvr>
                                        <p:cTn id="43" dur="500"/>
                                        <p:tgtEl>
                                          <p:spTgt spid="29"/>
                                        </p:tgtEl>
                                      </p:cBhvr>
                                    </p:animEffect>
                                  </p:childTnLst>
                                </p:cTn>
                              </p:par>
                              <p:par>
                                <p:cTn id="44" presetID="22" presetClass="entr" presetSubtype="8" fill="hold" nodeType="withEffect">
                                  <p:stCondLst>
                                    <p:cond delay="500"/>
                                  </p:stCondLst>
                                  <p:childTnLst>
                                    <p:set>
                                      <p:cBhvr>
                                        <p:cTn id="45" dur="1" fill="hold">
                                          <p:stCondLst>
                                            <p:cond delay="0"/>
                                          </p:stCondLst>
                                        </p:cTn>
                                        <p:tgtEl>
                                          <p:spTgt spid="61"/>
                                        </p:tgtEl>
                                        <p:attrNameLst>
                                          <p:attrName>style.visibility</p:attrName>
                                        </p:attrNameLst>
                                      </p:cBhvr>
                                      <p:to>
                                        <p:strVal val="visible"/>
                                      </p:to>
                                    </p:set>
                                    <p:animEffect transition="in" filter="wipe(left)">
                                      <p:cBhvr>
                                        <p:cTn id="46" dur="500"/>
                                        <p:tgtEl>
                                          <p:spTgt spid="61"/>
                                        </p:tgtEl>
                                      </p:cBhvr>
                                    </p:animEffect>
                                  </p:childTnLst>
                                </p:cTn>
                              </p:par>
                              <p:par>
                                <p:cTn id="47" presetID="22" presetClass="entr" presetSubtype="1" fill="hold" nodeType="withEffect">
                                  <p:stCondLst>
                                    <p:cond delay="750"/>
                                  </p:stCondLst>
                                  <p:childTnLst>
                                    <p:set>
                                      <p:cBhvr>
                                        <p:cTn id="48" dur="1" fill="hold">
                                          <p:stCondLst>
                                            <p:cond delay="0"/>
                                          </p:stCondLst>
                                        </p:cTn>
                                        <p:tgtEl>
                                          <p:spTgt spid="58"/>
                                        </p:tgtEl>
                                        <p:attrNameLst>
                                          <p:attrName>style.visibility</p:attrName>
                                        </p:attrNameLst>
                                      </p:cBhvr>
                                      <p:to>
                                        <p:strVal val="visible"/>
                                      </p:to>
                                    </p:set>
                                    <p:animEffect transition="in" filter="wipe(up)">
                                      <p:cBhvr>
                                        <p:cTn id="49" dur="500"/>
                                        <p:tgtEl>
                                          <p:spTgt spid="58"/>
                                        </p:tgtEl>
                                      </p:cBhvr>
                                    </p:animEffect>
                                  </p:childTnLst>
                                </p:cTn>
                              </p:par>
                              <p:par>
                                <p:cTn id="50" presetID="22" presetClass="entr" presetSubtype="8" fill="hold" nodeType="withEffect">
                                  <p:stCondLst>
                                    <p:cond delay="1000"/>
                                  </p:stCondLst>
                                  <p:childTnLst>
                                    <p:set>
                                      <p:cBhvr>
                                        <p:cTn id="51" dur="1" fill="hold">
                                          <p:stCondLst>
                                            <p:cond delay="0"/>
                                          </p:stCondLst>
                                        </p:cTn>
                                        <p:tgtEl>
                                          <p:spTgt spid="62"/>
                                        </p:tgtEl>
                                        <p:attrNameLst>
                                          <p:attrName>style.visibility</p:attrName>
                                        </p:attrNameLst>
                                      </p:cBhvr>
                                      <p:to>
                                        <p:strVal val="visible"/>
                                      </p:to>
                                    </p:set>
                                    <p:animEffect transition="in" filter="wipe(left)">
                                      <p:cBhvr>
                                        <p:cTn id="52" dur="500"/>
                                        <p:tgtEl>
                                          <p:spTgt spid="62"/>
                                        </p:tgtEl>
                                      </p:cBhvr>
                                    </p:animEffect>
                                  </p:childTnLst>
                                </p:cTn>
                              </p:par>
                              <p:par>
                                <p:cTn id="53" presetID="22" presetClass="entr" presetSubtype="1" fill="hold" nodeType="withEffect">
                                  <p:stCondLst>
                                    <p:cond delay="1250"/>
                                  </p:stCondLst>
                                  <p:childTnLst>
                                    <p:set>
                                      <p:cBhvr>
                                        <p:cTn id="54" dur="1" fill="hold">
                                          <p:stCondLst>
                                            <p:cond delay="0"/>
                                          </p:stCondLst>
                                        </p:cTn>
                                        <p:tgtEl>
                                          <p:spTgt spid="63"/>
                                        </p:tgtEl>
                                        <p:attrNameLst>
                                          <p:attrName>style.visibility</p:attrName>
                                        </p:attrNameLst>
                                      </p:cBhvr>
                                      <p:to>
                                        <p:strVal val="visible"/>
                                      </p:to>
                                    </p:set>
                                    <p:animEffect transition="in" filter="wipe(up)">
                                      <p:cBhvr>
                                        <p:cTn id="55" dur="500"/>
                                        <p:tgtEl>
                                          <p:spTgt spid="63"/>
                                        </p:tgtEl>
                                      </p:cBhvr>
                                    </p:animEffect>
                                  </p:childTnLst>
                                </p:cTn>
                              </p:par>
                              <p:par>
                                <p:cTn id="56" presetID="22" presetClass="entr" presetSubtype="2" fill="hold" nodeType="withEffect">
                                  <p:stCondLst>
                                    <p:cond delay="1500"/>
                                  </p:stCondLst>
                                  <p:childTnLst>
                                    <p:set>
                                      <p:cBhvr>
                                        <p:cTn id="57" dur="1" fill="hold">
                                          <p:stCondLst>
                                            <p:cond delay="0"/>
                                          </p:stCondLst>
                                        </p:cTn>
                                        <p:tgtEl>
                                          <p:spTgt spid="66"/>
                                        </p:tgtEl>
                                        <p:attrNameLst>
                                          <p:attrName>style.visibility</p:attrName>
                                        </p:attrNameLst>
                                      </p:cBhvr>
                                      <p:to>
                                        <p:strVal val="visible"/>
                                      </p:to>
                                    </p:set>
                                    <p:animEffect transition="in" filter="wipe(right)">
                                      <p:cBhvr>
                                        <p:cTn id="58" dur="500"/>
                                        <p:tgtEl>
                                          <p:spTgt spid="66"/>
                                        </p:tgtEl>
                                      </p:cBhvr>
                                    </p:animEffect>
                                  </p:childTnLst>
                                </p:cTn>
                              </p:par>
                              <p:par>
                                <p:cTn id="59" presetID="22" presetClass="entr" presetSubtype="1" fill="hold" nodeType="withEffect">
                                  <p:stCondLst>
                                    <p:cond delay="1750"/>
                                  </p:stCondLst>
                                  <p:childTnLst>
                                    <p:set>
                                      <p:cBhvr>
                                        <p:cTn id="60" dur="1" fill="hold">
                                          <p:stCondLst>
                                            <p:cond delay="0"/>
                                          </p:stCondLst>
                                        </p:cTn>
                                        <p:tgtEl>
                                          <p:spTgt spid="67"/>
                                        </p:tgtEl>
                                        <p:attrNameLst>
                                          <p:attrName>style.visibility</p:attrName>
                                        </p:attrNameLst>
                                      </p:cBhvr>
                                      <p:to>
                                        <p:strVal val="visible"/>
                                      </p:to>
                                    </p:set>
                                    <p:animEffect transition="in" filter="wipe(up)">
                                      <p:cBhvr>
                                        <p:cTn id="61"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P spid="20" grpId="0" animBg="1"/>
      <p:bldP spid="22" grpId="0" animBg="1"/>
      <p:bldP spid="13" grpId="0"/>
      <p:bldP spid="16" grpId="0"/>
      <p:bldP spid="21" grpId="0"/>
      <p:bldP spid="25" grpId="0"/>
      <p:bldP spid="4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淘宝网Chenying0907出品 70"/>
          <p:cNvGrpSpPr/>
          <p:nvPr/>
        </p:nvGrpSpPr>
        <p:grpSpPr>
          <a:xfrm>
            <a:off x="1600994" y="3517212"/>
            <a:ext cx="1442593" cy="1013453"/>
            <a:chOff x="3575420" y="1867781"/>
            <a:chExt cx="1923123" cy="1351037"/>
          </a:xfrm>
        </p:grpSpPr>
        <p:sp>
          <p:nvSpPr>
            <p:cNvPr id="72" name="淘宝网Chenying0907出品 71"/>
            <p:cNvSpPr txBox="1"/>
            <p:nvPr/>
          </p:nvSpPr>
          <p:spPr>
            <a:xfrm>
              <a:off x="3575420" y="1867781"/>
              <a:ext cx="1923123" cy="410298"/>
            </a:xfrm>
            <a:prstGeom prst="rect">
              <a:avLst/>
            </a:prstGeom>
            <a:noFill/>
          </p:spPr>
          <p:txBody>
            <a:bodyPr wrap="square" rtlCol="0">
              <a:spAutoFit/>
            </a:bodyPr>
            <a:lstStyle/>
            <a:p>
              <a:r>
                <a:rPr lang="zh-CN" altLang="en-US" sz="1400" dirty="0">
                  <a:solidFill>
                    <a:srgbClr val="FFB850"/>
                  </a:solidFill>
                  <a:latin typeface="方正正纤黑简体" panose="02000000000000000000" pitchFamily="2" charset="-122"/>
                  <a:ea typeface="方正正纤黑简体" panose="02000000000000000000" pitchFamily="2" charset="-122"/>
                </a:rPr>
                <a:t>收入不断提高</a:t>
              </a:r>
            </a:p>
          </p:txBody>
        </p:sp>
        <p:sp>
          <p:nvSpPr>
            <p:cNvPr id="73" name="淘宝网Chenying0907出品 72"/>
            <p:cNvSpPr txBox="1"/>
            <p:nvPr/>
          </p:nvSpPr>
          <p:spPr>
            <a:xfrm>
              <a:off x="3620800" y="2172559"/>
              <a:ext cx="1832361" cy="1046259"/>
            </a:xfrm>
            <a:prstGeom prst="rect">
              <a:avLst/>
            </a:prstGeom>
            <a:noFill/>
          </p:spPr>
          <p:txBody>
            <a:bodyPr wrap="square" rtlCol="0">
              <a:spAutoFit/>
            </a:bodyPr>
            <a:lstStyle/>
            <a:p>
              <a:pPr algn="just">
                <a:lnSpc>
                  <a:spcPct val="150000"/>
                </a:lnSpc>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sp>
        <p:nvSpPr>
          <p:cNvPr id="81" name="淘宝网Chenying0907出品 3"/>
          <p:cNvSpPr>
            <a:spLocks noChangeArrowheads="1"/>
          </p:cNvSpPr>
          <p:nvPr/>
        </p:nvSpPr>
        <p:spPr bwMode="auto">
          <a:xfrm>
            <a:off x="3954131" y="324000"/>
            <a:ext cx="1170837"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行业前景</a:t>
            </a:r>
          </a:p>
        </p:txBody>
      </p:sp>
      <p:grpSp>
        <p:nvGrpSpPr>
          <p:cNvPr id="135" name="淘宝网Chenying0907出品 134"/>
          <p:cNvGrpSpPr/>
          <p:nvPr/>
        </p:nvGrpSpPr>
        <p:grpSpPr>
          <a:xfrm>
            <a:off x="4001055" y="3517212"/>
            <a:ext cx="1442593" cy="994217"/>
            <a:chOff x="3575420" y="1867781"/>
            <a:chExt cx="1923123" cy="1325393"/>
          </a:xfrm>
        </p:grpSpPr>
        <p:sp>
          <p:nvSpPr>
            <p:cNvPr id="136" name="淘宝网Chenying0907出品 135"/>
            <p:cNvSpPr txBox="1"/>
            <p:nvPr/>
          </p:nvSpPr>
          <p:spPr>
            <a:xfrm>
              <a:off x="3575420" y="1867781"/>
              <a:ext cx="1923123" cy="410298"/>
            </a:xfrm>
            <a:prstGeom prst="rect">
              <a:avLst/>
            </a:prstGeom>
            <a:noFill/>
          </p:spPr>
          <p:txBody>
            <a:bodyPr wrap="square" rtlCol="0">
              <a:spAutoFit/>
            </a:bodyPr>
            <a:lstStyle/>
            <a:p>
              <a:r>
                <a:rPr lang="zh-CN" altLang="en-US" sz="1400" dirty="0">
                  <a:solidFill>
                    <a:srgbClr val="01ACBE"/>
                  </a:solidFill>
                  <a:latin typeface="方正正纤黑简体" panose="02000000000000000000" pitchFamily="2" charset="-122"/>
                  <a:ea typeface="方正正纤黑简体" panose="02000000000000000000" pitchFamily="2" charset="-122"/>
                </a:rPr>
                <a:t>未来发展趋势</a:t>
              </a:r>
            </a:p>
          </p:txBody>
        </p:sp>
        <p:sp>
          <p:nvSpPr>
            <p:cNvPr id="137" name="淘宝网Chenying0907出品 136"/>
            <p:cNvSpPr txBox="1"/>
            <p:nvPr/>
          </p:nvSpPr>
          <p:spPr>
            <a:xfrm>
              <a:off x="3620800" y="2172559"/>
              <a:ext cx="1832361" cy="1020615"/>
            </a:xfrm>
            <a:prstGeom prst="rect">
              <a:avLst/>
            </a:prstGeom>
            <a:noFill/>
          </p:spPr>
          <p:txBody>
            <a:bodyPr wrap="square" rtlCol="0">
              <a:spAutoFit/>
            </a:bodyPr>
            <a:lstStyle/>
            <a:p>
              <a:pPr algn="just">
                <a:lnSpc>
                  <a:spcPct val="150000"/>
                </a:lnSpc>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152" name="淘宝网Chenying0907出品 151"/>
          <p:cNvGrpSpPr/>
          <p:nvPr/>
        </p:nvGrpSpPr>
        <p:grpSpPr>
          <a:xfrm>
            <a:off x="6363255" y="3517212"/>
            <a:ext cx="1442593" cy="994217"/>
            <a:chOff x="3575420" y="1867781"/>
            <a:chExt cx="1923123" cy="1325393"/>
          </a:xfrm>
        </p:grpSpPr>
        <p:sp>
          <p:nvSpPr>
            <p:cNvPr id="153" name="淘宝网Chenying0907出品 152"/>
            <p:cNvSpPr txBox="1"/>
            <p:nvPr/>
          </p:nvSpPr>
          <p:spPr>
            <a:xfrm>
              <a:off x="3575420" y="1867781"/>
              <a:ext cx="1923123" cy="410298"/>
            </a:xfrm>
            <a:prstGeom prst="rect">
              <a:avLst/>
            </a:prstGeom>
            <a:noFill/>
          </p:spPr>
          <p:txBody>
            <a:bodyPr wrap="square" rtlCol="0">
              <a:spAutoFit/>
            </a:bodyPr>
            <a:lstStyle/>
            <a:p>
              <a:r>
                <a:rPr lang="zh-CN" altLang="en-US" sz="1400" dirty="0">
                  <a:solidFill>
                    <a:srgbClr val="E87071"/>
                  </a:solidFill>
                  <a:latin typeface="方正正纤黑简体" panose="02000000000000000000" pitchFamily="2" charset="-122"/>
                  <a:ea typeface="方正正纤黑简体" panose="02000000000000000000" pitchFamily="2" charset="-122"/>
                </a:rPr>
                <a:t>政策不断扶持</a:t>
              </a:r>
            </a:p>
          </p:txBody>
        </p:sp>
        <p:sp>
          <p:nvSpPr>
            <p:cNvPr id="154" name="淘宝网Chenying0907出品 153"/>
            <p:cNvSpPr txBox="1"/>
            <p:nvPr/>
          </p:nvSpPr>
          <p:spPr>
            <a:xfrm>
              <a:off x="3620800" y="2172559"/>
              <a:ext cx="1832361" cy="1020615"/>
            </a:xfrm>
            <a:prstGeom prst="rect">
              <a:avLst/>
            </a:prstGeom>
            <a:noFill/>
          </p:spPr>
          <p:txBody>
            <a:bodyPr wrap="square" rtlCol="0">
              <a:spAutoFit/>
            </a:bodyPr>
            <a:lstStyle/>
            <a:p>
              <a:pPr algn="just">
                <a:lnSpc>
                  <a:spcPct val="150000"/>
                </a:lnSpc>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57" name="淘宝网Chenying0907出品 56"/>
          <p:cNvGrpSpPr/>
          <p:nvPr/>
        </p:nvGrpSpPr>
        <p:grpSpPr>
          <a:xfrm>
            <a:off x="1827438" y="1139954"/>
            <a:ext cx="907682" cy="1874557"/>
            <a:chOff x="3423739" y="1553028"/>
            <a:chExt cx="1335315" cy="2757714"/>
          </a:xfrm>
          <a:effectLst>
            <a:outerShdw blurRad="215900" dist="50800" dir="2700000" algn="tl" rotWithShape="0">
              <a:prstClr val="black">
                <a:alpha val="25000"/>
              </a:prstClr>
            </a:outerShdw>
          </a:effectLst>
        </p:grpSpPr>
        <p:sp>
          <p:nvSpPr>
            <p:cNvPr id="58" name="圆角淘宝网Chenying0907出品 6"/>
            <p:cNvSpPr/>
            <p:nvPr/>
          </p:nvSpPr>
          <p:spPr>
            <a:xfrm>
              <a:off x="3423739" y="1553028"/>
              <a:ext cx="1335315" cy="2757714"/>
            </a:xfrm>
            <a:prstGeom prst="roundRect">
              <a:avLst>
                <a:gd name="adj" fmla="val 12319"/>
              </a:avLst>
            </a:prstGeom>
            <a:gradFill flip="none" rotWithShape="1">
              <a:gsLst>
                <a:gs pos="54000">
                  <a:srgbClr val="FF9B09"/>
                </a:gs>
                <a:gs pos="0">
                  <a:srgbClr val="FFC671"/>
                </a:gs>
                <a:gs pos="100000">
                  <a:srgbClr val="FF9F11"/>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淘宝网Chenying0907出品 7"/>
            <p:cNvSpPr/>
            <p:nvPr/>
          </p:nvSpPr>
          <p:spPr>
            <a:xfrm>
              <a:off x="3423739" y="1553028"/>
              <a:ext cx="1335315" cy="2757714"/>
            </a:xfrm>
            <a:prstGeom prst="roundRect">
              <a:avLst>
                <a:gd name="adj" fmla="val 12319"/>
              </a:avLst>
            </a:prstGeom>
            <a:gradFill flip="none" rotWithShape="1">
              <a:gsLst>
                <a:gs pos="54000">
                  <a:schemeClr val="tx1">
                    <a:lumMod val="100000"/>
                    <a:alpha val="12000"/>
                  </a:schemeClr>
                </a:gs>
                <a:gs pos="46000">
                  <a:schemeClr val="bg1">
                    <a:alpha val="7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淘宝网Chenying0907出品 59"/>
          <p:cNvGrpSpPr/>
          <p:nvPr/>
        </p:nvGrpSpPr>
        <p:grpSpPr>
          <a:xfrm>
            <a:off x="1664866" y="1151009"/>
            <a:ext cx="1469906" cy="2405164"/>
            <a:chOff x="1765301" y="2428721"/>
            <a:chExt cx="1959534" cy="3206329"/>
          </a:xfrm>
        </p:grpSpPr>
        <p:sp>
          <p:nvSpPr>
            <p:cNvPr id="61" name="淘宝网Chenying0907出品 25"/>
            <p:cNvSpPr/>
            <p:nvPr/>
          </p:nvSpPr>
          <p:spPr>
            <a:xfrm flipH="1" flipV="1">
              <a:off x="1765301" y="2428721"/>
              <a:ext cx="1959534" cy="3206329"/>
            </a:xfrm>
            <a:custGeom>
              <a:avLst/>
              <a:gdLst>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320212 h 3500538"/>
                <a:gd name="connsiteX4" fmla="*/ 300903 w 2160310"/>
                <a:gd name="connsiteY4" fmla="*/ 0 h 3500538"/>
                <a:gd name="connsiteX5" fmla="*/ 2160310 w 2160310"/>
                <a:gd name="connsiteY5" fmla="*/ 582775 h 3500538"/>
                <a:gd name="connsiteX6" fmla="*/ 857957 w 2160310"/>
                <a:gd name="connsiteY6" fmla="*/ 582775 h 3500538"/>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0 h 3500538"/>
                <a:gd name="connsiteX4" fmla="*/ 2160310 w 2160310"/>
                <a:gd name="connsiteY4" fmla="*/ 582775 h 3500538"/>
                <a:gd name="connsiteX5" fmla="*/ 857957 w 2160310"/>
                <a:gd name="connsiteY5" fmla="*/ 582775 h 3500538"/>
                <a:gd name="connsiteX6" fmla="*/ 666749 w 2160310"/>
                <a:gd name="connsiteY6" fmla="*/ 3500538 h 3500538"/>
                <a:gd name="connsiteX0" fmla="*/ 666821 w 2160382"/>
                <a:gd name="connsiteY0" fmla="*/ 3500538 h 3500538"/>
                <a:gd name="connsiteX1" fmla="*/ 72 w 2160382"/>
                <a:gd name="connsiteY1" fmla="*/ 3195738 h 3500538"/>
                <a:gd name="connsiteX2" fmla="*/ 72 w 2160382"/>
                <a:gd name="connsiteY2" fmla="*/ 290613 h 3500538"/>
                <a:gd name="connsiteX3" fmla="*/ 300975 w 2160382"/>
                <a:gd name="connsiteY3" fmla="*/ 0 h 3500538"/>
                <a:gd name="connsiteX4" fmla="*/ 2160382 w 2160382"/>
                <a:gd name="connsiteY4" fmla="*/ 582775 h 3500538"/>
                <a:gd name="connsiteX5" fmla="*/ 858029 w 2160382"/>
                <a:gd name="connsiteY5" fmla="*/ 582775 h 3500538"/>
                <a:gd name="connsiteX6" fmla="*/ 666821 w 2160382"/>
                <a:gd name="connsiteY6" fmla="*/ 3500538 h 3500538"/>
                <a:gd name="connsiteX0" fmla="*/ 668858 w 2162419"/>
                <a:gd name="connsiteY0" fmla="*/ 3538305 h 3538305"/>
                <a:gd name="connsiteX1" fmla="*/ 2109 w 2162419"/>
                <a:gd name="connsiteY1" fmla="*/ 3233505 h 3538305"/>
                <a:gd name="connsiteX2" fmla="*/ 2109 w 2162419"/>
                <a:gd name="connsiteY2" fmla="*/ 328380 h 3538305"/>
                <a:gd name="connsiteX3" fmla="*/ 303012 w 2162419"/>
                <a:gd name="connsiteY3" fmla="*/ 37767 h 3538305"/>
                <a:gd name="connsiteX4" fmla="*/ 2162419 w 2162419"/>
                <a:gd name="connsiteY4" fmla="*/ 620542 h 3538305"/>
                <a:gd name="connsiteX5" fmla="*/ 860066 w 2162419"/>
                <a:gd name="connsiteY5" fmla="*/ 620542 h 3538305"/>
                <a:gd name="connsiteX6" fmla="*/ 668858 w 2162419"/>
                <a:gd name="connsiteY6" fmla="*/ 3538305 h 3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2419" h="3538305">
                  <a:moveTo>
                    <a:pt x="668858" y="3538305"/>
                  </a:moveTo>
                  <a:lnTo>
                    <a:pt x="2109" y="3233505"/>
                  </a:lnTo>
                  <a:lnTo>
                    <a:pt x="2109" y="328380"/>
                  </a:lnTo>
                  <a:cubicBezTo>
                    <a:pt x="-2365" y="-6616"/>
                    <a:pt x="-25889" y="-46337"/>
                    <a:pt x="303012" y="37767"/>
                  </a:cubicBezTo>
                  <a:lnTo>
                    <a:pt x="2162419" y="620542"/>
                  </a:lnTo>
                  <a:lnTo>
                    <a:pt x="860066" y="620542"/>
                  </a:lnTo>
                  <a:lnTo>
                    <a:pt x="668858" y="3538305"/>
                  </a:lnTo>
                  <a:close/>
                </a:path>
              </a:pathLst>
            </a:custGeom>
            <a:gradFill>
              <a:gsLst>
                <a:gs pos="76000">
                  <a:schemeClr val="tx1">
                    <a:lumMod val="100000"/>
                    <a:alpha val="28000"/>
                  </a:schemeClr>
                </a:gs>
                <a:gs pos="34000">
                  <a:srgbClr val="808080">
                    <a:alpha val="27000"/>
                  </a:srgbClr>
                </a:gs>
                <a:gs pos="0">
                  <a:schemeClr val="bg1">
                    <a:alpha val="700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淘宝网Chenying0907出品 61"/>
            <p:cNvGrpSpPr/>
            <p:nvPr/>
          </p:nvGrpSpPr>
          <p:grpSpPr>
            <a:xfrm>
              <a:off x="1927563" y="4211470"/>
              <a:ext cx="1318956" cy="890030"/>
              <a:chOff x="2911451" y="3596106"/>
              <a:chExt cx="1576117" cy="982182"/>
            </a:xfrm>
            <a:effectLst>
              <a:outerShdw blurRad="228600" dist="50800" dir="2700000" algn="tl" rotWithShape="0">
                <a:prstClr val="black">
                  <a:alpha val="25000"/>
                </a:prstClr>
              </a:outerShdw>
            </a:effectLst>
          </p:grpSpPr>
          <p:sp>
            <p:nvSpPr>
              <p:cNvPr id="63" name="同侧圆角淘宝网Chenying0907出品 8"/>
              <p:cNvSpPr/>
              <p:nvPr/>
            </p:nvSpPr>
            <p:spPr>
              <a:xfrm flipV="1">
                <a:off x="2911451" y="3596106"/>
                <a:ext cx="1576117" cy="982182"/>
              </a:xfrm>
              <a:prstGeom prst="round2SameRect">
                <a:avLst/>
              </a:prstGeom>
              <a:gradFill flip="none" rotWithShape="1">
                <a:gsLst>
                  <a:gs pos="100000">
                    <a:schemeClr val="bg1"/>
                  </a:gs>
                  <a:gs pos="0">
                    <a:schemeClr val="bg1">
                      <a:lumMod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同侧圆角淘宝网Chenying0907出品 9"/>
              <p:cNvSpPr/>
              <p:nvPr/>
            </p:nvSpPr>
            <p:spPr>
              <a:xfrm flipV="1">
                <a:off x="2911451" y="3596106"/>
                <a:ext cx="1576117" cy="982182"/>
              </a:xfrm>
              <a:prstGeom prst="round2SameRect">
                <a:avLst/>
              </a:prstGeom>
              <a:gradFill>
                <a:gsLst>
                  <a:gs pos="54000">
                    <a:schemeClr val="tx1">
                      <a:lumMod val="100000"/>
                      <a:alpha val="12000"/>
                    </a:schemeClr>
                  </a:gs>
                  <a:gs pos="46000">
                    <a:schemeClr val="bg1">
                      <a:alpha val="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5" name="淘宝网Chenying0907出品 64"/>
          <p:cNvGrpSpPr/>
          <p:nvPr/>
        </p:nvGrpSpPr>
        <p:grpSpPr>
          <a:xfrm>
            <a:off x="4269674" y="1139356"/>
            <a:ext cx="907682" cy="1874557"/>
            <a:chOff x="3423739" y="1553028"/>
            <a:chExt cx="1335315" cy="2757714"/>
          </a:xfrm>
          <a:effectLst>
            <a:outerShdw blurRad="215900" dist="50800" dir="2700000" algn="tl" rotWithShape="0">
              <a:prstClr val="black">
                <a:alpha val="25000"/>
              </a:prstClr>
            </a:outerShdw>
          </a:effectLst>
        </p:grpSpPr>
        <p:sp>
          <p:nvSpPr>
            <p:cNvPr id="66" name="圆角淘宝网Chenying0907出品 20"/>
            <p:cNvSpPr/>
            <p:nvPr/>
          </p:nvSpPr>
          <p:spPr>
            <a:xfrm>
              <a:off x="3423739" y="1553028"/>
              <a:ext cx="1335315" cy="2757714"/>
            </a:xfrm>
            <a:prstGeom prst="roundRect">
              <a:avLst>
                <a:gd name="adj" fmla="val 12319"/>
              </a:avLst>
            </a:prstGeom>
            <a:gradFill flip="none" rotWithShape="1">
              <a:gsLst>
                <a:gs pos="54000">
                  <a:srgbClr val="01B5C8"/>
                </a:gs>
                <a:gs pos="22000">
                  <a:srgbClr val="01CFE5"/>
                </a:gs>
                <a:gs pos="100000">
                  <a:srgbClr val="019BAB"/>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淘宝网Chenying0907出品 21"/>
            <p:cNvSpPr/>
            <p:nvPr/>
          </p:nvSpPr>
          <p:spPr>
            <a:xfrm>
              <a:off x="3423739" y="1553028"/>
              <a:ext cx="1335315" cy="2757714"/>
            </a:xfrm>
            <a:prstGeom prst="roundRect">
              <a:avLst>
                <a:gd name="adj" fmla="val 12319"/>
              </a:avLst>
            </a:prstGeom>
            <a:gradFill flip="none" rotWithShape="1">
              <a:gsLst>
                <a:gs pos="54000">
                  <a:schemeClr val="tx1">
                    <a:lumMod val="100000"/>
                    <a:alpha val="12000"/>
                  </a:schemeClr>
                </a:gs>
                <a:gs pos="46000">
                  <a:schemeClr val="bg1">
                    <a:alpha val="7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8" name="淘宝网Chenying0907出品 67"/>
          <p:cNvGrpSpPr/>
          <p:nvPr/>
        </p:nvGrpSpPr>
        <p:grpSpPr>
          <a:xfrm>
            <a:off x="4107102" y="1150411"/>
            <a:ext cx="1469906" cy="2405164"/>
            <a:chOff x="4066989" y="2428721"/>
            <a:chExt cx="1959534" cy="3206329"/>
          </a:xfrm>
        </p:grpSpPr>
        <p:sp>
          <p:nvSpPr>
            <p:cNvPr id="69" name="淘宝网Chenying0907出品 15"/>
            <p:cNvSpPr/>
            <p:nvPr/>
          </p:nvSpPr>
          <p:spPr>
            <a:xfrm flipH="1" flipV="1">
              <a:off x="4066989" y="2428721"/>
              <a:ext cx="1959534" cy="3206329"/>
            </a:xfrm>
            <a:custGeom>
              <a:avLst/>
              <a:gdLst>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320212 h 3500538"/>
                <a:gd name="connsiteX4" fmla="*/ 300903 w 2160310"/>
                <a:gd name="connsiteY4" fmla="*/ 0 h 3500538"/>
                <a:gd name="connsiteX5" fmla="*/ 2160310 w 2160310"/>
                <a:gd name="connsiteY5" fmla="*/ 582775 h 3500538"/>
                <a:gd name="connsiteX6" fmla="*/ 857957 w 2160310"/>
                <a:gd name="connsiteY6" fmla="*/ 582775 h 3500538"/>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0 h 3500538"/>
                <a:gd name="connsiteX4" fmla="*/ 2160310 w 2160310"/>
                <a:gd name="connsiteY4" fmla="*/ 582775 h 3500538"/>
                <a:gd name="connsiteX5" fmla="*/ 857957 w 2160310"/>
                <a:gd name="connsiteY5" fmla="*/ 582775 h 3500538"/>
                <a:gd name="connsiteX6" fmla="*/ 666749 w 2160310"/>
                <a:gd name="connsiteY6" fmla="*/ 3500538 h 3500538"/>
                <a:gd name="connsiteX0" fmla="*/ 666821 w 2160382"/>
                <a:gd name="connsiteY0" fmla="*/ 3500538 h 3500538"/>
                <a:gd name="connsiteX1" fmla="*/ 72 w 2160382"/>
                <a:gd name="connsiteY1" fmla="*/ 3195738 h 3500538"/>
                <a:gd name="connsiteX2" fmla="*/ 72 w 2160382"/>
                <a:gd name="connsiteY2" fmla="*/ 290613 h 3500538"/>
                <a:gd name="connsiteX3" fmla="*/ 300975 w 2160382"/>
                <a:gd name="connsiteY3" fmla="*/ 0 h 3500538"/>
                <a:gd name="connsiteX4" fmla="*/ 2160382 w 2160382"/>
                <a:gd name="connsiteY4" fmla="*/ 582775 h 3500538"/>
                <a:gd name="connsiteX5" fmla="*/ 858029 w 2160382"/>
                <a:gd name="connsiteY5" fmla="*/ 582775 h 3500538"/>
                <a:gd name="connsiteX6" fmla="*/ 666821 w 2160382"/>
                <a:gd name="connsiteY6" fmla="*/ 3500538 h 3500538"/>
                <a:gd name="connsiteX0" fmla="*/ 668858 w 2162419"/>
                <a:gd name="connsiteY0" fmla="*/ 3538305 h 3538305"/>
                <a:gd name="connsiteX1" fmla="*/ 2109 w 2162419"/>
                <a:gd name="connsiteY1" fmla="*/ 3233505 h 3538305"/>
                <a:gd name="connsiteX2" fmla="*/ 2109 w 2162419"/>
                <a:gd name="connsiteY2" fmla="*/ 328380 h 3538305"/>
                <a:gd name="connsiteX3" fmla="*/ 303012 w 2162419"/>
                <a:gd name="connsiteY3" fmla="*/ 37767 h 3538305"/>
                <a:gd name="connsiteX4" fmla="*/ 2162419 w 2162419"/>
                <a:gd name="connsiteY4" fmla="*/ 620542 h 3538305"/>
                <a:gd name="connsiteX5" fmla="*/ 860066 w 2162419"/>
                <a:gd name="connsiteY5" fmla="*/ 620542 h 3538305"/>
                <a:gd name="connsiteX6" fmla="*/ 668858 w 2162419"/>
                <a:gd name="connsiteY6" fmla="*/ 3538305 h 3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2419" h="3538305">
                  <a:moveTo>
                    <a:pt x="668858" y="3538305"/>
                  </a:moveTo>
                  <a:lnTo>
                    <a:pt x="2109" y="3233505"/>
                  </a:lnTo>
                  <a:lnTo>
                    <a:pt x="2109" y="328380"/>
                  </a:lnTo>
                  <a:cubicBezTo>
                    <a:pt x="-2365" y="-6616"/>
                    <a:pt x="-25889" y="-46337"/>
                    <a:pt x="303012" y="37767"/>
                  </a:cubicBezTo>
                  <a:lnTo>
                    <a:pt x="2162419" y="620542"/>
                  </a:lnTo>
                  <a:lnTo>
                    <a:pt x="860066" y="620542"/>
                  </a:lnTo>
                  <a:lnTo>
                    <a:pt x="668858" y="3538305"/>
                  </a:lnTo>
                  <a:close/>
                </a:path>
              </a:pathLst>
            </a:custGeom>
            <a:gradFill>
              <a:gsLst>
                <a:gs pos="76000">
                  <a:schemeClr val="tx1">
                    <a:lumMod val="100000"/>
                    <a:alpha val="28000"/>
                  </a:schemeClr>
                </a:gs>
                <a:gs pos="34000">
                  <a:srgbClr val="808080">
                    <a:alpha val="27000"/>
                  </a:srgbClr>
                </a:gs>
                <a:gs pos="0">
                  <a:schemeClr val="bg1">
                    <a:alpha val="700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淘宝网Chenying0907出品 69"/>
            <p:cNvGrpSpPr/>
            <p:nvPr/>
          </p:nvGrpSpPr>
          <p:grpSpPr>
            <a:xfrm>
              <a:off x="4229251" y="4211470"/>
              <a:ext cx="1318956" cy="890030"/>
              <a:chOff x="2911451" y="3596106"/>
              <a:chExt cx="1576117" cy="982182"/>
            </a:xfrm>
            <a:effectLst>
              <a:outerShdw blurRad="228600" dist="50800" dir="2700000" algn="tl" rotWithShape="0">
                <a:prstClr val="black">
                  <a:alpha val="25000"/>
                </a:prstClr>
              </a:outerShdw>
            </a:effectLst>
          </p:grpSpPr>
          <p:sp>
            <p:nvSpPr>
              <p:cNvPr id="74" name="同侧圆角淘宝网Chenying0907出品 18"/>
              <p:cNvSpPr/>
              <p:nvPr/>
            </p:nvSpPr>
            <p:spPr>
              <a:xfrm flipV="1">
                <a:off x="2911451" y="3596106"/>
                <a:ext cx="1576117" cy="982182"/>
              </a:xfrm>
              <a:prstGeom prst="round2SameRect">
                <a:avLst/>
              </a:prstGeom>
              <a:gradFill flip="none" rotWithShape="1">
                <a:gsLst>
                  <a:gs pos="100000">
                    <a:schemeClr val="bg1"/>
                  </a:gs>
                  <a:gs pos="0">
                    <a:schemeClr val="bg1">
                      <a:lumMod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同侧圆角淘宝网Chenying0907出品 19"/>
              <p:cNvSpPr/>
              <p:nvPr/>
            </p:nvSpPr>
            <p:spPr>
              <a:xfrm flipV="1">
                <a:off x="2911451" y="3596106"/>
                <a:ext cx="1576117" cy="982182"/>
              </a:xfrm>
              <a:prstGeom prst="round2SameRect">
                <a:avLst/>
              </a:prstGeom>
              <a:gradFill>
                <a:gsLst>
                  <a:gs pos="54000">
                    <a:schemeClr val="tx1">
                      <a:lumMod val="100000"/>
                      <a:alpha val="12000"/>
                    </a:schemeClr>
                  </a:gs>
                  <a:gs pos="46000">
                    <a:schemeClr val="bg1">
                      <a:alpha val="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6" name="淘宝网Chenying0907出品 75"/>
          <p:cNvGrpSpPr/>
          <p:nvPr/>
        </p:nvGrpSpPr>
        <p:grpSpPr>
          <a:xfrm>
            <a:off x="6631406" y="1136670"/>
            <a:ext cx="907682" cy="1874557"/>
            <a:chOff x="3423739" y="1553028"/>
            <a:chExt cx="1335315" cy="2757714"/>
          </a:xfrm>
          <a:effectLst>
            <a:outerShdw blurRad="215900" dist="50800" dir="2700000" algn="tl" rotWithShape="0">
              <a:prstClr val="black">
                <a:alpha val="25000"/>
              </a:prstClr>
            </a:outerShdw>
          </a:effectLst>
        </p:grpSpPr>
        <p:sp>
          <p:nvSpPr>
            <p:cNvPr id="77" name="圆角淘宝网Chenying0907出品 29"/>
            <p:cNvSpPr/>
            <p:nvPr/>
          </p:nvSpPr>
          <p:spPr>
            <a:xfrm>
              <a:off x="3423739" y="1553028"/>
              <a:ext cx="1335315" cy="2757714"/>
            </a:xfrm>
            <a:prstGeom prst="roundRect">
              <a:avLst>
                <a:gd name="adj" fmla="val 12319"/>
              </a:avLst>
            </a:prstGeom>
            <a:gradFill flip="none" rotWithShape="1">
              <a:gsLst>
                <a:gs pos="54000">
                  <a:srgbClr val="E35353"/>
                </a:gs>
                <a:gs pos="22000">
                  <a:srgbClr val="EA7E7E"/>
                </a:gs>
                <a:gs pos="100000">
                  <a:srgbClr val="E04040"/>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圆角淘宝网Chenying0907出品 30"/>
            <p:cNvSpPr/>
            <p:nvPr/>
          </p:nvSpPr>
          <p:spPr>
            <a:xfrm>
              <a:off x="3423739" y="1553028"/>
              <a:ext cx="1335315" cy="2757714"/>
            </a:xfrm>
            <a:prstGeom prst="roundRect">
              <a:avLst>
                <a:gd name="adj" fmla="val 12319"/>
              </a:avLst>
            </a:prstGeom>
            <a:gradFill flip="none" rotWithShape="1">
              <a:gsLst>
                <a:gs pos="54000">
                  <a:schemeClr val="tx1">
                    <a:lumMod val="100000"/>
                    <a:alpha val="12000"/>
                  </a:schemeClr>
                </a:gs>
                <a:gs pos="46000">
                  <a:schemeClr val="bg1">
                    <a:alpha val="700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淘宝网Chenying0907出品 78"/>
          <p:cNvGrpSpPr/>
          <p:nvPr/>
        </p:nvGrpSpPr>
        <p:grpSpPr>
          <a:xfrm>
            <a:off x="6468834" y="1147725"/>
            <a:ext cx="1469906" cy="2405164"/>
            <a:chOff x="6368678" y="2428721"/>
            <a:chExt cx="1959534" cy="3206329"/>
          </a:xfrm>
        </p:grpSpPr>
        <p:sp>
          <p:nvSpPr>
            <p:cNvPr id="83" name="淘宝网Chenying0907出品 23"/>
            <p:cNvSpPr/>
            <p:nvPr/>
          </p:nvSpPr>
          <p:spPr>
            <a:xfrm flipH="1" flipV="1">
              <a:off x="6368678" y="2428721"/>
              <a:ext cx="1959534" cy="3206329"/>
            </a:xfrm>
            <a:custGeom>
              <a:avLst/>
              <a:gdLst>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320212 h 3500538"/>
                <a:gd name="connsiteX4" fmla="*/ 300903 w 2160310"/>
                <a:gd name="connsiteY4" fmla="*/ 0 h 3500538"/>
                <a:gd name="connsiteX5" fmla="*/ 2160310 w 2160310"/>
                <a:gd name="connsiteY5" fmla="*/ 582775 h 3500538"/>
                <a:gd name="connsiteX6" fmla="*/ 857957 w 2160310"/>
                <a:gd name="connsiteY6" fmla="*/ 582775 h 3500538"/>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0 h 3500538"/>
                <a:gd name="connsiteX4" fmla="*/ 2160310 w 2160310"/>
                <a:gd name="connsiteY4" fmla="*/ 582775 h 3500538"/>
                <a:gd name="connsiteX5" fmla="*/ 857957 w 2160310"/>
                <a:gd name="connsiteY5" fmla="*/ 582775 h 3500538"/>
                <a:gd name="connsiteX6" fmla="*/ 666749 w 2160310"/>
                <a:gd name="connsiteY6" fmla="*/ 3500538 h 3500538"/>
                <a:gd name="connsiteX0" fmla="*/ 666821 w 2160382"/>
                <a:gd name="connsiteY0" fmla="*/ 3500538 h 3500538"/>
                <a:gd name="connsiteX1" fmla="*/ 72 w 2160382"/>
                <a:gd name="connsiteY1" fmla="*/ 3195738 h 3500538"/>
                <a:gd name="connsiteX2" fmla="*/ 72 w 2160382"/>
                <a:gd name="connsiteY2" fmla="*/ 290613 h 3500538"/>
                <a:gd name="connsiteX3" fmla="*/ 300975 w 2160382"/>
                <a:gd name="connsiteY3" fmla="*/ 0 h 3500538"/>
                <a:gd name="connsiteX4" fmla="*/ 2160382 w 2160382"/>
                <a:gd name="connsiteY4" fmla="*/ 582775 h 3500538"/>
                <a:gd name="connsiteX5" fmla="*/ 858029 w 2160382"/>
                <a:gd name="connsiteY5" fmla="*/ 582775 h 3500538"/>
                <a:gd name="connsiteX6" fmla="*/ 666821 w 2160382"/>
                <a:gd name="connsiteY6" fmla="*/ 3500538 h 3500538"/>
                <a:gd name="connsiteX0" fmla="*/ 668858 w 2162419"/>
                <a:gd name="connsiteY0" fmla="*/ 3538305 h 3538305"/>
                <a:gd name="connsiteX1" fmla="*/ 2109 w 2162419"/>
                <a:gd name="connsiteY1" fmla="*/ 3233505 h 3538305"/>
                <a:gd name="connsiteX2" fmla="*/ 2109 w 2162419"/>
                <a:gd name="connsiteY2" fmla="*/ 328380 h 3538305"/>
                <a:gd name="connsiteX3" fmla="*/ 303012 w 2162419"/>
                <a:gd name="connsiteY3" fmla="*/ 37767 h 3538305"/>
                <a:gd name="connsiteX4" fmla="*/ 2162419 w 2162419"/>
                <a:gd name="connsiteY4" fmla="*/ 620542 h 3538305"/>
                <a:gd name="connsiteX5" fmla="*/ 860066 w 2162419"/>
                <a:gd name="connsiteY5" fmla="*/ 620542 h 3538305"/>
                <a:gd name="connsiteX6" fmla="*/ 668858 w 2162419"/>
                <a:gd name="connsiteY6" fmla="*/ 3538305 h 3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2419" h="3538305">
                  <a:moveTo>
                    <a:pt x="668858" y="3538305"/>
                  </a:moveTo>
                  <a:lnTo>
                    <a:pt x="2109" y="3233505"/>
                  </a:lnTo>
                  <a:lnTo>
                    <a:pt x="2109" y="328380"/>
                  </a:lnTo>
                  <a:cubicBezTo>
                    <a:pt x="-2365" y="-6616"/>
                    <a:pt x="-25889" y="-46337"/>
                    <a:pt x="303012" y="37767"/>
                  </a:cubicBezTo>
                  <a:lnTo>
                    <a:pt x="2162419" y="620542"/>
                  </a:lnTo>
                  <a:lnTo>
                    <a:pt x="860066" y="620542"/>
                  </a:lnTo>
                  <a:lnTo>
                    <a:pt x="668858" y="3538305"/>
                  </a:lnTo>
                  <a:close/>
                </a:path>
              </a:pathLst>
            </a:custGeom>
            <a:gradFill>
              <a:gsLst>
                <a:gs pos="76000">
                  <a:schemeClr val="tx1">
                    <a:lumMod val="100000"/>
                    <a:alpha val="28000"/>
                  </a:schemeClr>
                </a:gs>
                <a:gs pos="34000">
                  <a:srgbClr val="808080">
                    <a:alpha val="27000"/>
                  </a:srgbClr>
                </a:gs>
                <a:gs pos="0">
                  <a:schemeClr val="bg1">
                    <a:alpha val="700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淘宝网Chenying0907出品 83"/>
            <p:cNvGrpSpPr/>
            <p:nvPr/>
          </p:nvGrpSpPr>
          <p:grpSpPr>
            <a:xfrm>
              <a:off x="6530940" y="4211470"/>
              <a:ext cx="1318956" cy="890030"/>
              <a:chOff x="2911451" y="3596106"/>
              <a:chExt cx="1576117" cy="982182"/>
            </a:xfrm>
            <a:effectLst>
              <a:outerShdw blurRad="228600" dist="50800" dir="2700000" algn="tl" rotWithShape="0">
                <a:prstClr val="black">
                  <a:alpha val="25000"/>
                </a:prstClr>
              </a:outerShdw>
            </a:effectLst>
          </p:grpSpPr>
          <p:sp>
            <p:nvSpPr>
              <p:cNvPr id="85" name="同侧圆角淘宝网Chenying0907出品 27"/>
              <p:cNvSpPr/>
              <p:nvPr/>
            </p:nvSpPr>
            <p:spPr>
              <a:xfrm flipV="1">
                <a:off x="2911451" y="3596106"/>
                <a:ext cx="1576117" cy="982182"/>
              </a:xfrm>
              <a:prstGeom prst="round2SameRect">
                <a:avLst/>
              </a:prstGeom>
              <a:gradFill flip="none" rotWithShape="1">
                <a:gsLst>
                  <a:gs pos="100000">
                    <a:schemeClr val="bg1"/>
                  </a:gs>
                  <a:gs pos="0">
                    <a:schemeClr val="bg1">
                      <a:lumMod val="9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同侧圆角淘宝网Chenying0907出品 28"/>
              <p:cNvSpPr/>
              <p:nvPr/>
            </p:nvSpPr>
            <p:spPr>
              <a:xfrm flipV="1">
                <a:off x="2911451" y="3596106"/>
                <a:ext cx="1576117" cy="982182"/>
              </a:xfrm>
              <a:prstGeom prst="round2SameRect">
                <a:avLst/>
              </a:prstGeom>
              <a:gradFill>
                <a:gsLst>
                  <a:gs pos="54000">
                    <a:schemeClr val="tx1">
                      <a:lumMod val="100000"/>
                      <a:alpha val="12000"/>
                    </a:schemeClr>
                  </a:gs>
                  <a:gs pos="46000">
                    <a:schemeClr val="bg1">
                      <a:alpha val="7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87" name="淘宝网Chenying0907出品 86"/>
          <p:cNvGrpSpPr/>
          <p:nvPr/>
        </p:nvGrpSpPr>
        <p:grpSpPr>
          <a:xfrm>
            <a:off x="1950514" y="1602685"/>
            <a:ext cx="790321" cy="907754"/>
            <a:chOff x="2146098" y="3373753"/>
            <a:chExt cx="1053579" cy="1210128"/>
          </a:xfrm>
        </p:grpSpPr>
        <p:sp>
          <p:nvSpPr>
            <p:cNvPr id="88" name="淘宝网Chenying0907出品 87"/>
            <p:cNvSpPr txBox="1"/>
            <p:nvPr/>
          </p:nvSpPr>
          <p:spPr>
            <a:xfrm>
              <a:off x="2580115" y="3373753"/>
              <a:ext cx="619562" cy="615446"/>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rPr>
                <a:t>01</a:t>
              </a:r>
              <a:endParaRPr lang="zh-CN" altLang="en-US" sz="2400" dirty="0">
                <a:solidFill>
                  <a:schemeClr val="bg1"/>
                </a:solidFill>
                <a:latin typeface="Agency FB" panose="020B0503020202020204" pitchFamily="34" charset="0"/>
              </a:endParaRPr>
            </a:p>
          </p:txBody>
        </p:sp>
        <p:sp>
          <p:nvSpPr>
            <p:cNvPr id="89" name="淘宝网Chenying0907出品 88"/>
            <p:cNvSpPr txBox="1"/>
            <p:nvPr/>
          </p:nvSpPr>
          <p:spPr>
            <a:xfrm>
              <a:off x="2146098" y="3712802"/>
              <a:ext cx="492358" cy="871079"/>
            </a:xfrm>
            <a:prstGeom prst="rect">
              <a:avLst/>
            </a:prstGeom>
            <a:noFill/>
          </p:spPr>
          <p:txBody>
            <a:bodyPr vert="vert" wrap="square" rtlCol="0">
              <a:spAutoFit/>
            </a:bodyPr>
            <a:lstStyle/>
            <a:p>
              <a:pPr algn="ctr"/>
              <a:r>
                <a:rPr lang="en-US" altLang="zh-CN" sz="1200" dirty="0">
                  <a:solidFill>
                    <a:schemeClr val="bg1"/>
                  </a:solidFill>
                  <a:latin typeface="Agency FB" panose="020B0503020202020204" pitchFamily="34" charset="0"/>
                  <a:ea typeface="LiHei Pro" panose="020B0500000000000000" pitchFamily="34" charset="-122"/>
                </a:rPr>
                <a:t>OPTION</a:t>
              </a:r>
              <a:endParaRPr lang="zh-CN" altLang="en-US" sz="1200" dirty="0">
                <a:solidFill>
                  <a:schemeClr val="bg1"/>
                </a:solidFill>
                <a:latin typeface="Agency FB" panose="020B0503020202020204" pitchFamily="34" charset="0"/>
                <a:ea typeface="LiHei Pro" panose="020B0500000000000000" pitchFamily="34" charset="-122"/>
              </a:endParaRPr>
            </a:p>
          </p:txBody>
        </p:sp>
      </p:grpSp>
      <p:grpSp>
        <p:nvGrpSpPr>
          <p:cNvPr id="90" name="淘宝网Chenying0907出品 89"/>
          <p:cNvGrpSpPr/>
          <p:nvPr/>
        </p:nvGrpSpPr>
        <p:grpSpPr>
          <a:xfrm>
            <a:off x="4465028" y="1570431"/>
            <a:ext cx="762455" cy="907456"/>
            <a:chOff x="4444798" y="3374150"/>
            <a:chExt cx="1016431" cy="1209731"/>
          </a:xfrm>
        </p:grpSpPr>
        <p:sp>
          <p:nvSpPr>
            <p:cNvPr id="91" name="淘宝网Chenying0907出品 90"/>
            <p:cNvSpPr txBox="1"/>
            <p:nvPr/>
          </p:nvSpPr>
          <p:spPr>
            <a:xfrm>
              <a:off x="4841667" y="3374150"/>
              <a:ext cx="619562" cy="615446"/>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rPr>
                <a:t>02</a:t>
              </a:r>
              <a:endParaRPr lang="zh-CN" altLang="en-US" sz="2400" dirty="0">
                <a:solidFill>
                  <a:schemeClr val="bg1"/>
                </a:solidFill>
                <a:latin typeface="Agency FB" panose="020B0503020202020204" pitchFamily="34" charset="0"/>
              </a:endParaRPr>
            </a:p>
          </p:txBody>
        </p:sp>
        <p:sp>
          <p:nvSpPr>
            <p:cNvPr id="92" name="淘宝网Chenying0907出品 91"/>
            <p:cNvSpPr txBox="1"/>
            <p:nvPr/>
          </p:nvSpPr>
          <p:spPr>
            <a:xfrm>
              <a:off x="4444798" y="3712802"/>
              <a:ext cx="492357" cy="871079"/>
            </a:xfrm>
            <a:prstGeom prst="rect">
              <a:avLst/>
            </a:prstGeom>
            <a:noFill/>
          </p:spPr>
          <p:txBody>
            <a:bodyPr vert="vert" wrap="square" rtlCol="0">
              <a:spAutoFit/>
            </a:bodyPr>
            <a:lstStyle/>
            <a:p>
              <a:pPr algn="ctr"/>
              <a:r>
                <a:rPr lang="en-US" altLang="zh-CN" sz="1200" dirty="0">
                  <a:solidFill>
                    <a:schemeClr val="bg1"/>
                  </a:solidFill>
                  <a:latin typeface="Agency FB" panose="020B0503020202020204" pitchFamily="34" charset="0"/>
                  <a:ea typeface="LiHei Pro" panose="020B0500000000000000" pitchFamily="34" charset="-122"/>
                </a:rPr>
                <a:t>OPTION</a:t>
              </a:r>
              <a:endParaRPr lang="zh-CN" altLang="en-US" sz="1200" dirty="0">
                <a:solidFill>
                  <a:schemeClr val="bg1"/>
                </a:solidFill>
                <a:latin typeface="Agency FB" panose="020B0503020202020204" pitchFamily="34" charset="0"/>
                <a:ea typeface="LiHei Pro" panose="020B0500000000000000" pitchFamily="34" charset="-122"/>
              </a:endParaRPr>
            </a:p>
          </p:txBody>
        </p:sp>
      </p:grpSp>
      <p:grpSp>
        <p:nvGrpSpPr>
          <p:cNvPr id="93" name="淘宝网Chenying0907出品 92"/>
          <p:cNvGrpSpPr/>
          <p:nvPr/>
        </p:nvGrpSpPr>
        <p:grpSpPr>
          <a:xfrm>
            <a:off x="6749992" y="1599401"/>
            <a:ext cx="861137" cy="907754"/>
            <a:chOff x="6743498" y="3373753"/>
            <a:chExt cx="1147985" cy="1210128"/>
          </a:xfrm>
        </p:grpSpPr>
        <p:sp>
          <p:nvSpPr>
            <p:cNvPr id="94" name="淘宝网Chenying0907出品 93"/>
            <p:cNvSpPr txBox="1"/>
            <p:nvPr/>
          </p:nvSpPr>
          <p:spPr>
            <a:xfrm>
              <a:off x="7193289" y="3373753"/>
              <a:ext cx="698194" cy="615446"/>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rPr>
                <a:t>03</a:t>
              </a:r>
              <a:endParaRPr lang="zh-CN" altLang="en-US" sz="2400" dirty="0">
                <a:solidFill>
                  <a:schemeClr val="bg1"/>
                </a:solidFill>
                <a:latin typeface="Agency FB" panose="020B0503020202020204" pitchFamily="34" charset="0"/>
              </a:endParaRPr>
            </a:p>
          </p:txBody>
        </p:sp>
        <p:sp>
          <p:nvSpPr>
            <p:cNvPr id="95" name="淘宝网Chenying0907出品 94"/>
            <p:cNvSpPr txBox="1"/>
            <p:nvPr/>
          </p:nvSpPr>
          <p:spPr>
            <a:xfrm>
              <a:off x="6743498" y="3712802"/>
              <a:ext cx="492357" cy="871079"/>
            </a:xfrm>
            <a:prstGeom prst="rect">
              <a:avLst/>
            </a:prstGeom>
            <a:noFill/>
          </p:spPr>
          <p:txBody>
            <a:bodyPr vert="vert" wrap="square" rtlCol="0">
              <a:spAutoFit/>
            </a:bodyPr>
            <a:lstStyle/>
            <a:p>
              <a:pPr algn="ctr"/>
              <a:r>
                <a:rPr lang="en-US" altLang="zh-CN" sz="1200" dirty="0">
                  <a:solidFill>
                    <a:schemeClr val="bg1"/>
                  </a:solidFill>
                  <a:latin typeface="Agency FB" panose="020B0503020202020204" pitchFamily="34" charset="0"/>
                  <a:ea typeface="LiHei Pro" panose="020B0500000000000000" pitchFamily="34" charset="-122"/>
                </a:rPr>
                <a:t>OPTION</a:t>
              </a:r>
              <a:endParaRPr lang="zh-CN" altLang="en-US" sz="1200" dirty="0">
                <a:solidFill>
                  <a:schemeClr val="bg1"/>
                </a:solidFill>
                <a:latin typeface="Agency FB" panose="020B0503020202020204" pitchFamily="34" charset="0"/>
                <a:ea typeface="LiHei Pro" panose="020B0500000000000000" pitchFamily="34" charset="-122"/>
              </a:endParaRPr>
            </a:p>
          </p:txBody>
        </p:sp>
      </p:grpSp>
      <p:grpSp>
        <p:nvGrpSpPr>
          <p:cNvPr id="96" name="Group 4"/>
          <p:cNvGrpSpPr>
            <a:grpSpLocks noChangeAspect="1"/>
          </p:cNvGrpSpPr>
          <p:nvPr/>
        </p:nvGrpSpPr>
        <p:grpSpPr bwMode="auto">
          <a:xfrm>
            <a:off x="1931665" y="2729435"/>
            <a:ext cx="215487" cy="252525"/>
            <a:chOff x="1776" y="1776"/>
            <a:chExt cx="64" cy="75"/>
          </a:xfrm>
          <a:solidFill>
            <a:srgbClr val="FFB850"/>
          </a:solidFill>
          <a:effectLst>
            <a:reflection blurRad="6350" stA="52000" endA="300" endPos="35000" dir="5400000" sy="-100000" algn="bl" rotWithShape="0"/>
          </a:effectLst>
        </p:grpSpPr>
        <p:sp>
          <p:nvSpPr>
            <p:cNvPr id="97" name="淘宝网Chenying0907出品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98" name="淘宝网Chenying0907出品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99" name="淘宝网Chenying0907出品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00" name="淘宝网Chenying0907出品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nvGrpSpPr>
          <p:cNvPr id="101" name="Group 13"/>
          <p:cNvGrpSpPr>
            <a:grpSpLocks noChangeAspect="1"/>
          </p:cNvGrpSpPr>
          <p:nvPr/>
        </p:nvGrpSpPr>
        <p:grpSpPr bwMode="auto">
          <a:xfrm>
            <a:off x="4409926" y="2704870"/>
            <a:ext cx="262780" cy="265882"/>
            <a:chOff x="2426" y="2781"/>
            <a:chExt cx="593" cy="600"/>
          </a:xfrm>
          <a:solidFill>
            <a:srgbClr val="01ACBE"/>
          </a:solidFill>
          <a:effectLst>
            <a:reflection blurRad="6350" stA="52000" endA="300" endPos="35000" dir="5400000" sy="-100000" algn="bl" rotWithShape="0"/>
          </a:effectLst>
        </p:grpSpPr>
        <p:sp>
          <p:nvSpPr>
            <p:cNvPr id="102" name="淘宝网Chenying0907出品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03" name="淘宝网Chenying0907出品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nvGrpSpPr>
          <p:cNvPr id="104" name="淘宝网Chenying0907出品 103"/>
          <p:cNvGrpSpPr/>
          <p:nvPr/>
        </p:nvGrpSpPr>
        <p:grpSpPr>
          <a:xfrm>
            <a:off x="6728027" y="2725345"/>
            <a:ext cx="248406" cy="270317"/>
            <a:chOff x="4873620" y="1965325"/>
            <a:chExt cx="269882" cy="293688"/>
          </a:xfrm>
          <a:solidFill>
            <a:srgbClr val="E87071"/>
          </a:solidFill>
          <a:effectLst>
            <a:reflection blurRad="6350" stA="52000" endA="300" endPos="35000" dir="5400000" sy="-100000" algn="bl" rotWithShape="0"/>
          </a:effectLst>
        </p:grpSpPr>
        <p:sp>
          <p:nvSpPr>
            <p:cNvPr id="105" name="淘宝网Chenying0907出品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06" name="淘宝网Chenying0907出品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07" name="淘宝网Chenying0907出品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08" name="淘宝网Chenying0907出品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spTree>
    <p:extLst>
      <p:ext uri="{BB962C8B-B14F-4D97-AF65-F5344CB8AC3E}">
        <p14:creationId xmlns:p14="http://schemas.microsoft.com/office/powerpoint/2010/main" val="2246165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500"/>
                                        <p:tgtEl>
                                          <p:spTgt spid="71"/>
                                        </p:tgtEl>
                                      </p:cBhvr>
                                    </p:animEffect>
                                    <p:anim calcmode="lin" valueType="num">
                                      <p:cBhvr>
                                        <p:cTn id="8" dur="500" fill="hold"/>
                                        <p:tgtEl>
                                          <p:spTgt spid="71"/>
                                        </p:tgtEl>
                                        <p:attrNameLst>
                                          <p:attrName>ppt_x</p:attrName>
                                        </p:attrNameLst>
                                      </p:cBhvr>
                                      <p:tavLst>
                                        <p:tav tm="0">
                                          <p:val>
                                            <p:strVal val="#ppt_x"/>
                                          </p:val>
                                        </p:tav>
                                        <p:tav tm="100000">
                                          <p:val>
                                            <p:strVal val="#ppt_x"/>
                                          </p:val>
                                        </p:tav>
                                      </p:tavLst>
                                    </p:anim>
                                    <p:anim calcmode="lin" valueType="num">
                                      <p:cBhvr>
                                        <p:cTn id="9" dur="50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135"/>
                                        </p:tgtEl>
                                        <p:attrNameLst>
                                          <p:attrName>style.visibility</p:attrName>
                                        </p:attrNameLst>
                                      </p:cBhvr>
                                      <p:to>
                                        <p:strVal val="visible"/>
                                      </p:to>
                                    </p:set>
                                    <p:animEffect transition="in" filter="fade">
                                      <p:cBhvr>
                                        <p:cTn id="13" dur="500"/>
                                        <p:tgtEl>
                                          <p:spTgt spid="135"/>
                                        </p:tgtEl>
                                      </p:cBhvr>
                                    </p:animEffect>
                                    <p:anim calcmode="lin" valueType="num">
                                      <p:cBhvr>
                                        <p:cTn id="14" dur="500" fill="hold"/>
                                        <p:tgtEl>
                                          <p:spTgt spid="135"/>
                                        </p:tgtEl>
                                        <p:attrNameLst>
                                          <p:attrName>ppt_x</p:attrName>
                                        </p:attrNameLst>
                                      </p:cBhvr>
                                      <p:tavLst>
                                        <p:tav tm="0">
                                          <p:val>
                                            <p:strVal val="#ppt_x"/>
                                          </p:val>
                                        </p:tav>
                                        <p:tav tm="100000">
                                          <p:val>
                                            <p:strVal val="#ppt_x"/>
                                          </p:val>
                                        </p:tav>
                                      </p:tavLst>
                                    </p:anim>
                                    <p:anim calcmode="lin" valueType="num">
                                      <p:cBhvr>
                                        <p:cTn id="15" dur="500" fill="hold"/>
                                        <p:tgtEl>
                                          <p:spTgt spid="13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fade">
                                      <p:cBhvr>
                                        <p:cTn id="19" dur="500"/>
                                        <p:tgtEl>
                                          <p:spTgt spid="152"/>
                                        </p:tgtEl>
                                      </p:cBhvr>
                                    </p:animEffect>
                                    <p:anim calcmode="lin" valueType="num">
                                      <p:cBhvr>
                                        <p:cTn id="20" dur="500" fill="hold"/>
                                        <p:tgtEl>
                                          <p:spTgt spid="152"/>
                                        </p:tgtEl>
                                        <p:attrNameLst>
                                          <p:attrName>ppt_x</p:attrName>
                                        </p:attrNameLst>
                                      </p:cBhvr>
                                      <p:tavLst>
                                        <p:tav tm="0">
                                          <p:val>
                                            <p:strVal val="#ppt_x"/>
                                          </p:val>
                                        </p:tav>
                                        <p:tav tm="100000">
                                          <p:val>
                                            <p:strVal val="#ppt_x"/>
                                          </p:val>
                                        </p:tav>
                                      </p:tavLst>
                                    </p:anim>
                                    <p:anim calcmode="lin" valueType="num">
                                      <p:cBhvr>
                                        <p:cTn id="21" dur="500" fill="hold"/>
                                        <p:tgtEl>
                                          <p:spTgt spid="15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37" presetClass="entr" presetSubtype="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1000"/>
                                        <p:tgtEl>
                                          <p:spTgt spid="60"/>
                                        </p:tgtEl>
                                      </p:cBhvr>
                                    </p:animEffect>
                                    <p:anim calcmode="lin" valueType="num">
                                      <p:cBhvr>
                                        <p:cTn id="26" dur="1000" fill="hold"/>
                                        <p:tgtEl>
                                          <p:spTgt spid="60"/>
                                        </p:tgtEl>
                                        <p:attrNameLst>
                                          <p:attrName>ppt_x</p:attrName>
                                        </p:attrNameLst>
                                      </p:cBhvr>
                                      <p:tavLst>
                                        <p:tav tm="0">
                                          <p:val>
                                            <p:strVal val="#ppt_x"/>
                                          </p:val>
                                        </p:tav>
                                        <p:tav tm="100000">
                                          <p:val>
                                            <p:strVal val="#ppt_x"/>
                                          </p:val>
                                        </p:tav>
                                      </p:tavLst>
                                    </p:anim>
                                    <p:anim calcmode="lin" valueType="num">
                                      <p:cBhvr>
                                        <p:cTn id="27" dur="900" decel="100000" fill="hold"/>
                                        <p:tgtEl>
                                          <p:spTgt spid="60"/>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60"/>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250"/>
                                  </p:stCondLst>
                                  <p:childTnLst>
                                    <p:set>
                                      <p:cBhvr>
                                        <p:cTn id="30" dur="1" fill="hold">
                                          <p:stCondLst>
                                            <p:cond delay="0"/>
                                          </p:stCondLst>
                                        </p:cTn>
                                        <p:tgtEl>
                                          <p:spTgt spid="68"/>
                                        </p:tgtEl>
                                        <p:attrNameLst>
                                          <p:attrName>style.visibility</p:attrName>
                                        </p:attrNameLst>
                                      </p:cBhvr>
                                      <p:to>
                                        <p:strVal val="visible"/>
                                      </p:to>
                                    </p:set>
                                    <p:animEffect transition="in" filter="fade">
                                      <p:cBhvr>
                                        <p:cTn id="31" dur="1000"/>
                                        <p:tgtEl>
                                          <p:spTgt spid="68"/>
                                        </p:tgtEl>
                                      </p:cBhvr>
                                    </p:animEffect>
                                    <p:anim calcmode="lin" valueType="num">
                                      <p:cBhvr>
                                        <p:cTn id="32" dur="1000" fill="hold"/>
                                        <p:tgtEl>
                                          <p:spTgt spid="68"/>
                                        </p:tgtEl>
                                        <p:attrNameLst>
                                          <p:attrName>ppt_x</p:attrName>
                                        </p:attrNameLst>
                                      </p:cBhvr>
                                      <p:tavLst>
                                        <p:tav tm="0">
                                          <p:val>
                                            <p:strVal val="#ppt_x"/>
                                          </p:val>
                                        </p:tav>
                                        <p:tav tm="100000">
                                          <p:val>
                                            <p:strVal val="#ppt_x"/>
                                          </p:val>
                                        </p:tav>
                                      </p:tavLst>
                                    </p:anim>
                                    <p:anim calcmode="lin" valueType="num">
                                      <p:cBhvr>
                                        <p:cTn id="33" dur="900" decel="100000" fill="hold"/>
                                        <p:tgtEl>
                                          <p:spTgt spid="68"/>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68"/>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500"/>
                                  </p:stCondLst>
                                  <p:childTnLst>
                                    <p:set>
                                      <p:cBhvr>
                                        <p:cTn id="36" dur="1" fill="hold">
                                          <p:stCondLst>
                                            <p:cond delay="0"/>
                                          </p:stCondLst>
                                        </p:cTn>
                                        <p:tgtEl>
                                          <p:spTgt spid="79"/>
                                        </p:tgtEl>
                                        <p:attrNameLst>
                                          <p:attrName>style.visibility</p:attrName>
                                        </p:attrNameLst>
                                      </p:cBhvr>
                                      <p:to>
                                        <p:strVal val="visible"/>
                                      </p:to>
                                    </p:set>
                                    <p:animEffect transition="in" filter="fade">
                                      <p:cBhvr>
                                        <p:cTn id="37" dur="1000"/>
                                        <p:tgtEl>
                                          <p:spTgt spid="79"/>
                                        </p:tgtEl>
                                      </p:cBhvr>
                                    </p:animEffect>
                                    <p:anim calcmode="lin" valueType="num">
                                      <p:cBhvr>
                                        <p:cTn id="38" dur="1000" fill="hold"/>
                                        <p:tgtEl>
                                          <p:spTgt spid="79"/>
                                        </p:tgtEl>
                                        <p:attrNameLst>
                                          <p:attrName>ppt_x</p:attrName>
                                        </p:attrNameLst>
                                      </p:cBhvr>
                                      <p:tavLst>
                                        <p:tav tm="0">
                                          <p:val>
                                            <p:strVal val="#ppt_x"/>
                                          </p:val>
                                        </p:tav>
                                        <p:tav tm="100000">
                                          <p:val>
                                            <p:strVal val="#ppt_x"/>
                                          </p:val>
                                        </p:tav>
                                      </p:tavLst>
                                    </p:anim>
                                    <p:anim calcmode="lin" valueType="num">
                                      <p:cBhvr>
                                        <p:cTn id="39" dur="900" decel="100000" fill="hold"/>
                                        <p:tgtEl>
                                          <p:spTgt spid="79"/>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79"/>
                                        </p:tgtEl>
                                        <p:attrNameLst>
                                          <p:attrName>ppt_y</p:attrName>
                                        </p:attrNameLst>
                                      </p:cBhvr>
                                      <p:tavLst>
                                        <p:tav tm="0">
                                          <p:val>
                                            <p:strVal val="#ppt_y-.03"/>
                                          </p:val>
                                        </p:tav>
                                        <p:tav tm="100000">
                                          <p:val>
                                            <p:strVal val="#ppt_y"/>
                                          </p:val>
                                        </p:tav>
                                      </p:tavLst>
                                    </p:anim>
                                  </p:childTnLst>
                                </p:cTn>
                              </p:par>
                            </p:childTnLst>
                          </p:cTn>
                        </p:par>
                        <p:par>
                          <p:cTn id="41" fill="hold">
                            <p:stCondLst>
                              <p:cond delay="3000"/>
                            </p:stCondLst>
                            <p:childTnLst>
                              <p:par>
                                <p:cTn id="42" presetID="14" presetClass="entr" presetSubtype="10" fill="hold" nodeType="afterEffect">
                                  <p:stCondLst>
                                    <p:cond delay="0"/>
                                  </p:stCondLst>
                                  <p:childTnLst>
                                    <p:set>
                                      <p:cBhvr>
                                        <p:cTn id="43" dur="1" fill="hold">
                                          <p:stCondLst>
                                            <p:cond delay="0"/>
                                          </p:stCondLst>
                                        </p:cTn>
                                        <p:tgtEl>
                                          <p:spTgt spid="96"/>
                                        </p:tgtEl>
                                        <p:attrNameLst>
                                          <p:attrName>style.visibility</p:attrName>
                                        </p:attrNameLst>
                                      </p:cBhvr>
                                      <p:to>
                                        <p:strVal val="visible"/>
                                      </p:to>
                                    </p:set>
                                    <p:animEffect transition="in" filter="randombar(horizontal)">
                                      <p:cBhvr>
                                        <p:cTn id="44" dur="500"/>
                                        <p:tgtEl>
                                          <p:spTgt spid="96"/>
                                        </p:tgtEl>
                                      </p:cBhvr>
                                    </p:animEffect>
                                  </p:childTnLst>
                                </p:cTn>
                              </p:par>
                              <p:par>
                                <p:cTn id="45" presetID="14" presetClass="entr" presetSubtype="10" fill="hold" nodeType="withEffect">
                                  <p:stCondLst>
                                    <p:cond delay="0"/>
                                  </p:stCondLst>
                                  <p:childTnLst>
                                    <p:set>
                                      <p:cBhvr>
                                        <p:cTn id="46" dur="1" fill="hold">
                                          <p:stCondLst>
                                            <p:cond delay="0"/>
                                          </p:stCondLst>
                                        </p:cTn>
                                        <p:tgtEl>
                                          <p:spTgt spid="101"/>
                                        </p:tgtEl>
                                        <p:attrNameLst>
                                          <p:attrName>style.visibility</p:attrName>
                                        </p:attrNameLst>
                                      </p:cBhvr>
                                      <p:to>
                                        <p:strVal val="visible"/>
                                      </p:to>
                                    </p:set>
                                    <p:animEffect transition="in" filter="randombar(horizontal)">
                                      <p:cBhvr>
                                        <p:cTn id="47" dur="500"/>
                                        <p:tgtEl>
                                          <p:spTgt spid="101"/>
                                        </p:tgtEl>
                                      </p:cBhvr>
                                    </p:animEffect>
                                  </p:childTnLst>
                                </p:cTn>
                              </p:par>
                              <p:par>
                                <p:cTn id="48" presetID="14" presetClass="entr" presetSubtype="10" fill="hold" nodeType="withEffect">
                                  <p:stCondLst>
                                    <p:cond delay="0"/>
                                  </p:stCondLst>
                                  <p:childTnLst>
                                    <p:set>
                                      <p:cBhvr>
                                        <p:cTn id="49" dur="1" fill="hold">
                                          <p:stCondLst>
                                            <p:cond delay="0"/>
                                          </p:stCondLst>
                                        </p:cTn>
                                        <p:tgtEl>
                                          <p:spTgt spid="104"/>
                                        </p:tgtEl>
                                        <p:attrNameLst>
                                          <p:attrName>style.visibility</p:attrName>
                                        </p:attrNameLst>
                                      </p:cBhvr>
                                      <p:to>
                                        <p:strVal val="visible"/>
                                      </p:to>
                                    </p:set>
                                    <p:animEffect transition="in" filter="randombar(horizontal)">
                                      <p:cBhvr>
                                        <p:cTn id="50" dur="500"/>
                                        <p:tgtEl>
                                          <p:spTgt spid="104"/>
                                        </p:tgtEl>
                                      </p:cBhvr>
                                    </p:animEffect>
                                  </p:childTnLst>
                                </p:cTn>
                              </p:par>
                            </p:childTnLst>
                          </p:cTn>
                        </p:par>
                        <p:par>
                          <p:cTn id="51" fill="hold">
                            <p:stCondLst>
                              <p:cond delay="3500"/>
                            </p:stCondLst>
                            <p:childTnLst>
                              <p:par>
                                <p:cTn id="52" presetID="22" presetClass="entr" presetSubtype="4" fill="hold" nodeType="after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wipe(down)">
                                      <p:cBhvr>
                                        <p:cTn id="54" dur="500"/>
                                        <p:tgtEl>
                                          <p:spTgt spid="57"/>
                                        </p:tgtEl>
                                      </p:cBhvr>
                                    </p:animEffect>
                                  </p:childTnLst>
                                </p:cTn>
                              </p:par>
                            </p:childTnLst>
                          </p:cTn>
                        </p:par>
                        <p:par>
                          <p:cTn id="55" fill="hold">
                            <p:stCondLst>
                              <p:cond delay="4000"/>
                            </p:stCondLst>
                            <p:childTnLst>
                              <p:par>
                                <p:cTn id="56" presetID="22" presetClass="entr" presetSubtype="4" fill="hold" nodeType="afterEffect">
                                  <p:stCondLst>
                                    <p:cond delay="0"/>
                                  </p:stCondLst>
                                  <p:childTnLst>
                                    <p:set>
                                      <p:cBhvr>
                                        <p:cTn id="57" dur="1" fill="hold">
                                          <p:stCondLst>
                                            <p:cond delay="0"/>
                                          </p:stCondLst>
                                        </p:cTn>
                                        <p:tgtEl>
                                          <p:spTgt spid="65"/>
                                        </p:tgtEl>
                                        <p:attrNameLst>
                                          <p:attrName>style.visibility</p:attrName>
                                        </p:attrNameLst>
                                      </p:cBhvr>
                                      <p:to>
                                        <p:strVal val="visible"/>
                                      </p:to>
                                    </p:set>
                                    <p:animEffect transition="in" filter="wipe(down)">
                                      <p:cBhvr>
                                        <p:cTn id="58" dur="500"/>
                                        <p:tgtEl>
                                          <p:spTgt spid="65"/>
                                        </p:tgtEl>
                                      </p:cBhvr>
                                    </p:animEffect>
                                  </p:childTnLst>
                                </p:cTn>
                              </p:par>
                            </p:childTnLst>
                          </p:cTn>
                        </p:par>
                        <p:par>
                          <p:cTn id="59" fill="hold">
                            <p:stCondLst>
                              <p:cond delay="4500"/>
                            </p:stCondLst>
                            <p:childTnLst>
                              <p:par>
                                <p:cTn id="60" presetID="22" presetClass="entr" presetSubtype="4" fill="hold" nodeType="afterEffect">
                                  <p:stCondLst>
                                    <p:cond delay="0"/>
                                  </p:stCondLst>
                                  <p:childTnLst>
                                    <p:set>
                                      <p:cBhvr>
                                        <p:cTn id="61" dur="1" fill="hold">
                                          <p:stCondLst>
                                            <p:cond delay="0"/>
                                          </p:stCondLst>
                                        </p:cTn>
                                        <p:tgtEl>
                                          <p:spTgt spid="76"/>
                                        </p:tgtEl>
                                        <p:attrNameLst>
                                          <p:attrName>style.visibility</p:attrName>
                                        </p:attrNameLst>
                                      </p:cBhvr>
                                      <p:to>
                                        <p:strVal val="visible"/>
                                      </p:to>
                                    </p:set>
                                    <p:animEffect transition="in" filter="wipe(down)">
                                      <p:cBhvr>
                                        <p:cTn id="62" dur="500"/>
                                        <p:tgtEl>
                                          <p:spTgt spid="76"/>
                                        </p:tgtEl>
                                      </p:cBhvr>
                                    </p:animEffect>
                                  </p:childTnLst>
                                </p:cTn>
                              </p:par>
                            </p:childTnLst>
                          </p:cTn>
                        </p:par>
                        <p:par>
                          <p:cTn id="63" fill="hold">
                            <p:stCondLst>
                              <p:cond delay="5000"/>
                            </p:stCondLst>
                            <p:childTnLst>
                              <p:par>
                                <p:cTn id="64" presetID="22" presetClass="entr" presetSubtype="4" fill="hold" nodeType="afterEffect">
                                  <p:stCondLst>
                                    <p:cond delay="0"/>
                                  </p:stCondLst>
                                  <p:childTnLst>
                                    <p:set>
                                      <p:cBhvr>
                                        <p:cTn id="65" dur="1" fill="hold">
                                          <p:stCondLst>
                                            <p:cond delay="0"/>
                                          </p:stCondLst>
                                        </p:cTn>
                                        <p:tgtEl>
                                          <p:spTgt spid="93"/>
                                        </p:tgtEl>
                                        <p:attrNameLst>
                                          <p:attrName>style.visibility</p:attrName>
                                        </p:attrNameLst>
                                      </p:cBhvr>
                                      <p:to>
                                        <p:strVal val="visible"/>
                                      </p:to>
                                    </p:set>
                                    <p:animEffect transition="in" filter="wipe(down)">
                                      <p:cBhvr>
                                        <p:cTn id="66" dur="500"/>
                                        <p:tgtEl>
                                          <p:spTgt spid="93"/>
                                        </p:tgtEl>
                                      </p:cBhvr>
                                    </p:animEffect>
                                  </p:childTnLst>
                                </p:cTn>
                              </p:par>
                            </p:childTnLst>
                          </p:cTn>
                        </p:par>
                        <p:par>
                          <p:cTn id="67" fill="hold">
                            <p:stCondLst>
                              <p:cond delay="5500"/>
                            </p:stCondLst>
                            <p:childTnLst>
                              <p:par>
                                <p:cTn id="68" presetID="22" presetClass="entr" presetSubtype="4" fill="hold" nodeType="after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wipe(down)">
                                      <p:cBhvr>
                                        <p:cTn id="70" dur="500"/>
                                        <p:tgtEl>
                                          <p:spTgt spid="90"/>
                                        </p:tgtEl>
                                      </p:cBhvr>
                                    </p:animEffect>
                                  </p:childTnLst>
                                </p:cTn>
                              </p:par>
                            </p:childTnLst>
                          </p:cTn>
                        </p:par>
                        <p:par>
                          <p:cTn id="71" fill="hold">
                            <p:stCondLst>
                              <p:cond delay="6000"/>
                            </p:stCondLst>
                            <p:childTnLst>
                              <p:par>
                                <p:cTn id="72" presetID="22" presetClass="entr" presetSubtype="4" fill="hold" nodeType="afterEffect">
                                  <p:stCondLst>
                                    <p:cond delay="0"/>
                                  </p:stCondLst>
                                  <p:childTnLst>
                                    <p:set>
                                      <p:cBhvr>
                                        <p:cTn id="73" dur="1" fill="hold">
                                          <p:stCondLst>
                                            <p:cond delay="0"/>
                                          </p:stCondLst>
                                        </p:cTn>
                                        <p:tgtEl>
                                          <p:spTgt spid="87"/>
                                        </p:tgtEl>
                                        <p:attrNameLst>
                                          <p:attrName>style.visibility</p:attrName>
                                        </p:attrNameLst>
                                      </p:cBhvr>
                                      <p:to>
                                        <p:strVal val="visible"/>
                                      </p:to>
                                    </p:set>
                                    <p:animEffect transition="in" filter="wipe(down)">
                                      <p:cBhvr>
                                        <p:cTn id="7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淘宝网Chenying0907出品 1"/>
          <p:cNvSpPr/>
          <p:nvPr/>
        </p:nvSpPr>
        <p:spPr>
          <a:xfrm>
            <a:off x="1683199" y="1307019"/>
            <a:ext cx="2223552" cy="1204826"/>
          </a:xfrm>
          <a:prstGeom prst="rect">
            <a:avLst/>
          </a:prstGeom>
          <a:solidFill>
            <a:schemeClr val="bg1">
              <a:lumMod val="95000"/>
            </a:schemeClr>
          </a:solidFill>
          <a:ln w="25400">
            <a:no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 name="淘宝网Chenying0907出品 2"/>
          <p:cNvSpPr/>
          <p:nvPr/>
        </p:nvSpPr>
        <p:spPr>
          <a:xfrm>
            <a:off x="5970315" y="1323464"/>
            <a:ext cx="2223552" cy="1204826"/>
          </a:xfrm>
          <a:prstGeom prst="rect">
            <a:avLst/>
          </a:prstGeom>
          <a:solidFill>
            <a:schemeClr val="bg1">
              <a:lumMod val="95000"/>
            </a:schemeClr>
          </a:solidFill>
          <a:ln w="25400">
            <a:no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淘宝网Chenying0907出品 3"/>
          <p:cNvSpPr/>
          <p:nvPr/>
        </p:nvSpPr>
        <p:spPr>
          <a:xfrm>
            <a:off x="981363" y="3082384"/>
            <a:ext cx="2223552" cy="1204826"/>
          </a:xfrm>
          <a:prstGeom prst="rect">
            <a:avLst/>
          </a:prstGeom>
          <a:solidFill>
            <a:schemeClr val="bg1">
              <a:lumMod val="95000"/>
            </a:schemeClr>
          </a:solidFill>
          <a:ln w="25400">
            <a:no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淘宝网Chenying0907出品 4"/>
          <p:cNvSpPr/>
          <p:nvPr/>
        </p:nvSpPr>
        <p:spPr>
          <a:xfrm>
            <a:off x="5460632" y="3082384"/>
            <a:ext cx="2223552" cy="1204826"/>
          </a:xfrm>
          <a:prstGeom prst="rect">
            <a:avLst/>
          </a:prstGeom>
          <a:solidFill>
            <a:schemeClr val="bg1">
              <a:lumMod val="95000"/>
            </a:schemeClr>
          </a:solidFill>
          <a:ln w="25400">
            <a:no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 name="淘宝网Chenying0907出品 5"/>
          <p:cNvGrpSpPr/>
          <p:nvPr/>
        </p:nvGrpSpPr>
        <p:grpSpPr>
          <a:xfrm>
            <a:off x="339144" y="1132807"/>
            <a:ext cx="1723093" cy="1527163"/>
            <a:chOff x="452113" y="1509685"/>
            <a:chExt cx="2297059" cy="2035864"/>
          </a:xfrm>
        </p:grpSpPr>
        <p:grpSp>
          <p:nvGrpSpPr>
            <p:cNvPr id="7" name="淘宝网Chenying0907出品 6"/>
            <p:cNvGrpSpPr/>
            <p:nvPr/>
          </p:nvGrpSpPr>
          <p:grpSpPr>
            <a:xfrm>
              <a:off x="452113" y="1509685"/>
              <a:ext cx="2297059" cy="2035864"/>
              <a:chOff x="1529860" y="1829264"/>
              <a:chExt cx="2452453" cy="2173588"/>
            </a:xfrm>
          </p:grpSpPr>
          <p:sp>
            <p:nvSpPr>
              <p:cNvPr id="15" name="淘宝网Chenying0907出品 5"/>
              <p:cNvSpPr>
                <a:spLocks/>
              </p:cNvSpPr>
              <p:nvPr/>
            </p:nvSpPr>
            <p:spPr bwMode="auto">
              <a:xfrm>
                <a:off x="1529860" y="1829264"/>
                <a:ext cx="2452453" cy="21735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endParaRPr lang="zh-CN" altLang="en-US" dirty="0">
                  <a:solidFill>
                    <a:schemeClr val="bg1"/>
                  </a:solidFill>
                  <a:latin typeface="Arial" panose="020B0604020202020204" pitchFamily="34" charset="0"/>
                  <a:ea typeface="方正正纤黑简体" panose="02000000000000000000" pitchFamily="2" charset="-122"/>
                  <a:sym typeface="Arial" panose="020B0604020202020204" pitchFamily="34" charset="0"/>
                </a:endParaRPr>
              </a:p>
            </p:txBody>
          </p:sp>
          <p:sp>
            <p:nvSpPr>
              <p:cNvPr id="16" name="淘宝网Chenying0907出品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92" tIns="34296" rIns="68592" bIns="34296" numCol="1" anchor="t" anchorCtr="0" compatLnSpc="1">
                <a:prstTxWarp prst="textNoShape">
                  <a:avLst/>
                </a:prstTxWarp>
              </a:bodyPr>
              <a:lstStyle/>
              <a:p>
                <a:endParaRPr lang="zh-CN" altLang="en-US" dirty="0">
                  <a:solidFill>
                    <a:schemeClr val="bg1"/>
                  </a:solidFill>
                  <a:latin typeface="Arial" panose="020B0604020202020204" pitchFamily="34" charset="0"/>
                  <a:ea typeface="方正正纤黑简体" panose="02000000000000000000" pitchFamily="2" charset="-122"/>
                  <a:sym typeface="Arial" panose="020B0604020202020204" pitchFamily="34" charset="0"/>
                </a:endParaRPr>
              </a:p>
            </p:txBody>
          </p:sp>
        </p:grpSp>
        <p:sp>
          <p:nvSpPr>
            <p:cNvPr id="8" name="淘宝网Chenying0907出品 71"/>
            <p:cNvSpPr txBox="1"/>
            <p:nvPr/>
          </p:nvSpPr>
          <p:spPr>
            <a:xfrm>
              <a:off x="784005" y="1849995"/>
              <a:ext cx="1620584" cy="410298"/>
            </a:xfrm>
            <a:prstGeom prst="rect">
              <a:avLst/>
            </a:prstGeom>
            <a:noFill/>
          </p:spPr>
          <p:txBody>
            <a:bodyPr wrap="square" rtlCol="0">
              <a:spAutoFit/>
            </a:bodyPr>
            <a:lstStyle/>
            <a:p>
              <a:pPr algn="ctr"/>
              <a:r>
                <a:rPr lang="zh-CN" altLang="en-US" sz="1400" b="0" dirty="0">
                  <a:solidFill>
                    <a:schemeClr val="bg1"/>
                  </a:solidFill>
                  <a:latin typeface="方正正纤黑简体" panose="02000000000000000000" pitchFamily="2" charset="-122"/>
                  <a:ea typeface="方正正纤黑简体" panose="02000000000000000000" pitchFamily="2" charset="-122"/>
                </a:rPr>
                <a:t>竞争对手一</a:t>
              </a:r>
            </a:p>
          </p:txBody>
        </p:sp>
        <p:sp>
          <p:nvSpPr>
            <p:cNvPr id="9" name="淘宝网Chenying0907出品 72"/>
            <p:cNvSpPr txBox="1"/>
            <p:nvPr/>
          </p:nvSpPr>
          <p:spPr>
            <a:xfrm>
              <a:off x="761095" y="2218942"/>
              <a:ext cx="1716033" cy="615447"/>
            </a:xfrm>
            <a:prstGeom prst="rect">
              <a:avLst/>
            </a:prstGeom>
            <a:noFill/>
          </p:spPr>
          <p:txBody>
            <a:bodyPr wrap="square" rtlCol="0">
              <a:spAutoFit/>
            </a:bodyPr>
            <a:lstStyle/>
            <a:p>
              <a:pPr algn="just">
                <a:lnSpc>
                  <a:spcPct val="15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a:t>
              </a:r>
              <a:endParaRPr lang="en-US" altLang="zh-CN" sz="800" b="0" dirty="0">
                <a:solidFill>
                  <a:schemeClr val="bg1"/>
                </a:solidFill>
                <a:latin typeface="方正正纤黑简体" panose="02000000000000000000" pitchFamily="2" charset="-122"/>
                <a:ea typeface="方正正纤黑简体" panose="02000000000000000000" pitchFamily="2" charset="-122"/>
              </a:endParaRPr>
            </a:p>
            <a:p>
              <a:pPr algn="just">
                <a:lnSpc>
                  <a:spcPct val="15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a:t>
              </a:r>
            </a:p>
          </p:txBody>
        </p:sp>
      </p:grpSp>
      <p:grpSp>
        <p:nvGrpSpPr>
          <p:cNvPr id="17" name="淘宝网Chenying0907出品 16"/>
          <p:cNvGrpSpPr/>
          <p:nvPr/>
        </p:nvGrpSpPr>
        <p:grpSpPr>
          <a:xfrm>
            <a:off x="2867941" y="2927822"/>
            <a:ext cx="1723093" cy="1527164"/>
            <a:chOff x="3823257" y="3902623"/>
            <a:chExt cx="2297059" cy="2035865"/>
          </a:xfrm>
        </p:grpSpPr>
        <p:grpSp>
          <p:nvGrpSpPr>
            <p:cNvPr id="18" name="淘宝网Chenying0907出品 17"/>
            <p:cNvGrpSpPr/>
            <p:nvPr/>
          </p:nvGrpSpPr>
          <p:grpSpPr>
            <a:xfrm>
              <a:off x="3823257" y="3902623"/>
              <a:ext cx="2297059" cy="2035865"/>
              <a:chOff x="1529861" y="1829264"/>
              <a:chExt cx="2452453" cy="2173589"/>
            </a:xfrm>
          </p:grpSpPr>
          <p:sp>
            <p:nvSpPr>
              <p:cNvPr id="25" name="淘宝网Chenying0907出品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endParaRPr lang="zh-CN" altLang="en-US" dirty="0">
                  <a:solidFill>
                    <a:schemeClr val="bg1"/>
                  </a:solidFill>
                  <a:latin typeface="Arial" panose="020B0604020202020204" pitchFamily="34" charset="0"/>
                  <a:ea typeface="方正正纤黑简体" panose="02000000000000000000" pitchFamily="2" charset="-122"/>
                  <a:sym typeface="Arial" panose="020B0604020202020204" pitchFamily="34" charset="0"/>
                </a:endParaRPr>
              </a:p>
            </p:txBody>
          </p:sp>
          <p:sp>
            <p:nvSpPr>
              <p:cNvPr id="26" name="淘宝网Chenying0907出品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92" tIns="34296" rIns="68592" bIns="34296" numCol="1" anchor="t" anchorCtr="0" compatLnSpc="1">
                <a:prstTxWarp prst="textNoShape">
                  <a:avLst/>
                </a:prstTxWarp>
              </a:bodyPr>
              <a:lstStyle/>
              <a:p>
                <a:endParaRPr lang="zh-CN" altLang="en-US" dirty="0">
                  <a:solidFill>
                    <a:schemeClr val="bg1"/>
                  </a:solidFill>
                  <a:latin typeface="Arial" panose="020B0604020202020204" pitchFamily="34" charset="0"/>
                  <a:ea typeface="方正正纤黑简体" panose="02000000000000000000" pitchFamily="2" charset="-122"/>
                  <a:sym typeface="Arial" panose="020B0604020202020204" pitchFamily="34" charset="0"/>
                </a:endParaRPr>
              </a:p>
            </p:txBody>
          </p:sp>
        </p:grpSp>
        <p:sp>
          <p:nvSpPr>
            <p:cNvPr id="19" name="淘宝网Chenying0907出品 79"/>
            <p:cNvSpPr txBox="1"/>
            <p:nvPr/>
          </p:nvSpPr>
          <p:spPr>
            <a:xfrm>
              <a:off x="4213204" y="4349756"/>
              <a:ext cx="1599341" cy="410298"/>
            </a:xfrm>
            <a:prstGeom prst="rect">
              <a:avLst/>
            </a:prstGeom>
            <a:noFill/>
          </p:spPr>
          <p:txBody>
            <a:bodyPr wrap="square" rtlCol="0">
              <a:spAutoFit/>
            </a:bodyPr>
            <a:lstStyle/>
            <a:p>
              <a:r>
                <a:rPr lang="zh-CN" altLang="en-US" sz="1400" b="0" dirty="0">
                  <a:solidFill>
                    <a:schemeClr val="bg1"/>
                  </a:solidFill>
                  <a:latin typeface="方正正纤黑简体" panose="02000000000000000000" pitchFamily="2" charset="-122"/>
                  <a:ea typeface="方正正纤黑简体" panose="02000000000000000000" pitchFamily="2" charset="-122"/>
                </a:rPr>
                <a:t>竞争对手二</a:t>
              </a:r>
            </a:p>
          </p:txBody>
        </p:sp>
        <p:sp>
          <p:nvSpPr>
            <p:cNvPr id="21" name="淘宝网Chenying0907出品 72"/>
            <p:cNvSpPr txBox="1"/>
            <p:nvPr/>
          </p:nvSpPr>
          <p:spPr>
            <a:xfrm>
              <a:off x="4149342" y="4693503"/>
              <a:ext cx="1727066" cy="615446"/>
            </a:xfrm>
            <a:prstGeom prst="rect">
              <a:avLst/>
            </a:prstGeom>
            <a:noFill/>
          </p:spPr>
          <p:txBody>
            <a:bodyPr wrap="square" rtlCol="0">
              <a:spAutoFit/>
            </a:bodyPr>
            <a:lstStyle/>
            <a:p>
              <a:pPr algn="just">
                <a:lnSpc>
                  <a:spcPct val="15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a:t>
              </a:r>
              <a:endParaRPr lang="en-US" altLang="zh-CN" sz="800" b="0" dirty="0">
                <a:solidFill>
                  <a:schemeClr val="bg1"/>
                </a:solidFill>
                <a:latin typeface="方正正纤黑简体" panose="02000000000000000000" pitchFamily="2" charset="-122"/>
                <a:ea typeface="方正正纤黑简体" panose="02000000000000000000" pitchFamily="2" charset="-122"/>
              </a:endParaRPr>
            </a:p>
            <a:p>
              <a:pPr algn="just">
                <a:lnSpc>
                  <a:spcPct val="15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a:t>
              </a:r>
            </a:p>
          </p:txBody>
        </p:sp>
      </p:grpSp>
      <p:grpSp>
        <p:nvGrpSpPr>
          <p:cNvPr id="27" name="淘宝网Chenying0907出品 26"/>
          <p:cNvGrpSpPr/>
          <p:nvPr/>
        </p:nvGrpSpPr>
        <p:grpSpPr>
          <a:xfrm>
            <a:off x="7158313" y="2905451"/>
            <a:ext cx="1723093" cy="1527164"/>
            <a:chOff x="9542760" y="3872799"/>
            <a:chExt cx="2297059" cy="2035865"/>
          </a:xfrm>
        </p:grpSpPr>
        <p:grpSp>
          <p:nvGrpSpPr>
            <p:cNvPr id="28" name="淘宝网Chenying0907出品 27"/>
            <p:cNvGrpSpPr/>
            <p:nvPr/>
          </p:nvGrpSpPr>
          <p:grpSpPr>
            <a:xfrm>
              <a:off x="9542760" y="3872799"/>
              <a:ext cx="2297059" cy="2035865"/>
              <a:chOff x="1529861" y="1829264"/>
              <a:chExt cx="2452453" cy="2173589"/>
            </a:xfrm>
          </p:grpSpPr>
          <p:sp>
            <p:nvSpPr>
              <p:cNvPr id="32" name="淘宝网Chenying0907出品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endParaRPr lang="zh-CN" altLang="en-US" dirty="0">
                  <a:solidFill>
                    <a:schemeClr val="bg1"/>
                  </a:solidFill>
                  <a:latin typeface="Arial" panose="020B0604020202020204" pitchFamily="34" charset="0"/>
                  <a:ea typeface="方正正纤黑简体" panose="02000000000000000000" pitchFamily="2" charset="-122"/>
                  <a:sym typeface="Arial" panose="020B0604020202020204" pitchFamily="34" charset="0"/>
                </a:endParaRPr>
              </a:p>
            </p:txBody>
          </p:sp>
          <p:sp>
            <p:nvSpPr>
              <p:cNvPr id="33" name="淘宝网Chenying0907出品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C77"/>
              </a:solidFill>
              <a:ln w="19050">
                <a:noFill/>
              </a:ln>
              <a:effectLst>
                <a:softEdge rad="0"/>
              </a:effectLst>
            </p:spPr>
            <p:txBody>
              <a:bodyPr vert="horz" wrap="square" lIns="68592" tIns="34296" rIns="68592" bIns="34296" numCol="1" anchor="t" anchorCtr="0" compatLnSpc="1">
                <a:prstTxWarp prst="textNoShape">
                  <a:avLst/>
                </a:prstTxWarp>
              </a:bodyPr>
              <a:lstStyle/>
              <a:p>
                <a:endParaRPr lang="zh-CN" altLang="en-US" dirty="0">
                  <a:solidFill>
                    <a:schemeClr val="bg1"/>
                  </a:solidFill>
                  <a:latin typeface="Arial" panose="020B0604020202020204" pitchFamily="34" charset="0"/>
                  <a:ea typeface="方正正纤黑简体" panose="02000000000000000000" pitchFamily="2" charset="-122"/>
                  <a:sym typeface="Arial" panose="020B0604020202020204" pitchFamily="34" charset="0"/>
                </a:endParaRPr>
              </a:p>
            </p:txBody>
          </p:sp>
        </p:grpSp>
        <p:sp>
          <p:nvSpPr>
            <p:cNvPr id="29" name="淘宝网Chenying0907出品 85"/>
            <p:cNvSpPr txBox="1"/>
            <p:nvPr/>
          </p:nvSpPr>
          <p:spPr>
            <a:xfrm>
              <a:off x="9958108" y="4232133"/>
              <a:ext cx="1511183" cy="410298"/>
            </a:xfrm>
            <a:prstGeom prst="rect">
              <a:avLst/>
            </a:prstGeom>
            <a:noFill/>
          </p:spPr>
          <p:txBody>
            <a:bodyPr wrap="square" rtlCol="0">
              <a:spAutoFit/>
            </a:bodyPr>
            <a:lstStyle/>
            <a:p>
              <a:r>
                <a:rPr lang="zh-CN" altLang="en-US" sz="1400" b="0" dirty="0">
                  <a:solidFill>
                    <a:schemeClr val="bg1"/>
                  </a:solidFill>
                  <a:latin typeface="方正正纤黑简体" panose="02000000000000000000" pitchFamily="2" charset="-122"/>
                  <a:ea typeface="方正正纤黑简体" panose="02000000000000000000" pitchFamily="2" charset="-122"/>
                </a:rPr>
                <a:t>竞争对手四</a:t>
              </a:r>
            </a:p>
          </p:txBody>
        </p:sp>
        <p:sp>
          <p:nvSpPr>
            <p:cNvPr id="31" name="淘宝网Chenying0907出品 72"/>
            <p:cNvSpPr txBox="1"/>
            <p:nvPr/>
          </p:nvSpPr>
          <p:spPr>
            <a:xfrm>
              <a:off x="9883390" y="4642431"/>
              <a:ext cx="1659271" cy="615446"/>
            </a:xfrm>
            <a:prstGeom prst="rect">
              <a:avLst/>
            </a:prstGeom>
            <a:noFill/>
          </p:spPr>
          <p:txBody>
            <a:bodyPr wrap="square" rtlCol="0">
              <a:spAutoFit/>
            </a:bodyPr>
            <a:lstStyle/>
            <a:p>
              <a:pPr algn="just">
                <a:lnSpc>
                  <a:spcPct val="15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a:t>
              </a:r>
              <a:endParaRPr lang="en-US" altLang="zh-CN" sz="800" b="0" dirty="0">
                <a:solidFill>
                  <a:schemeClr val="bg1"/>
                </a:solidFill>
                <a:latin typeface="方正正纤黑简体" panose="02000000000000000000" pitchFamily="2" charset="-122"/>
                <a:ea typeface="方正正纤黑简体" panose="02000000000000000000" pitchFamily="2" charset="-122"/>
              </a:endParaRPr>
            </a:p>
            <a:p>
              <a:pPr algn="just">
                <a:lnSpc>
                  <a:spcPct val="15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a:t>
              </a:r>
            </a:p>
          </p:txBody>
        </p:sp>
      </p:grpSp>
      <p:grpSp>
        <p:nvGrpSpPr>
          <p:cNvPr id="34" name="淘宝网Chenying0907出品 33"/>
          <p:cNvGrpSpPr/>
          <p:nvPr/>
        </p:nvGrpSpPr>
        <p:grpSpPr>
          <a:xfrm>
            <a:off x="4757194" y="1132808"/>
            <a:ext cx="1723093" cy="1527164"/>
            <a:chOff x="6341823" y="1509685"/>
            <a:chExt cx="2297059" cy="2035865"/>
          </a:xfrm>
        </p:grpSpPr>
        <p:grpSp>
          <p:nvGrpSpPr>
            <p:cNvPr id="35" name="淘宝网Chenying0907出品 34"/>
            <p:cNvGrpSpPr/>
            <p:nvPr/>
          </p:nvGrpSpPr>
          <p:grpSpPr>
            <a:xfrm>
              <a:off x="6341823" y="1509685"/>
              <a:ext cx="2297059" cy="2035865"/>
              <a:chOff x="1529861" y="1829264"/>
              <a:chExt cx="2452453" cy="2173589"/>
            </a:xfrm>
          </p:grpSpPr>
          <p:sp>
            <p:nvSpPr>
              <p:cNvPr id="39" name="淘宝网Chenying0907出品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endParaRPr lang="zh-CN" altLang="en-US" dirty="0">
                  <a:solidFill>
                    <a:schemeClr val="bg1"/>
                  </a:solidFill>
                  <a:latin typeface="Arial" panose="020B0604020202020204" pitchFamily="34" charset="0"/>
                  <a:ea typeface="方正正纤黑简体" panose="02000000000000000000" pitchFamily="2" charset="-122"/>
                  <a:sym typeface="Arial" panose="020B0604020202020204" pitchFamily="34" charset="0"/>
                </a:endParaRPr>
              </a:p>
            </p:txBody>
          </p:sp>
          <p:sp>
            <p:nvSpPr>
              <p:cNvPr id="40" name="淘宝网Chenying0907出品 5"/>
              <p:cNvSpPr>
                <a:spLocks/>
              </p:cNvSpPr>
              <p:nvPr/>
            </p:nvSpPr>
            <p:spPr bwMode="auto">
              <a:xfrm>
                <a:off x="1688673" y="1966890"/>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92" tIns="34296" rIns="68592" bIns="34296" numCol="1" anchor="t" anchorCtr="0" compatLnSpc="1">
                <a:prstTxWarp prst="textNoShape">
                  <a:avLst/>
                </a:prstTxWarp>
              </a:bodyPr>
              <a:lstStyle/>
              <a:p>
                <a:endParaRPr lang="zh-CN" altLang="en-US" dirty="0">
                  <a:solidFill>
                    <a:schemeClr val="bg1"/>
                  </a:solidFill>
                  <a:latin typeface="Arial" panose="020B0604020202020204" pitchFamily="34" charset="0"/>
                  <a:ea typeface="方正正纤黑简体" panose="02000000000000000000" pitchFamily="2" charset="-122"/>
                  <a:sym typeface="Arial" panose="020B0604020202020204" pitchFamily="34" charset="0"/>
                </a:endParaRPr>
              </a:p>
            </p:txBody>
          </p:sp>
        </p:grpSp>
        <p:sp>
          <p:nvSpPr>
            <p:cNvPr id="36" name="淘宝网Chenying0907出品 82"/>
            <p:cNvSpPr txBox="1"/>
            <p:nvPr/>
          </p:nvSpPr>
          <p:spPr>
            <a:xfrm>
              <a:off x="6618824" y="1953997"/>
              <a:ext cx="1796158" cy="410298"/>
            </a:xfrm>
            <a:prstGeom prst="rect">
              <a:avLst/>
            </a:prstGeom>
            <a:noFill/>
          </p:spPr>
          <p:txBody>
            <a:bodyPr wrap="square" rtlCol="0">
              <a:spAutoFit/>
            </a:bodyPr>
            <a:lstStyle/>
            <a:p>
              <a:r>
                <a:rPr lang="zh-CN" altLang="en-US" sz="1400" b="0" dirty="0">
                  <a:solidFill>
                    <a:schemeClr val="bg1"/>
                  </a:solidFill>
                  <a:latin typeface="方正正纤黑简体" panose="02000000000000000000" pitchFamily="2" charset="-122"/>
                  <a:ea typeface="方正正纤黑简体" panose="02000000000000000000" pitchFamily="2" charset="-122"/>
                </a:rPr>
                <a:t>竞争对手三</a:t>
              </a:r>
            </a:p>
          </p:txBody>
        </p:sp>
        <p:sp>
          <p:nvSpPr>
            <p:cNvPr id="38" name="淘宝网Chenying0907出品 72"/>
            <p:cNvSpPr txBox="1"/>
            <p:nvPr/>
          </p:nvSpPr>
          <p:spPr>
            <a:xfrm>
              <a:off x="6744926" y="2334655"/>
              <a:ext cx="1688968" cy="615446"/>
            </a:xfrm>
            <a:prstGeom prst="rect">
              <a:avLst/>
            </a:prstGeom>
            <a:noFill/>
          </p:spPr>
          <p:txBody>
            <a:bodyPr wrap="square" rtlCol="0">
              <a:spAutoFit/>
            </a:bodyPr>
            <a:lstStyle/>
            <a:p>
              <a:pPr algn="just">
                <a:lnSpc>
                  <a:spcPct val="15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a:t>
              </a:r>
              <a:endParaRPr lang="en-US" altLang="zh-CN" sz="800" b="0" dirty="0">
                <a:solidFill>
                  <a:schemeClr val="bg1"/>
                </a:solidFill>
                <a:latin typeface="方正正纤黑简体" panose="02000000000000000000" pitchFamily="2" charset="-122"/>
                <a:ea typeface="方正正纤黑简体" panose="02000000000000000000" pitchFamily="2" charset="-122"/>
              </a:endParaRPr>
            </a:p>
            <a:p>
              <a:pPr algn="just">
                <a:lnSpc>
                  <a:spcPct val="15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a:t>
              </a:r>
            </a:p>
          </p:txBody>
        </p:sp>
      </p:grpSp>
      <p:sp>
        <p:nvSpPr>
          <p:cNvPr id="41" name="淘宝网Chenying0907出品 47"/>
          <p:cNvSpPr>
            <a:spLocks noChangeArrowheads="1"/>
          </p:cNvSpPr>
          <p:nvPr/>
        </p:nvSpPr>
        <p:spPr bwMode="auto">
          <a:xfrm>
            <a:off x="2113280" y="1579818"/>
            <a:ext cx="1298495" cy="69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9" tIns="25720" rIns="51439" bIns="25720">
            <a:spAutoFit/>
          </a:bodyPr>
          <a:lstStyle/>
          <a:p>
            <a:pPr algn="l">
              <a:lnSpc>
                <a:spcPct val="130000"/>
              </a:lnSpc>
              <a:spcBef>
                <a:spcPct val="0"/>
              </a:spcBef>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a:t>
            </a:r>
            <a:endParaRPr lang="en-US" altLang="zh-CN" sz="8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微软雅黑" pitchFamily="34" charset="-122"/>
            </a:endParaRPr>
          </a:p>
        </p:txBody>
      </p:sp>
      <p:sp>
        <p:nvSpPr>
          <p:cNvPr id="42" name="圆角淘宝网Chenying0907出品 41"/>
          <p:cNvSpPr/>
          <p:nvPr/>
        </p:nvSpPr>
        <p:spPr>
          <a:xfrm>
            <a:off x="3427277" y="1401429"/>
            <a:ext cx="1137468" cy="1033367"/>
          </a:xfrm>
          <a:prstGeom prst="roundRect">
            <a:avLst>
              <a:gd name="adj" fmla="val 0"/>
            </a:avLst>
          </a:prstGeom>
          <a:blipFill>
            <a:blip r:embed="rId3" cstate="screen">
              <a:extLst>
                <a:ext uri="{28A0092B-C50C-407E-A947-70E740481C1C}">
                  <a14:useLocalDpi xmlns:a14="http://schemas.microsoft.com/office/drawing/2010/main"/>
                </a:ext>
              </a:extLst>
            </a:blip>
            <a:stretch>
              <a:fillRect/>
            </a:stretch>
          </a:blipFill>
          <a:ln w="19050">
            <a:no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淘宝网Chenying0907出品 42"/>
          <p:cNvSpPr/>
          <p:nvPr/>
        </p:nvSpPr>
        <p:spPr>
          <a:xfrm>
            <a:off x="7610212" y="1401429"/>
            <a:ext cx="1137468" cy="1033367"/>
          </a:xfrm>
          <a:prstGeom prst="roundRect">
            <a:avLst>
              <a:gd name="adj" fmla="val 0"/>
            </a:avLst>
          </a:prstGeom>
          <a:blipFill>
            <a:blip r:embed="rId4" cstate="screen">
              <a:extLst>
                <a:ext uri="{28A0092B-C50C-407E-A947-70E740481C1C}">
                  <a14:useLocalDpi xmlns:a14="http://schemas.microsoft.com/office/drawing/2010/main"/>
                </a:ext>
              </a:extLst>
            </a:blip>
            <a:stretch>
              <a:fillRect/>
            </a:stretch>
          </a:blipFill>
          <a:ln w="19050">
            <a:no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淘宝网Chenying0907出品 43"/>
          <p:cNvSpPr/>
          <p:nvPr/>
        </p:nvSpPr>
        <p:spPr>
          <a:xfrm>
            <a:off x="437369" y="3168114"/>
            <a:ext cx="1137468" cy="1033367"/>
          </a:xfrm>
          <a:prstGeom prst="roundRect">
            <a:avLst>
              <a:gd name="adj" fmla="val 0"/>
            </a:avLst>
          </a:prstGeom>
          <a:blipFill>
            <a:blip r:embed="rId5" cstate="screen">
              <a:extLst>
                <a:ext uri="{28A0092B-C50C-407E-A947-70E740481C1C}">
                  <a14:useLocalDpi xmlns:a14="http://schemas.microsoft.com/office/drawing/2010/main"/>
                </a:ext>
              </a:extLst>
            </a:blip>
            <a:stretch>
              <a:fillRect/>
            </a:stretch>
          </a:blipFill>
          <a:ln w="19050">
            <a:no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圆角淘宝网Chenying0907出品 44"/>
          <p:cNvSpPr/>
          <p:nvPr/>
        </p:nvSpPr>
        <p:spPr>
          <a:xfrm>
            <a:off x="4734624" y="3168114"/>
            <a:ext cx="1137468" cy="1033367"/>
          </a:xfrm>
          <a:prstGeom prst="roundRect">
            <a:avLst>
              <a:gd name="adj" fmla="val 0"/>
            </a:avLst>
          </a:prstGeom>
          <a:blipFill>
            <a:blip r:embed="rId6" cstate="screen">
              <a:extLst>
                <a:ext uri="{28A0092B-C50C-407E-A947-70E740481C1C}">
                  <a14:useLocalDpi xmlns:a14="http://schemas.microsoft.com/office/drawing/2010/main"/>
                </a:ext>
              </a:extLst>
            </a:blip>
            <a:stretch>
              <a:fillRect/>
            </a:stretch>
          </a:blipFill>
          <a:ln w="19050">
            <a:no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淘宝网Chenying0907出品 47"/>
          <p:cNvSpPr>
            <a:spLocks noChangeArrowheads="1"/>
          </p:cNvSpPr>
          <p:nvPr/>
        </p:nvSpPr>
        <p:spPr bwMode="auto">
          <a:xfrm>
            <a:off x="1699938" y="3336655"/>
            <a:ext cx="1131860" cy="682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9" tIns="25720" rIns="51439" bIns="25720">
            <a:spAutoFit/>
          </a:bodyPr>
          <a:lstStyle/>
          <a:p>
            <a:pPr algn="l">
              <a:lnSpc>
                <a:spcPct val="130000"/>
              </a:lnSpc>
              <a:spcBef>
                <a:spcPct val="0"/>
              </a:spcBef>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a:t>
            </a:r>
            <a:endParaRPr lang="en-US" altLang="zh-CN" sz="8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微软雅黑" pitchFamily="34" charset="-122"/>
            </a:endParaRPr>
          </a:p>
        </p:txBody>
      </p:sp>
      <p:sp>
        <p:nvSpPr>
          <p:cNvPr id="47" name="淘宝网Chenying0907出品 47"/>
          <p:cNvSpPr>
            <a:spLocks noChangeArrowheads="1"/>
          </p:cNvSpPr>
          <p:nvPr/>
        </p:nvSpPr>
        <p:spPr bwMode="auto">
          <a:xfrm>
            <a:off x="5977562" y="3299866"/>
            <a:ext cx="1131860" cy="682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9" tIns="25720" rIns="51439" bIns="25720">
            <a:spAutoFit/>
          </a:bodyPr>
          <a:lstStyle/>
          <a:p>
            <a:pPr algn="l">
              <a:lnSpc>
                <a:spcPct val="130000"/>
              </a:lnSpc>
              <a:spcBef>
                <a:spcPct val="0"/>
              </a:spcBef>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a:t>
            </a:r>
            <a:endParaRPr lang="en-US" altLang="zh-CN" sz="8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微软雅黑" pitchFamily="34" charset="-122"/>
            </a:endParaRPr>
          </a:p>
        </p:txBody>
      </p:sp>
      <p:sp>
        <p:nvSpPr>
          <p:cNvPr id="48" name="淘宝网Chenying0907出品 47"/>
          <p:cNvSpPr>
            <a:spLocks noChangeArrowheads="1"/>
          </p:cNvSpPr>
          <p:nvPr/>
        </p:nvSpPr>
        <p:spPr bwMode="auto">
          <a:xfrm>
            <a:off x="6478352" y="1567990"/>
            <a:ext cx="1131860" cy="682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9" tIns="25720" rIns="51439" bIns="25720">
            <a:spAutoFit/>
          </a:bodyPr>
          <a:lstStyle/>
          <a:p>
            <a:pPr algn="l">
              <a:lnSpc>
                <a:spcPct val="130000"/>
              </a:lnSpc>
              <a:spcBef>
                <a:spcPct val="0"/>
              </a:spcBef>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a:t>
            </a:r>
            <a:endParaRPr lang="en-US" altLang="zh-CN" sz="8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微软雅黑" pitchFamily="34" charset="-122"/>
            </a:endParaRPr>
          </a:p>
        </p:txBody>
      </p:sp>
      <p:grpSp>
        <p:nvGrpSpPr>
          <p:cNvPr id="49" name="淘宝网Chenying0907出品 48"/>
          <p:cNvGrpSpPr/>
          <p:nvPr/>
        </p:nvGrpSpPr>
        <p:grpSpPr>
          <a:xfrm>
            <a:off x="445713" y="2308567"/>
            <a:ext cx="750218" cy="562076"/>
            <a:chOff x="594179" y="3077091"/>
            <a:chExt cx="1000117" cy="749305"/>
          </a:xfrm>
        </p:grpSpPr>
        <p:sp>
          <p:nvSpPr>
            <p:cNvPr id="50" name="淘宝网Chenying0907出品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endParaRPr lang="zh-CN" altLang="en-US" dirty="0">
                <a:solidFill>
                  <a:prstClr val="black"/>
                </a:solidFill>
                <a:latin typeface="Arial" panose="020B0604020202020204" pitchFamily="34" charset="0"/>
                <a:ea typeface="方正正纤黑简体" panose="02000000000000000000" pitchFamily="2" charset="-122"/>
                <a:sym typeface="Arial" panose="020B0604020202020204" pitchFamily="34" charset="0"/>
              </a:endParaRPr>
            </a:p>
          </p:txBody>
        </p:sp>
        <p:sp>
          <p:nvSpPr>
            <p:cNvPr id="52" name="淘宝网Chenying0907出品 59"/>
            <p:cNvSpPr txBox="1"/>
            <p:nvPr/>
          </p:nvSpPr>
          <p:spPr>
            <a:xfrm>
              <a:off x="594179" y="3166594"/>
              <a:ext cx="1000117" cy="615447"/>
            </a:xfrm>
            <a:prstGeom prst="rect">
              <a:avLst/>
            </a:prstGeom>
            <a:noFill/>
          </p:spPr>
          <p:txBody>
            <a:bodyPr wrap="square" rtlCol="0">
              <a:spAutoFit/>
            </a:bodyPr>
            <a:lstStyle/>
            <a:p>
              <a:pPr algn="ctr"/>
              <a:r>
                <a:rPr lang="en-US" altLang="zh-CN" sz="2400" dirty="0">
                  <a:solidFill>
                    <a:srgbClr val="FFB850"/>
                  </a:solidFill>
                  <a:latin typeface="Agency FB" panose="020B0503020202020204" pitchFamily="34" charset="0"/>
                </a:rPr>
                <a:t>01</a:t>
              </a:r>
              <a:endParaRPr lang="zh-CN" altLang="en-US" sz="2400" dirty="0">
                <a:solidFill>
                  <a:srgbClr val="FFB850"/>
                </a:solidFill>
                <a:latin typeface="Agency FB" panose="020B0503020202020204" pitchFamily="34" charset="0"/>
              </a:endParaRPr>
            </a:p>
          </p:txBody>
        </p:sp>
      </p:grpSp>
      <p:grpSp>
        <p:nvGrpSpPr>
          <p:cNvPr id="54" name="淘宝网Chenying0907出品 53"/>
          <p:cNvGrpSpPr/>
          <p:nvPr/>
        </p:nvGrpSpPr>
        <p:grpSpPr>
          <a:xfrm>
            <a:off x="2962964" y="2671513"/>
            <a:ext cx="750218" cy="562076"/>
            <a:chOff x="3949933" y="3560935"/>
            <a:chExt cx="1000117" cy="749305"/>
          </a:xfrm>
        </p:grpSpPr>
        <p:sp>
          <p:nvSpPr>
            <p:cNvPr id="55" name="淘宝网Chenying0907出品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endParaRPr lang="zh-CN" altLang="en-US" dirty="0">
                <a:solidFill>
                  <a:schemeClr val="tx1">
                    <a:lumMod val="85000"/>
                    <a:lumOff val="15000"/>
                  </a:schemeClr>
                </a:solidFill>
                <a:latin typeface="Agency FB" panose="020B0503020202020204" pitchFamily="34" charset="0"/>
                <a:ea typeface="方正正纤黑简体" panose="02000000000000000000" pitchFamily="2" charset="-122"/>
                <a:sym typeface="Arial" panose="020B0604020202020204" pitchFamily="34" charset="0"/>
              </a:endParaRPr>
            </a:p>
          </p:txBody>
        </p:sp>
        <p:sp>
          <p:nvSpPr>
            <p:cNvPr id="57" name="淘宝网Chenying0907出品 62"/>
            <p:cNvSpPr txBox="1"/>
            <p:nvPr/>
          </p:nvSpPr>
          <p:spPr>
            <a:xfrm>
              <a:off x="3949933" y="3634725"/>
              <a:ext cx="1000117" cy="615447"/>
            </a:xfrm>
            <a:prstGeom prst="rect">
              <a:avLst/>
            </a:prstGeom>
            <a:noFill/>
          </p:spPr>
          <p:txBody>
            <a:bodyPr wrap="square" rtlCol="0">
              <a:spAutoFit/>
            </a:bodyPr>
            <a:lstStyle/>
            <a:p>
              <a:pPr algn="ctr"/>
              <a:r>
                <a:rPr lang="en-US" altLang="zh-CN" sz="2400" dirty="0">
                  <a:solidFill>
                    <a:srgbClr val="01ACBE"/>
                  </a:solidFill>
                  <a:latin typeface="Agency FB" panose="020B0503020202020204" pitchFamily="34" charset="0"/>
                </a:rPr>
                <a:t>02</a:t>
              </a:r>
              <a:endParaRPr lang="zh-CN" altLang="en-US" sz="2400" dirty="0">
                <a:solidFill>
                  <a:srgbClr val="01ACBE"/>
                </a:solidFill>
                <a:latin typeface="Agency FB" panose="020B0503020202020204" pitchFamily="34" charset="0"/>
              </a:endParaRPr>
            </a:p>
          </p:txBody>
        </p:sp>
      </p:grpSp>
      <p:grpSp>
        <p:nvGrpSpPr>
          <p:cNvPr id="59" name="淘宝网Chenying0907出品 58"/>
          <p:cNvGrpSpPr/>
          <p:nvPr/>
        </p:nvGrpSpPr>
        <p:grpSpPr>
          <a:xfrm>
            <a:off x="5746430" y="915009"/>
            <a:ext cx="750218" cy="562076"/>
            <a:chOff x="7660575" y="1219336"/>
            <a:chExt cx="1000117" cy="749305"/>
          </a:xfrm>
        </p:grpSpPr>
        <p:sp>
          <p:nvSpPr>
            <p:cNvPr id="60" name="淘宝网Chenying0907出品 5"/>
            <p:cNvSpPr>
              <a:spLocks/>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endParaRPr lang="zh-CN" altLang="en-US" dirty="0">
                <a:solidFill>
                  <a:prstClr val="black"/>
                </a:solidFill>
                <a:latin typeface="Arial" panose="020B0604020202020204" pitchFamily="34" charset="0"/>
                <a:ea typeface="方正正纤黑简体" panose="02000000000000000000" pitchFamily="2" charset="-122"/>
                <a:sym typeface="Arial" panose="020B0604020202020204" pitchFamily="34" charset="0"/>
              </a:endParaRPr>
            </a:p>
          </p:txBody>
        </p:sp>
        <p:sp>
          <p:nvSpPr>
            <p:cNvPr id="62" name="淘宝网Chenying0907出品 65"/>
            <p:cNvSpPr txBox="1"/>
            <p:nvPr/>
          </p:nvSpPr>
          <p:spPr>
            <a:xfrm>
              <a:off x="7660575" y="1307830"/>
              <a:ext cx="1000117" cy="615447"/>
            </a:xfrm>
            <a:prstGeom prst="rect">
              <a:avLst/>
            </a:prstGeom>
            <a:noFill/>
          </p:spPr>
          <p:txBody>
            <a:bodyPr wrap="square" rtlCol="0">
              <a:spAutoFit/>
            </a:bodyPr>
            <a:lstStyle/>
            <a:p>
              <a:pPr algn="ctr"/>
              <a:r>
                <a:rPr lang="en-US" altLang="zh-CN" sz="2400" dirty="0">
                  <a:solidFill>
                    <a:srgbClr val="E87071"/>
                  </a:solidFill>
                  <a:latin typeface="Agency FB" panose="020B0503020202020204" pitchFamily="34" charset="0"/>
                </a:rPr>
                <a:t>03</a:t>
              </a:r>
              <a:endParaRPr lang="zh-CN" altLang="en-US" sz="2400" dirty="0">
                <a:solidFill>
                  <a:srgbClr val="E87071"/>
                </a:solidFill>
                <a:latin typeface="Agency FB" panose="020B0503020202020204" pitchFamily="34" charset="0"/>
              </a:endParaRPr>
            </a:p>
          </p:txBody>
        </p:sp>
      </p:grpSp>
      <p:grpSp>
        <p:nvGrpSpPr>
          <p:cNvPr id="64" name="淘宝网Chenying0907出品 63"/>
          <p:cNvGrpSpPr/>
          <p:nvPr/>
        </p:nvGrpSpPr>
        <p:grpSpPr>
          <a:xfrm>
            <a:off x="7222507" y="4139627"/>
            <a:ext cx="750218" cy="562076"/>
            <a:chOff x="9628337" y="5518080"/>
            <a:chExt cx="1000117" cy="749305"/>
          </a:xfrm>
        </p:grpSpPr>
        <p:sp>
          <p:nvSpPr>
            <p:cNvPr id="65" name="淘宝网Chenying0907出品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endParaRPr lang="zh-CN" altLang="en-US" dirty="0">
                <a:solidFill>
                  <a:schemeClr val="tx1">
                    <a:lumMod val="85000"/>
                    <a:lumOff val="15000"/>
                  </a:schemeClr>
                </a:solidFill>
                <a:latin typeface="Agency FB" panose="020B0503020202020204" pitchFamily="34" charset="0"/>
                <a:ea typeface="方正正纤黑简体" panose="02000000000000000000" pitchFamily="2" charset="-122"/>
                <a:sym typeface="Arial" panose="020B0604020202020204" pitchFamily="34" charset="0"/>
              </a:endParaRPr>
            </a:p>
          </p:txBody>
        </p:sp>
        <p:sp>
          <p:nvSpPr>
            <p:cNvPr id="67" name="淘宝网Chenying0907出品 68"/>
            <p:cNvSpPr txBox="1"/>
            <p:nvPr/>
          </p:nvSpPr>
          <p:spPr>
            <a:xfrm>
              <a:off x="9628337" y="5586489"/>
              <a:ext cx="1000117" cy="615447"/>
            </a:xfrm>
            <a:prstGeom prst="rect">
              <a:avLst/>
            </a:prstGeom>
            <a:noFill/>
          </p:spPr>
          <p:txBody>
            <a:bodyPr wrap="square" rtlCol="0">
              <a:spAutoFit/>
            </a:bodyPr>
            <a:lstStyle/>
            <a:p>
              <a:pPr algn="ctr"/>
              <a:r>
                <a:rPr lang="en-US" altLang="zh-CN" sz="2400" dirty="0">
                  <a:solidFill>
                    <a:srgbClr val="663C77"/>
                  </a:solidFill>
                  <a:latin typeface="Agency FB" panose="020B0503020202020204" pitchFamily="34" charset="0"/>
                </a:rPr>
                <a:t>04</a:t>
              </a:r>
              <a:endParaRPr lang="zh-CN" altLang="en-US" sz="2400" dirty="0">
                <a:solidFill>
                  <a:srgbClr val="663C77"/>
                </a:solidFill>
                <a:latin typeface="Agency FB" panose="020B0503020202020204" pitchFamily="34" charset="0"/>
              </a:endParaRPr>
            </a:p>
          </p:txBody>
        </p:sp>
      </p:grpSp>
      <p:sp>
        <p:nvSpPr>
          <p:cNvPr id="69" name="淘宝网Chenying0907出品 3"/>
          <p:cNvSpPr>
            <a:spLocks noChangeArrowheads="1"/>
          </p:cNvSpPr>
          <p:nvPr/>
        </p:nvSpPr>
        <p:spPr bwMode="auto">
          <a:xfrm>
            <a:off x="3713182" y="333366"/>
            <a:ext cx="1687005"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竞争对手分析</a:t>
            </a:r>
          </a:p>
        </p:txBody>
      </p:sp>
    </p:spTree>
    <p:extLst>
      <p:ext uri="{BB962C8B-B14F-4D97-AF65-F5344CB8AC3E}">
        <p14:creationId xmlns:p14="http://schemas.microsoft.com/office/powerpoint/2010/main" val="2760476380"/>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Effect transition="in" filter="fade">
                                      <p:cBhvr>
                                        <p:cTn id="21" dur="500"/>
                                        <p:tgtEl>
                                          <p:spTgt spid="34"/>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childTnLst>
                          </p:cTn>
                        </p:par>
                        <p:par>
                          <p:cTn id="28" fill="hold">
                            <p:stCondLst>
                              <p:cond delay="2000"/>
                            </p:stCondLst>
                            <p:childTnLst>
                              <p:par>
                                <p:cTn id="29" presetID="23" presetClass="entr" presetSubtype="32" fill="hold" nodeType="after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500" fill="hold"/>
                                        <p:tgtEl>
                                          <p:spTgt spid="49"/>
                                        </p:tgtEl>
                                        <p:attrNameLst>
                                          <p:attrName>ppt_w</p:attrName>
                                        </p:attrNameLst>
                                      </p:cBhvr>
                                      <p:tavLst>
                                        <p:tav tm="0">
                                          <p:val>
                                            <p:strVal val="4*#ppt_w"/>
                                          </p:val>
                                        </p:tav>
                                        <p:tav tm="100000">
                                          <p:val>
                                            <p:strVal val="#ppt_w"/>
                                          </p:val>
                                        </p:tav>
                                      </p:tavLst>
                                    </p:anim>
                                    <p:anim calcmode="lin" valueType="num">
                                      <p:cBhvr>
                                        <p:cTn id="32" dur="500" fill="hold"/>
                                        <p:tgtEl>
                                          <p:spTgt spid="49"/>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3" presetClass="entr" presetSubtype="32" fill="hold" nodeType="afterEffect">
                                  <p:stCondLst>
                                    <p:cond delay="0"/>
                                  </p:stCondLst>
                                  <p:childTnLst>
                                    <p:set>
                                      <p:cBhvr>
                                        <p:cTn id="35" dur="1" fill="hold">
                                          <p:stCondLst>
                                            <p:cond delay="0"/>
                                          </p:stCondLst>
                                        </p:cTn>
                                        <p:tgtEl>
                                          <p:spTgt spid="54"/>
                                        </p:tgtEl>
                                        <p:attrNameLst>
                                          <p:attrName>style.visibility</p:attrName>
                                        </p:attrNameLst>
                                      </p:cBhvr>
                                      <p:to>
                                        <p:strVal val="visible"/>
                                      </p:to>
                                    </p:set>
                                    <p:anim calcmode="lin" valueType="num">
                                      <p:cBhvr>
                                        <p:cTn id="36" dur="500" fill="hold"/>
                                        <p:tgtEl>
                                          <p:spTgt spid="54"/>
                                        </p:tgtEl>
                                        <p:attrNameLst>
                                          <p:attrName>ppt_w</p:attrName>
                                        </p:attrNameLst>
                                      </p:cBhvr>
                                      <p:tavLst>
                                        <p:tav tm="0">
                                          <p:val>
                                            <p:strVal val="4*#ppt_w"/>
                                          </p:val>
                                        </p:tav>
                                        <p:tav tm="100000">
                                          <p:val>
                                            <p:strVal val="#ppt_w"/>
                                          </p:val>
                                        </p:tav>
                                      </p:tavLst>
                                    </p:anim>
                                    <p:anim calcmode="lin" valueType="num">
                                      <p:cBhvr>
                                        <p:cTn id="37" dur="500" fill="hold"/>
                                        <p:tgtEl>
                                          <p:spTgt spid="54"/>
                                        </p:tgtEl>
                                        <p:attrNameLst>
                                          <p:attrName>ppt_h</p:attrName>
                                        </p:attrNameLst>
                                      </p:cBhvr>
                                      <p:tavLst>
                                        <p:tav tm="0">
                                          <p:val>
                                            <p:strVal val="4*#ppt_h"/>
                                          </p:val>
                                        </p:tav>
                                        <p:tav tm="100000">
                                          <p:val>
                                            <p:strVal val="#ppt_h"/>
                                          </p:val>
                                        </p:tav>
                                      </p:tavLst>
                                    </p:anim>
                                  </p:childTnLst>
                                </p:cTn>
                              </p:par>
                            </p:childTnLst>
                          </p:cTn>
                        </p:par>
                        <p:par>
                          <p:cTn id="38" fill="hold">
                            <p:stCondLst>
                              <p:cond delay="3000"/>
                            </p:stCondLst>
                            <p:childTnLst>
                              <p:par>
                                <p:cTn id="39" presetID="23" presetClass="entr" presetSubtype="32" fill="hold" nodeType="after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p:cTn id="41" dur="500" fill="hold"/>
                                        <p:tgtEl>
                                          <p:spTgt spid="59"/>
                                        </p:tgtEl>
                                        <p:attrNameLst>
                                          <p:attrName>ppt_w</p:attrName>
                                        </p:attrNameLst>
                                      </p:cBhvr>
                                      <p:tavLst>
                                        <p:tav tm="0">
                                          <p:val>
                                            <p:strVal val="4*#ppt_w"/>
                                          </p:val>
                                        </p:tav>
                                        <p:tav tm="100000">
                                          <p:val>
                                            <p:strVal val="#ppt_w"/>
                                          </p:val>
                                        </p:tav>
                                      </p:tavLst>
                                    </p:anim>
                                    <p:anim calcmode="lin" valueType="num">
                                      <p:cBhvr>
                                        <p:cTn id="42" dur="500" fill="hold"/>
                                        <p:tgtEl>
                                          <p:spTgt spid="59"/>
                                        </p:tgtEl>
                                        <p:attrNameLst>
                                          <p:attrName>ppt_h</p:attrName>
                                        </p:attrNameLst>
                                      </p:cBhvr>
                                      <p:tavLst>
                                        <p:tav tm="0">
                                          <p:val>
                                            <p:strVal val="4*#ppt_h"/>
                                          </p:val>
                                        </p:tav>
                                        <p:tav tm="100000">
                                          <p:val>
                                            <p:strVal val="#ppt_h"/>
                                          </p:val>
                                        </p:tav>
                                      </p:tavLst>
                                    </p:anim>
                                  </p:childTnLst>
                                </p:cTn>
                              </p:par>
                            </p:childTnLst>
                          </p:cTn>
                        </p:par>
                        <p:par>
                          <p:cTn id="43" fill="hold">
                            <p:stCondLst>
                              <p:cond delay="3500"/>
                            </p:stCondLst>
                            <p:childTnLst>
                              <p:par>
                                <p:cTn id="44" presetID="23" presetClass="entr" presetSubtype="32" fill="hold" nodeType="after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strVal val="4*#ppt_w"/>
                                          </p:val>
                                        </p:tav>
                                        <p:tav tm="100000">
                                          <p:val>
                                            <p:strVal val="#ppt_w"/>
                                          </p:val>
                                        </p:tav>
                                      </p:tavLst>
                                    </p:anim>
                                    <p:anim calcmode="lin" valueType="num">
                                      <p:cBhvr>
                                        <p:cTn id="47" dur="500" fill="hold"/>
                                        <p:tgtEl>
                                          <p:spTgt spid="64"/>
                                        </p:tgtEl>
                                        <p:attrNameLst>
                                          <p:attrName>ppt_h</p:attrName>
                                        </p:attrNameLst>
                                      </p:cBhvr>
                                      <p:tavLst>
                                        <p:tav tm="0">
                                          <p:val>
                                            <p:strVal val="4*#ppt_h"/>
                                          </p:val>
                                        </p:tav>
                                        <p:tav tm="100000">
                                          <p:val>
                                            <p:strVal val="#ppt_h"/>
                                          </p:val>
                                        </p:tav>
                                      </p:tavLst>
                                    </p:anim>
                                  </p:childTnLst>
                                </p:cTn>
                              </p:par>
                            </p:childTnLst>
                          </p:cTn>
                        </p:par>
                        <p:par>
                          <p:cTn id="48" fill="hold">
                            <p:stCondLst>
                              <p:cond delay="4000"/>
                            </p:stCondLst>
                            <p:childTnLst>
                              <p:par>
                                <p:cTn id="49" presetID="12" presetClass="entr" presetSubtype="8"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p:tgtEl>
                                          <p:spTgt spid="2"/>
                                        </p:tgtEl>
                                        <p:attrNameLst>
                                          <p:attrName>ppt_x</p:attrName>
                                        </p:attrNameLst>
                                      </p:cBhvr>
                                      <p:tavLst>
                                        <p:tav tm="0">
                                          <p:val>
                                            <p:strVal val="#ppt_x-#ppt_w*1.125000"/>
                                          </p:val>
                                        </p:tav>
                                        <p:tav tm="100000">
                                          <p:val>
                                            <p:strVal val="#ppt_x"/>
                                          </p:val>
                                        </p:tav>
                                      </p:tavLst>
                                    </p:anim>
                                    <p:animEffect transition="in" filter="wipe(right)">
                                      <p:cBhvr>
                                        <p:cTn id="52" dur="500"/>
                                        <p:tgtEl>
                                          <p:spTgt spid="2"/>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3"/>
                                        </p:tgtEl>
                                        <p:attrNameLst>
                                          <p:attrName>style.visibility</p:attrName>
                                        </p:attrNameLst>
                                      </p:cBhvr>
                                      <p:to>
                                        <p:strVal val="visible"/>
                                      </p:to>
                                    </p:set>
                                    <p:anim calcmode="lin" valueType="num">
                                      <p:cBhvr additive="base">
                                        <p:cTn id="55" dur="500"/>
                                        <p:tgtEl>
                                          <p:spTgt spid="3"/>
                                        </p:tgtEl>
                                        <p:attrNameLst>
                                          <p:attrName>ppt_x</p:attrName>
                                        </p:attrNameLst>
                                      </p:cBhvr>
                                      <p:tavLst>
                                        <p:tav tm="0">
                                          <p:val>
                                            <p:strVal val="#ppt_x-#ppt_w*1.125000"/>
                                          </p:val>
                                        </p:tav>
                                        <p:tav tm="100000">
                                          <p:val>
                                            <p:strVal val="#ppt_x"/>
                                          </p:val>
                                        </p:tav>
                                      </p:tavLst>
                                    </p:anim>
                                    <p:animEffect transition="in" filter="wipe(right)">
                                      <p:cBhvr>
                                        <p:cTn id="56" dur="500"/>
                                        <p:tgtEl>
                                          <p:spTgt spid="3"/>
                                        </p:tgtEl>
                                      </p:cBhvr>
                                    </p:animEffect>
                                  </p:childTnLst>
                                </p:cTn>
                              </p:par>
                              <p:par>
                                <p:cTn id="57" presetID="12" presetClass="entr" presetSubtype="2" fill="hold" grpId="0" nodeType="with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additive="base">
                                        <p:cTn id="59" dur="500"/>
                                        <p:tgtEl>
                                          <p:spTgt spid="4"/>
                                        </p:tgtEl>
                                        <p:attrNameLst>
                                          <p:attrName>ppt_x</p:attrName>
                                        </p:attrNameLst>
                                      </p:cBhvr>
                                      <p:tavLst>
                                        <p:tav tm="0">
                                          <p:val>
                                            <p:strVal val="#ppt_x+#ppt_w*1.125000"/>
                                          </p:val>
                                        </p:tav>
                                        <p:tav tm="100000">
                                          <p:val>
                                            <p:strVal val="#ppt_x"/>
                                          </p:val>
                                        </p:tav>
                                      </p:tavLst>
                                    </p:anim>
                                    <p:animEffect transition="in" filter="wipe(left)">
                                      <p:cBhvr>
                                        <p:cTn id="60" dur="500"/>
                                        <p:tgtEl>
                                          <p:spTgt spid="4"/>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5"/>
                                        </p:tgtEl>
                                        <p:attrNameLst>
                                          <p:attrName>style.visibility</p:attrName>
                                        </p:attrNameLst>
                                      </p:cBhvr>
                                      <p:to>
                                        <p:strVal val="visible"/>
                                      </p:to>
                                    </p:set>
                                    <p:anim calcmode="lin" valueType="num">
                                      <p:cBhvr additive="base">
                                        <p:cTn id="63" dur="500"/>
                                        <p:tgtEl>
                                          <p:spTgt spid="5"/>
                                        </p:tgtEl>
                                        <p:attrNameLst>
                                          <p:attrName>ppt_x</p:attrName>
                                        </p:attrNameLst>
                                      </p:cBhvr>
                                      <p:tavLst>
                                        <p:tav tm="0">
                                          <p:val>
                                            <p:strVal val="#ppt_x+#ppt_w*1.125000"/>
                                          </p:val>
                                        </p:tav>
                                        <p:tav tm="100000">
                                          <p:val>
                                            <p:strVal val="#ppt_x"/>
                                          </p:val>
                                        </p:tav>
                                      </p:tavLst>
                                    </p:anim>
                                    <p:animEffect transition="in" filter="wipe(left)">
                                      <p:cBhvr>
                                        <p:cTn id="64" dur="500"/>
                                        <p:tgtEl>
                                          <p:spTgt spid="5"/>
                                        </p:tgtEl>
                                      </p:cBhvr>
                                    </p:animEffect>
                                  </p:childTnLst>
                                </p:cTn>
                              </p:par>
                            </p:childTnLst>
                          </p:cTn>
                        </p:par>
                        <p:par>
                          <p:cTn id="65" fill="hold">
                            <p:stCondLst>
                              <p:cond delay="4500"/>
                            </p:stCondLst>
                            <p:childTnLst>
                              <p:par>
                                <p:cTn id="66" presetID="14" presetClass="entr" presetSubtype="10" fill="hold" grpId="0" nodeType="afterEffect">
                                  <p:stCondLst>
                                    <p:cond delay="0"/>
                                  </p:stCondLst>
                                  <p:childTnLst>
                                    <p:set>
                                      <p:cBhvr>
                                        <p:cTn id="67" dur="1" fill="hold">
                                          <p:stCondLst>
                                            <p:cond delay="0"/>
                                          </p:stCondLst>
                                        </p:cTn>
                                        <p:tgtEl>
                                          <p:spTgt spid="47"/>
                                        </p:tgtEl>
                                        <p:attrNameLst>
                                          <p:attrName>style.visibility</p:attrName>
                                        </p:attrNameLst>
                                      </p:cBhvr>
                                      <p:to>
                                        <p:strVal val="visible"/>
                                      </p:to>
                                    </p:set>
                                    <p:animEffect transition="in" filter="randombar(horizontal)">
                                      <p:cBhvr>
                                        <p:cTn id="68" dur="500"/>
                                        <p:tgtEl>
                                          <p:spTgt spid="47"/>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randombar(horizontal)">
                                      <p:cBhvr>
                                        <p:cTn id="71" dur="500"/>
                                        <p:tgtEl>
                                          <p:spTgt spid="48"/>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randombar(horizontal)">
                                      <p:cBhvr>
                                        <p:cTn id="74" dur="500"/>
                                        <p:tgtEl>
                                          <p:spTgt spid="41"/>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randombar(horizontal)">
                                      <p:cBhvr>
                                        <p:cTn id="77" dur="500"/>
                                        <p:tgtEl>
                                          <p:spTgt spid="46"/>
                                        </p:tgtEl>
                                      </p:cBhvr>
                                    </p:animEffect>
                                  </p:childTnLst>
                                </p:cTn>
                              </p:par>
                            </p:childTnLst>
                          </p:cTn>
                        </p:par>
                        <p:par>
                          <p:cTn id="78" fill="hold">
                            <p:stCondLst>
                              <p:cond delay="5000"/>
                            </p:stCondLst>
                            <p:childTnLst>
                              <p:par>
                                <p:cTn id="79" presetID="12" presetClass="entr" presetSubtype="8"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500"/>
                                        <p:tgtEl>
                                          <p:spTgt spid="42"/>
                                        </p:tgtEl>
                                        <p:attrNameLst>
                                          <p:attrName>ppt_x</p:attrName>
                                        </p:attrNameLst>
                                      </p:cBhvr>
                                      <p:tavLst>
                                        <p:tav tm="0">
                                          <p:val>
                                            <p:strVal val="#ppt_x-#ppt_w*1.125000"/>
                                          </p:val>
                                        </p:tav>
                                        <p:tav tm="100000">
                                          <p:val>
                                            <p:strVal val="#ppt_x"/>
                                          </p:val>
                                        </p:tav>
                                      </p:tavLst>
                                    </p:anim>
                                    <p:animEffect transition="in" filter="wipe(right)">
                                      <p:cBhvr>
                                        <p:cTn id="82" dur="500"/>
                                        <p:tgtEl>
                                          <p:spTgt spid="42"/>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p:tgtEl>
                                          <p:spTgt spid="43"/>
                                        </p:tgtEl>
                                        <p:attrNameLst>
                                          <p:attrName>ppt_x</p:attrName>
                                        </p:attrNameLst>
                                      </p:cBhvr>
                                      <p:tavLst>
                                        <p:tav tm="0">
                                          <p:val>
                                            <p:strVal val="#ppt_x-#ppt_w*1.125000"/>
                                          </p:val>
                                        </p:tav>
                                        <p:tav tm="100000">
                                          <p:val>
                                            <p:strVal val="#ppt_x"/>
                                          </p:val>
                                        </p:tav>
                                      </p:tavLst>
                                    </p:anim>
                                    <p:animEffect transition="in" filter="wipe(right)">
                                      <p:cBhvr>
                                        <p:cTn id="86" dur="500"/>
                                        <p:tgtEl>
                                          <p:spTgt spid="43"/>
                                        </p:tgtEl>
                                      </p:cBhvr>
                                    </p:animEffect>
                                  </p:childTnLst>
                                </p:cTn>
                              </p:par>
                              <p:par>
                                <p:cTn id="87" presetID="12" presetClass="entr" presetSubtype="2"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 calcmode="lin" valueType="num">
                                      <p:cBhvr additive="base">
                                        <p:cTn id="89" dur="500"/>
                                        <p:tgtEl>
                                          <p:spTgt spid="45"/>
                                        </p:tgtEl>
                                        <p:attrNameLst>
                                          <p:attrName>ppt_x</p:attrName>
                                        </p:attrNameLst>
                                      </p:cBhvr>
                                      <p:tavLst>
                                        <p:tav tm="0">
                                          <p:val>
                                            <p:strVal val="#ppt_x+#ppt_w*1.125000"/>
                                          </p:val>
                                        </p:tav>
                                        <p:tav tm="100000">
                                          <p:val>
                                            <p:strVal val="#ppt_x"/>
                                          </p:val>
                                        </p:tav>
                                      </p:tavLst>
                                    </p:anim>
                                    <p:animEffect transition="in" filter="wipe(left)">
                                      <p:cBhvr>
                                        <p:cTn id="90" dur="500"/>
                                        <p:tgtEl>
                                          <p:spTgt spid="45"/>
                                        </p:tgtEl>
                                      </p:cBhvr>
                                    </p:animEffect>
                                  </p:childTnLst>
                                </p:cTn>
                              </p:par>
                              <p:par>
                                <p:cTn id="91" presetID="12" presetClass="entr" presetSubtype="2"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additive="base">
                                        <p:cTn id="93" dur="500"/>
                                        <p:tgtEl>
                                          <p:spTgt spid="44"/>
                                        </p:tgtEl>
                                        <p:attrNameLst>
                                          <p:attrName>ppt_x</p:attrName>
                                        </p:attrNameLst>
                                      </p:cBhvr>
                                      <p:tavLst>
                                        <p:tav tm="0">
                                          <p:val>
                                            <p:strVal val="#ppt_x+#ppt_w*1.125000"/>
                                          </p:val>
                                        </p:tav>
                                        <p:tav tm="100000">
                                          <p:val>
                                            <p:strVal val="#ppt_x"/>
                                          </p:val>
                                        </p:tav>
                                      </p:tavLst>
                                    </p:anim>
                                    <p:animEffect transition="in" filter="wipe(left)">
                                      <p:cBhvr>
                                        <p:cTn id="9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41" grpId="0"/>
      <p:bldP spid="42" grpId="0" animBg="1"/>
      <p:bldP spid="43" grpId="0" animBg="1"/>
      <p:bldP spid="44" grpId="0" animBg="1"/>
      <p:bldP spid="45" grpId="0" animBg="1"/>
      <p:bldP spid="46" grpId="0"/>
      <p:bldP spid="47" grpId="0"/>
      <p:bldP spid="4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淘宝网Chenying0907出品 2"/>
          <p:cNvSpPr txBox="1"/>
          <p:nvPr/>
        </p:nvSpPr>
        <p:spPr>
          <a:xfrm>
            <a:off x="3990067" y="2558168"/>
            <a:ext cx="899806" cy="584775"/>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方正正黑简体" panose="02000000000000000000" pitchFamily="2" charset="-122"/>
                <a:ea typeface="方正正黑简体" panose="02000000000000000000" pitchFamily="2" charset="-122"/>
              </a:rPr>
              <a:t>我们的优势</a:t>
            </a:r>
          </a:p>
        </p:txBody>
      </p:sp>
      <p:grpSp>
        <p:nvGrpSpPr>
          <p:cNvPr id="124" name="淘宝网Chenying0907出品 123"/>
          <p:cNvGrpSpPr/>
          <p:nvPr/>
        </p:nvGrpSpPr>
        <p:grpSpPr>
          <a:xfrm>
            <a:off x="2984753" y="1839626"/>
            <a:ext cx="1129332" cy="973211"/>
            <a:chOff x="3978461" y="2452512"/>
            <a:chExt cx="1505319" cy="1297689"/>
          </a:xfrm>
        </p:grpSpPr>
        <p:sp>
          <p:nvSpPr>
            <p:cNvPr id="6" name="梯形 5"/>
            <p:cNvSpPr/>
            <p:nvPr/>
          </p:nvSpPr>
          <p:spPr>
            <a:xfrm>
              <a:off x="4344623"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3" name="六边形 2"/>
            <p:cNvSpPr/>
            <p:nvPr/>
          </p:nvSpPr>
          <p:spPr>
            <a:xfrm>
              <a:off x="3978461"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4" name="淘宝网Chenying0907出品 3"/>
            <p:cNvSpPr/>
            <p:nvPr/>
          </p:nvSpPr>
          <p:spPr>
            <a:xfrm>
              <a:off x="4051993"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gency FB" panose="020B0503020202020204" pitchFamily="34" charset="0"/>
              </a:endParaRPr>
            </a:p>
          </p:txBody>
        </p:sp>
        <p:sp>
          <p:nvSpPr>
            <p:cNvPr id="7" name="梯形 71"/>
            <p:cNvSpPr/>
            <p:nvPr/>
          </p:nvSpPr>
          <p:spPr>
            <a:xfrm rot="14580000" flipH="1">
              <a:off x="4859296"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8" name="淘宝网Chenying0907出品 7"/>
            <p:cNvSpPr/>
            <p:nvPr/>
          </p:nvSpPr>
          <p:spPr>
            <a:xfrm>
              <a:off x="4052375"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gency FB" panose="020B0503020202020204" pitchFamily="34" charset="0"/>
              </a:endParaRPr>
            </a:p>
          </p:txBody>
        </p:sp>
        <p:sp>
          <p:nvSpPr>
            <p:cNvPr id="9" name="梯形 8"/>
            <p:cNvSpPr/>
            <p:nvPr/>
          </p:nvSpPr>
          <p:spPr>
            <a:xfrm flipV="1">
              <a:off x="4344623"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grpSp>
      <p:grpSp>
        <p:nvGrpSpPr>
          <p:cNvPr id="63" name="淘宝网Chenying0907出品 62"/>
          <p:cNvGrpSpPr/>
          <p:nvPr/>
        </p:nvGrpSpPr>
        <p:grpSpPr>
          <a:xfrm>
            <a:off x="3172139" y="2009911"/>
            <a:ext cx="758455" cy="632637"/>
            <a:chOff x="4228234" y="2679573"/>
            <a:chExt cx="1010966" cy="843565"/>
          </a:xfrm>
        </p:grpSpPr>
        <p:sp>
          <p:nvSpPr>
            <p:cNvPr id="5" name="六边形 4"/>
            <p:cNvSpPr/>
            <p:nvPr/>
          </p:nvSpPr>
          <p:spPr>
            <a:xfrm>
              <a:off x="4241852" y="2679573"/>
              <a:ext cx="978537" cy="843565"/>
            </a:xfrm>
            <a:prstGeom prst="hexagon">
              <a:avLst/>
            </a:prstGeom>
            <a:solidFill>
              <a:srgbClr val="01ACBE"/>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51" name="淘宝网Chenying0907出品 1"/>
            <p:cNvSpPr txBox="1"/>
            <p:nvPr/>
          </p:nvSpPr>
          <p:spPr>
            <a:xfrm>
              <a:off x="4228234" y="2842334"/>
              <a:ext cx="1010966" cy="554030"/>
            </a:xfrm>
            <a:prstGeom prst="rect">
              <a:avLst/>
            </a:prstGeom>
            <a:noFill/>
          </p:spPr>
          <p:txBody>
            <a:bodyPr wrap="square" rtlCol="0">
              <a:spAutoFit/>
            </a:bodyPr>
            <a:lstStyle/>
            <a:p>
              <a:pPr algn="ctr"/>
              <a:r>
                <a:rPr lang="en-US" altLang="zh-CN" sz="2100" dirty="0">
                  <a:solidFill>
                    <a:prstClr val="white"/>
                  </a:solidFill>
                  <a:latin typeface="Agency FB" panose="020B0503020202020204" pitchFamily="34" charset="0"/>
                  <a:ea typeface="方正正黑简体" panose="02000000000000000000" pitchFamily="2" charset="-122"/>
                </a:rPr>
                <a:t>01</a:t>
              </a:r>
              <a:endParaRPr lang="zh-CN" altLang="en-US" sz="2100" dirty="0">
                <a:solidFill>
                  <a:prstClr val="white"/>
                </a:solidFill>
                <a:latin typeface="Agency FB" panose="020B0503020202020204" pitchFamily="34" charset="0"/>
                <a:ea typeface="方正正黑简体" panose="02000000000000000000" pitchFamily="2" charset="-122"/>
              </a:endParaRPr>
            </a:p>
          </p:txBody>
        </p:sp>
      </p:grpSp>
      <p:grpSp>
        <p:nvGrpSpPr>
          <p:cNvPr id="125" name="淘宝网Chenying0907出品 124"/>
          <p:cNvGrpSpPr/>
          <p:nvPr/>
        </p:nvGrpSpPr>
        <p:grpSpPr>
          <a:xfrm>
            <a:off x="2984753" y="2810578"/>
            <a:ext cx="1129332" cy="973211"/>
            <a:chOff x="3978461" y="3747190"/>
            <a:chExt cx="1505319" cy="1297689"/>
          </a:xfrm>
        </p:grpSpPr>
        <p:sp>
          <p:nvSpPr>
            <p:cNvPr id="22" name="梯形 21"/>
            <p:cNvSpPr/>
            <p:nvPr/>
          </p:nvSpPr>
          <p:spPr>
            <a:xfrm>
              <a:off x="4344623"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25" name="梯形 24"/>
            <p:cNvSpPr/>
            <p:nvPr/>
          </p:nvSpPr>
          <p:spPr>
            <a:xfrm flipV="1">
              <a:off x="4344623"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19" name="六边形 18"/>
            <p:cNvSpPr/>
            <p:nvPr/>
          </p:nvSpPr>
          <p:spPr>
            <a:xfrm>
              <a:off x="3978461"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20" name="淘宝网Chenying0907出品 19"/>
            <p:cNvSpPr/>
            <p:nvPr/>
          </p:nvSpPr>
          <p:spPr>
            <a:xfrm>
              <a:off x="4051993"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gency FB" panose="020B0503020202020204" pitchFamily="34" charset="0"/>
              </a:endParaRPr>
            </a:p>
          </p:txBody>
        </p:sp>
        <p:sp>
          <p:nvSpPr>
            <p:cNvPr id="23" name="梯形 71"/>
            <p:cNvSpPr/>
            <p:nvPr/>
          </p:nvSpPr>
          <p:spPr>
            <a:xfrm rot="14580000" flipH="1">
              <a:off x="4859296"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24" name="淘宝网Chenying0907出品 23"/>
            <p:cNvSpPr/>
            <p:nvPr/>
          </p:nvSpPr>
          <p:spPr>
            <a:xfrm>
              <a:off x="4052375"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gency FB" panose="020B0503020202020204" pitchFamily="34" charset="0"/>
              </a:endParaRPr>
            </a:p>
          </p:txBody>
        </p:sp>
      </p:grpSp>
      <p:grpSp>
        <p:nvGrpSpPr>
          <p:cNvPr id="110" name="淘宝网Chenying0907出品 109"/>
          <p:cNvGrpSpPr/>
          <p:nvPr/>
        </p:nvGrpSpPr>
        <p:grpSpPr>
          <a:xfrm>
            <a:off x="3172139" y="2980863"/>
            <a:ext cx="758455" cy="632637"/>
            <a:chOff x="4228234" y="3974251"/>
            <a:chExt cx="1010966" cy="843565"/>
          </a:xfrm>
        </p:grpSpPr>
        <p:sp>
          <p:nvSpPr>
            <p:cNvPr id="21" name="六边形 20"/>
            <p:cNvSpPr/>
            <p:nvPr/>
          </p:nvSpPr>
          <p:spPr>
            <a:xfrm>
              <a:off x="4241852" y="3974251"/>
              <a:ext cx="978537" cy="843565"/>
            </a:xfrm>
            <a:prstGeom prst="hexagon">
              <a:avLst/>
            </a:prstGeom>
            <a:solidFill>
              <a:srgbClr val="E87071"/>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52" name="淘宝网Chenying0907出品 26"/>
            <p:cNvSpPr txBox="1"/>
            <p:nvPr/>
          </p:nvSpPr>
          <p:spPr>
            <a:xfrm>
              <a:off x="4228234" y="4118519"/>
              <a:ext cx="1010966" cy="554030"/>
            </a:xfrm>
            <a:prstGeom prst="rect">
              <a:avLst/>
            </a:prstGeom>
            <a:noFill/>
          </p:spPr>
          <p:txBody>
            <a:bodyPr wrap="square" rtlCol="0">
              <a:spAutoFit/>
            </a:bodyPr>
            <a:lstStyle/>
            <a:p>
              <a:pPr algn="ctr"/>
              <a:r>
                <a:rPr lang="en-US" altLang="zh-CN" sz="2100" dirty="0">
                  <a:solidFill>
                    <a:prstClr val="white"/>
                  </a:solidFill>
                  <a:latin typeface="Agency FB" panose="020B0503020202020204" pitchFamily="34" charset="0"/>
                  <a:ea typeface="方正正黑简体" panose="02000000000000000000" pitchFamily="2" charset="-122"/>
                </a:rPr>
                <a:t>02</a:t>
              </a:r>
              <a:endParaRPr lang="zh-CN" altLang="en-US" sz="2100" dirty="0">
                <a:solidFill>
                  <a:prstClr val="white"/>
                </a:solidFill>
                <a:latin typeface="Agency FB" panose="020B0503020202020204" pitchFamily="34" charset="0"/>
                <a:ea typeface="方正正黑简体" panose="02000000000000000000" pitchFamily="2" charset="-122"/>
              </a:endParaRPr>
            </a:p>
          </p:txBody>
        </p:sp>
      </p:grpSp>
      <p:grpSp>
        <p:nvGrpSpPr>
          <p:cNvPr id="128" name="淘宝网Chenying0907出品 127"/>
          <p:cNvGrpSpPr/>
          <p:nvPr/>
        </p:nvGrpSpPr>
        <p:grpSpPr>
          <a:xfrm>
            <a:off x="4764577" y="1839626"/>
            <a:ext cx="1129332" cy="973211"/>
            <a:chOff x="6350839" y="2452512"/>
            <a:chExt cx="1505319" cy="1297689"/>
          </a:xfrm>
        </p:grpSpPr>
        <p:sp>
          <p:nvSpPr>
            <p:cNvPr id="30" name="梯形 29"/>
            <p:cNvSpPr/>
            <p:nvPr/>
          </p:nvSpPr>
          <p:spPr>
            <a:xfrm>
              <a:off x="6717001"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33" name="梯形 32"/>
            <p:cNvSpPr/>
            <p:nvPr/>
          </p:nvSpPr>
          <p:spPr>
            <a:xfrm flipV="1">
              <a:off x="6717001"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27" name="六边形 26"/>
            <p:cNvSpPr/>
            <p:nvPr/>
          </p:nvSpPr>
          <p:spPr>
            <a:xfrm>
              <a:off x="6350839"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28" name="淘宝网Chenying0907出品 27"/>
            <p:cNvSpPr/>
            <p:nvPr/>
          </p:nvSpPr>
          <p:spPr>
            <a:xfrm>
              <a:off x="6424371"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gency FB" panose="020B0503020202020204" pitchFamily="34" charset="0"/>
              </a:endParaRPr>
            </a:p>
          </p:txBody>
        </p:sp>
        <p:sp>
          <p:nvSpPr>
            <p:cNvPr id="31" name="梯形 71"/>
            <p:cNvSpPr/>
            <p:nvPr/>
          </p:nvSpPr>
          <p:spPr>
            <a:xfrm rot="14580000" flipH="1">
              <a:off x="7231674"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32" name="淘宝网Chenying0907出品 31"/>
            <p:cNvSpPr/>
            <p:nvPr/>
          </p:nvSpPr>
          <p:spPr>
            <a:xfrm>
              <a:off x="6424753"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gency FB" panose="020B0503020202020204" pitchFamily="34" charset="0"/>
              </a:endParaRPr>
            </a:p>
          </p:txBody>
        </p:sp>
      </p:grpSp>
      <p:grpSp>
        <p:nvGrpSpPr>
          <p:cNvPr id="98" name="淘宝网Chenying0907出品 97"/>
          <p:cNvGrpSpPr/>
          <p:nvPr/>
        </p:nvGrpSpPr>
        <p:grpSpPr>
          <a:xfrm>
            <a:off x="4941680" y="2009911"/>
            <a:ext cx="758455" cy="632637"/>
            <a:chOff x="6586905" y="2679573"/>
            <a:chExt cx="1010966" cy="843565"/>
          </a:xfrm>
        </p:grpSpPr>
        <p:sp>
          <p:nvSpPr>
            <p:cNvPr id="29" name="六边形 28"/>
            <p:cNvSpPr/>
            <p:nvPr/>
          </p:nvSpPr>
          <p:spPr>
            <a:xfrm>
              <a:off x="6614230" y="2679573"/>
              <a:ext cx="978537" cy="843565"/>
            </a:xfrm>
            <a:prstGeom prst="hexagon">
              <a:avLst/>
            </a:prstGeom>
            <a:solidFill>
              <a:srgbClr val="663A77"/>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53" name="淘宝网Chenying0907出品 47"/>
            <p:cNvSpPr txBox="1"/>
            <p:nvPr/>
          </p:nvSpPr>
          <p:spPr>
            <a:xfrm>
              <a:off x="6586905" y="2842334"/>
              <a:ext cx="1010966" cy="554030"/>
            </a:xfrm>
            <a:prstGeom prst="rect">
              <a:avLst/>
            </a:prstGeom>
            <a:noFill/>
          </p:spPr>
          <p:txBody>
            <a:bodyPr wrap="square" rtlCol="0">
              <a:spAutoFit/>
            </a:bodyPr>
            <a:lstStyle/>
            <a:p>
              <a:pPr algn="ctr"/>
              <a:r>
                <a:rPr lang="en-US" altLang="zh-CN" sz="2100" dirty="0">
                  <a:solidFill>
                    <a:prstClr val="white"/>
                  </a:solidFill>
                  <a:latin typeface="Agency FB" panose="020B0503020202020204" pitchFamily="34" charset="0"/>
                  <a:ea typeface="方正正黑简体" panose="02000000000000000000" pitchFamily="2" charset="-122"/>
                </a:rPr>
                <a:t>05</a:t>
              </a:r>
              <a:endParaRPr lang="zh-CN" altLang="en-US" sz="2100" dirty="0">
                <a:solidFill>
                  <a:prstClr val="white"/>
                </a:solidFill>
                <a:latin typeface="Agency FB" panose="020B0503020202020204" pitchFamily="34" charset="0"/>
                <a:ea typeface="方正正黑简体" panose="02000000000000000000" pitchFamily="2" charset="-122"/>
              </a:endParaRPr>
            </a:p>
          </p:txBody>
        </p:sp>
      </p:grpSp>
      <p:grpSp>
        <p:nvGrpSpPr>
          <p:cNvPr id="127" name="淘宝网Chenying0907出品 126"/>
          <p:cNvGrpSpPr/>
          <p:nvPr/>
        </p:nvGrpSpPr>
        <p:grpSpPr>
          <a:xfrm>
            <a:off x="4764577" y="2810578"/>
            <a:ext cx="1129332" cy="973211"/>
            <a:chOff x="6350839" y="3747190"/>
            <a:chExt cx="1505319" cy="1297689"/>
          </a:xfrm>
        </p:grpSpPr>
        <p:sp>
          <p:nvSpPr>
            <p:cNvPr id="46" name="梯形 45"/>
            <p:cNvSpPr/>
            <p:nvPr/>
          </p:nvSpPr>
          <p:spPr>
            <a:xfrm>
              <a:off x="6717001"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49" name="梯形 48"/>
            <p:cNvSpPr/>
            <p:nvPr/>
          </p:nvSpPr>
          <p:spPr>
            <a:xfrm flipV="1">
              <a:off x="6717001"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43" name="六边形 42"/>
            <p:cNvSpPr/>
            <p:nvPr/>
          </p:nvSpPr>
          <p:spPr>
            <a:xfrm>
              <a:off x="6350839"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44" name="淘宝网Chenying0907出品 43"/>
            <p:cNvSpPr/>
            <p:nvPr/>
          </p:nvSpPr>
          <p:spPr>
            <a:xfrm>
              <a:off x="6424371"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gency FB" panose="020B0503020202020204" pitchFamily="34" charset="0"/>
              </a:endParaRPr>
            </a:p>
          </p:txBody>
        </p:sp>
        <p:sp>
          <p:nvSpPr>
            <p:cNvPr id="47" name="梯形 71"/>
            <p:cNvSpPr/>
            <p:nvPr/>
          </p:nvSpPr>
          <p:spPr>
            <a:xfrm rot="14580000" flipH="1">
              <a:off x="7231674"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48" name="淘宝网Chenying0907出品 47"/>
            <p:cNvSpPr/>
            <p:nvPr/>
          </p:nvSpPr>
          <p:spPr>
            <a:xfrm>
              <a:off x="6424753"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gency FB" panose="020B0503020202020204" pitchFamily="34" charset="0"/>
              </a:endParaRPr>
            </a:p>
          </p:txBody>
        </p:sp>
      </p:grpSp>
      <p:grpSp>
        <p:nvGrpSpPr>
          <p:cNvPr id="114" name="淘宝网Chenying0907出品 113"/>
          <p:cNvGrpSpPr/>
          <p:nvPr/>
        </p:nvGrpSpPr>
        <p:grpSpPr>
          <a:xfrm>
            <a:off x="4941680" y="2980863"/>
            <a:ext cx="758455" cy="632637"/>
            <a:chOff x="6586905" y="3974251"/>
            <a:chExt cx="1010966" cy="843565"/>
          </a:xfrm>
        </p:grpSpPr>
        <p:sp>
          <p:nvSpPr>
            <p:cNvPr id="45" name="六边形 44"/>
            <p:cNvSpPr/>
            <p:nvPr/>
          </p:nvSpPr>
          <p:spPr>
            <a:xfrm>
              <a:off x="6614230" y="3974251"/>
              <a:ext cx="978537" cy="843565"/>
            </a:xfrm>
            <a:prstGeom prst="hexagon">
              <a:avLst/>
            </a:prstGeom>
            <a:solidFill>
              <a:srgbClr val="C65885"/>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54" name="淘宝网Chenying0907出品 50"/>
            <p:cNvSpPr txBox="1"/>
            <p:nvPr/>
          </p:nvSpPr>
          <p:spPr>
            <a:xfrm>
              <a:off x="6586905" y="4118519"/>
              <a:ext cx="1010966" cy="554030"/>
            </a:xfrm>
            <a:prstGeom prst="rect">
              <a:avLst/>
            </a:prstGeom>
            <a:noFill/>
          </p:spPr>
          <p:txBody>
            <a:bodyPr wrap="square" rtlCol="0">
              <a:spAutoFit/>
            </a:bodyPr>
            <a:lstStyle/>
            <a:p>
              <a:pPr algn="ctr"/>
              <a:r>
                <a:rPr lang="en-US" altLang="zh-CN" sz="2100" dirty="0">
                  <a:solidFill>
                    <a:prstClr val="white"/>
                  </a:solidFill>
                  <a:latin typeface="Agency FB" panose="020B0503020202020204" pitchFamily="34" charset="0"/>
                  <a:ea typeface="方正正黑简体" panose="02000000000000000000" pitchFamily="2" charset="-122"/>
                </a:rPr>
                <a:t>04</a:t>
              </a:r>
              <a:endParaRPr lang="zh-CN" altLang="en-US" sz="2100" dirty="0">
                <a:solidFill>
                  <a:prstClr val="white"/>
                </a:solidFill>
                <a:latin typeface="Agency FB" panose="020B0503020202020204" pitchFamily="34" charset="0"/>
                <a:ea typeface="方正正黑简体" panose="02000000000000000000" pitchFamily="2" charset="-122"/>
              </a:endParaRPr>
            </a:p>
          </p:txBody>
        </p:sp>
      </p:grpSp>
      <p:grpSp>
        <p:nvGrpSpPr>
          <p:cNvPr id="126" name="淘宝网Chenying0907出品 125"/>
          <p:cNvGrpSpPr/>
          <p:nvPr/>
        </p:nvGrpSpPr>
        <p:grpSpPr>
          <a:xfrm>
            <a:off x="3874648" y="3287369"/>
            <a:ext cx="1129332" cy="973211"/>
            <a:chOff x="5164627" y="4382948"/>
            <a:chExt cx="1505319" cy="1297689"/>
          </a:xfrm>
        </p:grpSpPr>
        <p:sp>
          <p:nvSpPr>
            <p:cNvPr id="38" name="梯形 37"/>
            <p:cNvSpPr/>
            <p:nvPr/>
          </p:nvSpPr>
          <p:spPr>
            <a:xfrm>
              <a:off x="5530789" y="5453575"/>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41" name="梯形 40"/>
            <p:cNvSpPr/>
            <p:nvPr/>
          </p:nvSpPr>
          <p:spPr>
            <a:xfrm flipV="1">
              <a:off x="5530789" y="4445491"/>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35" name="六边形 34"/>
            <p:cNvSpPr/>
            <p:nvPr/>
          </p:nvSpPr>
          <p:spPr>
            <a:xfrm>
              <a:off x="5164627" y="4382948"/>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36" name="淘宝网Chenying0907出品 35"/>
            <p:cNvSpPr/>
            <p:nvPr/>
          </p:nvSpPr>
          <p:spPr>
            <a:xfrm>
              <a:off x="5238159" y="4445492"/>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gency FB" panose="020B0503020202020204" pitchFamily="34" charset="0"/>
              </a:endParaRPr>
            </a:p>
          </p:txBody>
        </p:sp>
        <p:sp>
          <p:nvSpPr>
            <p:cNvPr id="39" name="梯形 71"/>
            <p:cNvSpPr/>
            <p:nvPr/>
          </p:nvSpPr>
          <p:spPr>
            <a:xfrm rot="14580000" flipH="1">
              <a:off x="6045462" y="4690928"/>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40" name="淘宝网Chenying0907出品 39"/>
            <p:cNvSpPr/>
            <p:nvPr/>
          </p:nvSpPr>
          <p:spPr>
            <a:xfrm>
              <a:off x="5238541" y="4449709"/>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gency FB" panose="020B0503020202020204" pitchFamily="34" charset="0"/>
              </a:endParaRPr>
            </a:p>
          </p:txBody>
        </p:sp>
      </p:grpSp>
      <p:grpSp>
        <p:nvGrpSpPr>
          <p:cNvPr id="112" name="淘宝网Chenying0907出品 111"/>
          <p:cNvGrpSpPr/>
          <p:nvPr/>
        </p:nvGrpSpPr>
        <p:grpSpPr>
          <a:xfrm>
            <a:off x="4045760" y="3457654"/>
            <a:ext cx="760618" cy="632637"/>
            <a:chOff x="5392706" y="4610009"/>
            <a:chExt cx="1013849" cy="843565"/>
          </a:xfrm>
        </p:grpSpPr>
        <p:sp>
          <p:nvSpPr>
            <p:cNvPr id="37" name="六边形 36"/>
            <p:cNvSpPr/>
            <p:nvPr/>
          </p:nvSpPr>
          <p:spPr>
            <a:xfrm>
              <a:off x="5428018" y="4610009"/>
              <a:ext cx="978537" cy="843565"/>
            </a:xfrm>
            <a:prstGeom prst="hexagon">
              <a:avLst/>
            </a:prstGeom>
            <a:solidFill>
              <a:srgbClr val="00AF92"/>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55" name="淘宝网Chenying0907出品 52"/>
            <p:cNvSpPr txBox="1"/>
            <p:nvPr/>
          </p:nvSpPr>
          <p:spPr>
            <a:xfrm>
              <a:off x="5392706" y="4771238"/>
              <a:ext cx="1010966" cy="554030"/>
            </a:xfrm>
            <a:prstGeom prst="rect">
              <a:avLst/>
            </a:prstGeom>
            <a:noFill/>
          </p:spPr>
          <p:txBody>
            <a:bodyPr wrap="square" rtlCol="0">
              <a:spAutoFit/>
            </a:bodyPr>
            <a:lstStyle/>
            <a:p>
              <a:pPr algn="ctr"/>
              <a:r>
                <a:rPr lang="en-US" altLang="zh-CN" sz="2100" dirty="0">
                  <a:solidFill>
                    <a:prstClr val="white"/>
                  </a:solidFill>
                  <a:latin typeface="Agency FB" panose="020B0503020202020204" pitchFamily="34" charset="0"/>
                  <a:ea typeface="方正正黑简体" panose="02000000000000000000" pitchFamily="2" charset="-122"/>
                </a:rPr>
                <a:t>03</a:t>
              </a:r>
              <a:endParaRPr lang="zh-CN" altLang="en-US" sz="2100" dirty="0">
                <a:solidFill>
                  <a:prstClr val="white"/>
                </a:solidFill>
                <a:latin typeface="Agency FB" panose="020B0503020202020204" pitchFamily="34" charset="0"/>
                <a:ea typeface="方正正黑简体" panose="02000000000000000000" pitchFamily="2" charset="-122"/>
              </a:endParaRPr>
            </a:p>
          </p:txBody>
        </p:sp>
      </p:grpSp>
      <p:grpSp>
        <p:nvGrpSpPr>
          <p:cNvPr id="117" name="淘宝网Chenying0907出品 116"/>
          <p:cNvGrpSpPr/>
          <p:nvPr/>
        </p:nvGrpSpPr>
        <p:grpSpPr>
          <a:xfrm>
            <a:off x="3874648" y="1353544"/>
            <a:ext cx="1129332" cy="973211"/>
            <a:chOff x="5164627" y="1804365"/>
            <a:chExt cx="1505319" cy="1297689"/>
          </a:xfrm>
        </p:grpSpPr>
        <p:sp>
          <p:nvSpPr>
            <p:cNvPr id="17" name="梯形 16"/>
            <p:cNvSpPr/>
            <p:nvPr/>
          </p:nvSpPr>
          <p:spPr>
            <a:xfrm flipV="1">
              <a:off x="5530789" y="1866908"/>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11" name="六边形 10"/>
            <p:cNvSpPr/>
            <p:nvPr/>
          </p:nvSpPr>
          <p:spPr>
            <a:xfrm>
              <a:off x="5164627" y="1804365"/>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12" name="淘宝网Chenying0907出品 11"/>
            <p:cNvSpPr/>
            <p:nvPr/>
          </p:nvSpPr>
          <p:spPr>
            <a:xfrm>
              <a:off x="5238159" y="1866909"/>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gency FB" panose="020B0503020202020204" pitchFamily="34" charset="0"/>
              </a:endParaRPr>
            </a:p>
          </p:txBody>
        </p:sp>
        <p:sp>
          <p:nvSpPr>
            <p:cNvPr id="14" name="梯形 13"/>
            <p:cNvSpPr/>
            <p:nvPr/>
          </p:nvSpPr>
          <p:spPr>
            <a:xfrm>
              <a:off x="5530789" y="2874992"/>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15" name="梯形 71"/>
            <p:cNvSpPr/>
            <p:nvPr/>
          </p:nvSpPr>
          <p:spPr>
            <a:xfrm rot="14580000" flipH="1">
              <a:off x="6045462" y="2112345"/>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16" name="淘宝网Chenying0907出品 15"/>
            <p:cNvSpPr/>
            <p:nvPr/>
          </p:nvSpPr>
          <p:spPr>
            <a:xfrm>
              <a:off x="5238541" y="1871126"/>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gency FB" panose="020B0503020202020204" pitchFamily="34" charset="0"/>
              </a:endParaRPr>
            </a:p>
          </p:txBody>
        </p:sp>
      </p:grpSp>
      <p:grpSp>
        <p:nvGrpSpPr>
          <p:cNvPr id="68" name="淘宝网Chenying0907出品 67"/>
          <p:cNvGrpSpPr/>
          <p:nvPr/>
        </p:nvGrpSpPr>
        <p:grpSpPr>
          <a:xfrm>
            <a:off x="4045760" y="1523829"/>
            <a:ext cx="760618" cy="632637"/>
            <a:chOff x="5392706" y="2031426"/>
            <a:chExt cx="1013849" cy="843565"/>
          </a:xfrm>
        </p:grpSpPr>
        <p:sp>
          <p:nvSpPr>
            <p:cNvPr id="13" name="六边形 12"/>
            <p:cNvSpPr/>
            <p:nvPr/>
          </p:nvSpPr>
          <p:spPr>
            <a:xfrm>
              <a:off x="5428018" y="2031426"/>
              <a:ext cx="978537" cy="843565"/>
            </a:xfrm>
            <a:prstGeom prst="hexagon">
              <a:avLst/>
            </a:prstGeom>
            <a:solidFill>
              <a:srgbClr val="FFB85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gency FB" panose="020B0503020202020204" pitchFamily="34" charset="0"/>
              </a:endParaRPr>
            </a:p>
          </p:txBody>
        </p:sp>
        <p:sp>
          <p:nvSpPr>
            <p:cNvPr id="56" name="淘宝网Chenying0907出品 54"/>
            <p:cNvSpPr txBox="1"/>
            <p:nvPr/>
          </p:nvSpPr>
          <p:spPr>
            <a:xfrm>
              <a:off x="5392706" y="2200064"/>
              <a:ext cx="1010966" cy="554030"/>
            </a:xfrm>
            <a:prstGeom prst="rect">
              <a:avLst/>
            </a:prstGeom>
            <a:noFill/>
          </p:spPr>
          <p:txBody>
            <a:bodyPr wrap="square" rtlCol="0">
              <a:spAutoFit/>
            </a:bodyPr>
            <a:lstStyle/>
            <a:p>
              <a:pPr algn="ctr"/>
              <a:r>
                <a:rPr lang="en-US" altLang="zh-CN" sz="2100" dirty="0">
                  <a:solidFill>
                    <a:prstClr val="white"/>
                  </a:solidFill>
                  <a:latin typeface="Agency FB" panose="020B0503020202020204" pitchFamily="34" charset="0"/>
                  <a:ea typeface="方正正黑简体" panose="02000000000000000000" pitchFamily="2" charset="-122"/>
                </a:rPr>
                <a:t>06</a:t>
              </a:r>
              <a:endParaRPr lang="zh-CN" altLang="en-US" sz="2100" dirty="0">
                <a:solidFill>
                  <a:prstClr val="white"/>
                </a:solidFill>
                <a:latin typeface="Agency FB" panose="020B0503020202020204" pitchFamily="34" charset="0"/>
                <a:ea typeface="方正正黑简体" panose="02000000000000000000" pitchFamily="2" charset="-122"/>
              </a:endParaRPr>
            </a:p>
          </p:txBody>
        </p:sp>
      </p:grpSp>
      <p:grpSp>
        <p:nvGrpSpPr>
          <p:cNvPr id="59" name="淘宝网Chenying0907出品 58"/>
          <p:cNvGrpSpPr/>
          <p:nvPr/>
        </p:nvGrpSpPr>
        <p:grpSpPr>
          <a:xfrm>
            <a:off x="4947469" y="1518175"/>
            <a:ext cx="1951284" cy="269488"/>
            <a:chOff x="5415884" y="5002052"/>
            <a:chExt cx="2972305" cy="359338"/>
          </a:xfrm>
        </p:grpSpPr>
        <p:sp>
          <p:nvSpPr>
            <p:cNvPr id="60" name="淘宝网Chenying0907出品 59"/>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淘宝网Chenying0907出品 60"/>
            <p:cNvSpPr/>
            <p:nvPr/>
          </p:nvSpPr>
          <p:spPr>
            <a:xfrm flipH="1">
              <a:off x="5415884" y="5002052"/>
              <a:ext cx="118316" cy="122544"/>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4" name="淘宝网Chenying0907出品 63"/>
          <p:cNvGrpSpPr/>
          <p:nvPr/>
        </p:nvGrpSpPr>
        <p:grpSpPr>
          <a:xfrm>
            <a:off x="5826417" y="2519593"/>
            <a:ext cx="1072334" cy="269488"/>
            <a:chOff x="5415884" y="5002052"/>
            <a:chExt cx="1633441" cy="359338"/>
          </a:xfrm>
        </p:grpSpPr>
        <p:sp>
          <p:nvSpPr>
            <p:cNvPr id="65" name="淘宝网Chenying0907出品 64"/>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 name="淘宝网Chenying0907出品 65"/>
            <p:cNvSpPr/>
            <p:nvPr/>
          </p:nvSpPr>
          <p:spPr>
            <a:xfrm flipH="1">
              <a:off x="5415884" y="5002052"/>
              <a:ext cx="118316" cy="122544"/>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9" name="淘宝网Chenying0907出品 68"/>
          <p:cNvGrpSpPr/>
          <p:nvPr/>
        </p:nvGrpSpPr>
        <p:grpSpPr>
          <a:xfrm>
            <a:off x="5826417" y="3509470"/>
            <a:ext cx="1072334" cy="269488"/>
            <a:chOff x="5415884" y="5002052"/>
            <a:chExt cx="1633441" cy="359338"/>
          </a:xfrm>
        </p:grpSpPr>
        <p:sp>
          <p:nvSpPr>
            <p:cNvPr id="70" name="淘宝网Chenying0907出品 69"/>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 name="淘宝网Chenying0907出品 70"/>
            <p:cNvSpPr/>
            <p:nvPr/>
          </p:nvSpPr>
          <p:spPr>
            <a:xfrm flipH="1">
              <a:off x="5415884" y="5002052"/>
              <a:ext cx="118316" cy="122544"/>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淘宝网Chenying0907出品 71"/>
          <p:cNvGrpSpPr/>
          <p:nvPr/>
        </p:nvGrpSpPr>
        <p:grpSpPr>
          <a:xfrm flipH="1" flipV="1">
            <a:off x="1970456" y="3819836"/>
            <a:ext cx="1973654" cy="265311"/>
            <a:chOff x="5415884" y="5007622"/>
            <a:chExt cx="3006387" cy="353769"/>
          </a:xfrm>
        </p:grpSpPr>
        <p:sp>
          <p:nvSpPr>
            <p:cNvPr id="73" name="淘宝网Chenying0907出品 72"/>
            <p:cNvSpPr/>
            <p:nvPr/>
          </p:nvSpPr>
          <p:spPr>
            <a:xfrm flipH="1">
              <a:off x="5521870" y="5063234"/>
              <a:ext cx="290040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4" name="淘宝网Chenying0907出品 73"/>
            <p:cNvSpPr/>
            <p:nvPr/>
          </p:nvSpPr>
          <p:spPr>
            <a:xfrm flipH="1">
              <a:off x="5415884" y="5007622"/>
              <a:ext cx="118316" cy="111404"/>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4" name="淘宝网Chenying0907出品 93"/>
          <p:cNvGrpSpPr/>
          <p:nvPr/>
        </p:nvGrpSpPr>
        <p:grpSpPr>
          <a:xfrm flipH="1" flipV="1">
            <a:off x="1958353" y="2847035"/>
            <a:ext cx="1082514" cy="265312"/>
            <a:chOff x="5415884" y="5007622"/>
            <a:chExt cx="1648950" cy="353770"/>
          </a:xfrm>
        </p:grpSpPr>
        <p:sp>
          <p:nvSpPr>
            <p:cNvPr id="95" name="淘宝网Chenying0907出品 94"/>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6" name="淘宝网Chenying0907出品 95"/>
            <p:cNvSpPr/>
            <p:nvPr/>
          </p:nvSpPr>
          <p:spPr>
            <a:xfrm flipH="1">
              <a:off x="5415884" y="5007622"/>
              <a:ext cx="118316" cy="111404"/>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9" name="淘宝网Chenying0907出品 98"/>
          <p:cNvGrpSpPr/>
          <p:nvPr/>
        </p:nvGrpSpPr>
        <p:grpSpPr>
          <a:xfrm flipH="1" flipV="1">
            <a:off x="1958353" y="1871361"/>
            <a:ext cx="1082514" cy="265312"/>
            <a:chOff x="5415884" y="5007622"/>
            <a:chExt cx="1648950" cy="353770"/>
          </a:xfrm>
        </p:grpSpPr>
        <p:sp>
          <p:nvSpPr>
            <p:cNvPr id="100" name="淘宝网Chenying0907出品 99"/>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1" name="淘宝网Chenying0907出品 100"/>
            <p:cNvSpPr/>
            <p:nvPr/>
          </p:nvSpPr>
          <p:spPr>
            <a:xfrm flipH="1">
              <a:off x="5415884" y="5007622"/>
              <a:ext cx="118316" cy="111404"/>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29" name="淘宝网Chenying0907出品 128"/>
          <p:cNvGrpSpPr/>
          <p:nvPr/>
        </p:nvGrpSpPr>
        <p:grpSpPr>
          <a:xfrm>
            <a:off x="1277068" y="1071937"/>
            <a:ext cx="1589254" cy="846779"/>
            <a:chOff x="1702718" y="1670706"/>
            <a:chExt cx="2118362" cy="1129104"/>
          </a:xfrm>
        </p:grpSpPr>
        <p:sp>
          <p:nvSpPr>
            <p:cNvPr id="88" name="淘宝网Chenying0907出品 32"/>
            <p:cNvSpPr>
              <a:spLocks noEditPoints="1"/>
            </p:cNvSpPr>
            <p:nvPr/>
          </p:nvSpPr>
          <p:spPr bwMode="auto">
            <a:xfrm>
              <a:off x="1798061" y="1709757"/>
              <a:ext cx="346328" cy="247893"/>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rgbClr val="01ACBE"/>
            </a:solidFill>
            <a:ln>
              <a:noFill/>
            </a:ln>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sp>
          <p:nvSpPr>
            <p:cNvPr id="102" name="淘宝网Chenying0907出品 164"/>
            <p:cNvSpPr txBox="1"/>
            <p:nvPr/>
          </p:nvSpPr>
          <p:spPr>
            <a:xfrm>
              <a:off x="2133774" y="1670706"/>
              <a:ext cx="1687306" cy="369353"/>
            </a:xfrm>
            <a:prstGeom prst="rect">
              <a:avLst/>
            </a:prstGeom>
            <a:noFill/>
          </p:spPr>
          <p:txBody>
            <a:bodyPr wrap="square" rtlCol="0">
              <a:spAutoFit/>
            </a:bodyPr>
            <a:lstStyle/>
            <a:p>
              <a:pPr algn="l"/>
              <a:r>
                <a:rPr lang="zh-CN" altLang="en-US" sz="1200" b="0" dirty="0">
                  <a:solidFill>
                    <a:srgbClr val="01ACBE"/>
                  </a:solidFill>
                  <a:latin typeface="方正正黑简体" panose="02000000000000000000" pitchFamily="2" charset="-122"/>
                  <a:ea typeface="方正正黑简体" panose="02000000000000000000" pitchFamily="2" charset="-122"/>
                </a:rPr>
                <a:t>专业团队</a:t>
              </a:r>
            </a:p>
          </p:txBody>
        </p:sp>
        <p:sp>
          <p:nvSpPr>
            <p:cNvPr id="104" name="淘宝网Chenying0907出品 113"/>
            <p:cNvSpPr txBox="1"/>
            <p:nvPr/>
          </p:nvSpPr>
          <p:spPr>
            <a:xfrm>
              <a:off x="1702718" y="1958505"/>
              <a:ext cx="2067467" cy="841305"/>
            </a:xfrm>
            <a:prstGeom prst="rect">
              <a:avLst/>
            </a:prstGeom>
            <a:noFill/>
          </p:spPr>
          <p:txBody>
            <a:bodyPr wrap="square" rtlCol="0">
              <a:spAutoFit/>
            </a:bodyPr>
            <a:lstStyle/>
            <a:p>
              <a:pPr algn="just">
                <a:lnSpc>
                  <a:spcPct val="150000"/>
                </a:lnSpc>
              </a:pPr>
              <a:r>
                <a:rPr lang="zh-CN" altLang="en-US" sz="800" b="0" dirty="0">
                  <a:solidFill>
                    <a:schemeClr val="tx1">
                      <a:lumMod val="50000"/>
                      <a:lumOff val="50000"/>
                    </a:schemeClr>
                  </a:solidFill>
                  <a:latin typeface="方正正黑简体" panose="02000000000000000000" pitchFamily="2" charset="-122"/>
                  <a:ea typeface="方正正黑简体" panose="02000000000000000000" pitchFamily="2" charset="-122"/>
                </a:rPr>
                <a:t>单击添加详细文字说明，或复制文本黏贴自此右键只保留文字</a:t>
              </a:r>
            </a:p>
          </p:txBody>
        </p:sp>
      </p:grpSp>
      <p:grpSp>
        <p:nvGrpSpPr>
          <p:cNvPr id="130" name="淘宝网Chenying0907出品 129"/>
          <p:cNvGrpSpPr/>
          <p:nvPr/>
        </p:nvGrpSpPr>
        <p:grpSpPr>
          <a:xfrm>
            <a:off x="1253379" y="2172864"/>
            <a:ext cx="1649474" cy="677675"/>
            <a:chOff x="1707048" y="2971680"/>
            <a:chExt cx="2198631" cy="903619"/>
          </a:xfrm>
        </p:grpSpPr>
        <p:grpSp>
          <p:nvGrpSpPr>
            <p:cNvPr id="85" name="淘宝网Chenying0907出品 84"/>
            <p:cNvGrpSpPr/>
            <p:nvPr/>
          </p:nvGrpSpPr>
          <p:grpSpPr>
            <a:xfrm>
              <a:off x="1816005" y="3027926"/>
              <a:ext cx="281614" cy="254819"/>
              <a:chOff x="8578850" y="285750"/>
              <a:chExt cx="817563" cy="739775"/>
            </a:xfrm>
            <a:solidFill>
              <a:srgbClr val="E87071"/>
            </a:solidFill>
          </p:grpSpPr>
          <p:sp>
            <p:nvSpPr>
              <p:cNvPr id="86" name="淘宝网Chenying0907出品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sp>
            <p:nvSpPr>
              <p:cNvPr id="87" name="淘宝网Chenying0907出品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grpSp>
        <p:sp>
          <p:nvSpPr>
            <p:cNvPr id="97" name="淘宝网Chenying0907出品 159"/>
            <p:cNvSpPr txBox="1"/>
            <p:nvPr/>
          </p:nvSpPr>
          <p:spPr>
            <a:xfrm>
              <a:off x="2111239" y="2971680"/>
              <a:ext cx="1601971" cy="369353"/>
            </a:xfrm>
            <a:prstGeom prst="rect">
              <a:avLst/>
            </a:prstGeom>
            <a:noFill/>
          </p:spPr>
          <p:txBody>
            <a:bodyPr wrap="square" rtlCol="0">
              <a:spAutoFit/>
            </a:bodyPr>
            <a:lstStyle/>
            <a:p>
              <a:pPr algn="l"/>
              <a:r>
                <a:rPr lang="zh-CN" altLang="en-US" sz="1200" b="0" dirty="0">
                  <a:solidFill>
                    <a:srgbClr val="E87071"/>
                  </a:solidFill>
                  <a:latin typeface="方正正黑简体" panose="02000000000000000000" pitchFamily="2" charset="-122"/>
                  <a:ea typeface="方正正黑简体" panose="02000000000000000000" pitchFamily="2" charset="-122"/>
                </a:rPr>
                <a:t>品质保障</a:t>
              </a:r>
            </a:p>
          </p:txBody>
        </p:sp>
        <p:sp>
          <p:nvSpPr>
            <p:cNvPr id="105" name="淘宝网Chenying0907出品 113"/>
            <p:cNvSpPr txBox="1"/>
            <p:nvPr/>
          </p:nvSpPr>
          <p:spPr>
            <a:xfrm>
              <a:off x="1707048" y="3259710"/>
              <a:ext cx="2198631" cy="615589"/>
            </a:xfrm>
            <a:prstGeom prst="rect">
              <a:avLst/>
            </a:prstGeom>
            <a:noFill/>
          </p:spPr>
          <p:txBody>
            <a:bodyPr wrap="square" rtlCol="0">
              <a:spAutoFit/>
            </a:bodyPr>
            <a:lstStyle/>
            <a:p>
              <a:pPr algn="just">
                <a:lnSpc>
                  <a:spcPct val="150000"/>
                </a:lnSpc>
              </a:pPr>
              <a:r>
                <a:rPr lang="zh-CN" altLang="en-US" sz="800" b="0" dirty="0">
                  <a:solidFill>
                    <a:schemeClr val="tx1">
                      <a:lumMod val="50000"/>
                      <a:lumOff val="50000"/>
                    </a:schemeClr>
                  </a:solidFill>
                  <a:latin typeface="方正正黑简体" panose="02000000000000000000" pitchFamily="2" charset="-122"/>
                  <a:ea typeface="方正正黑简体" panose="02000000000000000000" pitchFamily="2" charset="-122"/>
                </a:rPr>
                <a:t>单击添加详细文字说明，或复制文本黏贴自此右键只保留文字</a:t>
              </a:r>
            </a:p>
          </p:txBody>
        </p:sp>
      </p:grpSp>
      <p:grpSp>
        <p:nvGrpSpPr>
          <p:cNvPr id="131" name="淘宝网Chenying0907出品 130"/>
          <p:cNvGrpSpPr/>
          <p:nvPr/>
        </p:nvGrpSpPr>
        <p:grpSpPr>
          <a:xfrm>
            <a:off x="1358999" y="3204283"/>
            <a:ext cx="1651138" cy="702293"/>
            <a:chOff x="1811447" y="4272161"/>
            <a:chExt cx="2200849" cy="936446"/>
          </a:xfrm>
        </p:grpSpPr>
        <p:grpSp>
          <p:nvGrpSpPr>
            <p:cNvPr id="89" name="淘宝网Chenying0907出品 88"/>
            <p:cNvGrpSpPr/>
            <p:nvPr/>
          </p:nvGrpSpPr>
          <p:grpSpPr>
            <a:xfrm>
              <a:off x="1811447" y="4272161"/>
              <a:ext cx="270029" cy="304739"/>
              <a:chOff x="10815638" y="1174750"/>
              <a:chExt cx="728663" cy="822325"/>
            </a:xfrm>
            <a:solidFill>
              <a:srgbClr val="00AF92"/>
            </a:solidFill>
          </p:grpSpPr>
          <p:sp>
            <p:nvSpPr>
              <p:cNvPr id="90" name="淘宝网Chenying0907出品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sp>
            <p:nvSpPr>
              <p:cNvPr id="91" name="淘宝网Chenying0907出品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grpSp>
        <p:sp>
          <p:nvSpPr>
            <p:cNvPr id="92" name="淘宝网Chenying0907出品 154"/>
            <p:cNvSpPr txBox="1"/>
            <p:nvPr/>
          </p:nvSpPr>
          <p:spPr>
            <a:xfrm>
              <a:off x="2082879" y="4306270"/>
              <a:ext cx="1541131" cy="369354"/>
            </a:xfrm>
            <a:prstGeom prst="rect">
              <a:avLst/>
            </a:prstGeom>
            <a:noFill/>
          </p:spPr>
          <p:txBody>
            <a:bodyPr wrap="square" rtlCol="0">
              <a:spAutoFit/>
            </a:bodyPr>
            <a:lstStyle/>
            <a:p>
              <a:pPr algn="l"/>
              <a:r>
                <a:rPr lang="zh-CN" altLang="en-US" sz="1200" b="0" dirty="0">
                  <a:solidFill>
                    <a:srgbClr val="00AF92"/>
                  </a:solidFill>
                  <a:latin typeface="方正正黑简体" panose="02000000000000000000" pitchFamily="2" charset="-122"/>
                  <a:ea typeface="方正正黑简体" panose="02000000000000000000" pitchFamily="2" charset="-122"/>
                </a:rPr>
                <a:t>系统科学</a:t>
              </a:r>
            </a:p>
          </p:txBody>
        </p:sp>
        <p:sp>
          <p:nvSpPr>
            <p:cNvPr id="106" name="淘宝网Chenying0907出品 113"/>
            <p:cNvSpPr txBox="1"/>
            <p:nvPr/>
          </p:nvSpPr>
          <p:spPr>
            <a:xfrm>
              <a:off x="1811447" y="4593018"/>
              <a:ext cx="2200849" cy="615589"/>
            </a:xfrm>
            <a:prstGeom prst="rect">
              <a:avLst/>
            </a:prstGeom>
            <a:noFill/>
          </p:spPr>
          <p:txBody>
            <a:bodyPr wrap="square" rtlCol="0">
              <a:spAutoFit/>
            </a:bodyPr>
            <a:lstStyle/>
            <a:p>
              <a:pPr algn="just">
                <a:lnSpc>
                  <a:spcPct val="150000"/>
                </a:lnSpc>
              </a:pPr>
              <a:r>
                <a:rPr lang="zh-CN" altLang="en-US" sz="800" b="0" dirty="0">
                  <a:solidFill>
                    <a:schemeClr val="tx1">
                      <a:lumMod val="50000"/>
                      <a:lumOff val="50000"/>
                    </a:schemeClr>
                  </a:solidFill>
                  <a:latin typeface="方正正黑简体" panose="02000000000000000000" pitchFamily="2" charset="-122"/>
                  <a:ea typeface="方正正黑简体" panose="02000000000000000000" pitchFamily="2" charset="-122"/>
                </a:rPr>
                <a:t>单击添加详细文字说明，或复制文本黏贴自此右键只保留文字</a:t>
              </a:r>
            </a:p>
          </p:txBody>
        </p:sp>
      </p:grpSp>
      <p:grpSp>
        <p:nvGrpSpPr>
          <p:cNvPr id="134" name="淘宝网Chenying0907出品 133"/>
          <p:cNvGrpSpPr/>
          <p:nvPr/>
        </p:nvGrpSpPr>
        <p:grpSpPr>
          <a:xfrm>
            <a:off x="6431887" y="1767942"/>
            <a:ext cx="1661244" cy="711121"/>
            <a:chOff x="8573242" y="2356927"/>
            <a:chExt cx="2214319" cy="948216"/>
          </a:xfrm>
        </p:grpSpPr>
        <p:sp>
          <p:nvSpPr>
            <p:cNvPr id="57" name="淘宝网Chenying0907出品 117"/>
            <p:cNvSpPr txBox="1"/>
            <p:nvPr/>
          </p:nvSpPr>
          <p:spPr>
            <a:xfrm>
              <a:off x="8840807" y="2356927"/>
              <a:ext cx="1645308" cy="369353"/>
            </a:xfrm>
            <a:prstGeom prst="rect">
              <a:avLst/>
            </a:prstGeom>
            <a:noFill/>
          </p:spPr>
          <p:txBody>
            <a:bodyPr wrap="square" rtlCol="0">
              <a:spAutoFit/>
            </a:bodyPr>
            <a:lstStyle/>
            <a:p>
              <a:pPr algn="l"/>
              <a:r>
                <a:rPr lang="zh-CN" altLang="en-US" sz="1200" b="0" dirty="0">
                  <a:solidFill>
                    <a:srgbClr val="FFB850"/>
                  </a:solidFill>
                  <a:latin typeface="方正正黑简体" panose="02000000000000000000" pitchFamily="2" charset="-122"/>
                  <a:ea typeface="方正正黑简体" panose="02000000000000000000" pitchFamily="2" charset="-122"/>
                </a:rPr>
                <a:t>快捷共赢</a:t>
              </a:r>
            </a:p>
          </p:txBody>
        </p:sp>
        <p:grpSp>
          <p:nvGrpSpPr>
            <p:cNvPr id="75" name="Group 11"/>
            <p:cNvGrpSpPr>
              <a:grpSpLocks noChangeAspect="1"/>
            </p:cNvGrpSpPr>
            <p:nvPr/>
          </p:nvGrpSpPr>
          <p:grpSpPr bwMode="auto">
            <a:xfrm>
              <a:off x="8573242" y="2380412"/>
              <a:ext cx="307453" cy="267243"/>
              <a:chOff x="4838" y="1902"/>
              <a:chExt cx="497" cy="432"/>
            </a:xfrm>
            <a:solidFill>
              <a:srgbClr val="FFB850"/>
            </a:solidFill>
          </p:grpSpPr>
          <p:sp>
            <p:nvSpPr>
              <p:cNvPr id="76" name="淘宝网Chenying0907出品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sp>
            <p:nvSpPr>
              <p:cNvPr id="77" name="淘宝网Chenying0907出品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sp>
            <p:nvSpPr>
              <p:cNvPr id="78" name="淘宝网Chenying0907出品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grpSp>
        <p:sp>
          <p:nvSpPr>
            <p:cNvPr id="107" name="淘宝网Chenying0907出品 113"/>
            <p:cNvSpPr txBox="1"/>
            <p:nvPr/>
          </p:nvSpPr>
          <p:spPr>
            <a:xfrm>
              <a:off x="8611366" y="2689554"/>
              <a:ext cx="2176195" cy="615589"/>
            </a:xfrm>
            <a:prstGeom prst="rect">
              <a:avLst/>
            </a:prstGeom>
            <a:noFill/>
          </p:spPr>
          <p:txBody>
            <a:bodyPr wrap="square" rtlCol="0">
              <a:spAutoFit/>
            </a:bodyPr>
            <a:lstStyle/>
            <a:p>
              <a:pPr algn="just">
                <a:lnSpc>
                  <a:spcPct val="150000"/>
                </a:lnSpc>
              </a:pPr>
              <a:r>
                <a:rPr lang="zh-CN" altLang="en-US" sz="800" b="0" dirty="0">
                  <a:solidFill>
                    <a:schemeClr val="tx1">
                      <a:lumMod val="50000"/>
                      <a:lumOff val="50000"/>
                    </a:schemeClr>
                  </a:solidFill>
                  <a:latin typeface="方正正黑简体" panose="02000000000000000000" pitchFamily="2" charset="-122"/>
                  <a:ea typeface="方正正黑简体" panose="02000000000000000000" pitchFamily="2" charset="-122"/>
                </a:rPr>
                <a:t>单击添加详细文字说明，或复制文本黏贴自此右键只保留文字</a:t>
              </a:r>
            </a:p>
          </p:txBody>
        </p:sp>
      </p:grpSp>
      <p:grpSp>
        <p:nvGrpSpPr>
          <p:cNvPr id="133" name="淘宝网Chenying0907出品 132"/>
          <p:cNvGrpSpPr/>
          <p:nvPr/>
        </p:nvGrpSpPr>
        <p:grpSpPr>
          <a:xfrm>
            <a:off x="6426025" y="2769363"/>
            <a:ext cx="1639556" cy="642123"/>
            <a:chOff x="8565431" y="3692229"/>
            <a:chExt cx="2185410" cy="856212"/>
          </a:xfrm>
        </p:grpSpPr>
        <p:sp>
          <p:nvSpPr>
            <p:cNvPr id="62" name="淘宝网Chenying0907出品 122"/>
            <p:cNvSpPr txBox="1"/>
            <p:nvPr/>
          </p:nvSpPr>
          <p:spPr>
            <a:xfrm>
              <a:off x="8840809" y="3692229"/>
              <a:ext cx="1645308" cy="369353"/>
            </a:xfrm>
            <a:prstGeom prst="rect">
              <a:avLst/>
            </a:prstGeom>
            <a:noFill/>
          </p:spPr>
          <p:txBody>
            <a:bodyPr wrap="square" rtlCol="0">
              <a:spAutoFit/>
            </a:bodyPr>
            <a:lstStyle/>
            <a:p>
              <a:pPr algn="l"/>
              <a:r>
                <a:rPr lang="zh-CN" altLang="en-US" sz="1200" b="0" dirty="0">
                  <a:solidFill>
                    <a:srgbClr val="663A77"/>
                  </a:solidFill>
                  <a:latin typeface="方正正黑简体" panose="02000000000000000000" pitchFamily="2" charset="-122"/>
                  <a:ea typeface="方正正黑简体" panose="02000000000000000000" pitchFamily="2" charset="-122"/>
                </a:rPr>
                <a:t>知识产权</a:t>
              </a:r>
            </a:p>
          </p:txBody>
        </p:sp>
        <p:sp>
          <p:nvSpPr>
            <p:cNvPr id="79" name="淘宝网Chenying0907出品 18"/>
            <p:cNvSpPr>
              <a:spLocks noEditPoints="1"/>
            </p:cNvSpPr>
            <p:nvPr/>
          </p:nvSpPr>
          <p:spPr bwMode="auto">
            <a:xfrm>
              <a:off x="8565431" y="3732241"/>
              <a:ext cx="303924" cy="226825"/>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663A77"/>
            </a:solidFill>
            <a:ln>
              <a:noFill/>
            </a:ln>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sp>
          <p:nvSpPr>
            <p:cNvPr id="108" name="淘宝网Chenying0907出品 113"/>
            <p:cNvSpPr txBox="1"/>
            <p:nvPr/>
          </p:nvSpPr>
          <p:spPr>
            <a:xfrm>
              <a:off x="8683374" y="3963632"/>
              <a:ext cx="2067467" cy="584809"/>
            </a:xfrm>
            <a:prstGeom prst="rect">
              <a:avLst/>
            </a:prstGeom>
            <a:noFill/>
          </p:spPr>
          <p:txBody>
            <a:bodyPr wrap="square" rtlCol="0">
              <a:spAutoFit/>
            </a:bodyPr>
            <a:lstStyle/>
            <a:p>
              <a:pPr algn="just">
                <a:lnSpc>
                  <a:spcPct val="150000"/>
                </a:lnSpc>
              </a:pPr>
              <a:r>
                <a:rPr lang="zh-CN" altLang="en-US" sz="750" b="0" dirty="0">
                  <a:solidFill>
                    <a:schemeClr val="tx1">
                      <a:lumMod val="50000"/>
                      <a:lumOff val="50000"/>
                    </a:schemeClr>
                  </a:solidFill>
                  <a:latin typeface="方正正黑简体" panose="02000000000000000000" pitchFamily="2" charset="-122"/>
                  <a:ea typeface="方正正黑简体" panose="02000000000000000000" pitchFamily="2" charset="-122"/>
                </a:rPr>
                <a:t>单击添加详细文字说明，或复制文本黏贴自此右键只保留文字</a:t>
              </a:r>
            </a:p>
          </p:txBody>
        </p:sp>
      </p:grpSp>
      <p:grpSp>
        <p:nvGrpSpPr>
          <p:cNvPr id="132" name="淘宝网Chenying0907出品 131"/>
          <p:cNvGrpSpPr/>
          <p:nvPr/>
        </p:nvGrpSpPr>
        <p:grpSpPr>
          <a:xfrm>
            <a:off x="6438819" y="3734789"/>
            <a:ext cx="1654311" cy="696961"/>
            <a:chOff x="8582484" y="4979543"/>
            <a:chExt cx="2205078" cy="929335"/>
          </a:xfrm>
        </p:grpSpPr>
        <p:sp>
          <p:nvSpPr>
            <p:cNvPr id="67" name="淘宝网Chenying0907出品 127"/>
            <p:cNvSpPr txBox="1"/>
            <p:nvPr/>
          </p:nvSpPr>
          <p:spPr>
            <a:xfrm>
              <a:off x="8840810" y="5012140"/>
              <a:ext cx="1645308" cy="369353"/>
            </a:xfrm>
            <a:prstGeom prst="rect">
              <a:avLst/>
            </a:prstGeom>
            <a:noFill/>
          </p:spPr>
          <p:txBody>
            <a:bodyPr wrap="square" rtlCol="0">
              <a:spAutoFit/>
            </a:bodyPr>
            <a:lstStyle/>
            <a:p>
              <a:pPr algn="l"/>
              <a:r>
                <a:rPr lang="zh-CN" altLang="en-US" sz="1200" b="0" dirty="0">
                  <a:solidFill>
                    <a:srgbClr val="C65885"/>
                  </a:solidFill>
                  <a:latin typeface="方正正黑简体" panose="02000000000000000000" pitchFamily="2" charset="-122"/>
                  <a:ea typeface="方正正黑简体" panose="02000000000000000000" pitchFamily="2" charset="-122"/>
                </a:rPr>
                <a:t>品质保障</a:t>
              </a:r>
            </a:p>
          </p:txBody>
        </p:sp>
        <p:grpSp>
          <p:nvGrpSpPr>
            <p:cNvPr id="80" name="Group 4"/>
            <p:cNvGrpSpPr>
              <a:grpSpLocks noChangeAspect="1"/>
            </p:cNvGrpSpPr>
            <p:nvPr/>
          </p:nvGrpSpPr>
          <p:grpSpPr bwMode="auto">
            <a:xfrm>
              <a:off x="8582484" y="4979543"/>
              <a:ext cx="215855" cy="316960"/>
              <a:chOff x="3540" y="531"/>
              <a:chExt cx="348" cy="511"/>
            </a:xfrm>
            <a:solidFill>
              <a:srgbClr val="C65885"/>
            </a:solidFill>
          </p:grpSpPr>
          <p:sp>
            <p:nvSpPr>
              <p:cNvPr id="81" name="淘宝网Chenying0907出品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sp>
            <p:nvSpPr>
              <p:cNvPr id="82" name="淘宝网Chenying0907出品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sp>
            <p:nvSpPr>
              <p:cNvPr id="83" name="淘宝网Chenying0907出品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sp>
            <p:nvSpPr>
              <p:cNvPr id="84" name="淘宝网Chenying0907出品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b="0">
                  <a:solidFill>
                    <a:prstClr val="black"/>
                  </a:solidFill>
                  <a:latin typeface="方正正黑简体" panose="02000000000000000000" pitchFamily="2" charset="-122"/>
                  <a:ea typeface="方正正黑简体" panose="02000000000000000000" pitchFamily="2" charset="-122"/>
                </a:endParaRPr>
              </a:p>
            </p:txBody>
          </p:sp>
        </p:grpSp>
        <p:sp>
          <p:nvSpPr>
            <p:cNvPr id="109" name="淘宝网Chenying0907出品 113"/>
            <p:cNvSpPr txBox="1"/>
            <p:nvPr/>
          </p:nvSpPr>
          <p:spPr>
            <a:xfrm>
              <a:off x="8720096" y="5324068"/>
              <a:ext cx="2067466" cy="584810"/>
            </a:xfrm>
            <a:prstGeom prst="rect">
              <a:avLst/>
            </a:prstGeom>
            <a:noFill/>
          </p:spPr>
          <p:txBody>
            <a:bodyPr wrap="square" rtlCol="0">
              <a:spAutoFit/>
            </a:bodyPr>
            <a:lstStyle/>
            <a:p>
              <a:pPr algn="just">
                <a:lnSpc>
                  <a:spcPct val="150000"/>
                </a:lnSpc>
              </a:pPr>
              <a:r>
                <a:rPr lang="zh-CN" altLang="en-US" sz="750" b="0" dirty="0">
                  <a:solidFill>
                    <a:schemeClr val="tx1">
                      <a:lumMod val="50000"/>
                      <a:lumOff val="50000"/>
                    </a:schemeClr>
                  </a:solidFill>
                  <a:latin typeface="方正正黑简体" panose="02000000000000000000" pitchFamily="2" charset="-122"/>
                  <a:ea typeface="方正正黑简体" panose="02000000000000000000" pitchFamily="2" charset="-122"/>
                </a:rPr>
                <a:t>单击添加详细文字说明，或复制文本黏贴自此右键只保留文字</a:t>
              </a:r>
            </a:p>
          </p:txBody>
        </p:sp>
      </p:grpSp>
      <p:sp>
        <p:nvSpPr>
          <p:cNvPr id="116" name="淘宝网Chenying0907出品 3"/>
          <p:cNvSpPr>
            <a:spLocks noChangeArrowheads="1"/>
          </p:cNvSpPr>
          <p:nvPr/>
        </p:nvSpPr>
        <p:spPr bwMode="auto">
          <a:xfrm>
            <a:off x="3840911" y="363332"/>
            <a:ext cx="1428921"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我们的优势</a:t>
            </a:r>
          </a:p>
        </p:txBody>
      </p:sp>
    </p:spTree>
    <p:extLst>
      <p:ext uri="{BB962C8B-B14F-4D97-AF65-F5344CB8AC3E}">
        <p14:creationId xmlns:p14="http://schemas.microsoft.com/office/powerpoint/2010/main" val="4272508346"/>
      </p:ext>
    </p:extLst>
  </p:cSld>
  <p:clrMapOvr>
    <a:masterClrMapping/>
  </p:clrMapOvr>
  <p:transition spd="slow">
    <p:cover dir="rd"/>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withEffect" p14:presetBounceEnd="40000">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14:bounceEnd="40000">
                                          <p:cBhvr additive="base">
                                            <p:cTn id="7" dur="1500" fill="hold"/>
                                            <p:tgtEl>
                                              <p:spTgt spid="124"/>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14:bounceEnd="40000">
                                          <p:cBhvr additive="base">
                                            <p:cTn id="11" dur="1500" fill="hold"/>
                                            <p:tgtEl>
                                              <p:spTgt spid="128"/>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250"/>
                                      </p:stCondLst>
                                      <p:childTnLst>
                                        <p:set>
                                          <p:cBhvr>
                                            <p:cTn id="14" dur="1" fill="hold">
                                              <p:stCondLst>
                                                <p:cond delay="0"/>
                                              </p:stCondLst>
                                            </p:cTn>
                                            <p:tgtEl>
                                              <p:spTgt spid="125"/>
                                            </p:tgtEl>
                                            <p:attrNameLst>
                                              <p:attrName>style.visibility</p:attrName>
                                            </p:attrNameLst>
                                          </p:cBhvr>
                                          <p:to>
                                            <p:strVal val="visible"/>
                                          </p:to>
                                        </p:set>
                                        <p:anim calcmode="lin" valueType="num" p14:bounceEnd="40000">
                                          <p:cBhvr additive="base">
                                            <p:cTn id="15" dur="1500" fill="hold"/>
                                            <p:tgtEl>
                                              <p:spTgt spid="125"/>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25"/>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250"/>
                                      </p:stCondLst>
                                      <p:childTnLst>
                                        <p:set>
                                          <p:cBhvr>
                                            <p:cTn id="18" dur="1" fill="hold">
                                              <p:stCondLst>
                                                <p:cond delay="0"/>
                                              </p:stCondLst>
                                            </p:cTn>
                                            <p:tgtEl>
                                              <p:spTgt spid="127"/>
                                            </p:tgtEl>
                                            <p:attrNameLst>
                                              <p:attrName>style.visibility</p:attrName>
                                            </p:attrNameLst>
                                          </p:cBhvr>
                                          <p:to>
                                            <p:strVal val="visible"/>
                                          </p:to>
                                        </p:set>
                                        <p:anim calcmode="lin" valueType="num" p14:bounceEnd="40000">
                                          <p:cBhvr additive="base">
                                            <p:cTn id="19" dur="1500" fill="hold"/>
                                            <p:tgtEl>
                                              <p:spTgt spid="127"/>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27"/>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14:presetBounceEnd="40000">
                                      <p:stCondLst>
                                        <p:cond delay="500"/>
                                      </p:stCondLst>
                                      <p:childTnLst>
                                        <p:set>
                                          <p:cBhvr>
                                            <p:cTn id="22" dur="1" fill="hold">
                                              <p:stCondLst>
                                                <p:cond delay="0"/>
                                              </p:stCondLst>
                                            </p:cTn>
                                            <p:tgtEl>
                                              <p:spTgt spid="126"/>
                                            </p:tgtEl>
                                            <p:attrNameLst>
                                              <p:attrName>style.visibility</p:attrName>
                                            </p:attrNameLst>
                                          </p:cBhvr>
                                          <p:to>
                                            <p:strVal val="visible"/>
                                          </p:to>
                                        </p:set>
                                        <p:anim calcmode="lin" valueType="num" p14:bounceEnd="40000">
                                          <p:cBhvr additive="base">
                                            <p:cTn id="23" dur="1500" fill="hold"/>
                                            <p:tgtEl>
                                              <p:spTgt spid="126"/>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126"/>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14:presetBounceEnd="40000">
                                      <p:stCondLst>
                                        <p:cond delay="500"/>
                                      </p:stCondLst>
                                      <p:childTnLst>
                                        <p:set>
                                          <p:cBhvr>
                                            <p:cTn id="26" dur="1" fill="hold">
                                              <p:stCondLst>
                                                <p:cond delay="0"/>
                                              </p:stCondLst>
                                            </p:cTn>
                                            <p:tgtEl>
                                              <p:spTgt spid="117"/>
                                            </p:tgtEl>
                                            <p:attrNameLst>
                                              <p:attrName>style.visibility</p:attrName>
                                            </p:attrNameLst>
                                          </p:cBhvr>
                                          <p:to>
                                            <p:strVal val="visible"/>
                                          </p:to>
                                        </p:set>
                                        <p:anim calcmode="lin" valueType="num" p14:bounceEnd="40000">
                                          <p:cBhvr additive="base">
                                            <p:cTn id="27" dur="1500" fill="hold"/>
                                            <p:tgtEl>
                                              <p:spTgt spid="117"/>
                                            </p:tgtEl>
                                            <p:attrNameLst>
                                              <p:attrName>ppt_x</p:attrName>
                                            </p:attrNameLst>
                                          </p:cBhvr>
                                          <p:tavLst>
                                            <p:tav tm="0">
                                              <p:val>
                                                <p:strVal val="#ppt_x"/>
                                              </p:val>
                                            </p:tav>
                                            <p:tav tm="100000">
                                              <p:val>
                                                <p:strVal val="#ppt_x"/>
                                              </p:val>
                                            </p:tav>
                                          </p:tavLst>
                                        </p:anim>
                                        <p:anim calcmode="lin" valueType="num" p14:bounceEnd="40000">
                                          <p:cBhvr additive="base">
                                            <p:cTn id="28" dur="1500" fill="hold"/>
                                            <p:tgtEl>
                                              <p:spTgt spid="117"/>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randombar(horizontal)">
                                          <p:cBhvr>
                                            <p:cTn id="32" dur="500"/>
                                            <p:tgtEl>
                                              <p:spTgt spid="50"/>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10"/>
                                            </p:tgtEl>
                                            <p:attrNameLst>
                                              <p:attrName>style.visibility</p:attrName>
                                            </p:attrNameLst>
                                          </p:cBhvr>
                                          <p:to>
                                            <p:strVal val="visible"/>
                                          </p:to>
                                        </p:set>
                                        <p:animEffect transition="in" filter="fade">
                                          <p:cBhvr>
                                            <p:cTn id="40" dur="500"/>
                                            <p:tgtEl>
                                              <p:spTgt spid="110"/>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12"/>
                                            </p:tgtEl>
                                            <p:attrNameLst>
                                              <p:attrName>style.visibility</p:attrName>
                                            </p:attrNameLst>
                                          </p:cBhvr>
                                          <p:to>
                                            <p:strVal val="visible"/>
                                          </p:to>
                                        </p:set>
                                        <p:animEffect transition="in" filter="fade">
                                          <p:cBhvr>
                                            <p:cTn id="44" dur="500"/>
                                            <p:tgtEl>
                                              <p:spTgt spid="112"/>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14"/>
                                            </p:tgtEl>
                                            <p:attrNameLst>
                                              <p:attrName>style.visibility</p:attrName>
                                            </p:attrNameLst>
                                          </p:cBhvr>
                                          <p:to>
                                            <p:strVal val="visible"/>
                                          </p:to>
                                        </p:set>
                                        <p:animEffect transition="in" filter="fade">
                                          <p:cBhvr>
                                            <p:cTn id="48" dur="500"/>
                                            <p:tgtEl>
                                              <p:spTgt spid="114"/>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fade">
                                          <p:cBhvr>
                                            <p:cTn id="52" dur="500"/>
                                            <p:tgtEl>
                                              <p:spTgt spid="98"/>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500"/>
                                            <p:tgtEl>
                                              <p:spTgt spid="68"/>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wipe(right)">
                                          <p:cBhvr>
                                            <p:cTn id="60" dur="500"/>
                                            <p:tgtEl>
                                              <p:spTgt spid="99"/>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29"/>
                                            </p:tgtEl>
                                            <p:attrNameLst>
                                              <p:attrName>style.visibility</p:attrName>
                                            </p:attrNameLst>
                                          </p:cBhvr>
                                          <p:to>
                                            <p:strVal val="visible"/>
                                          </p:to>
                                        </p:set>
                                        <p:animEffect transition="in" filter="wipe(down)">
                                          <p:cBhvr>
                                            <p:cTn id="64" dur="500"/>
                                            <p:tgtEl>
                                              <p:spTgt spid="129"/>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wipe(right)">
                                          <p:cBhvr>
                                            <p:cTn id="68" dur="500"/>
                                            <p:tgtEl>
                                              <p:spTgt spid="94"/>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30"/>
                                            </p:tgtEl>
                                            <p:attrNameLst>
                                              <p:attrName>style.visibility</p:attrName>
                                            </p:attrNameLst>
                                          </p:cBhvr>
                                          <p:to>
                                            <p:strVal val="visible"/>
                                          </p:to>
                                        </p:set>
                                        <p:animEffect transition="in" filter="wipe(down)">
                                          <p:cBhvr>
                                            <p:cTn id="72" dur="500"/>
                                            <p:tgtEl>
                                              <p:spTgt spid="130"/>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wipe(right)">
                                          <p:cBhvr>
                                            <p:cTn id="76" dur="500"/>
                                            <p:tgtEl>
                                              <p:spTgt spid="72"/>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131"/>
                                            </p:tgtEl>
                                            <p:attrNameLst>
                                              <p:attrName>style.visibility</p:attrName>
                                            </p:attrNameLst>
                                          </p:cBhvr>
                                          <p:to>
                                            <p:strVal val="visible"/>
                                          </p:to>
                                        </p:set>
                                        <p:animEffect transition="in" filter="wipe(down)">
                                          <p:cBhvr>
                                            <p:cTn id="80" dur="500"/>
                                            <p:tgtEl>
                                              <p:spTgt spid="131"/>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wipe(left)">
                                          <p:cBhvr>
                                            <p:cTn id="84" dur="500"/>
                                            <p:tgtEl>
                                              <p:spTgt spid="69"/>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32"/>
                                            </p:tgtEl>
                                            <p:attrNameLst>
                                              <p:attrName>style.visibility</p:attrName>
                                            </p:attrNameLst>
                                          </p:cBhvr>
                                          <p:to>
                                            <p:strVal val="visible"/>
                                          </p:to>
                                        </p:set>
                                        <p:animEffect transition="in" filter="wipe(up)">
                                          <p:cBhvr>
                                            <p:cTn id="88" dur="500"/>
                                            <p:tgtEl>
                                              <p:spTgt spid="132"/>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33"/>
                                            </p:tgtEl>
                                            <p:attrNameLst>
                                              <p:attrName>style.visibility</p:attrName>
                                            </p:attrNameLst>
                                          </p:cBhvr>
                                          <p:to>
                                            <p:strVal val="visible"/>
                                          </p:to>
                                        </p:set>
                                        <p:animEffect transition="in" filter="wipe(up)">
                                          <p:cBhvr>
                                            <p:cTn id="96" dur="500"/>
                                            <p:tgtEl>
                                              <p:spTgt spid="133"/>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left)">
                                          <p:cBhvr>
                                            <p:cTn id="100" dur="500"/>
                                            <p:tgtEl>
                                              <p:spTgt spid="59"/>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34"/>
                                            </p:tgtEl>
                                            <p:attrNameLst>
                                              <p:attrName>style.visibility</p:attrName>
                                            </p:attrNameLst>
                                          </p:cBhvr>
                                          <p:to>
                                            <p:strVal val="visible"/>
                                          </p:to>
                                        </p:set>
                                        <p:animEffect transition="in" filter="wipe(up)">
                                          <p:cBhvr>
                                            <p:cTn id="104"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with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1500" fill="hold"/>
                                            <p:tgtEl>
                                              <p:spTgt spid="124"/>
                                            </p:tgtEl>
                                            <p:attrNameLst>
                                              <p:attrName>ppt_x</p:attrName>
                                            </p:attrNameLst>
                                          </p:cBhvr>
                                          <p:tavLst>
                                            <p:tav tm="0">
                                              <p:val>
                                                <p:strVal val="0-#ppt_w/2"/>
                                              </p:val>
                                            </p:tav>
                                            <p:tav tm="100000">
                                              <p:val>
                                                <p:strVal val="#ppt_x"/>
                                              </p:val>
                                            </p:tav>
                                          </p:tavLst>
                                        </p:anim>
                                        <p:anim calcmode="lin" valueType="num">
                                          <p:cBhvr additive="base">
                                            <p:cTn id="8" dur="1500" fill="hold"/>
                                            <p:tgtEl>
                                              <p:spTgt spid="124"/>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1500" fill="hold"/>
                                            <p:tgtEl>
                                              <p:spTgt spid="128"/>
                                            </p:tgtEl>
                                            <p:attrNameLst>
                                              <p:attrName>ppt_x</p:attrName>
                                            </p:attrNameLst>
                                          </p:cBhvr>
                                          <p:tavLst>
                                            <p:tav tm="0">
                                              <p:val>
                                                <p:strVal val="1+#ppt_w/2"/>
                                              </p:val>
                                            </p:tav>
                                            <p:tav tm="100000">
                                              <p:val>
                                                <p:strVal val="#ppt_x"/>
                                              </p:val>
                                            </p:tav>
                                          </p:tavLst>
                                        </p:anim>
                                        <p:anim calcmode="lin" valueType="num">
                                          <p:cBhvr additive="base">
                                            <p:cTn id="12" dur="1500" fill="hold"/>
                                            <p:tgtEl>
                                              <p:spTgt spid="128"/>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250"/>
                                      </p:stCondLst>
                                      <p:childTnLst>
                                        <p:set>
                                          <p:cBhvr>
                                            <p:cTn id="14" dur="1" fill="hold">
                                              <p:stCondLst>
                                                <p:cond delay="0"/>
                                              </p:stCondLst>
                                            </p:cTn>
                                            <p:tgtEl>
                                              <p:spTgt spid="125"/>
                                            </p:tgtEl>
                                            <p:attrNameLst>
                                              <p:attrName>style.visibility</p:attrName>
                                            </p:attrNameLst>
                                          </p:cBhvr>
                                          <p:to>
                                            <p:strVal val="visible"/>
                                          </p:to>
                                        </p:set>
                                        <p:anim calcmode="lin" valueType="num">
                                          <p:cBhvr additive="base">
                                            <p:cTn id="15" dur="1500" fill="hold"/>
                                            <p:tgtEl>
                                              <p:spTgt spid="125"/>
                                            </p:tgtEl>
                                            <p:attrNameLst>
                                              <p:attrName>ppt_x</p:attrName>
                                            </p:attrNameLst>
                                          </p:cBhvr>
                                          <p:tavLst>
                                            <p:tav tm="0">
                                              <p:val>
                                                <p:strVal val="0-#ppt_w/2"/>
                                              </p:val>
                                            </p:tav>
                                            <p:tav tm="100000">
                                              <p:val>
                                                <p:strVal val="#ppt_x"/>
                                              </p:val>
                                            </p:tav>
                                          </p:tavLst>
                                        </p:anim>
                                        <p:anim calcmode="lin" valueType="num">
                                          <p:cBhvr additive="base">
                                            <p:cTn id="16" dur="1500" fill="hold"/>
                                            <p:tgtEl>
                                              <p:spTgt spid="125"/>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250"/>
                                      </p:stCondLst>
                                      <p:childTnLst>
                                        <p:set>
                                          <p:cBhvr>
                                            <p:cTn id="18" dur="1" fill="hold">
                                              <p:stCondLst>
                                                <p:cond delay="0"/>
                                              </p:stCondLst>
                                            </p:cTn>
                                            <p:tgtEl>
                                              <p:spTgt spid="127"/>
                                            </p:tgtEl>
                                            <p:attrNameLst>
                                              <p:attrName>style.visibility</p:attrName>
                                            </p:attrNameLst>
                                          </p:cBhvr>
                                          <p:to>
                                            <p:strVal val="visible"/>
                                          </p:to>
                                        </p:set>
                                        <p:anim calcmode="lin" valueType="num">
                                          <p:cBhvr additive="base">
                                            <p:cTn id="19" dur="1500" fill="hold"/>
                                            <p:tgtEl>
                                              <p:spTgt spid="127"/>
                                            </p:tgtEl>
                                            <p:attrNameLst>
                                              <p:attrName>ppt_x</p:attrName>
                                            </p:attrNameLst>
                                          </p:cBhvr>
                                          <p:tavLst>
                                            <p:tav tm="0">
                                              <p:val>
                                                <p:strVal val="1+#ppt_w/2"/>
                                              </p:val>
                                            </p:tav>
                                            <p:tav tm="100000">
                                              <p:val>
                                                <p:strVal val="#ppt_x"/>
                                              </p:val>
                                            </p:tav>
                                          </p:tavLst>
                                        </p:anim>
                                        <p:anim calcmode="lin" valueType="num">
                                          <p:cBhvr additive="base">
                                            <p:cTn id="20" dur="1500" fill="hold"/>
                                            <p:tgtEl>
                                              <p:spTgt spid="127"/>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stCondLst>
                                        <p:cond delay="500"/>
                                      </p:stCondLst>
                                      <p:childTnLst>
                                        <p:set>
                                          <p:cBhvr>
                                            <p:cTn id="22" dur="1" fill="hold">
                                              <p:stCondLst>
                                                <p:cond delay="0"/>
                                              </p:stCondLst>
                                            </p:cTn>
                                            <p:tgtEl>
                                              <p:spTgt spid="126"/>
                                            </p:tgtEl>
                                            <p:attrNameLst>
                                              <p:attrName>style.visibility</p:attrName>
                                            </p:attrNameLst>
                                          </p:cBhvr>
                                          <p:to>
                                            <p:strVal val="visible"/>
                                          </p:to>
                                        </p:set>
                                        <p:anim calcmode="lin" valueType="num">
                                          <p:cBhvr additive="base">
                                            <p:cTn id="23" dur="1500" fill="hold"/>
                                            <p:tgtEl>
                                              <p:spTgt spid="126"/>
                                            </p:tgtEl>
                                            <p:attrNameLst>
                                              <p:attrName>ppt_x</p:attrName>
                                            </p:attrNameLst>
                                          </p:cBhvr>
                                          <p:tavLst>
                                            <p:tav tm="0">
                                              <p:val>
                                                <p:strVal val="#ppt_x"/>
                                              </p:val>
                                            </p:tav>
                                            <p:tav tm="100000">
                                              <p:val>
                                                <p:strVal val="#ppt_x"/>
                                              </p:val>
                                            </p:tav>
                                          </p:tavLst>
                                        </p:anim>
                                        <p:anim calcmode="lin" valueType="num">
                                          <p:cBhvr additive="base">
                                            <p:cTn id="24" dur="1500" fill="hold"/>
                                            <p:tgtEl>
                                              <p:spTgt spid="126"/>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stCondLst>
                                        <p:cond delay="500"/>
                                      </p:stCondLst>
                                      <p:childTnLst>
                                        <p:set>
                                          <p:cBhvr>
                                            <p:cTn id="26" dur="1" fill="hold">
                                              <p:stCondLst>
                                                <p:cond delay="0"/>
                                              </p:stCondLst>
                                            </p:cTn>
                                            <p:tgtEl>
                                              <p:spTgt spid="117"/>
                                            </p:tgtEl>
                                            <p:attrNameLst>
                                              <p:attrName>style.visibility</p:attrName>
                                            </p:attrNameLst>
                                          </p:cBhvr>
                                          <p:to>
                                            <p:strVal val="visible"/>
                                          </p:to>
                                        </p:set>
                                        <p:anim calcmode="lin" valueType="num">
                                          <p:cBhvr additive="base">
                                            <p:cTn id="27" dur="1500" fill="hold"/>
                                            <p:tgtEl>
                                              <p:spTgt spid="117"/>
                                            </p:tgtEl>
                                            <p:attrNameLst>
                                              <p:attrName>ppt_x</p:attrName>
                                            </p:attrNameLst>
                                          </p:cBhvr>
                                          <p:tavLst>
                                            <p:tav tm="0">
                                              <p:val>
                                                <p:strVal val="#ppt_x"/>
                                              </p:val>
                                            </p:tav>
                                            <p:tav tm="100000">
                                              <p:val>
                                                <p:strVal val="#ppt_x"/>
                                              </p:val>
                                            </p:tav>
                                          </p:tavLst>
                                        </p:anim>
                                        <p:anim calcmode="lin" valueType="num">
                                          <p:cBhvr additive="base">
                                            <p:cTn id="28" dur="1500" fill="hold"/>
                                            <p:tgtEl>
                                              <p:spTgt spid="117"/>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randombar(horizontal)">
                                          <p:cBhvr>
                                            <p:cTn id="32" dur="500"/>
                                            <p:tgtEl>
                                              <p:spTgt spid="50"/>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10"/>
                                            </p:tgtEl>
                                            <p:attrNameLst>
                                              <p:attrName>style.visibility</p:attrName>
                                            </p:attrNameLst>
                                          </p:cBhvr>
                                          <p:to>
                                            <p:strVal val="visible"/>
                                          </p:to>
                                        </p:set>
                                        <p:animEffect transition="in" filter="fade">
                                          <p:cBhvr>
                                            <p:cTn id="40" dur="500"/>
                                            <p:tgtEl>
                                              <p:spTgt spid="110"/>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12"/>
                                            </p:tgtEl>
                                            <p:attrNameLst>
                                              <p:attrName>style.visibility</p:attrName>
                                            </p:attrNameLst>
                                          </p:cBhvr>
                                          <p:to>
                                            <p:strVal val="visible"/>
                                          </p:to>
                                        </p:set>
                                        <p:animEffect transition="in" filter="fade">
                                          <p:cBhvr>
                                            <p:cTn id="44" dur="500"/>
                                            <p:tgtEl>
                                              <p:spTgt spid="112"/>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14"/>
                                            </p:tgtEl>
                                            <p:attrNameLst>
                                              <p:attrName>style.visibility</p:attrName>
                                            </p:attrNameLst>
                                          </p:cBhvr>
                                          <p:to>
                                            <p:strVal val="visible"/>
                                          </p:to>
                                        </p:set>
                                        <p:animEffect transition="in" filter="fade">
                                          <p:cBhvr>
                                            <p:cTn id="48" dur="500"/>
                                            <p:tgtEl>
                                              <p:spTgt spid="114"/>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fade">
                                          <p:cBhvr>
                                            <p:cTn id="52" dur="500"/>
                                            <p:tgtEl>
                                              <p:spTgt spid="98"/>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500"/>
                                            <p:tgtEl>
                                              <p:spTgt spid="68"/>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99"/>
                                            </p:tgtEl>
                                            <p:attrNameLst>
                                              <p:attrName>style.visibility</p:attrName>
                                            </p:attrNameLst>
                                          </p:cBhvr>
                                          <p:to>
                                            <p:strVal val="visible"/>
                                          </p:to>
                                        </p:set>
                                        <p:animEffect transition="in" filter="wipe(right)">
                                          <p:cBhvr>
                                            <p:cTn id="60" dur="500"/>
                                            <p:tgtEl>
                                              <p:spTgt spid="99"/>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29"/>
                                            </p:tgtEl>
                                            <p:attrNameLst>
                                              <p:attrName>style.visibility</p:attrName>
                                            </p:attrNameLst>
                                          </p:cBhvr>
                                          <p:to>
                                            <p:strVal val="visible"/>
                                          </p:to>
                                        </p:set>
                                        <p:animEffect transition="in" filter="wipe(down)">
                                          <p:cBhvr>
                                            <p:cTn id="64" dur="500"/>
                                            <p:tgtEl>
                                              <p:spTgt spid="129"/>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94"/>
                                            </p:tgtEl>
                                            <p:attrNameLst>
                                              <p:attrName>style.visibility</p:attrName>
                                            </p:attrNameLst>
                                          </p:cBhvr>
                                          <p:to>
                                            <p:strVal val="visible"/>
                                          </p:to>
                                        </p:set>
                                        <p:animEffect transition="in" filter="wipe(right)">
                                          <p:cBhvr>
                                            <p:cTn id="68" dur="500"/>
                                            <p:tgtEl>
                                              <p:spTgt spid="94"/>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30"/>
                                            </p:tgtEl>
                                            <p:attrNameLst>
                                              <p:attrName>style.visibility</p:attrName>
                                            </p:attrNameLst>
                                          </p:cBhvr>
                                          <p:to>
                                            <p:strVal val="visible"/>
                                          </p:to>
                                        </p:set>
                                        <p:animEffect transition="in" filter="wipe(down)">
                                          <p:cBhvr>
                                            <p:cTn id="72" dur="500"/>
                                            <p:tgtEl>
                                              <p:spTgt spid="130"/>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wipe(right)">
                                          <p:cBhvr>
                                            <p:cTn id="76" dur="500"/>
                                            <p:tgtEl>
                                              <p:spTgt spid="72"/>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131"/>
                                            </p:tgtEl>
                                            <p:attrNameLst>
                                              <p:attrName>style.visibility</p:attrName>
                                            </p:attrNameLst>
                                          </p:cBhvr>
                                          <p:to>
                                            <p:strVal val="visible"/>
                                          </p:to>
                                        </p:set>
                                        <p:animEffect transition="in" filter="wipe(down)">
                                          <p:cBhvr>
                                            <p:cTn id="80" dur="500"/>
                                            <p:tgtEl>
                                              <p:spTgt spid="131"/>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wipe(left)">
                                          <p:cBhvr>
                                            <p:cTn id="84" dur="500"/>
                                            <p:tgtEl>
                                              <p:spTgt spid="69"/>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32"/>
                                            </p:tgtEl>
                                            <p:attrNameLst>
                                              <p:attrName>style.visibility</p:attrName>
                                            </p:attrNameLst>
                                          </p:cBhvr>
                                          <p:to>
                                            <p:strVal val="visible"/>
                                          </p:to>
                                        </p:set>
                                        <p:animEffect transition="in" filter="wipe(up)">
                                          <p:cBhvr>
                                            <p:cTn id="88" dur="500"/>
                                            <p:tgtEl>
                                              <p:spTgt spid="132"/>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33"/>
                                            </p:tgtEl>
                                            <p:attrNameLst>
                                              <p:attrName>style.visibility</p:attrName>
                                            </p:attrNameLst>
                                          </p:cBhvr>
                                          <p:to>
                                            <p:strVal val="visible"/>
                                          </p:to>
                                        </p:set>
                                        <p:animEffect transition="in" filter="wipe(up)">
                                          <p:cBhvr>
                                            <p:cTn id="96" dur="500"/>
                                            <p:tgtEl>
                                              <p:spTgt spid="133"/>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left)">
                                          <p:cBhvr>
                                            <p:cTn id="100" dur="500"/>
                                            <p:tgtEl>
                                              <p:spTgt spid="59"/>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34"/>
                                            </p:tgtEl>
                                            <p:attrNameLst>
                                              <p:attrName>style.visibility</p:attrName>
                                            </p:attrNameLst>
                                          </p:cBhvr>
                                          <p:to>
                                            <p:strVal val="visible"/>
                                          </p:to>
                                        </p:set>
                                        <p:animEffect transition="in" filter="wipe(up)">
                                          <p:cBhvr>
                                            <p:cTn id="104"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淘宝网Chenying0907出品 3" descr="C:\Users\Administrator\Desktop\78763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84488" y="896144"/>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55" name="淘宝网Chenying0907出品 54"/>
          <p:cNvGrpSpPr/>
          <p:nvPr/>
        </p:nvGrpSpPr>
        <p:grpSpPr>
          <a:xfrm>
            <a:off x="3955844" y="4115594"/>
            <a:ext cx="764793" cy="764793"/>
            <a:chOff x="3832873" y="2297208"/>
            <a:chExt cx="1516550" cy="1516550"/>
          </a:xfrm>
        </p:grpSpPr>
        <p:grpSp>
          <p:nvGrpSpPr>
            <p:cNvPr id="56" name="淘宝网Chenying0907出品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9" name="淘宝网Chenying0907出品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7" name="淘宝网Chenying0907出品 56"/>
            <p:cNvSpPr/>
            <p:nvPr/>
          </p:nvSpPr>
          <p:spPr>
            <a:xfrm>
              <a:off x="3998279" y="2476370"/>
              <a:ext cx="1185736" cy="1185736"/>
            </a:xfrm>
            <a:prstGeom prst="ellipse">
              <a:avLst/>
            </a:prstGeom>
            <a:solidFill>
              <a:srgbClr val="01ACBE"/>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淘宝网Chenying0907出品 19"/>
          <p:cNvGrpSpPr/>
          <p:nvPr/>
        </p:nvGrpSpPr>
        <p:grpSpPr>
          <a:xfrm>
            <a:off x="3198401" y="3299758"/>
            <a:ext cx="764793" cy="764793"/>
            <a:chOff x="3832873" y="2297208"/>
            <a:chExt cx="1516550" cy="1516550"/>
          </a:xfrm>
        </p:grpSpPr>
        <p:grpSp>
          <p:nvGrpSpPr>
            <p:cNvPr id="21" name="淘宝网Chenying0907出品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4" name="淘宝网Chenying0907出品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2" name="淘宝网Chenying0907出品 21"/>
            <p:cNvSpPr/>
            <p:nvPr/>
          </p:nvSpPr>
          <p:spPr>
            <a:xfrm>
              <a:off x="3983164" y="2466913"/>
              <a:ext cx="1185736" cy="1185736"/>
            </a:xfrm>
            <a:prstGeom prst="ellipse">
              <a:avLst/>
            </a:prstGeom>
            <a:solidFill>
              <a:srgbClr val="00AF92"/>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淘宝网Chenying0907出品 24"/>
          <p:cNvGrpSpPr/>
          <p:nvPr/>
        </p:nvGrpSpPr>
        <p:grpSpPr>
          <a:xfrm>
            <a:off x="4725194" y="2801144"/>
            <a:ext cx="764793" cy="764793"/>
            <a:chOff x="3832873" y="2297208"/>
            <a:chExt cx="1516550" cy="1516550"/>
          </a:xfrm>
        </p:grpSpPr>
        <p:grpSp>
          <p:nvGrpSpPr>
            <p:cNvPr id="26" name="淘宝网Chenying0907出品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9" name="淘宝网Chenying0907出品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7" name="淘宝网Chenying0907出品 26"/>
            <p:cNvSpPr/>
            <p:nvPr/>
          </p:nvSpPr>
          <p:spPr>
            <a:xfrm>
              <a:off x="4007048" y="2462614"/>
              <a:ext cx="1185736" cy="1185736"/>
            </a:xfrm>
            <a:prstGeom prst="ellipse">
              <a:avLst/>
            </a:prstGeom>
            <a:solidFill>
              <a:srgbClr val="FFB85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淘宝网Chenying0907出品 29"/>
          <p:cNvGrpSpPr/>
          <p:nvPr/>
        </p:nvGrpSpPr>
        <p:grpSpPr>
          <a:xfrm>
            <a:off x="3198401" y="2328208"/>
            <a:ext cx="764793" cy="764793"/>
            <a:chOff x="3832873" y="2297208"/>
            <a:chExt cx="1516550" cy="1516550"/>
          </a:xfrm>
        </p:grpSpPr>
        <p:grpSp>
          <p:nvGrpSpPr>
            <p:cNvPr id="31" name="淘宝网Chenying0907出品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4" name="淘宝网Chenying0907出品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2" name="淘宝网Chenying0907出品 31"/>
            <p:cNvSpPr/>
            <p:nvPr/>
          </p:nvSpPr>
          <p:spPr>
            <a:xfrm>
              <a:off x="4012586" y="2466913"/>
              <a:ext cx="1185736" cy="1185736"/>
            </a:xfrm>
            <a:prstGeom prst="ellipse">
              <a:avLst/>
            </a:prstGeom>
            <a:solidFill>
              <a:srgbClr val="663A77"/>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淘宝网Chenying0907出品 34"/>
          <p:cNvGrpSpPr/>
          <p:nvPr/>
        </p:nvGrpSpPr>
        <p:grpSpPr>
          <a:xfrm>
            <a:off x="4725194" y="1818164"/>
            <a:ext cx="764793" cy="764793"/>
            <a:chOff x="3832873" y="2297208"/>
            <a:chExt cx="1516550" cy="1516550"/>
          </a:xfrm>
        </p:grpSpPr>
        <p:grpSp>
          <p:nvGrpSpPr>
            <p:cNvPr id="36" name="淘宝网Chenying0907出品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9" name="淘宝网Chenying0907出品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7" name="淘宝网Chenying0907出品 36"/>
            <p:cNvSpPr/>
            <p:nvPr/>
          </p:nvSpPr>
          <p:spPr>
            <a:xfrm>
              <a:off x="4007048" y="2466913"/>
              <a:ext cx="1185736" cy="1185736"/>
            </a:xfrm>
            <a:prstGeom prst="ellipse">
              <a:avLst/>
            </a:prstGeom>
            <a:solidFill>
              <a:srgbClr val="C65885"/>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淘宝网Chenying0907出品 44"/>
          <p:cNvGrpSpPr/>
          <p:nvPr/>
        </p:nvGrpSpPr>
        <p:grpSpPr>
          <a:xfrm>
            <a:off x="3955844" y="972344"/>
            <a:ext cx="764793" cy="764793"/>
            <a:chOff x="3832873" y="2297208"/>
            <a:chExt cx="1516550" cy="1516550"/>
          </a:xfrm>
        </p:grpSpPr>
        <p:grpSp>
          <p:nvGrpSpPr>
            <p:cNvPr id="46" name="淘宝网Chenying0907出品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9" name="淘宝网Chenying0907出品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7" name="淘宝网Chenying0907出品 46"/>
            <p:cNvSpPr/>
            <p:nvPr/>
          </p:nvSpPr>
          <p:spPr>
            <a:xfrm>
              <a:off x="3998279" y="2471383"/>
              <a:ext cx="1185736" cy="1185736"/>
            </a:xfrm>
            <a:prstGeom prst="ellipse">
              <a:avLst/>
            </a:prstGeom>
            <a:solidFill>
              <a:srgbClr val="E8707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5" name="Group 34"/>
          <p:cNvGrpSpPr/>
          <p:nvPr/>
        </p:nvGrpSpPr>
        <p:grpSpPr>
          <a:xfrm>
            <a:off x="4197100" y="1200944"/>
            <a:ext cx="299494" cy="243706"/>
            <a:chOff x="1550139" y="1314466"/>
            <a:chExt cx="509139" cy="414300"/>
          </a:xfrm>
          <a:solidFill>
            <a:schemeClr val="bg1"/>
          </a:solidFill>
        </p:grpSpPr>
        <p:sp>
          <p:nvSpPr>
            <p:cNvPr id="166" name="淘宝网Chenying0907出品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167" name="淘宝网Chenying0907出品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16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grpSp>
      <p:sp>
        <p:nvSpPr>
          <p:cNvPr id="169" name="淘宝网Chenying0907出品 3"/>
          <p:cNvSpPr>
            <a:spLocks noChangeArrowheads="1"/>
          </p:cNvSpPr>
          <p:nvPr/>
        </p:nvSpPr>
        <p:spPr bwMode="auto">
          <a:xfrm>
            <a:off x="4844179" y="1194211"/>
            <a:ext cx="856649"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400" dirty="0">
                <a:solidFill>
                  <a:srgbClr val="E87071"/>
                </a:solidFill>
                <a:latin typeface="方正正纤黑简体" panose="02000000000000000000" pitchFamily="2" charset="-122"/>
                <a:ea typeface="方正正纤黑简体" panose="02000000000000000000" pitchFamily="2" charset="-122"/>
                <a:sym typeface="Arial" pitchFamily="34" charset="0"/>
              </a:rPr>
              <a:t>首要任务</a:t>
            </a:r>
          </a:p>
        </p:txBody>
      </p:sp>
      <p:sp>
        <p:nvSpPr>
          <p:cNvPr id="170" name="淘宝网Chenying0907出品 13"/>
          <p:cNvSpPr txBox="1"/>
          <p:nvPr/>
        </p:nvSpPr>
        <p:spPr>
          <a:xfrm>
            <a:off x="5772708" y="986772"/>
            <a:ext cx="2438400" cy="6204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a:t>
            </a:r>
          </a:p>
        </p:txBody>
      </p:sp>
      <p:sp>
        <p:nvSpPr>
          <p:cNvPr id="171" name="淘宝网Chenying0907出品 3"/>
          <p:cNvSpPr>
            <a:spLocks noChangeArrowheads="1"/>
          </p:cNvSpPr>
          <p:nvPr/>
        </p:nvSpPr>
        <p:spPr bwMode="auto">
          <a:xfrm>
            <a:off x="5747897" y="1810544"/>
            <a:ext cx="856649"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400" dirty="0">
                <a:solidFill>
                  <a:srgbClr val="C65885"/>
                </a:solidFill>
                <a:latin typeface="方正正纤黑简体" panose="02000000000000000000" pitchFamily="2" charset="-122"/>
                <a:ea typeface="方正正纤黑简体" panose="02000000000000000000" pitchFamily="2" charset="-122"/>
                <a:sym typeface="Arial" pitchFamily="34" charset="0"/>
              </a:rPr>
              <a:t>项目运作</a:t>
            </a:r>
          </a:p>
        </p:txBody>
      </p:sp>
      <p:sp>
        <p:nvSpPr>
          <p:cNvPr id="172" name="淘宝网Chenying0907出品 13"/>
          <p:cNvSpPr txBox="1"/>
          <p:nvPr/>
        </p:nvSpPr>
        <p:spPr>
          <a:xfrm>
            <a:off x="5736476" y="2053912"/>
            <a:ext cx="2438400" cy="6204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a:t>
            </a:r>
          </a:p>
        </p:txBody>
      </p:sp>
      <p:sp>
        <p:nvSpPr>
          <p:cNvPr id="173" name="淘宝网Chenying0907出品 20"/>
          <p:cNvSpPr>
            <a:spLocks noEditPoints="1"/>
          </p:cNvSpPr>
          <p:nvPr/>
        </p:nvSpPr>
        <p:spPr bwMode="auto">
          <a:xfrm>
            <a:off x="4950770" y="2090159"/>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174" name="淘宝网Chenying0907出品 3"/>
          <p:cNvSpPr>
            <a:spLocks noChangeArrowheads="1"/>
          </p:cNvSpPr>
          <p:nvPr/>
        </p:nvSpPr>
        <p:spPr bwMode="auto">
          <a:xfrm>
            <a:off x="2083842" y="2191544"/>
            <a:ext cx="856649"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400" dirty="0">
                <a:solidFill>
                  <a:srgbClr val="663A77"/>
                </a:solidFill>
                <a:latin typeface="方正正纤黑简体" panose="02000000000000000000" pitchFamily="2" charset="-122"/>
                <a:ea typeface="方正正纤黑简体" panose="02000000000000000000" pitchFamily="2" charset="-122"/>
                <a:sym typeface="Arial" pitchFamily="34" charset="0"/>
              </a:rPr>
              <a:t>进度推进</a:t>
            </a:r>
          </a:p>
        </p:txBody>
      </p:sp>
      <p:sp>
        <p:nvSpPr>
          <p:cNvPr id="175" name="淘宝网Chenying0907出品 13"/>
          <p:cNvSpPr txBox="1"/>
          <p:nvPr/>
        </p:nvSpPr>
        <p:spPr>
          <a:xfrm>
            <a:off x="602289" y="2476241"/>
            <a:ext cx="2333658" cy="620463"/>
          </a:xfrm>
          <a:prstGeom prst="rect">
            <a:avLst/>
          </a:prstGeom>
          <a:noFill/>
        </p:spPr>
        <p:txBody>
          <a:bodyPr wrap="square" lIns="65824" tIns="32911" rIns="65824" bIns="32911" rtlCol="0">
            <a:spAutoFit/>
          </a:bodyPr>
          <a:lstStyle/>
          <a:p>
            <a:pPr algn="r">
              <a:lnSpc>
                <a:spcPct val="120000"/>
              </a:lnSpc>
              <a:spcBef>
                <a:spcPct val="0"/>
              </a:spcBef>
              <a:buNone/>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a:t>
            </a:r>
          </a:p>
        </p:txBody>
      </p:sp>
      <p:grpSp>
        <p:nvGrpSpPr>
          <p:cNvPr id="176" name="Group 20"/>
          <p:cNvGrpSpPr/>
          <p:nvPr/>
        </p:nvGrpSpPr>
        <p:grpSpPr>
          <a:xfrm>
            <a:off x="3418467" y="2587291"/>
            <a:ext cx="309413" cy="214312"/>
            <a:chOff x="7416800" y="1122363"/>
            <a:chExt cx="366713" cy="254000"/>
          </a:xfrm>
          <a:solidFill>
            <a:schemeClr val="bg1"/>
          </a:solidFill>
        </p:grpSpPr>
        <p:sp>
          <p:nvSpPr>
            <p:cNvPr id="177" name="淘宝网Chenying0907出品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178" name="淘宝网Chenying0907出品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grpSp>
      <p:sp>
        <p:nvSpPr>
          <p:cNvPr id="179" name="淘宝网Chenying0907出品 3"/>
          <p:cNvSpPr>
            <a:spLocks noChangeArrowheads="1"/>
          </p:cNvSpPr>
          <p:nvPr/>
        </p:nvSpPr>
        <p:spPr bwMode="auto">
          <a:xfrm>
            <a:off x="5741442" y="2801144"/>
            <a:ext cx="856649"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400" dirty="0">
                <a:solidFill>
                  <a:srgbClr val="FFB850"/>
                </a:solidFill>
                <a:latin typeface="方正正纤黑简体" panose="02000000000000000000" pitchFamily="2" charset="-122"/>
                <a:ea typeface="方正正纤黑简体" panose="02000000000000000000" pitchFamily="2" charset="-122"/>
                <a:sym typeface="Arial" pitchFamily="34" charset="0"/>
              </a:rPr>
              <a:t>启动资金</a:t>
            </a:r>
          </a:p>
        </p:txBody>
      </p:sp>
      <p:sp>
        <p:nvSpPr>
          <p:cNvPr id="180" name="淘宝网Chenying0907出品 13"/>
          <p:cNvSpPr txBox="1"/>
          <p:nvPr/>
        </p:nvSpPr>
        <p:spPr>
          <a:xfrm>
            <a:off x="5729849" y="3072800"/>
            <a:ext cx="2438400" cy="6204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a:t>
            </a:r>
          </a:p>
        </p:txBody>
      </p:sp>
      <p:grpSp>
        <p:nvGrpSpPr>
          <p:cNvPr id="181" name="淘宝网Chenying0907出品 180"/>
          <p:cNvGrpSpPr/>
          <p:nvPr/>
        </p:nvGrpSpPr>
        <p:grpSpPr>
          <a:xfrm>
            <a:off x="4952251" y="3031790"/>
            <a:ext cx="316718" cy="302754"/>
            <a:chOff x="3294063" y="754063"/>
            <a:chExt cx="5600701" cy="5353051"/>
          </a:xfrm>
          <a:solidFill>
            <a:schemeClr val="bg1"/>
          </a:solidFill>
        </p:grpSpPr>
        <p:sp>
          <p:nvSpPr>
            <p:cNvPr id="182" name="淘宝网Chenying0907出品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83" name="淘宝网Chenying0907出品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84" name="淘宝网Chenying0907出品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85" name="淘宝网Chenying0907出品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86" name="淘宝网Chenying0907出品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87" name="淘宝网Chenying0907出品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88" name="淘宝网Chenying0907出品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89" name="淘宝网Chenying0907出品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90" name="淘宝网Chenying0907出品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91" name="淘宝网Chenying0907出品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92" name="淘宝网Chenying0907出品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grpSp>
      <p:sp>
        <p:nvSpPr>
          <p:cNvPr id="193" name="淘宝网Chenying0907出品 3"/>
          <p:cNvSpPr>
            <a:spLocks noChangeArrowheads="1"/>
          </p:cNvSpPr>
          <p:nvPr/>
        </p:nvSpPr>
        <p:spPr bwMode="auto">
          <a:xfrm>
            <a:off x="2083844" y="3353594"/>
            <a:ext cx="856649"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400" dirty="0">
                <a:solidFill>
                  <a:srgbClr val="00AF92"/>
                </a:solidFill>
                <a:latin typeface="方正正纤黑简体" panose="02000000000000000000" pitchFamily="2" charset="-122"/>
                <a:ea typeface="方正正纤黑简体" panose="02000000000000000000" pitchFamily="2" charset="-122"/>
                <a:sym typeface="Arial" pitchFamily="34" charset="0"/>
              </a:rPr>
              <a:t>效益预测</a:t>
            </a:r>
          </a:p>
        </p:txBody>
      </p:sp>
      <p:sp>
        <p:nvSpPr>
          <p:cNvPr id="194" name="淘宝网Chenying0907出品 13"/>
          <p:cNvSpPr txBox="1"/>
          <p:nvPr/>
        </p:nvSpPr>
        <p:spPr>
          <a:xfrm>
            <a:off x="606653" y="3624217"/>
            <a:ext cx="2333658" cy="620463"/>
          </a:xfrm>
          <a:prstGeom prst="rect">
            <a:avLst/>
          </a:prstGeom>
          <a:noFill/>
        </p:spPr>
        <p:txBody>
          <a:bodyPr wrap="square" lIns="65824" tIns="32911" rIns="65824" bIns="32911" rtlCol="0">
            <a:spAutoFit/>
          </a:bodyPr>
          <a:lstStyle/>
          <a:p>
            <a:pPr algn="r">
              <a:lnSpc>
                <a:spcPct val="120000"/>
              </a:lnSpc>
              <a:spcBef>
                <a:spcPct val="0"/>
              </a:spcBef>
              <a:buNone/>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a:t>
            </a:r>
          </a:p>
        </p:txBody>
      </p:sp>
      <p:grpSp>
        <p:nvGrpSpPr>
          <p:cNvPr id="195" name="Group 23"/>
          <p:cNvGrpSpPr/>
          <p:nvPr/>
        </p:nvGrpSpPr>
        <p:grpSpPr>
          <a:xfrm>
            <a:off x="3477649" y="3563144"/>
            <a:ext cx="256945" cy="224003"/>
            <a:chOff x="7540014" y="4306907"/>
            <a:chExt cx="389342" cy="339426"/>
          </a:xfrm>
          <a:solidFill>
            <a:schemeClr val="bg1"/>
          </a:solidFill>
        </p:grpSpPr>
        <p:sp>
          <p:nvSpPr>
            <p:cNvPr id="196" name="淘宝网Chenying0907出品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197" name="淘宝网Chenying0907出品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198" name="淘宝网Chenying0907出品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199" name="淘宝网Chenying0907出品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200" name="淘宝网Chenying0907出品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201" name="淘宝网Chenying0907出品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202" name="淘宝网Chenying0907出品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203" name="淘宝网Chenying0907出品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204" name="淘宝网Chenying0907出品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205" name="淘宝网Chenying0907出品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206" name="淘宝网Chenying0907出品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grpSp>
      <p:sp>
        <p:nvSpPr>
          <p:cNvPr id="207" name="淘宝网Chenying0907出品 3"/>
          <p:cNvSpPr>
            <a:spLocks noChangeArrowheads="1"/>
          </p:cNvSpPr>
          <p:nvPr/>
        </p:nvSpPr>
        <p:spPr bwMode="auto">
          <a:xfrm>
            <a:off x="4890449" y="4322345"/>
            <a:ext cx="856649"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400" dirty="0">
                <a:solidFill>
                  <a:srgbClr val="01ACBE"/>
                </a:solidFill>
                <a:latin typeface="方正正纤黑简体" panose="02000000000000000000" pitchFamily="2" charset="-122"/>
                <a:ea typeface="方正正纤黑简体" panose="02000000000000000000" pitchFamily="2" charset="-122"/>
                <a:sym typeface="Arial" pitchFamily="34" charset="0"/>
              </a:rPr>
              <a:t>团队协作</a:t>
            </a:r>
          </a:p>
        </p:txBody>
      </p:sp>
      <p:sp>
        <p:nvSpPr>
          <p:cNvPr id="208" name="淘宝网Chenying0907出品 13"/>
          <p:cNvSpPr txBox="1"/>
          <p:nvPr/>
        </p:nvSpPr>
        <p:spPr>
          <a:xfrm>
            <a:off x="5715795" y="4174613"/>
            <a:ext cx="2438400" cy="620463"/>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a:t>
            </a:r>
          </a:p>
        </p:txBody>
      </p:sp>
      <p:grpSp>
        <p:nvGrpSpPr>
          <p:cNvPr id="209" name="Group 9"/>
          <p:cNvGrpSpPr/>
          <p:nvPr/>
        </p:nvGrpSpPr>
        <p:grpSpPr>
          <a:xfrm>
            <a:off x="4193937" y="4408421"/>
            <a:ext cx="288608" cy="214010"/>
            <a:chOff x="4572000" y="3414713"/>
            <a:chExt cx="374651" cy="277813"/>
          </a:xfrm>
          <a:solidFill>
            <a:schemeClr val="bg1"/>
          </a:solidFill>
        </p:grpSpPr>
        <p:sp>
          <p:nvSpPr>
            <p:cNvPr id="210" name="淘宝网Chenying0907出品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sp>
          <p:nvSpPr>
            <p:cNvPr id="211" name="淘宝网Chenying0907出品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方正正纤黑简体" panose="02000000000000000000" pitchFamily="2" charset="-122"/>
              </a:endParaRPr>
            </a:p>
          </p:txBody>
        </p:sp>
      </p:grpSp>
      <p:sp>
        <p:nvSpPr>
          <p:cNvPr id="82" name="淘宝网Chenying0907出品 3"/>
          <p:cNvSpPr>
            <a:spLocks noChangeArrowheads="1"/>
          </p:cNvSpPr>
          <p:nvPr/>
        </p:nvSpPr>
        <p:spPr bwMode="auto">
          <a:xfrm>
            <a:off x="3801805" y="340305"/>
            <a:ext cx="1428921"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可行性分析</a:t>
            </a:r>
          </a:p>
        </p:txBody>
      </p:sp>
    </p:spTree>
    <p:extLst>
      <p:ext uri="{BB962C8B-B14F-4D97-AF65-F5344CB8AC3E}">
        <p14:creationId xmlns:p14="http://schemas.microsoft.com/office/powerpoint/2010/main" val="135629830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wipe(down)">
                                      <p:cBhvr>
                                        <p:cTn id="7" dur="500"/>
                                        <p:tgtEl>
                                          <p:spTgt spid="9219"/>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p:cTn id="11" dur="500" fill="hold"/>
                                        <p:tgtEl>
                                          <p:spTgt spid="55"/>
                                        </p:tgtEl>
                                        <p:attrNameLst>
                                          <p:attrName>ppt_w</p:attrName>
                                        </p:attrNameLst>
                                      </p:cBhvr>
                                      <p:tavLst>
                                        <p:tav tm="0">
                                          <p:val>
                                            <p:strVal val="(6*min(max(#ppt_w*#ppt_h,.3),1)-7.4)/-.7*#ppt_w"/>
                                          </p:val>
                                        </p:tav>
                                        <p:tav tm="100000">
                                          <p:val>
                                            <p:strVal val="#ppt_w"/>
                                          </p:val>
                                        </p:tav>
                                      </p:tavLst>
                                    </p:anim>
                                    <p:anim calcmode="lin" valueType="num">
                                      <p:cBhvr>
                                        <p:cTn id="12" dur="500" fill="hold"/>
                                        <p:tgtEl>
                                          <p:spTgt spid="55"/>
                                        </p:tgtEl>
                                        <p:attrNameLst>
                                          <p:attrName>ppt_h</p:attrName>
                                        </p:attrNameLst>
                                      </p:cBhvr>
                                      <p:tavLst>
                                        <p:tav tm="0">
                                          <p:val>
                                            <p:strVal val="(6*min(max(#ppt_w*#ppt_h,.3),1)-7.4)/-.7*#ppt_h"/>
                                          </p:val>
                                        </p:tav>
                                        <p:tav tm="100000">
                                          <p:val>
                                            <p:strVal val="#ppt_h"/>
                                          </p:val>
                                        </p:tav>
                                      </p:tavLst>
                                    </p:anim>
                                    <p:anim calcmode="lin" valueType="num">
                                      <p:cBhvr>
                                        <p:cTn id="13" dur="500" fill="hold"/>
                                        <p:tgtEl>
                                          <p:spTgt spid="55"/>
                                        </p:tgtEl>
                                        <p:attrNameLst>
                                          <p:attrName>ppt_x</p:attrName>
                                        </p:attrNameLst>
                                      </p:cBhvr>
                                      <p:tavLst>
                                        <p:tav tm="0">
                                          <p:val>
                                            <p:fltVal val="0.5"/>
                                          </p:val>
                                        </p:tav>
                                        <p:tav tm="100000">
                                          <p:val>
                                            <p:strVal val="#ppt_x"/>
                                          </p:val>
                                        </p:tav>
                                      </p:tavLst>
                                    </p:anim>
                                    <p:anim calcmode="lin" valueType="num">
                                      <p:cBhvr>
                                        <p:cTn id="14" dur="500" fill="hold"/>
                                        <p:tgtEl>
                                          <p:spTgt spid="55"/>
                                        </p:tgtEl>
                                        <p:attrNameLst>
                                          <p:attrName>ppt_y</p:attrName>
                                        </p:attrNameLst>
                                      </p:cBhvr>
                                      <p:tavLst>
                                        <p:tav tm="0">
                                          <p:val>
                                            <p:strVal val="1+(6*min(max(#ppt_w*#ppt_h,.3),1)-7.4)/-.7*#ppt_h/2"/>
                                          </p:val>
                                        </p:tav>
                                        <p:tav tm="100000">
                                          <p:val>
                                            <p:strVal val="#ppt_y"/>
                                          </p:val>
                                        </p:tav>
                                      </p:tavLst>
                                    </p:anim>
                                  </p:childTnLst>
                                </p:cTn>
                              </p:par>
                              <p:par>
                                <p:cTn id="15" presetID="23" presetClass="entr" presetSubtype="36" fill="hold" nodeType="withEffect">
                                  <p:stCondLst>
                                    <p:cond delay="20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strVal val="(6*min(max(#ppt_w*#ppt_h,.3),1)-7.4)/-.7*#ppt_w"/>
                                          </p:val>
                                        </p:tav>
                                        <p:tav tm="100000">
                                          <p:val>
                                            <p:strVal val="#ppt_w"/>
                                          </p:val>
                                        </p:tav>
                                      </p:tavLst>
                                    </p:anim>
                                    <p:anim calcmode="lin" valueType="num">
                                      <p:cBhvr>
                                        <p:cTn id="18" dur="500" fill="hold"/>
                                        <p:tgtEl>
                                          <p:spTgt spid="20"/>
                                        </p:tgtEl>
                                        <p:attrNameLst>
                                          <p:attrName>ppt_h</p:attrName>
                                        </p:attrNameLst>
                                      </p:cBhvr>
                                      <p:tavLst>
                                        <p:tav tm="0">
                                          <p:val>
                                            <p:strVal val="(6*min(max(#ppt_w*#ppt_h,.3),1)-7.4)/-.7*#ppt_h"/>
                                          </p:val>
                                        </p:tav>
                                        <p:tav tm="100000">
                                          <p:val>
                                            <p:strVal val="#ppt_h"/>
                                          </p:val>
                                        </p:tav>
                                      </p:tavLst>
                                    </p:anim>
                                    <p:anim calcmode="lin" valueType="num">
                                      <p:cBhvr>
                                        <p:cTn id="19" dur="500" fill="hold"/>
                                        <p:tgtEl>
                                          <p:spTgt spid="20"/>
                                        </p:tgtEl>
                                        <p:attrNameLst>
                                          <p:attrName>ppt_x</p:attrName>
                                        </p:attrNameLst>
                                      </p:cBhvr>
                                      <p:tavLst>
                                        <p:tav tm="0">
                                          <p:val>
                                            <p:fltVal val="0.5"/>
                                          </p:val>
                                        </p:tav>
                                        <p:tav tm="100000">
                                          <p:val>
                                            <p:strVal val="#ppt_x"/>
                                          </p:val>
                                        </p:tav>
                                      </p:tavLst>
                                    </p:anim>
                                    <p:anim calcmode="lin" valueType="num">
                                      <p:cBhvr>
                                        <p:cTn id="20" dur="500" fill="hold"/>
                                        <p:tgtEl>
                                          <p:spTgt spid="20"/>
                                        </p:tgtEl>
                                        <p:attrNameLst>
                                          <p:attrName>ppt_y</p:attrName>
                                        </p:attrNameLst>
                                      </p:cBhvr>
                                      <p:tavLst>
                                        <p:tav tm="0">
                                          <p:val>
                                            <p:strVal val="1+(6*min(max(#ppt_w*#ppt_h,.3),1)-7.4)/-.7*#ppt_h/2"/>
                                          </p:val>
                                        </p:tav>
                                        <p:tav tm="100000">
                                          <p:val>
                                            <p:strVal val="#ppt_y"/>
                                          </p:val>
                                        </p:tav>
                                      </p:tavLst>
                                    </p:anim>
                                  </p:childTnLst>
                                </p:cTn>
                              </p:par>
                              <p:par>
                                <p:cTn id="21" presetID="23" presetClass="entr" presetSubtype="36" fill="hold" nodeType="withEffect">
                                  <p:stCondLst>
                                    <p:cond delay="40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strVal val="(6*min(max(#ppt_w*#ppt_h,.3),1)-7.4)/-.7*#ppt_w"/>
                                          </p:val>
                                        </p:tav>
                                        <p:tav tm="100000">
                                          <p:val>
                                            <p:strVal val="#ppt_w"/>
                                          </p:val>
                                        </p:tav>
                                      </p:tavLst>
                                    </p:anim>
                                    <p:anim calcmode="lin" valueType="num">
                                      <p:cBhvr>
                                        <p:cTn id="24" dur="500" fill="hold"/>
                                        <p:tgtEl>
                                          <p:spTgt spid="30"/>
                                        </p:tgtEl>
                                        <p:attrNameLst>
                                          <p:attrName>ppt_h</p:attrName>
                                        </p:attrNameLst>
                                      </p:cBhvr>
                                      <p:tavLst>
                                        <p:tav tm="0">
                                          <p:val>
                                            <p:strVal val="(6*min(max(#ppt_w*#ppt_h,.3),1)-7.4)/-.7*#ppt_h"/>
                                          </p:val>
                                        </p:tav>
                                        <p:tav tm="100000">
                                          <p:val>
                                            <p:strVal val="#ppt_h"/>
                                          </p:val>
                                        </p:tav>
                                      </p:tavLst>
                                    </p:anim>
                                    <p:anim calcmode="lin" valueType="num">
                                      <p:cBhvr>
                                        <p:cTn id="25" dur="500" fill="hold"/>
                                        <p:tgtEl>
                                          <p:spTgt spid="30"/>
                                        </p:tgtEl>
                                        <p:attrNameLst>
                                          <p:attrName>ppt_x</p:attrName>
                                        </p:attrNameLst>
                                      </p:cBhvr>
                                      <p:tavLst>
                                        <p:tav tm="0">
                                          <p:val>
                                            <p:fltVal val="0.5"/>
                                          </p:val>
                                        </p:tav>
                                        <p:tav tm="100000">
                                          <p:val>
                                            <p:strVal val="#ppt_x"/>
                                          </p:val>
                                        </p:tav>
                                      </p:tavLst>
                                    </p:anim>
                                    <p:anim calcmode="lin" valueType="num">
                                      <p:cBhvr>
                                        <p:cTn id="26" dur="500" fill="hold"/>
                                        <p:tgtEl>
                                          <p:spTgt spid="30"/>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600"/>
                                  </p:stCondLst>
                                  <p:childTnLst>
                                    <p:set>
                                      <p:cBhvr>
                                        <p:cTn id="28" dur="1" fill="hold">
                                          <p:stCondLst>
                                            <p:cond delay="0"/>
                                          </p:stCondLst>
                                        </p:cTn>
                                        <p:tgtEl>
                                          <p:spTgt spid="35"/>
                                        </p:tgtEl>
                                        <p:attrNameLst>
                                          <p:attrName>style.visibility</p:attrName>
                                        </p:attrNameLst>
                                      </p:cBhvr>
                                      <p:to>
                                        <p:strVal val="visible"/>
                                      </p:to>
                                    </p:set>
                                    <p:anim calcmode="lin" valueType="num">
                                      <p:cBhvr>
                                        <p:cTn id="29" dur="500" fill="hold"/>
                                        <p:tgtEl>
                                          <p:spTgt spid="35"/>
                                        </p:tgtEl>
                                        <p:attrNameLst>
                                          <p:attrName>ppt_w</p:attrName>
                                        </p:attrNameLst>
                                      </p:cBhvr>
                                      <p:tavLst>
                                        <p:tav tm="0">
                                          <p:val>
                                            <p:strVal val="(6*min(max(#ppt_w*#ppt_h,.3),1)-7.4)/-.7*#ppt_w"/>
                                          </p:val>
                                        </p:tav>
                                        <p:tav tm="100000">
                                          <p:val>
                                            <p:strVal val="#ppt_w"/>
                                          </p:val>
                                        </p:tav>
                                      </p:tavLst>
                                    </p:anim>
                                    <p:anim calcmode="lin" valueType="num">
                                      <p:cBhvr>
                                        <p:cTn id="30" dur="500" fill="hold"/>
                                        <p:tgtEl>
                                          <p:spTgt spid="35"/>
                                        </p:tgtEl>
                                        <p:attrNameLst>
                                          <p:attrName>ppt_h</p:attrName>
                                        </p:attrNameLst>
                                      </p:cBhvr>
                                      <p:tavLst>
                                        <p:tav tm="0">
                                          <p:val>
                                            <p:strVal val="(6*min(max(#ppt_w*#ppt_h,.3),1)-7.4)/-.7*#ppt_h"/>
                                          </p:val>
                                        </p:tav>
                                        <p:tav tm="100000">
                                          <p:val>
                                            <p:strVal val="#ppt_h"/>
                                          </p:val>
                                        </p:tav>
                                      </p:tavLst>
                                    </p:anim>
                                    <p:anim calcmode="lin" valueType="num">
                                      <p:cBhvr>
                                        <p:cTn id="31" dur="500" fill="hold"/>
                                        <p:tgtEl>
                                          <p:spTgt spid="35"/>
                                        </p:tgtEl>
                                        <p:attrNameLst>
                                          <p:attrName>ppt_x</p:attrName>
                                        </p:attrNameLst>
                                      </p:cBhvr>
                                      <p:tavLst>
                                        <p:tav tm="0">
                                          <p:val>
                                            <p:fltVal val="0.5"/>
                                          </p:val>
                                        </p:tav>
                                        <p:tav tm="100000">
                                          <p:val>
                                            <p:strVal val="#ppt_x"/>
                                          </p:val>
                                        </p:tav>
                                      </p:tavLst>
                                    </p:anim>
                                    <p:anim calcmode="lin" valueType="num">
                                      <p:cBhvr>
                                        <p:cTn id="32" dur="500" fill="hold"/>
                                        <p:tgtEl>
                                          <p:spTgt spid="35"/>
                                        </p:tgtEl>
                                        <p:attrNameLst>
                                          <p:attrName>ppt_y</p:attrName>
                                        </p:attrNameLst>
                                      </p:cBhvr>
                                      <p:tavLst>
                                        <p:tav tm="0">
                                          <p:val>
                                            <p:strVal val="1+(6*min(max(#ppt_w*#ppt_h,.3),1)-7.4)/-.7*#ppt_h/2"/>
                                          </p:val>
                                        </p:tav>
                                        <p:tav tm="100000">
                                          <p:val>
                                            <p:strVal val="#ppt_y"/>
                                          </p:val>
                                        </p:tav>
                                      </p:tavLst>
                                    </p:anim>
                                  </p:childTnLst>
                                </p:cTn>
                              </p:par>
                              <p:par>
                                <p:cTn id="33" presetID="23" presetClass="entr" presetSubtype="36" fill="hold" nodeType="withEffect">
                                  <p:stCondLst>
                                    <p:cond delay="900"/>
                                  </p:stCondLst>
                                  <p:childTnLst>
                                    <p:set>
                                      <p:cBhvr>
                                        <p:cTn id="34" dur="1" fill="hold">
                                          <p:stCondLst>
                                            <p:cond delay="0"/>
                                          </p:stCondLst>
                                        </p:cTn>
                                        <p:tgtEl>
                                          <p:spTgt spid="45"/>
                                        </p:tgtEl>
                                        <p:attrNameLst>
                                          <p:attrName>style.visibility</p:attrName>
                                        </p:attrNameLst>
                                      </p:cBhvr>
                                      <p:to>
                                        <p:strVal val="visible"/>
                                      </p:to>
                                    </p:set>
                                    <p:anim calcmode="lin" valueType="num">
                                      <p:cBhvr>
                                        <p:cTn id="35" dur="500" fill="hold"/>
                                        <p:tgtEl>
                                          <p:spTgt spid="45"/>
                                        </p:tgtEl>
                                        <p:attrNameLst>
                                          <p:attrName>ppt_w</p:attrName>
                                        </p:attrNameLst>
                                      </p:cBhvr>
                                      <p:tavLst>
                                        <p:tav tm="0">
                                          <p:val>
                                            <p:strVal val="(6*min(max(#ppt_w*#ppt_h,.3),1)-7.4)/-.7*#ppt_w"/>
                                          </p:val>
                                        </p:tav>
                                        <p:tav tm="100000">
                                          <p:val>
                                            <p:strVal val="#ppt_w"/>
                                          </p:val>
                                        </p:tav>
                                      </p:tavLst>
                                    </p:anim>
                                    <p:anim calcmode="lin" valueType="num">
                                      <p:cBhvr>
                                        <p:cTn id="36" dur="500" fill="hold"/>
                                        <p:tgtEl>
                                          <p:spTgt spid="45"/>
                                        </p:tgtEl>
                                        <p:attrNameLst>
                                          <p:attrName>ppt_h</p:attrName>
                                        </p:attrNameLst>
                                      </p:cBhvr>
                                      <p:tavLst>
                                        <p:tav tm="0">
                                          <p:val>
                                            <p:strVal val="(6*min(max(#ppt_w*#ppt_h,.3),1)-7.4)/-.7*#ppt_h"/>
                                          </p:val>
                                        </p:tav>
                                        <p:tav tm="100000">
                                          <p:val>
                                            <p:strVal val="#ppt_h"/>
                                          </p:val>
                                        </p:tav>
                                      </p:tavLst>
                                    </p:anim>
                                    <p:anim calcmode="lin" valueType="num">
                                      <p:cBhvr>
                                        <p:cTn id="37" dur="500" fill="hold"/>
                                        <p:tgtEl>
                                          <p:spTgt spid="45"/>
                                        </p:tgtEl>
                                        <p:attrNameLst>
                                          <p:attrName>ppt_x</p:attrName>
                                        </p:attrNameLst>
                                      </p:cBhvr>
                                      <p:tavLst>
                                        <p:tav tm="0">
                                          <p:val>
                                            <p:fltVal val="0.5"/>
                                          </p:val>
                                        </p:tav>
                                        <p:tav tm="100000">
                                          <p:val>
                                            <p:strVal val="#ppt_x"/>
                                          </p:val>
                                        </p:tav>
                                      </p:tavLst>
                                    </p:anim>
                                    <p:anim calcmode="lin" valueType="num">
                                      <p:cBhvr>
                                        <p:cTn id="38" dur="500" fill="hold"/>
                                        <p:tgtEl>
                                          <p:spTgt spid="45"/>
                                        </p:tgtEl>
                                        <p:attrNameLst>
                                          <p:attrName>ppt_y</p:attrName>
                                        </p:attrNameLst>
                                      </p:cBhvr>
                                      <p:tavLst>
                                        <p:tav tm="0">
                                          <p:val>
                                            <p:strVal val="1+(6*min(max(#ppt_w*#ppt_h,.3),1)-7.4)/-.7*#ppt_h/2"/>
                                          </p:val>
                                        </p:tav>
                                        <p:tav tm="100000">
                                          <p:val>
                                            <p:strVal val="#ppt_y"/>
                                          </p:val>
                                        </p:tav>
                                      </p:tavLst>
                                    </p:anim>
                                  </p:childTnLst>
                                </p:cTn>
                              </p:par>
                              <p:par>
                                <p:cTn id="39" presetID="23" presetClass="entr" presetSubtype="36" fill="hold" nodeType="withEffect">
                                  <p:stCondLst>
                                    <p:cond delay="110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strVal val="(6*min(max(#ppt_w*#ppt_h,.3),1)-7.4)/-.7*#ppt_w"/>
                                          </p:val>
                                        </p:tav>
                                        <p:tav tm="100000">
                                          <p:val>
                                            <p:strVal val="#ppt_w"/>
                                          </p:val>
                                        </p:tav>
                                      </p:tavLst>
                                    </p:anim>
                                    <p:anim calcmode="lin" valueType="num">
                                      <p:cBhvr>
                                        <p:cTn id="42" dur="500" fill="hold"/>
                                        <p:tgtEl>
                                          <p:spTgt spid="25"/>
                                        </p:tgtEl>
                                        <p:attrNameLst>
                                          <p:attrName>ppt_h</p:attrName>
                                        </p:attrNameLst>
                                      </p:cBhvr>
                                      <p:tavLst>
                                        <p:tav tm="0">
                                          <p:val>
                                            <p:strVal val="(6*min(max(#ppt_w*#ppt_h,.3),1)-7.4)/-.7*#ppt_h"/>
                                          </p:val>
                                        </p:tav>
                                        <p:tav tm="100000">
                                          <p:val>
                                            <p:strVal val="#ppt_h"/>
                                          </p:val>
                                        </p:tav>
                                      </p:tavLst>
                                    </p:anim>
                                    <p:anim calcmode="lin" valueType="num">
                                      <p:cBhvr>
                                        <p:cTn id="43" dur="500" fill="hold"/>
                                        <p:tgtEl>
                                          <p:spTgt spid="25"/>
                                        </p:tgtEl>
                                        <p:attrNameLst>
                                          <p:attrName>ppt_x</p:attrName>
                                        </p:attrNameLst>
                                      </p:cBhvr>
                                      <p:tavLst>
                                        <p:tav tm="0">
                                          <p:val>
                                            <p:fltVal val="0.5"/>
                                          </p:val>
                                        </p:tav>
                                        <p:tav tm="100000">
                                          <p:val>
                                            <p:strVal val="#ppt_x"/>
                                          </p:val>
                                        </p:tav>
                                      </p:tavLst>
                                    </p:anim>
                                    <p:anim calcmode="lin" valueType="num">
                                      <p:cBhvr>
                                        <p:cTn id="44" dur="500" fill="hold"/>
                                        <p:tgtEl>
                                          <p:spTgt spid="25"/>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2100"/>
                            </p:stCondLst>
                            <p:childTnLst>
                              <p:par>
                                <p:cTn id="46" presetID="31" presetClass="entr" presetSubtype="0" fill="hold" nodeType="afterEffect">
                                  <p:stCondLst>
                                    <p:cond delay="0"/>
                                  </p:stCondLst>
                                  <p:childTnLst>
                                    <p:set>
                                      <p:cBhvr>
                                        <p:cTn id="47" dur="1" fill="hold">
                                          <p:stCondLst>
                                            <p:cond delay="0"/>
                                          </p:stCondLst>
                                        </p:cTn>
                                        <p:tgtEl>
                                          <p:spTgt spid="165"/>
                                        </p:tgtEl>
                                        <p:attrNameLst>
                                          <p:attrName>style.visibility</p:attrName>
                                        </p:attrNameLst>
                                      </p:cBhvr>
                                      <p:to>
                                        <p:strVal val="visible"/>
                                      </p:to>
                                    </p:set>
                                    <p:anim calcmode="lin" valueType="num">
                                      <p:cBhvr>
                                        <p:cTn id="48" dur="500" fill="hold"/>
                                        <p:tgtEl>
                                          <p:spTgt spid="165"/>
                                        </p:tgtEl>
                                        <p:attrNameLst>
                                          <p:attrName>ppt_w</p:attrName>
                                        </p:attrNameLst>
                                      </p:cBhvr>
                                      <p:tavLst>
                                        <p:tav tm="0">
                                          <p:val>
                                            <p:fltVal val="0"/>
                                          </p:val>
                                        </p:tav>
                                        <p:tav tm="100000">
                                          <p:val>
                                            <p:strVal val="#ppt_w"/>
                                          </p:val>
                                        </p:tav>
                                      </p:tavLst>
                                    </p:anim>
                                    <p:anim calcmode="lin" valueType="num">
                                      <p:cBhvr>
                                        <p:cTn id="49" dur="500" fill="hold"/>
                                        <p:tgtEl>
                                          <p:spTgt spid="165"/>
                                        </p:tgtEl>
                                        <p:attrNameLst>
                                          <p:attrName>ppt_h</p:attrName>
                                        </p:attrNameLst>
                                      </p:cBhvr>
                                      <p:tavLst>
                                        <p:tav tm="0">
                                          <p:val>
                                            <p:fltVal val="0"/>
                                          </p:val>
                                        </p:tav>
                                        <p:tav tm="100000">
                                          <p:val>
                                            <p:strVal val="#ppt_h"/>
                                          </p:val>
                                        </p:tav>
                                      </p:tavLst>
                                    </p:anim>
                                    <p:anim calcmode="lin" valueType="num">
                                      <p:cBhvr>
                                        <p:cTn id="50" dur="500" fill="hold"/>
                                        <p:tgtEl>
                                          <p:spTgt spid="165"/>
                                        </p:tgtEl>
                                        <p:attrNameLst>
                                          <p:attrName>style.rotation</p:attrName>
                                        </p:attrNameLst>
                                      </p:cBhvr>
                                      <p:tavLst>
                                        <p:tav tm="0">
                                          <p:val>
                                            <p:fltVal val="90"/>
                                          </p:val>
                                        </p:tav>
                                        <p:tav tm="100000">
                                          <p:val>
                                            <p:fltVal val="0"/>
                                          </p:val>
                                        </p:tav>
                                      </p:tavLst>
                                    </p:anim>
                                    <p:animEffect transition="in" filter="fade">
                                      <p:cBhvr>
                                        <p:cTn id="51" dur="500"/>
                                        <p:tgtEl>
                                          <p:spTgt spid="165"/>
                                        </p:tgtEl>
                                      </p:cBhvr>
                                    </p:animEffect>
                                  </p:childTnLst>
                                </p:cTn>
                              </p:par>
                            </p:childTnLst>
                          </p:cTn>
                        </p:par>
                        <p:par>
                          <p:cTn id="52" fill="hold">
                            <p:stCondLst>
                              <p:cond delay="2600"/>
                            </p:stCondLst>
                            <p:childTnLst>
                              <p:par>
                                <p:cTn id="53" presetID="22" presetClass="entr" presetSubtype="8" fill="hold" grpId="0" nodeType="afterEffect">
                                  <p:stCondLst>
                                    <p:cond delay="0"/>
                                  </p:stCondLst>
                                  <p:childTnLst>
                                    <p:set>
                                      <p:cBhvr>
                                        <p:cTn id="54" dur="1" fill="hold">
                                          <p:stCondLst>
                                            <p:cond delay="0"/>
                                          </p:stCondLst>
                                        </p:cTn>
                                        <p:tgtEl>
                                          <p:spTgt spid="169"/>
                                        </p:tgtEl>
                                        <p:attrNameLst>
                                          <p:attrName>style.visibility</p:attrName>
                                        </p:attrNameLst>
                                      </p:cBhvr>
                                      <p:to>
                                        <p:strVal val="visible"/>
                                      </p:to>
                                    </p:set>
                                    <p:animEffect transition="in" filter="wipe(left)">
                                      <p:cBhvr>
                                        <p:cTn id="55" dur="500"/>
                                        <p:tgtEl>
                                          <p:spTgt spid="169"/>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170"/>
                                        </p:tgtEl>
                                        <p:attrNameLst>
                                          <p:attrName>style.visibility</p:attrName>
                                        </p:attrNameLst>
                                      </p:cBhvr>
                                      <p:to>
                                        <p:strVal val="visible"/>
                                      </p:to>
                                    </p:set>
                                    <p:animEffect transition="in" filter="wipe(right)">
                                      <p:cBhvr>
                                        <p:cTn id="58" dur="750"/>
                                        <p:tgtEl>
                                          <p:spTgt spid="170"/>
                                        </p:tgtEl>
                                      </p:cBhvr>
                                    </p:animEffect>
                                  </p:childTnLst>
                                </p:cTn>
                              </p:par>
                            </p:childTnLst>
                          </p:cTn>
                        </p:par>
                        <p:par>
                          <p:cTn id="59" fill="hold">
                            <p:stCondLst>
                              <p:cond delay="3350"/>
                            </p:stCondLst>
                            <p:childTnLst>
                              <p:par>
                                <p:cTn id="60" presetID="31" presetClass="entr" presetSubtype="0" fill="hold" grpId="0" nodeType="afterEffect">
                                  <p:stCondLst>
                                    <p:cond delay="0"/>
                                  </p:stCondLst>
                                  <p:childTnLst>
                                    <p:set>
                                      <p:cBhvr>
                                        <p:cTn id="61" dur="1" fill="hold">
                                          <p:stCondLst>
                                            <p:cond delay="0"/>
                                          </p:stCondLst>
                                        </p:cTn>
                                        <p:tgtEl>
                                          <p:spTgt spid="173"/>
                                        </p:tgtEl>
                                        <p:attrNameLst>
                                          <p:attrName>style.visibility</p:attrName>
                                        </p:attrNameLst>
                                      </p:cBhvr>
                                      <p:to>
                                        <p:strVal val="visible"/>
                                      </p:to>
                                    </p:set>
                                    <p:anim calcmode="lin" valueType="num">
                                      <p:cBhvr>
                                        <p:cTn id="62" dur="500" fill="hold"/>
                                        <p:tgtEl>
                                          <p:spTgt spid="173"/>
                                        </p:tgtEl>
                                        <p:attrNameLst>
                                          <p:attrName>ppt_w</p:attrName>
                                        </p:attrNameLst>
                                      </p:cBhvr>
                                      <p:tavLst>
                                        <p:tav tm="0">
                                          <p:val>
                                            <p:fltVal val="0"/>
                                          </p:val>
                                        </p:tav>
                                        <p:tav tm="100000">
                                          <p:val>
                                            <p:strVal val="#ppt_w"/>
                                          </p:val>
                                        </p:tav>
                                      </p:tavLst>
                                    </p:anim>
                                    <p:anim calcmode="lin" valueType="num">
                                      <p:cBhvr>
                                        <p:cTn id="63" dur="500" fill="hold"/>
                                        <p:tgtEl>
                                          <p:spTgt spid="173"/>
                                        </p:tgtEl>
                                        <p:attrNameLst>
                                          <p:attrName>ppt_h</p:attrName>
                                        </p:attrNameLst>
                                      </p:cBhvr>
                                      <p:tavLst>
                                        <p:tav tm="0">
                                          <p:val>
                                            <p:fltVal val="0"/>
                                          </p:val>
                                        </p:tav>
                                        <p:tav tm="100000">
                                          <p:val>
                                            <p:strVal val="#ppt_h"/>
                                          </p:val>
                                        </p:tav>
                                      </p:tavLst>
                                    </p:anim>
                                    <p:anim calcmode="lin" valueType="num">
                                      <p:cBhvr>
                                        <p:cTn id="64" dur="500" fill="hold"/>
                                        <p:tgtEl>
                                          <p:spTgt spid="173"/>
                                        </p:tgtEl>
                                        <p:attrNameLst>
                                          <p:attrName>style.rotation</p:attrName>
                                        </p:attrNameLst>
                                      </p:cBhvr>
                                      <p:tavLst>
                                        <p:tav tm="0">
                                          <p:val>
                                            <p:fltVal val="90"/>
                                          </p:val>
                                        </p:tav>
                                        <p:tav tm="100000">
                                          <p:val>
                                            <p:fltVal val="0"/>
                                          </p:val>
                                        </p:tav>
                                      </p:tavLst>
                                    </p:anim>
                                    <p:animEffect transition="in" filter="fade">
                                      <p:cBhvr>
                                        <p:cTn id="65" dur="500"/>
                                        <p:tgtEl>
                                          <p:spTgt spid="173"/>
                                        </p:tgtEl>
                                      </p:cBhvr>
                                    </p:animEffect>
                                  </p:childTnLst>
                                </p:cTn>
                              </p:par>
                            </p:childTnLst>
                          </p:cTn>
                        </p:par>
                        <p:par>
                          <p:cTn id="66" fill="hold">
                            <p:stCondLst>
                              <p:cond delay="3850"/>
                            </p:stCondLst>
                            <p:childTnLst>
                              <p:par>
                                <p:cTn id="67" presetID="22" presetClass="entr" presetSubtype="8" fill="hold" grpId="0" nodeType="afterEffect">
                                  <p:stCondLst>
                                    <p:cond delay="0"/>
                                  </p:stCondLst>
                                  <p:childTnLst>
                                    <p:set>
                                      <p:cBhvr>
                                        <p:cTn id="68" dur="1" fill="hold">
                                          <p:stCondLst>
                                            <p:cond delay="0"/>
                                          </p:stCondLst>
                                        </p:cTn>
                                        <p:tgtEl>
                                          <p:spTgt spid="171"/>
                                        </p:tgtEl>
                                        <p:attrNameLst>
                                          <p:attrName>style.visibility</p:attrName>
                                        </p:attrNameLst>
                                      </p:cBhvr>
                                      <p:to>
                                        <p:strVal val="visible"/>
                                      </p:to>
                                    </p:set>
                                    <p:animEffect transition="in" filter="wipe(left)">
                                      <p:cBhvr>
                                        <p:cTn id="69" dur="500"/>
                                        <p:tgtEl>
                                          <p:spTgt spid="171"/>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72"/>
                                        </p:tgtEl>
                                        <p:attrNameLst>
                                          <p:attrName>style.visibility</p:attrName>
                                        </p:attrNameLst>
                                      </p:cBhvr>
                                      <p:to>
                                        <p:strVal val="visible"/>
                                      </p:to>
                                    </p:set>
                                    <p:animEffect transition="in" filter="wipe(right)">
                                      <p:cBhvr>
                                        <p:cTn id="72" dur="750"/>
                                        <p:tgtEl>
                                          <p:spTgt spid="172"/>
                                        </p:tgtEl>
                                      </p:cBhvr>
                                    </p:animEffect>
                                  </p:childTnLst>
                                </p:cTn>
                              </p:par>
                            </p:childTnLst>
                          </p:cTn>
                        </p:par>
                        <p:par>
                          <p:cTn id="73" fill="hold">
                            <p:stCondLst>
                              <p:cond delay="4600"/>
                            </p:stCondLst>
                            <p:childTnLst>
                              <p:par>
                                <p:cTn id="74" presetID="31" presetClass="entr" presetSubtype="0" fill="hold" nodeType="afterEffect">
                                  <p:stCondLst>
                                    <p:cond delay="0"/>
                                  </p:stCondLst>
                                  <p:childTnLst>
                                    <p:set>
                                      <p:cBhvr>
                                        <p:cTn id="75" dur="1" fill="hold">
                                          <p:stCondLst>
                                            <p:cond delay="0"/>
                                          </p:stCondLst>
                                        </p:cTn>
                                        <p:tgtEl>
                                          <p:spTgt spid="176"/>
                                        </p:tgtEl>
                                        <p:attrNameLst>
                                          <p:attrName>style.visibility</p:attrName>
                                        </p:attrNameLst>
                                      </p:cBhvr>
                                      <p:to>
                                        <p:strVal val="visible"/>
                                      </p:to>
                                    </p:set>
                                    <p:anim calcmode="lin" valueType="num">
                                      <p:cBhvr>
                                        <p:cTn id="76" dur="500" fill="hold"/>
                                        <p:tgtEl>
                                          <p:spTgt spid="176"/>
                                        </p:tgtEl>
                                        <p:attrNameLst>
                                          <p:attrName>ppt_w</p:attrName>
                                        </p:attrNameLst>
                                      </p:cBhvr>
                                      <p:tavLst>
                                        <p:tav tm="0">
                                          <p:val>
                                            <p:fltVal val="0"/>
                                          </p:val>
                                        </p:tav>
                                        <p:tav tm="100000">
                                          <p:val>
                                            <p:strVal val="#ppt_w"/>
                                          </p:val>
                                        </p:tav>
                                      </p:tavLst>
                                    </p:anim>
                                    <p:anim calcmode="lin" valueType="num">
                                      <p:cBhvr>
                                        <p:cTn id="77" dur="500" fill="hold"/>
                                        <p:tgtEl>
                                          <p:spTgt spid="176"/>
                                        </p:tgtEl>
                                        <p:attrNameLst>
                                          <p:attrName>ppt_h</p:attrName>
                                        </p:attrNameLst>
                                      </p:cBhvr>
                                      <p:tavLst>
                                        <p:tav tm="0">
                                          <p:val>
                                            <p:fltVal val="0"/>
                                          </p:val>
                                        </p:tav>
                                        <p:tav tm="100000">
                                          <p:val>
                                            <p:strVal val="#ppt_h"/>
                                          </p:val>
                                        </p:tav>
                                      </p:tavLst>
                                    </p:anim>
                                    <p:anim calcmode="lin" valueType="num">
                                      <p:cBhvr>
                                        <p:cTn id="78" dur="500" fill="hold"/>
                                        <p:tgtEl>
                                          <p:spTgt spid="176"/>
                                        </p:tgtEl>
                                        <p:attrNameLst>
                                          <p:attrName>style.rotation</p:attrName>
                                        </p:attrNameLst>
                                      </p:cBhvr>
                                      <p:tavLst>
                                        <p:tav tm="0">
                                          <p:val>
                                            <p:fltVal val="90"/>
                                          </p:val>
                                        </p:tav>
                                        <p:tav tm="100000">
                                          <p:val>
                                            <p:fltVal val="0"/>
                                          </p:val>
                                        </p:tav>
                                      </p:tavLst>
                                    </p:anim>
                                    <p:animEffect transition="in" filter="fade">
                                      <p:cBhvr>
                                        <p:cTn id="79" dur="500"/>
                                        <p:tgtEl>
                                          <p:spTgt spid="176"/>
                                        </p:tgtEl>
                                      </p:cBhvr>
                                    </p:animEffect>
                                  </p:childTnLst>
                                </p:cTn>
                              </p:par>
                            </p:childTnLst>
                          </p:cTn>
                        </p:par>
                        <p:par>
                          <p:cTn id="80" fill="hold">
                            <p:stCondLst>
                              <p:cond delay="5100"/>
                            </p:stCondLst>
                            <p:childTnLst>
                              <p:par>
                                <p:cTn id="81" presetID="22" presetClass="entr" presetSubtype="8" fill="hold" grpId="0" nodeType="afterEffect">
                                  <p:stCondLst>
                                    <p:cond delay="0"/>
                                  </p:stCondLst>
                                  <p:childTnLst>
                                    <p:set>
                                      <p:cBhvr>
                                        <p:cTn id="82" dur="1" fill="hold">
                                          <p:stCondLst>
                                            <p:cond delay="0"/>
                                          </p:stCondLst>
                                        </p:cTn>
                                        <p:tgtEl>
                                          <p:spTgt spid="174"/>
                                        </p:tgtEl>
                                        <p:attrNameLst>
                                          <p:attrName>style.visibility</p:attrName>
                                        </p:attrNameLst>
                                      </p:cBhvr>
                                      <p:to>
                                        <p:strVal val="visible"/>
                                      </p:to>
                                    </p:set>
                                    <p:animEffect transition="in" filter="wipe(left)">
                                      <p:cBhvr>
                                        <p:cTn id="83" dur="500"/>
                                        <p:tgtEl>
                                          <p:spTgt spid="174"/>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175"/>
                                        </p:tgtEl>
                                        <p:attrNameLst>
                                          <p:attrName>style.visibility</p:attrName>
                                        </p:attrNameLst>
                                      </p:cBhvr>
                                      <p:to>
                                        <p:strVal val="visible"/>
                                      </p:to>
                                    </p:set>
                                    <p:animEffect transition="in" filter="wipe(right)">
                                      <p:cBhvr>
                                        <p:cTn id="86" dur="750"/>
                                        <p:tgtEl>
                                          <p:spTgt spid="175"/>
                                        </p:tgtEl>
                                      </p:cBhvr>
                                    </p:animEffect>
                                  </p:childTnLst>
                                </p:cTn>
                              </p:par>
                            </p:childTnLst>
                          </p:cTn>
                        </p:par>
                        <p:par>
                          <p:cTn id="87" fill="hold">
                            <p:stCondLst>
                              <p:cond delay="5850"/>
                            </p:stCondLst>
                            <p:childTnLst>
                              <p:par>
                                <p:cTn id="88" presetID="31" presetClass="entr" presetSubtype="0" fill="hold" nodeType="afterEffect">
                                  <p:stCondLst>
                                    <p:cond delay="0"/>
                                  </p:stCondLst>
                                  <p:childTnLst>
                                    <p:set>
                                      <p:cBhvr>
                                        <p:cTn id="89" dur="1" fill="hold">
                                          <p:stCondLst>
                                            <p:cond delay="0"/>
                                          </p:stCondLst>
                                        </p:cTn>
                                        <p:tgtEl>
                                          <p:spTgt spid="181"/>
                                        </p:tgtEl>
                                        <p:attrNameLst>
                                          <p:attrName>style.visibility</p:attrName>
                                        </p:attrNameLst>
                                      </p:cBhvr>
                                      <p:to>
                                        <p:strVal val="visible"/>
                                      </p:to>
                                    </p:set>
                                    <p:anim calcmode="lin" valueType="num">
                                      <p:cBhvr>
                                        <p:cTn id="90" dur="500" fill="hold"/>
                                        <p:tgtEl>
                                          <p:spTgt spid="181"/>
                                        </p:tgtEl>
                                        <p:attrNameLst>
                                          <p:attrName>ppt_w</p:attrName>
                                        </p:attrNameLst>
                                      </p:cBhvr>
                                      <p:tavLst>
                                        <p:tav tm="0">
                                          <p:val>
                                            <p:fltVal val="0"/>
                                          </p:val>
                                        </p:tav>
                                        <p:tav tm="100000">
                                          <p:val>
                                            <p:strVal val="#ppt_w"/>
                                          </p:val>
                                        </p:tav>
                                      </p:tavLst>
                                    </p:anim>
                                    <p:anim calcmode="lin" valueType="num">
                                      <p:cBhvr>
                                        <p:cTn id="91" dur="500" fill="hold"/>
                                        <p:tgtEl>
                                          <p:spTgt spid="181"/>
                                        </p:tgtEl>
                                        <p:attrNameLst>
                                          <p:attrName>ppt_h</p:attrName>
                                        </p:attrNameLst>
                                      </p:cBhvr>
                                      <p:tavLst>
                                        <p:tav tm="0">
                                          <p:val>
                                            <p:fltVal val="0"/>
                                          </p:val>
                                        </p:tav>
                                        <p:tav tm="100000">
                                          <p:val>
                                            <p:strVal val="#ppt_h"/>
                                          </p:val>
                                        </p:tav>
                                      </p:tavLst>
                                    </p:anim>
                                    <p:anim calcmode="lin" valueType="num">
                                      <p:cBhvr>
                                        <p:cTn id="92" dur="500" fill="hold"/>
                                        <p:tgtEl>
                                          <p:spTgt spid="181"/>
                                        </p:tgtEl>
                                        <p:attrNameLst>
                                          <p:attrName>style.rotation</p:attrName>
                                        </p:attrNameLst>
                                      </p:cBhvr>
                                      <p:tavLst>
                                        <p:tav tm="0">
                                          <p:val>
                                            <p:fltVal val="90"/>
                                          </p:val>
                                        </p:tav>
                                        <p:tav tm="100000">
                                          <p:val>
                                            <p:fltVal val="0"/>
                                          </p:val>
                                        </p:tav>
                                      </p:tavLst>
                                    </p:anim>
                                    <p:animEffect transition="in" filter="fade">
                                      <p:cBhvr>
                                        <p:cTn id="93" dur="500"/>
                                        <p:tgtEl>
                                          <p:spTgt spid="181"/>
                                        </p:tgtEl>
                                      </p:cBhvr>
                                    </p:animEffect>
                                  </p:childTnLst>
                                </p:cTn>
                              </p:par>
                            </p:childTnLst>
                          </p:cTn>
                        </p:par>
                        <p:par>
                          <p:cTn id="94" fill="hold">
                            <p:stCondLst>
                              <p:cond delay="6350"/>
                            </p:stCondLst>
                            <p:childTnLst>
                              <p:par>
                                <p:cTn id="95" presetID="22" presetClass="entr" presetSubtype="8" fill="hold" grpId="0" nodeType="afterEffect">
                                  <p:stCondLst>
                                    <p:cond delay="0"/>
                                  </p:stCondLst>
                                  <p:childTnLst>
                                    <p:set>
                                      <p:cBhvr>
                                        <p:cTn id="96" dur="1" fill="hold">
                                          <p:stCondLst>
                                            <p:cond delay="0"/>
                                          </p:stCondLst>
                                        </p:cTn>
                                        <p:tgtEl>
                                          <p:spTgt spid="179"/>
                                        </p:tgtEl>
                                        <p:attrNameLst>
                                          <p:attrName>style.visibility</p:attrName>
                                        </p:attrNameLst>
                                      </p:cBhvr>
                                      <p:to>
                                        <p:strVal val="visible"/>
                                      </p:to>
                                    </p:set>
                                    <p:animEffect transition="in" filter="wipe(left)">
                                      <p:cBhvr>
                                        <p:cTn id="97" dur="500"/>
                                        <p:tgtEl>
                                          <p:spTgt spid="179"/>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180"/>
                                        </p:tgtEl>
                                        <p:attrNameLst>
                                          <p:attrName>style.visibility</p:attrName>
                                        </p:attrNameLst>
                                      </p:cBhvr>
                                      <p:to>
                                        <p:strVal val="visible"/>
                                      </p:to>
                                    </p:set>
                                    <p:animEffect transition="in" filter="wipe(right)">
                                      <p:cBhvr>
                                        <p:cTn id="100" dur="750"/>
                                        <p:tgtEl>
                                          <p:spTgt spid="180"/>
                                        </p:tgtEl>
                                      </p:cBhvr>
                                    </p:animEffect>
                                  </p:childTnLst>
                                </p:cTn>
                              </p:par>
                            </p:childTnLst>
                          </p:cTn>
                        </p:par>
                        <p:par>
                          <p:cTn id="101" fill="hold">
                            <p:stCondLst>
                              <p:cond delay="7100"/>
                            </p:stCondLst>
                            <p:childTnLst>
                              <p:par>
                                <p:cTn id="102" presetID="31" presetClass="entr" presetSubtype="0" fill="hold" nodeType="afterEffect">
                                  <p:stCondLst>
                                    <p:cond delay="0"/>
                                  </p:stCondLst>
                                  <p:childTnLst>
                                    <p:set>
                                      <p:cBhvr>
                                        <p:cTn id="103" dur="1" fill="hold">
                                          <p:stCondLst>
                                            <p:cond delay="0"/>
                                          </p:stCondLst>
                                        </p:cTn>
                                        <p:tgtEl>
                                          <p:spTgt spid="195"/>
                                        </p:tgtEl>
                                        <p:attrNameLst>
                                          <p:attrName>style.visibility</p:attrName>
                                        </p:attrNameLst>
                                      </p:cBhvr>
                                      <p:to>
                                        <p:strVal val="visible"/>
                                      </p:to>
                                    </p:set>
                                    <p:anim calcmode="lin" valueType="num">
                                      <p:cBhvr>
                                        <p:cTn id="104" dur="500" fill="hold"/>
                                        <p:tgtEl>
                                          <p:spTgt spid="195"/>
                                        </p:tgtEl>
                                        <p:attrNameLst>
                                          <p:attrName>ppt_w</p:attrName>
                                        </p:attrNameLst>
                                      </p:cBhvr>
                                      <p:tavLst>
                                        <p:tav tm="0">
                                          <p:val>
                                            <p:fltVal val="0"/>
                                          </p:val>
                                        </p:tav>
                                        <p:tav tm="100000">
                                          <p:val>
                                            <p:strVal val="#ppt_w"/>
                                          </p:val>
                                        </p:tav>
                                      </p:tavLst>
                                    </p:anim>
                                    <p:anim calcmode="lin" valueType="num">
                                      <p:cBhvr>
                                        <p:cTn id="105" dur="500" fill="hold"/>
                                        <p:tgtEl>
                                          <p:spTgt spid="195"/>
                                        </p:tgtEl>
                                        <p:attrNameLst>
                                          <p:attrName>ppt_h</p:attrName>
                                        </p:attrNameLst>
                                      </p:cBhvr>
                                      <p:tavLst>
                                        <p:tav tm="0">
                                          <p:val>
                                            <p:fltVal val="0"/>
                                          </p:val>
                                        </p:tav>
                                        <p:tav tm="100000">
                                          <p:val>
                                            <p:strVal val="#ppt_h"/>
                                          </p:val>
                                        </p:tav>
                                      </p:tavLst>
                                    </p:anim>
                                    <p:anim calcmode="lin" valueType="num">
                                      <p:cBhvr>
                                        <p:cTn id="106" dur="500" fill="hold"/>
                                        <p:tgtEl>
                                          <p:spTgt spid="195"/>
                                        </p:tgtEl>
                                        <p:attrNameLst>
                                          <p:attrName>style.rotation</p:attrName>
                                        </p:attrNameLst>
                                      </p:cBhvr>
                                      <p:tavLst>
                                        <p:tav tm="0">
                                          <p:val>
                                            <p:fltVal val="90"/>
                                          </p:val>
                                        </p:tav>
                                        <p:tav tm="100000">
                                          <p:val>
                                            <p:fltVal val="0"/>
                                          </p:val>
                                        </p:tav>
                                      </p:tavLst>
                                    </p:anim>
                                    <p:animEffect transition="in" filter="fade">
                                      <p:cBhvr>
                                        <p:cTn id="107" dur="500"/>
                                        <p:tgtEl>
                                          <p:spTgt spid="195"/>
                                        </p:tgtEl>
                                      </p:cBhvr>
                                    </p:animEffect>
                                  </p:childTnLst>
                                </p:cTn>
                              </p:par>
                            </p:childTnLst>
                          </p:cTn>
                        </p:par>
                        <p:par>
                          <p:cTn id="108" fill="hold">
                            <p:stCondLst>
                              <p:cond delay="7600"/>
                            </p:stCondLst>
                            <p:childTnLst>
                              <p:par>
                                <p:cTn id="109" presetID="22" presetClass="entr" presetSubtype="8" fill="hold" grpId="0" nodeType="afterEffect">
                                  <p:stCondLst>
                                    <p:cond delay="0"/>
                                  </p:stCondLst>
                                  <p:childTnLst>
                                    <p:set>
                                      <p:cBhvr>
                                        <p:cTn id="110" dur="1" fill="hold">
                                          <p:stCondLst>
                                            <p:cond delay="0"/>
                                          </p:stCondLst>
                                        </p:cTn>
                                        <p:tgtEl>
                                          <p:spTgt spid="193"/>
                                        </p:tgtEl>
                                        <p:attrNameLst>
                                          <p:attrName>style.visibility</p:attrName>
                                        </p:attrNameLst>
                                      </p:cBhvr>
                                      <p:to>
                                        <p:strVal val="visible"/>
                                      </p:to>
                                    </p:set>
                                    <p:animEffect transition="in" filter="wipe(left)">
                                      <p:cBhvr>
                                        <p:cTn id="111" dur="500"/>
                                        <p:tgtEl>
                                          <p:spTgt spid="19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194"/>
                                        </p:tgtEl>
                                        <p:attrNameLst>
                                          <p:attrName>style.visibility</p:attrName>
                                        </p:attrNameLst>
                                      </p:cBhvr>
                                      <p:to>
                                        <p:strVal val="visible"/>
                                      </p:to>
                                    </p:set>
                                    <p:animEffect transition="in" filter="wipe(right)">
                                      <p:cBhvr>
                                        <p:cTn id="114" dur="750"/>
                                        <p:tgtEl>
                                          <p:spTgt spid="194"/>
                                        </p:tgtEl>
                                      </p:cBhvr>
                                    </p:animEffect>
                                  </p:childTnLst>
                                </p:cTn>
                              </p:par>
                            </p:childTnLst>
                          </p:cTn>
                        </p:par>
                        <p:par>
                          <p:cTn id="115" fill="hold">
                            <p:stCondLst>
                              <p:cond delay="8350"/>
                            </p:stCondLst>
                            <p:childTnLst>
                              <p:par>
                                <p:cTn id="116" presetID="31" presetClass="entr" presetSubtype="0" fill="hold" nodeType="afterEffect">
                                  <p:stCondLst>
                                    <p:cond delay="0"/>
                                  </p:stCondLst>
                                  <p:childTnLst>
                                    <p:set>
                                      <p:cBhvr>
                                        <p:cTn id="117" dur="1" fill="hold">
                                          <p:stCondLst>
                                            <p:cond delay="0"/>
                                          </p:stCondLst>
                                        </p:cTn>
                                        <p:tgtEl>
                                          <p:spTgt spid="209"/>
                                        </p:tgtEl>
                                        <p:attrNameLst>
                                          <p:attrName>style.visibility</p:attrName>
                                        </p:attrNameLst>
                                      </p:cBhvr>
                                      <p:to>
                                        <p:strVal val="visible"/>
                                      </p:to>
                                    </p:set>
                                    <p:anim calcmode="lin" valueType="num">
                                      <p:cBhvr>
                                        <p:cTn id="118" dur="500" fill="hold"/>
                                        <p:tgtEl>
                                          <p:spTgt spid="209"/>
                                        </p:tgtEl>
                                        <p:attrNameLst>
                                          <p:attrName>ppt_w</p:attrName>
                                        </p:attrNameLst>
                                      </p:cBhvr>
                                      <p:tavLst>
                                        <p:tav tm="0">
                                          <p:val>
                                            <p:fltVal val="0"/>
                                          </p:val>
                                        </p:tav>
                                        <p:tav tm="100000">
                                          <p:val>
                                            <p:strVal val="#ppt_w"/>
                                          </p:val>
                                        </p:tav>
                                      </p:tavLst>
                                    </p:anim>
                                    <p:anim calcmode="lin" valueType="num">
                                      <p:cBhvr>
                                        <p:cTn id="119" dur="500" fill="hold"/>
                                        <p:tgtEl>
                                          <p:spTgt spid="209"/>
                                        </p:tgtEl>
                                        <p:attrNameLst>
                                          <p:attrName>ppt_h</p:attrName>
                                        </p:attrNameLst>
                                      </p:cBhvr>
                                      <p:tavLst>
                                        <p:tav tm="0">
                                          <p:val>
                                            <p:fltVal val="0"/>
                                          </p:val>
                                        </p:tav>
                                        <p:tav tm="100000">
                                          <p:val>
                                            <p:strVal val="#ppt_h"/>
                                          </p:val>
                                        </p:tav>
                                      </p:tavLst>
                                    </p:anim>
                                    <p:anim calcmode="lin" valueType="num">
                                      <p:cBhvr>
                                        <p:cTn id="120" dur="500" fill="hold"/>
                                        <p:tgtEl>
                                          <p:spTgt spid="209"/>
                                        </p:tgtEl>
                                        <p:attrNameLst>
                                          <p:attrName>style.rotation</p:attrName>
                                        </p:attrNameLst>
                                      </p:cBhvr>
                                      <p:tavLst>
                                        <p:tav tm="0">
                                          <p:val>
                                            <p:fltVal val="90"/>
                                          </p:val>
                                        </p:tav>
                                        <p:tav tm="100000">
                                          <p:val>
                                            <p:fltVal val="0"/>
                                          </p:val>
                                        </p:tav>
                                      </p:tavLst>
                                    </p:anim>
                                    <p:animEffect transition="in" filter="fade">
                                      <p:cBhvr>
                                        <p:cTn id="121" dur="500"/>
                                        <p:tgtEl>
                                          <p:spTgt spid="209"/>
                                        </p:tgtEl>
                                      </p:cBhvr>
                                    </p:animEffect>
                                  </p:childTnLst>
                                </p:cTn>
                              </p:par>
                            </p:childTnLst>
                          </p:cTn>
                        </p:par>
                        <p:par>
                          <p:cTn id="122" fill="hold">
                            <p:stCondLst>
                              <p:cond delay="8850"/>
                            </p:stCondLst>
                            <p:childTnLst>
                              <p:par>
                                <p:cTn id="123" presetID="22" presetClass="entr" presetSubtype="8" fill="hold" grpId="0" nodeType="afterEffect">
                                  <p:stCondLst>
                                    <p:cond delay="0"/>
                                  </p:stCondLst>
                                  <p:childTnLst>
                                    <p:set>
                                      <p:cBhvr>
                                        <p:cTn id="124" dur="1" fill="hold">
                                          <p:stCondLst>
                                            <p:cond delay="0"/>
                                          </p:stCondLst>
                                        </p:cTn>
                                        <p:tgtEl>
                                          <p:spTgt spid="207"/>
                                        </p:tgtEl>
                                        <p:attrNameLst>
                                          <p:attrName>style.visibility</p:attrName>
                                        </p:attrNameLst>
                                      </p:cBhvr>
                                      <p:to>
                                        <p:strVal val="visible"/>
                                      </p:to>
                                    </p:set>
                                    <p:animEffect transition="in" filter="wipe(left)">
                                      <p:cBhvr>
                                        <p:cTn id="125" dur="500"/>
                                        <p:tgtEl>
                                          <p:spTgt spid="207"/>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208"/>
                                        </p:tgtEl>
                                        <p:attrNameLst>
                                          <p:attrName>style.visibility</p:attrName>
                                        </p:attrNameLst>
                                      </p:cBhvr>
                                      <p:to>
                                        <p:strVal val="visible"/>
                                      </p:to>
                                    </p:set>
                                    <p:animEffect transition="in" filter="wipe(right)">
                                      <p:cBhvr>
                                        <p:cTn id="128" dur="75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P spid="170" grpId="0"/>
      <p:bldP spid="171" grpId="0"/>
      <p:bldP spid="172" grpId="0"/>
      <p:bldP spid="173" grpId="0" animBg="1"/>
      <p:bldP spid="174" grpId="0"/>
      <p:bldP spid="175" grpId="0"/>
      <p:bldP spid="179" grpId="0"/>
      <p:bldP spid="180" grpId="0"/>
      <p:bldP spid="193" grpId="0"/>
      <p:bldP spid="194" grpId="0"/>
      <p:bldP spid="207" grpId="0"/>
      <p:bldP spid="20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淘宝网Chenying0907出品 9"/>
          <p:cNvGrpSpPr/>
          <p:nvPr/>
        </p:nvGrpSpPr>
        <p:grpSpPr>
          <a:xfrm>
            <a:off x="3573105" y="2423936"/>
            <a:ext cx="468272" cy="479596"/>
            <a:chOff x="3573105" y="2423936"/>
            <a:chExt cx="468272" cy="479596"/>
          </a:xfrm>
        </p:grpSpPr>
        <p:sp>
          <p:nvSpPr>
            <p:cNvPr id="85" name="淘宝网Chenying0907出品 84"/>
            <p:cNvSpPr/>
            <p:nvPr/>
          </p:nvSpPr>
          <p:spPr>
            <a:xfrm>
              <a:off x="3573105" y="2423936"/>
              <a:ext cx="468272" cy="479596"/>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9" name="淘宝网Chenying0907出品 8"/>
            <p:cNvGrpSpPr/>
            <p:nvPr/>
          </p:nvGrpSpPr>
          <p:grpSpPr>
            <a:xfrm>
              <a:off x="3674853" y="2534452"/>
              <a:ext cx="259746" cy="258563"/>
              <a:chOff x="3663399" y="2531747"/>
              <a:chExt cx="259746" cy="258563"/>
            </a:xfrm>
            <a:solidFill>
              <a:schemeClr val="tx1">
                <a:lumMod val="75000"/>
                <a:lumOff val="25000"/>
              </a:schemeClr>
            </a:solidFill>
          </p:grpSpPr>
          <p:sp>
            <p:nvSpPr>
              <p:cNvPr id="50" name="淘宝网Chenying0907出品 412"/>
              <p:cNvSpPr>
                <a:spLocks noEditPoints="1"/>
              </p:cNvSpPr>
              <p:nvPr/>
            </p:nvSpPr>
            <p:spPr bwMode="auto">
              <a:xfrm>
                <a:off x="3818118" y="2531747"/>
                <a:ext cx="105027" cy="98917"/>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dirty="0">
                  <a:latin typeface="方正正纤黑简体" panose="02000000000000000000" pitchFamily="2" charset="-122"/>
                </a:endParaRPr>
              </a:p>
            </p:txBody>
          </p:sp>
          <p:sp>
            <p:nvSpPr>
              <p:cNvPr id="51" name="淘宝网Chenying0907出品 413"/>
              <p:cNvSpPr>
                <a:spLocks noEditPoints="1"/>
              </p:cNvSpPr>
              <p:nvPr/>
            </p:nvSpPr>
            <p:spPr bwMode="auto">
              <a:xfrm>
                <a:off x="3663399" y="2594831"/>
                <a:ext cx="207553" cy="195479"/>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dirty="0">
                  <a:latin typeface="方正正纤黑简体" panose="02000000000000000000" pitchFamily="2" charset="-122"/>
                </a:endParaRPr>
              </a:p>
            </p:txBody>
          </p:sp>
        </p:grpSp>
      </p:grpSp>
      <p:cxnSp>
        <p:nvCxnSpPr>
          <p:cNvPr id="164" name="淘宝网Chenying0907出品 163"/>
          <p:cNvCxnSpPr>
            <a:endCxn id="114" idx="4"/>
          </p:cNvCxnSpPr>
          <p:nvPr/>
        </p:nvCxnSpPr>
        <p:spPr>
          <a:xfrm>
            <a:off x="4974081" y="1099201"/>
            <a:ext cx="3168" cy="219853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87" name="TextBox 186"/>
          <p:cNvSpPr txBox="1"/>
          <p:nvPr/>
        </p:nvSpPr>
        <p:spPr>
          <a:xfrm>
            <a:off x="5315912" y="850758"/>
            <a:ext cx="1213941" cy="446266"/>
          </a:xfrm>
          <a:prstGeom prst="rect">
            <a:avLst/>
          </a:prstGeom>
          <a:noFill/>
        </p:spPr>
        <p:txBody>
          <a:bodyPr wrap="square" lIns="68571" tIns="34285" rIns="68571" bIns="34285" rtlCol="0">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产品概述</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82" name="淘宝网Chenying0907出品 4"/>
          <p:cNvSpPr txBox="1">
            <a:spLocks noChangeArrowheads="1"/>
          </p:cNvSpPr>
          <p:nvPr/>
        </p:nvSpPr>
        <p:spPr bwMode="auto">
          <a:xfrm>
            <a:off x="2000209" y="2852142"/>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chemeClr val="tx1">
                    <a:lumMod val="75000"/>
                    <a:lumOff val="25000"/>
                  </a:schemeClr>
                </a:solidFill>
                <a:uLnTx/>
                <a:uFillTx/>
                <a:latin typeface="等线" panose="02010600030101010101" pitchFamily="2" charset="-122"/>
                <a:ea typeface="等线" panose="02010600030101010101" pitchFamily="2" charset="-122"/>
              </a:rPr>
              <a:t>产品运营</a:t>
            </a:r>
          </a:p>
        </p:txBody>
      </p:sp>
      <p:grpSp>
        <p:nvGrpSpPr>
          <p:cNvPr id="79" name="淘宝网Chenying0907出品 78"/>
          <p:cNvGrpSpPr/>
          <p:nvPr/>
        </p:nvGrpSpPr>
        <p:grpSpPr>
          <a:xfrm>
            <a:off x="2160531" y="1234348"/>
            <a:ext cx="1656422" cy="1650332"/>
            <a:chOff x="3881858" y="5509627"/>
            <a:chExt cx="1016511" cy="1016511"/>
          </a:xfrm>
        </p:grpSpPr>
        <p:sp>
          <p:nvSpPr>
            <p:cNvPr id="80" name="淘宝网Chenying0907出品 79"/>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 name="淘宝网Chenying0907出品 80"/>
            <p:cNvSpPr/>
            <p:nvPr/>
          </p:nvSpPr>
          <p:spPr>
            <a:xfrm>
              <a:off x="4034463" y="5662232"/>
              <a:ext cx="711301" cy="711301"/>
            </a:xfrm>
            <a:prstGeom prst="ellipse">
              <a:avLst/>
            </a:prstGeom>
            <a:solidFill>
              <a:srgbClr val="FFB850"/>
            </a:solidFill>
            <a:ln w="15875">
              <a:no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3" name="淘宝网Chenying0907出品 22"/>
            <p:cNvSpPr txBox="1"/>
            <p:nvPr/>
          </p:nvSpPr>
          <p:spPr>
            <a:xfrm>
              <a:off x="4074743" y="5748937"/>
              <a:ext cx="596725" cy="568719"/>
            </a:xfrm>
            <a:prstGeom prst="rect">
              <a:avLst/>
            </a:prstGeom>
            <a:noFill/>
          </p:spPr>
          <p:txBody>
            <a:bodyPr wrap="square" rtlCol="0">
              <a:spAutoFit/>
            </a:bodyPr>
            <a:lstStyle/>
            <a:p>
              <a:pPr algn="ctr"/>
              <a:r>
                <a:rPr lang="en-US" altLang="zh-CN" sz="5400" dirty="0">
                  <a:solidFill>
                    <a:schemeClr val="bg1"/>
                  </a:solidFill>
                  <a:latin typeface="Agency FB" panose="020B0503020202020204" pitchFamily="34" charset="0"/>
                  <a:ea typeface="等线" panose="02010600030101010101" pitchFamily="2" charset="-122"/>
                </a:rPr>
                <a:t>03</a:t>
              </a:r>
              <a:endParaRPr lang="zh-CN" altLang="en-US" sz="4000" dirty="0">
                <a:solidFill>
                  <a:schemeClr val="bg1"/>
                </a:solidFill>
                <a:latin typeface="Agency FB" panose="020B0503020202020204" pitchFamily="34" charset="0"/>
                <a:ea typeface="等线" panose="02010600030101010101" pitchFamily="2" charset="-122"/>
              </a:endParaRPr>
            </a:p>
          </p:txBody>
        </p:sp>
      </p:grpSp>
      <p:grpSp>
        <p:nvGrpSpPr>
          <p:cNvPr id="87" name="淘宝网Chenying0907出品 86"/>
          <p:cNvGrpSpPr/>
          <p:nvPr/>
        </p:nvGrpSpPr>
        <p:grpSpPr>
          <a:xfrm>
            <a:off x="4904284" y="1046555"/>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93"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淘宝网Chenying0907出品 93"/>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6" name="淘宝网Chenying0907出品 95"/>
          <p:cNvGrpSpPr/>
          <p:nvPr/>
        </p:nvGrpSpPr>
        <p:grpSpPr>
          <a:xfrm>
            <a:off x="4904284" y="1451868"/>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97"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淘宝网Chenying0907出品 97"/>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0" name="淘宝网Chenying0907出品 99"/>
          <p:cNvGrpSpPr/>
          <p:nvPr/>
        </p:nvGrpSpPr>
        <p:grpSpPr>
          <a:xfrm>
            <a:off x="4904284" y="1865932"/>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01"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2" name="淘宝网Chenying0907出品 101"/>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4" name="淘宝网Chenying0907出品 103"/>
          <p:cNvGrpSpPr/>
          <p:nvPr/>
        </p:nvGrpSpPr>
        <p:grpSpPr>
          <a:xfrm>
            <a:off x="4904284" y="2305563"/>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05"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淘宝网Chenying0907出品 105"/>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8" name="淘宝网Chenying0907出品 107"/>
          <p:cNvGrpSpPr/>
          <p:nvPr/>
        </p:nvGrpSpPr>
        <p:grpSpPr>
          <a:xfrm>
            <a:off x="4904284" y="2713579"/>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09"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淘宝网Chenying0907出品 109"/>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2" name="淘宝网Chenying0907出品 111"/>
          <p:cNvGrpSpPr/>
          <p:nvPr/>
        </p:nvGrpSpPr>
        <p:grpSpPr>
          <a:xfrm>
            <a:off x="4904284" y="3143915"/>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13"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4" name="淘宝网Chenying0907出品 113"/>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 name="淘宝网Chenying0907出品 1"/>
          <p:cNvSpPr/>
          <p:nvPr/>
        </p:nvSpPr>
        <p:spPr>
          <a:xfrm>
            <a:off x="5298040" y="1250464"/>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产品形式</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3" name="淘宝网Chenying0907出品 2"/>
          <p:cNvSpPr/>
          <p:nvPr/>
        </p:nvSpPr>
        <p:spPr>
          <a:xfrm>
            <a:off x="5295818" y="1677834"/>
            <a:ext cx="1261884"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网络营销方案</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 name="淘宝网Chenying0907出品 4"/>
          <p:cNvSpPr/>
          <p:nvPr/>
        </p:nvSpPr>
        <p:spPr>
          <a:xfrm>
            <a:off x="5295817" y="2097911"/>
            <a:ext cx="1261884"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线下推广方案</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6" name="淘宝网Chenying0907出品 5"/>
          <p:cNvSpPr/>
          <p:nvPr/>
        </p:nvSpPr>
        <p:spPr>
          <a:xfrm>
            <a:off x="5295816" y="2505835"/>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品牌维护</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7" name="淘宝网Chenying0907出品 6"/>
          <p:cNvSpPr/>
          <p:nvPr/>
        </p:nvSpPr>
        <p:spPr>
          <a:xfrm>
            <a:off x="5295815" y="2920174"/>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利润结构</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4" name="淘宝网Chenying0907出品 53"/>
          <p:cNvSpPr/>
          <p:nvPr/>
        </p:nvSpPr>
        <p:spPr>
          <a:xfrm>
            <a:off x="230293" y="4802930"/>
            <a:ext cx="191329" cy="208014"/>
          </a:xfrm>
          <a:prstGeom prst="ellipse">
            <a:avLst/>
          </a:prstGeom>
          <a:solidFill>
            <a:srgbClr val="E8707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淘宝网Chenying0907出品 54"/>
          <p:cNvSpPr/>
          <p:nvPr/>
        </p:nvSpPr>
        <p:spPr>
          <a:xfrm>
            <a:off x="770716" y="5010585"/>
            <a:ext cx="287653" cy="269005"/>
          </a:xfrm>
          <a:prstGeom prst="ellipse">
            <a:avLst/>
          </a:prstGeom>
          <a:solidFill>
            <a:srgbClr val="01B7CA"/>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淘宝网Chenying0907出品 55"/>
          <p:cNvSpPr/>
          <p:nvPr/>
        </p:nvSpPr>
        <p:spPr>
          <a:xfrm>
            <a:off x="1439831" y="4795062"/>
            <a:ext cx="418166" cy="448933"/>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淘宝网Chenying0907出品 56"/>
          <p:cNvSpPr/>
          <p:nvPr/>
        </p:nvSpPr>
        <p:spPr>
          <a:xfrm>
            <a:off x="2222966" y="4820177"/>
            <a:ext cx="1050089" cy="1071781"/>
          </a:xfrm>
          <a:prstGeom prst="ellipse">
            <a:avLst/>
          </a:prstGeom>
          <a:solidFill>
            <a:srgbClr val="C55884"/>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B5C8"/>
              </a:solidFill>
            </a:endParaRPr>
          </a:p>
        </p:txBody>
      </p:sp>
      <p:sp>
        <p:nvSpPr>
          <p:cNvPr id="58" name="淘宝网Chenying0907出品 57"/>
          <p:cNvSpPr/>
          <p:nvPr/>
        </p:nvSpPr>
        <p:spPr>
          <a:xfrm>
            <a:off x="4910774" y="4627801"/>
            <a:ext cx="506961" cy="517287"/>
          </a:xfrm>
          <a:prstGeom prst="ellipse">
            <a:avLst/>
          </a:prstGeom>
          <a:solidFill>
            <a:srgbClr val="E8707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淘宝网Chenying0907出品 58"/>
          <p:cNvSpPr/>
          <p:nvPr/>
        </p:nvSpPr>
        <p:spPr>
          <a:xfrm>
            <a:off x="3454749" y="4493825"/>
            <a:ext cx="506961" cy="517287"/>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淘宝网Chenying0907出品 59"/>
          <p:cNvSpPr/>
          <p:nvPr/>
        </p:nvSpPr>
        <p:spPr>
          <a:xfrm>
            <a:off x="4291264" y="4802571"/>
            <a:ext cx="191329" cy="208014"/>
          </a:xfrm>
          <a:prstGeom prst="ellipse">
            <a:avLst/>
          </a:prstGeom>
          <a:solidFill>
            <a:srgbClr val="00B0F0"/>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淘宝网Chenying0907出品 60"/>
          <p:cNvSpPr/>
          <p:nvPr/>
        </p:nvSpPr>
        <p:spPr>
          <a:xfrm>
            <a:off x="8125312" y="4677749"/>
            <a:ext cx="300198" cy="284856"/>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淘宝网Chenying0907出品 61"/>
          <p:cNvSpPr/>
          <p:nvPr/>
        </p:nvSpPr>
        <p:spPr>
          <a:xfrm>
            <a:off x="5669435" y="4906578"/>
            <a:ext cx="798274" cy="840849"/>
          </a:xfrm>
          <a:prstGeom prst="ellipse">
            <a:avLst/>
          </a:prstGeom>
          <a:solidFill>
            <a:srgbClr val="C55884"/>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B5C8"/>
              </a:solidFill>
            </a:endParaRPr>
          </a:p>
        </p:txBody>
      </p:sp>
      <p:sp>
        <p:nvSpPr>
          <p:cNvPr id="63" name="淘宝网Chenying0907出品 62"/>
          <p:cNvSpPr/>
          <p:nvPr/>
        </p:nvSpPr>
        <p:spPr>
          <a:xfrm>
            <a:off x="6778462" y="4386972"/>
            <a:ext cx="1151817" cy="1151266"/>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淘宝网Chenying0907出品 63"/>
          <p:cNvSpPr/>
          <p:nvPr/>
        </p:nvSpPr>
        <p:spPr>
          <a:xfrm>
            <a:off x="8620543" y="4073306"/>
            <a:ext cx="1050089" cy="1071781"/>
          </a:xfrm>
          <a:prstGeom prst="ellipse">
            <a:avLst/>
          </a:prstGeom>
          <a:solidFill>
            <a:srgbClr val="01B7CA"/>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51433482"/>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6667">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14:bounceEnd="66667">
                                          <p:cBhvr additive="base">
                                            <p:cTn id="7" dur="2000" fill="hold"/>
                                            <p:tgtEl>
                                              <p:spTgt spid="79"/>
                                            </p:tgtEl>
                                            <p:attrNameLst>
                                              <p:attrName>ppt_x</p:attrName>
                                            </p:attrNameLst>
                                          </p:cBhvr>
                                          <p:tavLst>
                                            <p:tav tm="0">
                                              <p:val>
                                                <p:strVal val="#ppt_x"/>
                                              </p:val>
                                            </p:tav>
                                            <p:tav tm="100000">
                                              <p:val>
                                                <p:strVal val="#ppt_x"/>
                                              </p:val>
                                            </p:tav>
                                          </p:tavLst>
                                        </p:anim>
                                        <p:anim calcmode="lin" valueType="num" p14:bounceEnd="66667">
                                          <p:cBhvr additive="base">
                                            <p:cTn id="8" dur="2000" fill="hold"/>
                                            <p:tgtEl>
                                              <p:spTgt spid="79"/>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42" presetClass="path" presetSubtype="0" accel="50000" decel="50000" fill="hold" nodeType="withEffect">
                                      <p:stCondLst>
                                        <p:cond delay="500"/>
                                      </p:stCondLst>
                                      <p:childTnLst>
                                        <p:animMotion origin="layout" path="M 2.82069E-6 -1.43783E-6 L -0.08506 -0.112 " pathEditMode="relative" rAng="0" ptsTypes="AA">
                                          <p:cBhvr>
                                            <p:cTn id="13" dur="1500" spd="-100000" fill="hold"/>
                                            <p:tgtEl>
                                              <p:spTgt spid="10"/>
                                            </p:tgtEl>
                                            <p:attrNameLst>
                                              <p:attrName>ppt_x</p:attrName>
                                              <p:attrName>ppt_y</p:attrName>
                                            </p:attrNameLst>
                                          </p:cBhvr>
                                          <p:rCtr x="-4253" y="-5616"/>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1000" fill="hold"/>
                                            <p:tgtEl>
                                              <p:spTgt spid="82"/>
                                            </p:tgtEl>
                                            <p:attrNameLst>
                                              <p:attrName>ppt_w</p:attrName>
                                            </p:attrNameLst>
                                          </p:cBhvr>
                                          <p:tavLst>
                                            <p:tav tm="0">
                                              <p:val>
                                                <p:fltVal val="0"/>
                                              </p:val>
                                            </p:tav>
                                            <p:tav tm="100000">
                                              <p:val>
                                                <p:strVal val="#ppt_w"/>
                                              </p:val>
                                            </p:tav>
                                          </p:tavLst>
                                        </p:anim>
                                        <p:anim calcmode="lin" valueType="num">
                                          <p:cBhvr>
                                            <p:cTn id="17" dur="1000" fill="hold"/>
                                            <p:tgtEl>
                                              <p:spTgt spid="82"/>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fade">
                                          <p:cBhvr>
                                            <p:cTn id="20" dur="1000"/>
                                            <p:tgtEl>
                                              <p:spTgt spid="54"/>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1000"/>
                                            <p:tgtEl>
                                              <p:spTgt spid="55"/>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56"/>
                                            </p:tgtEl>
                                            <p:attrNameLst>
                                              <p:attrName>style.visibility</p:attrName>
                                            </p:attrNameLst>
                                          </p:cBhvr>
                                          <p:to>
                                            <p:strVal val="visible"/>
                                          </p:to>
                                        </p:set>
                                        <p:animEffect transition="in" filter="fade">
                                          <p:cBhvr>
                                            <p:cTn id="26" dur="1000"/>
                                            <p:tgtEl>
                                              <p:spTgt spid="56"/>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1000"/>
                                            <p:tgtEl>
                                              <p:spTgt spid="57"/>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1000"/>
                                            <p:tgtEl>
                                              <p:spTgt spid="5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1000"/>
                                            <p:tgtEl>
                                              <p:spTgt spid="58"/>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1000"/>
                                            <p:tgtEl>
                                              <p:spTgt spid="62"/>
                                            </p:tgtEl>
                                          </p:cBhvr>
                                        </p:animEffect>
                                      </p:childTnLst>
                                    </p:cTn>
                                  </p:par>
                                  <p:par>
                                    <p:cTn id="42" presetID="10" presetClass="entr" presetSubtype="0" fill="hold" grpId="0" nodeType="withEffect">
                                      <p:stCondLst>
                                        <p:cond delay="80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1000"/>
                                            <p:tgtEl>
                                              <p:spTgt spid="63"/>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1000"/>
                                            <p:tgtEl>
                                              <p:spTgt spid="61"/>
                                            </p:tgtEl>
                                          </p:cBhvr>
                                        </p:animEffect>
                                      </p:childTnLst>
                                    </p:cTn>
                                  </p:par>
                                  <p:par>
                                    <p:cTn id="48" presetID="2" presetClass="entr" presetSubtype="2" fill="hold" grpId="0" nodeType="withEffect" p14:presetBounceEnd="80000">
                                      <p:stCondLst>
                                        <p:cond delay="1000"/>
                                      </p:stCondLst>
                                      <p:childTnLst>
                                        <p:set>
                                          <p:cBhvr>
                                            <p:cTn id="49" dur="1" fill="hold">
                                              <p:stCondLst>
                                                <p:cond delay="0"/>
                                              </p:stCondLst>
                                            </p:cTn>
                                            <p:tgtEl>
                                              <p:spTgt spid="64"/>
                                            </p:tgtEl>
                                            <p:attrNameLst>
                                              <p:attrName>style.visibility</p:attrName>
                                            </p:attrNameLst>
                                          </p:cBhvr>
                                          <p:to>
                                            <p:strVal val="visible"/>
                                          </p:to>
                                        </p:set>
                                        <p:anim calcmode="lin" valueType="num" p14:bounceEnd="80000">
                                          <p:cBhvr additive="base">
                                            <p:cTn id="50" dur="1000" fill="hold"/>
                                            <p:tgtEl>
                                              <p:spTgt spid="64"/>
                                            </p:tgtEl>
                                            <p:attrNameLst>
                                              <p:attrName>ppt_x</p:attrName>
                                            </p:attrNameLst>
                                          </p:cBhvr>
                                          <p:tavLst>
                                            <p:tav tm="0">
                                              <p:val>
                                                <p:strVal val="1+#ppt_w/2"/>
                                              </p:val>
                                            </p:tav>
                                            <p:tav tm="100000">
                                              <p:val>
                                                <p:strVal val="#ppt_x"/>
                                              </p:val>
                                            </p:tav>
                                          </p:tavLst>
                                        </p:anim>
                                        <p:anim calcmode="lin" valueType="num" p14:bounceEnd="80000">
                                          <p:cBhvr additive="base">
                                            <p:cTn id="51" dur="1000" fill="hold"/>
                                            <p:tgtEl>
                                              <p:spTgt spid="64"/>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500"/>
                                      </p:stCondLst>
                                      <p:childTnLst>
                                        <p:animEffect transition="out" filter="fade">
                                          <p:cBhvr>
                                            <p:cTn id="53" dur="1000" tmFilter="0, 0; .2, .5; .8, .5; 1, 0"/>
                                            <p:tgtEl>
                                              <p:spTgt spid="54"/>
                                            </p:tgtEl>
                                          </p:cBhvr>
                                        </p:animEffect>
                                        <p:animScale>
                                          <p:cBhvr>
                                            <p:cTn id="54" dur="500" autoRev="1" fill="hold"/>
                                            <p:tgtEl>
                                              <p:spTgt spid="54"/>
                                            </p:tgtEl>
                                          </p:cBhvr>
                                          <p:by x="105000" y="105000"/>
                                        </p:animScale>
                                      </p:childTnLst>
                                    </p:cTn>
                                  </p:par>
                                  <p:par>
                                    <p:cTn id="55" presetID="26" presetClass="emph" presetSubtype="0" fill="hold" grpId="1" nodeType="withEffect">
                                      <p:stCondLst>
                                        <p:cond delay="600"/>
                                      </p:stCondLst>
                                      <p:childTnLst>
                                        <p:animEffect transition="out" filter="fade">
                                          <p:cBhvr>
                                            <p:cTn id="56" dur="1000" tmFilter="0, 0; .2, .5; .8, .5; 1, 0"/>
                                            <p:tgtEl>
                                              <p:spTgt spid="55"/>
                                            </p:tgtEl>
                                          </p:cBhvr>
                                        </p:animEffect>
                                        <p:animScale>
                                          <p:cBhvr>
                                            <p:cTn id="57" dur="500" autoRev="1" fill="hold"/>
                                            <p:tgtEl>
                                              <p:spTgt spid="55"/>
                                            </p:tgtEl>
                                          </p:cBhvr>
                                          <p:by x="105000" y="105000"/>
                                        </p:animScale>
                                      </p:childTnLst>
                                    </p:cTn>
                                  </p:par>
                                  <p:par>
                                    <p:cTn id="58" presetID="26" presetClass="emph" presetSubtype="0" fill="hold" grpId="1" nodeType="withEffect">
                                      <p:stCondLst>
                                        <p:cond delay="700"/>
                                      </p:stCondLst>
                                      <p:childTnLst>
                                        <p:animEffect transition="out" filter="fade">
                                          <p:cBhvr>
                                            <p:cTn id="59" dur="1000" tmFilter="0, 0; .2, .5; .8, .5; 1, 0"/>
                                            <p:tgtEl>
                                              <p:spTgt spid="56"/>
                                            </p:tgtEl>
                                          </p:cBhvr>
                                        </p:animEffect>
                                        <p:animScale>
                                          <p:cBhvr>
                                            <p:cTn id="60" dur="500" autoRev="1" fill="hold"/>
                                            <p:tgtEl>
                                              <p:spTgt spid="56"/>
                                            </p:tgtEl>
                                          </p:cBhvr>
                                          <p:by x="105000" y="105000"/>
                                        </p:animScale>
                                      </p:childTnLst>
                                    </p:cTn>
                                  </p:par>
                                  <p:par>
                                    <p:cTn id="61" presetID="26" presetClass="emph" presetSubtype="0" fill="hold" grpId="1" nodeType="withEffect">
                                      <p:stCondLst>
                                        <p:cond delay="800"/>
                                      </p:stCondLst>
                                      <p:childTnLst>
                                        <p:animEffect transition="out" filter="fade">
                                          <p:cBhvr>
                                            <p:cTn id="62" dur="1000" tmFilter="0, 0; .2, .5; .8, .5; 1, 0"/>
                                            <p:tgtEl>
                                              <p:spTgt spid="57"/>
                                            </p:tgtEl>
                                          </p:cBhvr>
                                        </p:animEffect>
                                        <p:animScale>
                                          <p:cBhvr>
                                            <p:cTn id="63" dur="500" autoRev="1" fill="hold"/>
                                            <p:tgtEl>
                                              <p:spTgt spid="57"/>
                                            </p:tgtEl>
                                          </p:cBhvr>
                                          <p:by x="105000" y="105000"/>
                                        </p:animScale>
                                      </p:childTnLst>
                                    </p:cTn>
                                  </p:par>
                                  <p:par>
                                    <p:cTn id="64" presetID="26" presetClass="emph" presetSubtype="0" fill="hold" grpId="1" nodeType="withEffect">
                                      <p:stCondLst>
                                        <p:cond delay="900"/>
                                      </p:stCondLst>
                                      <p:childTnLst>
                                        <p:animEffect transition="out" filter="fade">
                                          <p:cBhvr>
                                            <p:cTn id="65" dur="1000" tmFilter="0, 0; .2, .5; .8, .5; 1, 0"/>
                                            <p:tgtEl>
                                              <p:spTgt spid="59"/>
                                            </p:tgtEl>
                                          </p:cBhvr>
                                        </p:animEffect>
                                        <p:animScale>
                                          <p:cBhvr>
                                            <p:cTn id="66" dur="500" autoRev="1" fill="hold"/>
                                            <p:tgtEl>
                                              <p:spTgt spid="59"/>
                                            </p:tgtEl>
                                          </p:cBhvr>
                                          <p:by x="105000" y="105000"/>
                                        </p:animScale>
                                      </p:childTnLst>
                                    </p:cTn>
                                  </p:par>
                                  <p:par>
                                    <p:cTn id="67" presetID="26" presetClass="emph" presetSubtype="0" fill="hold" grpId="1" nodeType="withEffect">
                                      <p:stCondLst>
                                        <p:cond delay="1000"/>
                                      </p:stCondLst>
                                      <p:childTnLst>
                                        <p:animEffect transition="out" filter="fade">
                                          <p:cBhvr>
                                            <p:cTn id="68" dur="1000" tmFilter="0, 0; .2, .5; .8, .5; 1, 0"/>
                                            <p:tgtEl>
                                              <p:spTgt spid="60"/>
                                            </p:tgtEl>
                                          </p:cBhvr>
                                        </p:animEffect>
                                        <p:animScale>
                                          <p:cBhvr>
                                            <p:cTn id="69" dur="500" autoRev="1" fill="hold"/>
                                            <p:tgtEl>
                                              <p:spTgt spid="60"/>
                                            </p:tgtEl>
                                          </p:cBhvr>
                                          <p:by x="105000" y="105000"/>
                                        </p:animScale>
                                      </p:childTnLst>
                                    </p:cTn>
                                  </p:par>
                                  <p:par>
                                    <p:cTn id="70" presetID="26" presetClass="emph" presetSubtype="0" fill="hold" grpId="1" nodeType="withEffect">
                                      <p:stCondLst>
                                        <p:cond delay="1100"/>
                                      </p:stCondLst>
                                      <p:childTnLst>
                                        <p:animEffect transition="out" filter="fade">
                                          <p:cBhvr>
                                            <p:cTn id="71" dur="1000" tmFilter="0, 0; .2, .5; .8, .5; 1, 0"/>
                                            <p:tgtEl>
                                              <p:spTgt spid="58"/>
                                            </p:tgtEl>
                                          </p:cBhvr>
                                        </p:animEffect>
                                        <p:animScale>
                                          <p:cBhvr>
                                            <p:cTn id="72" dur="500" autoRev="1" fill="hold"/>
                                            <p:tgtEl>
                                              <p:spTgt spid="58"/>
                                            </p:tgtEl>
                                          </p:cBhvr>
                                          <p:by x="105000" y="105000"/>
                                        </p:animScale>
                                      </p:childTnLst>
                                    </p:cTn>
                                  </p:par>
                                  <p:par>
                                    <p:cTn id="73" presetID="26" presetClass="emph" presetSubtype="0" fill="hold" grpId="1" nodeType="withEffect">
                                      <p:stCondLst>
                                        <p:cond delay="1200"/>
                                      </p:stCondLst>
                                      <p:childTnLst>
                                        <p:animEffect transition="out" filter="fade">
                                          <p:cBhvr>
                                            <p:cTn id="74" dur="1000" tmFilter="0, 0; .2, .5; .8, .5; 1, 0"/>
                                            <p:tgtEl>
                                              <p:spTgt spid="62"/>
                                            </p:tgtEl>
                                          </p:cBhvr>
                                        </p:animEffect>
                                        <p:animScale>
                                          <p:cBhvr>
                                            <p:cTn id="75" dur="500" autoRev="1" fill="hold"/>
                                            <p:tgtEl>
                                              <p:spTgt spid="62"/>
                                            </p:tgtEl>
                                          </p:cBhvr>
                                          <p:by x="105000" y="105000"/>
                                        </p:animScale>
                                      </p:childTnLst>
                                    </p:cTn>
                                  </p:par>
                                  <p:par>
                                    <p:cTn id="76" presetID="26" presetClass="emph" presetSubtype="0" fill="hold" grpId="1" nodeType="withEffect">
                                      <p:stCondLst>
                                        <p:cond delay="1300"/>
                                      </p:stCondLst>
                                      <p:childTnLst>
                                        <p:animEffect transition="out" filter="fade">
                                          <p:cBhvr>
                                            <p:cTn id="77" dur="1000" tmFilter="0, 0; .2, .5; .8, .5; 1, 0"/>
                                            <p:tgtEl>
                                              <p:spTgt spid="63"/>
                                            </p:tgtEl>
                                          </p:cBhvr>
                                        </p:animEffect>
                                        <p:animScale>
                                          <p:cBhvr>
                                            <p:cTn id="78" dur="500" autoRev="1" fill="hold"/>
                                            <p:tgtEl>
                                              <p:spTgt spid="63"/>
                                            </p:tgtEl>
                                          </p:cBhvr>
                                          <p:by x="105000" y="105000"/>
                                        </p:animScale>
                                      </p:childTnLst>
                                    </p:cTn>
                                  </p:par>
                                  <p:par>
                                    <p:cTn id="79" presetID="26" presetClass="emph" presetSubtype="0" fill="hold" grpId="1" nodeType="withEffect">
                                      <p:stCondLst>
                                        <p:cond delay="1400"/>
                                      </p:stCondLst>
                                      <p:childTnLst>
                                        <p:animEffect transition="out" filter="fade">
                                          <p:cBhvr>
                                            <p:cTn id="80" dur="1000" tmFilter="0, 0; .2, .5; .8, .5; 1, 0"/>
                                            <p:tgtEl>
                                              <p:spTgt spid="61"/>
                                            </p:tgtEl>
                                          </p:cBhvr>
                                        </p:animEffect>
                                        <p:animScale>
                                          <p:cBhvr>
                                            <p:cTn id="81" dur="500" autoRev="1" fill="hold"/>
                                            <p:tgtEl>
                                              <p:spTgt spid="61"/>
                                            </p:tgtEl>
                                          </p:cBhvr>
                                          <p:by x="105000" y="105000"/>
                                        </p:animScale>
                                      </p:childTnLst>
                                    </p:cTn>
                                  </p:par>
                                  <p:par>
                                    <p:cTn id="82" presetID="26" presetClass="emph" presetSubtype="0" fill="hold" grpId="1" nodeType="withEffect">
                                      <p:stCondLst>
                                        <p:cond delay="1500"/>
                                      </p:stCondLst>
                                      <p:childTnLst>
                                        <p:animEffect transition="out" filter="fade">
                                          <p:cBhvr>
                                            <p:cTn id="83" dur="1000" tmFilter="0, 0; .2, .5; .8, .5; 1, 0"/>
                                            <p:tgtEl>
                                              <p:spTgt spid="64"/>
                                            </p:tgtEl>
                                          </p:cBhvr>
                                        </p:animEffect>
                                        <p:animScale>
                                          <p:cBhvr>
                                            <p:cTn id="84" dur="500" autoRev="1" fill="hold"/>
                                            <p:tgtEl>
                                              <p:spTgt spid="64"/>
                                            </p:tgtEl>
                                          </p:cBhvr>
                                          <p:by x="105000" y="105000"/>
                                        </p:animScale>
                                      </p:childTnLst>
                                    </p:cTn>
                                  </p:par>
                                </p:childTnLst>
                              </p:cTn>
                            </p:par>
                            <p:par>
                              <p:cTn id="85" fill="hold">
                                <p:stCondLst>
                                  <p:cond delay="2500"/>
                                </p:stCondLst>
                                <p:childTnLst>
                                  <p:par>
                                    <p:cTn id="86" presetID="22" presetClass="entr" presetSubtype="1" fill="hold" nodeType="afterEffect">
                                      <p:stCondLst>
                                        <p:cond delay="0"/>
                                      </p:stCondLst>
                                      <p:childTnLst>
                                        <p:set>
                                          <p:cBhvr>
                                            <p:cTn id="87" dur="1" fill="hold">
                                              <p:stCondLst>
                                                <p:cond delay="0"/>
                                              </p:stCondLst>
                                            </p:cTn>
                                            <p:tgtEl>
                                              <p:spTgt spid="164"/>
                                            </p:tgtEl>
                                            <p:attrNameLst>
                                              <p:attrName>style.visibility</p:attrName>
                                            </p:attrNameLst>
                                          </p:cBhvr>
                                          <p:to>
                                            <p:strVal val="visible"/>
                                          </p:to>
                                        </p:set>
                                        <p:animEffect transition="in" filter="wipe(up)">
                                          <p:cBhvr>
                                            <p:cTn id="88" dur="500"/>
                                            <p:tgtEl>
                                              <p:spTgt spid="164"/>
                                            </p:tgtEl>
                                          </p:cBhvr>
                                        </p:animEffect>
                                      </p:childTnLst>
                                    </p:cTn>
                                  </p:par>
                                  <p:par>
                                    <p:cTn id="89" presetID="23" presetClass="entr" presetSubtype="288" fill="hold" nodeType="withEffect">
                                      <p:stCondLst>
                                        <p:cond delay="100"/>
                                      </p:stCondLst>
                                      <p:childTnLst>
                                        <p:set>
                                          <p:cBhvr>
                                            <p:cTn id="90" dur="1" fill="hold">
                                              <p:stCondLst>
                                                <p:cond delay="0"/>
                                              </p:stCondLst>
                                            </p:cTn>
                                            <p:tgtEl>
                                              <p:spTgt spid="87"/>
                                            </p:tgtEl>
                                            <p:attrNameLst>
                                              <p:attrName>style.visibility</p:attrName>
                                            </p:attrNameLst>
                                          </p:cBhvr>
                                          <p:to>
                                            <p:strVal val="visible"/>
                                          </p:to>
                                        </p:set>
                                        <p:anim calcmode="lin" valueType="num">
                                          <p:cBhvr>
                                            <p:cTn id="91" dur="500" fill="hold"/>
                                            <p:tgtEl>
                                              <p:spTgt spid="87"/>
                                            </p:tgtEl>
                                            <p:attrNameLst>
                                              <p:attrName>ppt_w</p:attrName>
                                            </p:attrNameLst>
                                          </p:cBhvr>
                                          <p:tavLst>
                                            <p:tav tm="0">
                                              <p:val>
                                                <p:strVal val="4/3*#ppt_w"/>
                                              </p:val>
                                            </p:tav>
                                            <p:tav tm="100000">
                                              <p:val>
                                                <p:strVal val="#ppt_w"/>
                                              </p:val>
                                            </p:tav>
                                          </p:tavLst>
                                        </p:anim>
                                        <p:anim calcmode="lin" valueType="num">
                                          <p:cBhvr>
                                            <p:cTn id="92" dur="500" fill="hold"/>
                                            <p:tgtEl>
                                              <p:spTgt spid="87"/>
                                            </p:tgtEl>
                                            <p:attrNameLst>
                                              <p:attrName>ppt_h</p:attrName>
                                            </p:attrNameLst>
                                          </p:cBhvr>
                                          <p:tavLst>
                                            <p:tav tm="0">
                                              <p:val>
                                                <p:strVal val="4/3*#ppt_h"/>
                                              </p:val>
                                            </p:tav>
                                            <p:tav tm="100000">
                                              <p:val>
                                                <p:strVal val="#ppt_h"/>
                                              </p:val>
                                            </p:tav>
                                          </p:tavLst>
                                        </p:anim>
                                      </p:childTnLst>
                                    </p:cTn>
                                  </p:par>
                                  <p:par>
                                    <p:cTn id="93" presetID="23" presetClass="entr" presetSubtype="288" fill="hold" nodeType="withEffect">
                                      <p:stCondLst>
                                        <p:cond delay="2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strVal val="4/3*#ppt_w"/>
                                              </p:val>
                                            </p:tav>
                                            <p:tav tm="100000">
                                              <p:val>
                                                <p:strVal val="#ppt_w"/>
                                              </p:val>
                                            </p:tav>
                                          </p:tavLst>
                                        </p:anim>
                                        <p:anim calcmode="lin" valueType="num">
                                          <p:cBhvr>
                                            <p:cTn id="96" dur="500" fill="hold"/>
                                            <p:tgtEl>
                                              <p:spTgt spid="96"/>
                                            </p:tgtEl>
                                            <p:attrNameLst>
                                              <p:attrName>ppt_h</p:attrName>
                                            </p:attrNameLst>
                                          </p:cBhvr>
                                          <p:tavLst>
                                            <p:tav tm="0">
                                              <p:val>
                                                <p:strVal val="4/3*#ppt_h"/>
                                              </p:val>
                                            </p:tav>
                                            <p:tav tm="100000">
                                              <p:val>
                                                <p:strVal val="#ppt_h"/>
                                              </p:val>
                                            </p:tav>
                                          </p:tavLst>
                                        </p:anim>
                                      </p:childTnLst>
                                    </p:cTn>
                                  </p:par>
                                  <p:par>
                                    <p:cTn id="97" presetID="23" presetClass="entr" presetSubtype="288" fill="hold" nodeType="withEffect">
                                      <p:stCondLst>
                                        <p:cond delay="300"/>
                                      </p:stCondLst>
                                      <p:childTnLst>
                                        <p:set>
                                          <p:cBhvr>
                                            <p:cTn id="98" dur="1" fill="hold">
                                              <p:stCondLst>
                                                <p:cond delay="0"/>
                                              </p:stCondLst>
                                            </p:cTn>
                                            <p:tgtEl>
                                              <p:spTgt spid="100"/>
                                            </p:tgtEl>
                                            <p:attrNameLst>
                                              <p:attrName>style.visibility</p:attrName>
                                            </p:attrNameLst>
                                          </p:cBhvr>
                                          <p:to>
                                            <p:strVal val="visible"/>
                                          </p:to>
                                        </p:set>
                                        <p:anim calcmode="lin" valueType="num">
                                          <p:cBhvr>
                                            <p:cTn id="99" dur="500" fill="hold"/>
                                            <p:tgtEl>
                                              <p:spTgt spid="100"/>
                                            </p:tgtEl>
                                            <p:attrNameLst>
                                              <p:attrName>ppt_w</p:attrName>
                                            </p:attrNameLst>
                                          </p:cBhvr>
                                          <p:tavLst>
                                            <p:tav tm="0">
                                              <p:val>
                                                <p:strVal val="4/3*#ppt_w"/>
                                              </p:val>
                                            </p:tav>
                                            <p:tav tm="100000">
                                              <p:val>
                                                <p:strVal val="#ppt_w"/>
                                              </p:val>
                                            </p:tav>
                                          </p:tavLst>
                                        </p:anim>
                                        <p:anim calcmode="lin" valueType="num">
                                          <p:cBhvr>
                                            <p:cTn id="100" dur="500" fill="hold"/>
                                            <p:tgtEl>
                                              <p:spTgt spid="100"/>
                                            </p:tgtEl>
                                            <p:attrNameLst>
                                              <p:attrName>ppt_h</p:attrName>
                                            </p:attrNameLst>
                                          </p:cBhvr>
                                          <p:tavLst>
                                            <p:tav tm="0">
                                              <p:val>
                                                <p:strVal val="4/3*#ppt_h"/>
                                              </p:val>
                                            </p:tav>
                                            <p:tav tm="100000">
                                              <p:val>
                                                <p:strVal val="#ppt_h"/>
                                              </p:val>
                                            </p:tav>
                                          </p:tavLst>
                                        </p:anim>
                                      </p:childTnLst>
                                    </p:cTn>
                                  </p:par>
                                  <p:par>
                                    <p:cTn id="101" presetID="23" presetClass="entr" presetSubtype="288" fill="hold" nodeType="withEffect">
                                      <p:stCondLst>
                                        <p:cond delay="400"/>
                                      </p:stCondLst>
                                      <p:childTnLst>
                                        <p:set>
                                          <p:cBhvr>
                                            <p:cTn id="102" dur="1" fill="hold">
                                              <p:stCondLst>
                                                <p:cond delay="0"/>
                                              </p:stCondLst>
                                            </p:cTn>
                                            <p:tgtEl>
                                              <p:spTgt spid="104"/>
                                            </p:tgtEl>
                                            <p:attrNameLst>
                                              <p:attrName>style.visibility</p:attrName>
                                            </p:attrNameLst>
                                          </p:cBhvr>
                                          <p:to>
                                            <p:strVal val="visible"/>
                                          </p:to>
                                        </p:set>
                                        <p:anim calcmode="lin" valueType="num">
                                          <p:cBhvr>
                                            <p:cTn id="103" dur="500" fill="hold"/>
                                            <p:tgtEl>
                                              <p:spTgt spid="104"/>
                                            </p:tgtEl>
                                            <p:attrNameLst>
                                              <p:attrName>ppt_w</p:attrName>
                                            </p:attrNameLst>
                                          </p:cBhvr>
                                          <p:tavLst>
                                            <p:tav tm="0">
                                              <p:val>
                                                <p:strVal val="4/3*#ppt_w"/>
                                              </p:val>
                                            </p:tav>
                                            <p:tav tm="100000">
                                              <p:val>
                                                <p:strVal val="#ppt_w"/>
                                              </p:val>
                                            </p:tav>
                                          </p:tavLst>
                                        </p:anim>
                                        <p:anim calcmode="lin" valueType="num">
                                          <p:cBhvr>
                                            <p:cTn id="104" dur="500" fill="hold"/>
                                            <p:tgtEl>
                                              <p:spTgt spid="104"/>
                                            </p:tgtEl>
                                            <p:attrNameLst>
                                              <p:attrName>ppt_h</p:attrName>
                                            </p:attrNameLst>
                                          </p:cBhvr>
                                          <p:tavLst>
                                            <p:tav tm="0">
                                              <p:val>
                                                <p:strVal val="4/3*#ppt_h"/>
                                              </p:val>
                                            </p:tav>
                                            <p:tav tm="100000">
                                              <p:val>
                                                <p:strVal val="#ppt_h"/>
                                              </p:val>
                                            </p:tav>
                                          </p:tavLst>
                                        </p:anim>
                                      </p:childTnLst>
                                    </p:cTn>
                                  </p:par>
                                  <p:par>
                                    <p:cTn id="105" presetID="23" presetClass="entr" presetSubtype="288" fill="hold" nodeType="withEffect">
                                      <p:stCondLst>
                                        <p:cond delay="500"/>
                                      </p:stCondLst>
                                      <p:childTnLst>
                                        <p:set>
                                          <p:cBhvr>
                                            <p:cTn id="106" dur="1" fill="hold">
                                              <p:stCondLst>
                                                <p:cond delay="0"/>
                                              </p:stCondLst>
                                            </p:cTn>
                                            <p:tgtEl>
                                              <p:spTgt spid="108"/>
                                            </p:tgtEl>
                                            <p:attrNameLst>
                                              <p:attrName>style.visibility</p:attrName>
                                            </p:attrNameLst>
                                          </p:cBhvr>
                                          <p:to>
                                            <p:strVal val="visible"/>
                                          </p:to>
                                        </p:set>
                                        <p:anim calcmode="lin" valueType="num">
                                          <p:cBhvr>
                                            <p:cTn id="107" dur="500" fill="hold"/>
                                            <p:tgtEl>
                                              <p:spTgt spid="108"/>
                                            </p:tgtEl>
                                            <p:attrNameLst>
                                              <p:attrName>ppt_w</p:attrName>
                                            </p:attrNameLst>
                                          </p:cBhvr>
                                          <p:tavLst>
                                            <p:tav tm="0">
                                              <p:val>
                                                <p:strVal val="4/3*#ppt_w"/>
                                              </p:val>
                                            </p:tav>
                                            <p:tav tm="100000">
                                              <p:val>
                                                <p:strVal val="#ppt_w"/>
                                              </p:val>
                                            </p:tav>
                                          </p:tavLst>
                                        </p:anim>
                                        <p:anim calcmode="lin" valueType="num">
                                          <p:cBhvr>
                                            <p:cTn id="108" dur="500" fill="hold"/>
                                            <p:tgtEl>
                                              <p:spTgt spid="108"/>
                                            </p:tgtEl>
                                            <p:attrNameLst>
                                              <p:attrName>ppt_h</p:attrName>
                                            </p:attrNameLst>
                                          </p:cBhvr>
                                          <p:tavLst>
                                            <p:tav tm="0">
                                              <p:val>
                                                <p:strVal val="4/3*#ppt_h"/>
                                              </p:val>
                                            </p:tav>
                                            <p:tav tm="100000">
                                              <p:val>
                                                <p:strVal val="#ppt_h"/>
                                              </p:val>
                                            </p:tav>
                                          </p:tavLst>
                                        </p:anim>
                                      </p:childTnLst>
                                    </p:cTn>
                                  </p:par>
                                  <p:par>
                                    <p:cTn id="109" presetID="23" presetClass="entr" presetSubtype="288" fill="hold" nodeType="withEffect">
                                      <p:stCondLst>
                                        <p:cond delay="600"/>
                                      </p:stCondLst>
                                      <p:childTnLst>
                                        <p:set>
                                          <p:cBhvr>
                                            <p:cTn id="110" dur="1" fill="hold">
                                              <p:stCondLst>
                                                <p:cond delay="0"/>
                                              </p:stCondLst>
                                            </p:cTn>
                                            <p:tgtEl>
                                              <p:spTgt spid="112"/>
                                            </p:tgtEl>
                                            <p:attrNameLst>
                                              <p:attrName>style.visibility</p:attrName>
                                            </p:attrNameLst>
                                          </p:cBhvr>
                                          <p:to>
                                            <p:strVal val="visible"/>
                                          </p:to>
                                        </p:set>
                                        <p:anim calcmode="lin" valueType="num">
                                          <p:cBhvr>
                                            <p:cTn id="111" dur="500" fill="hold"/>
                                            <p:tgtEl>
                                              <p:spTgt spid="112"/>
                                            </p:tgtEl>
                                            <p:attrNameLst>
                                              <p:attrName>ppt_w</p:attrName>
                                            </p:attrNameLst>
                                          </p:cBhvr>
                                          <p:tavLst>
                                            <p:tav tm="0">
                                              <p:val>
                                                <p:strVal val="4/3*#ppt_w"/>
                                              </p:val>
                                            </p:tav>
                                            <p:tav tm="100000">
                                              <p:val>
                                                <p:strVal val="#ppt_w"/>
                                              </p:val>
                                            </p:tav>
                                          </p:tavLst>
                                        </p:anim>
                                        <p:anim calcmode="lin" valueType="num">
                                          <p:cBhvr>
                                            <p:cTn id="112" dur="500" fill="hold"/>
                                            <p:tgtEl>
                                              <p:spTgt spid="112"/>
                                            </p:tgtEl>
                                            <p:attrNameLst>
                                              <p:attrName>ppt_h</p:attrName>
                                            </p:attrNameLst>
                                          </p:cBhvr>
                                          <p:tavLst>
                                            <p:tav tm="0">
                                              <p:val>
                                                <p:strVal val="4/3*#ppt_h"/>
                                              </p:val>
                                            </p:tav>
                                            <p:tav tm="100000">
                                              <p:val>
                                                <p:strVal val="#ppt_h"/>
                                              </p:val>
                                            </p:tav>
                                          </p:tavLst>
                                        </p:anim>
                                      </p:childTnLst>
                                    </p:cTn>
                                  </p:par>
                                  <p:par>
                                    <p:cTn id="113" presetID="22" presetClass="entr" presetSubtype="8" fill="hold" grpId="0" nodeType="withEffect">
                                      <p:stCondLst>
                                        <p:cond delay="700"/>
                                      </p:stCondLst>
                                      <p:childTnLst>
                                        <p:set>
                                          <p:cBhvr>
                                            <p:cTn id="114" dur="1" fill="hold">
                                              <p:stCondLst>
                                                <p:cond delay="0"/>
                                              </p:stCondLst>
                                            </p:cTn>
                                            <p:tgtEl>
                                              <p:spTgt spid="187"/>
                                            </p:tgtEl>
                                            <p:attrNameLst>
                                              <p:attrName>style.visibility</p:attrName>
                                            </p:attrNameLst>
                                          </p:cBhvr>
                                          <p:to>
                                            <p:strVal val="visible"/>
                                          </p:to>
                                        </p:set>
                                        <p:animEffect transition="in" filter="wipe(left)">
                                          <p:cBhvr>
                                            <p:cTn id="115" dur="500"/>
                                            <p:tgtEl>
                                              <p:spTgt spid="187"/>
                                            </p:tgtEl>
                                          </p:cBhvr>
                                        </p:animEffect>
                                      </p:childTnLst>
                                    </p:cTn>
                                  </p:par>
                                  <p:par>
                                    <p:cTn id="116" presetID="22" presetClass="entr" presetSubtype="8" fill="hold" grpId="0" nodeType="withEffect">
                                      <p:stCondLst>
                                        <p:cond delay="800"/>
                                      </p:stCondLst>
                                      <p:childTnLst>
                                        <p:set>
                                          <p:cBhvr>
                                            <p:cTn id="117" dur="1" fill="hold">
                                              <p:stCondLst>
                                                <p:cond delay="0"/>
                                              </p:stCondLst>
                                            </p:cTn>
                                            <p:tgtEl>
                                              <p:spTgt spid="2"/>
                                            </p:tgtEl>
                                            <p:attrNameLst>
                                              <p:attrName>style.visibility</p:attrName>
                                            </p:attrNameLst>
                                          </p:cBhvr>
                                          <p:to>
                                            <p:strVal val="visible"/>
                                          </p:to>
                                        </p:set>
                                        <p:animEffect transition="in" filter="wipe(left)">
                                          <p:cBhvr>
                                            <p:cTn id="118" dur="500"/>
                                            <p:tgtEl>
                                              <p:spTgt spid="2"/>
                                            </p:tgtEl>
                                          </p:cBhvr>
                                        </p:animEffect>
                                      </p:childTnLst>
                                    </p:cTn>
                                  </p:par>
                                  <p:par>
                                    <p:cTn id="119" presetID="22" presetClass="entr" presetSubtype="8" fill="hold" grpId="0" nodeType="withEffect">
                                      <p:stCondLst>
                                        <p:cond delay="900"/>
                                      </p:stCondLst>
                                      <p:childTnLst>
                                        <p:set>
                                          <p:cBhvr>
                                            <p:cTn id="120" dur="1" fill="hold">
                                              <p:stCondLst>
                                                <p:cond delay="0"/>
                                              </p:stCondLst>
                                            </p:cTn>
                                            <p:tgtEl>
                                              <p:spTgt spid="3"/>
                                            </p:tgtEl>
                                            <p:attrNameLst>
                                              <p:attrName>style.visibility</p:attrName>
                                            </p:attrNameLst>
                                          </p:cBhvr>
                                          <p:to>
                                            <p:strVal val="visible"/>
                                          </p:to>
                                        </p:set>
                                        <p:animEffect transition="in" filter="wipe(left)">
                                          <p:cBhvr>
                                            <p:cTn id="121" dur="500"/>
                                            <p:tgtEl>
                                              <p:spTgt spid="3"/>
                                            </p:tgtEl>
                                          </p:cBhvr>
                                        </p:animEffect>
                                      </p:childTnLst>
                                    </p:cTn>
                                  </p:par>
                                  <p:par>
                                    <p:cTn id="122" presetID="22" presetClass="entr" presetSubtype="8" fill="hold" grpId="0" nodeType="withEffect">
                                      <p:stCondLst>
                                        <p:cond delay="1000"/>
                                      </p:stCondLst>
                                      <p:childTnLst>
                                        <p:set>
                                          <p:cBhvr>
                                            <p:cTn id="123" dur="1" fill="hold">
                                              <p:stCondLst>
                                                <p:cond delay="0"/>
                                              </p:stCondLst>
                                            </p:cTn>
                                            <p:tgtEl>
                                              <p:spTgt spid="5"/>
                                            </p:tgtEl>
                                            <p:attrNameLst>
                                              <p:attrName>style.visibility</p:attrName>
                                            </p:attrNameLst>
                                          </p:cBhvr>
                                          <p:to>
                                            <p:strVal val="visible"/>
                                          </p:to>
                                        </p:set>
                                        <p:animEffect transition="in" filter="wipe(left)">
                                          <p:cBhvr>
                                            <p:cTn id="124" dur="500"/>
                                            <p:tgtEl>
                                              <p:spTgt spid="5"/>
                                            </p:tgtEl>
                                          </p:cBhvr>
                                        </p:animEffect>
                                      </p:childTnLst>
                                    </p:cTn>
                                  </p:par>
                                  <p:par>
                                    <p:cTn id="125" presetID="22" presetClass="entr" presetSubtype="8" fill="hold" grpId="0" nodeType="withEffect">
                                      <p:stCondLst>
                                        <p:cond delay="1100"/>
                                      </p:stCondLst>
                                      <p:childTnLst>
                                        <p:set>
                                          <p:cBhvr>
                                            <p:cTn id="126" dur="1" fill="hold">
                                              <p:stCondLst>
                                                <p:cond delay="0"/>
                                              </p:stCondLst>
                                            </p:cTn>
                                            <p:tgtEl>
                                              <p:spTgt spid="6"/>
                                            </p:tgtEl>
                                            <p:attrNameLst>
                                              <p:attrName>style.visibility</p:attrName>
                                            </p:attrNameLst>
                                          </p:cBhvr>
                                          <p:to>
                                            <p:strVal val="visible"/>
                                          </p:to>
                                        </p:set>
                                        <p:animEffect transition="in" filter="wipe(left)">
                                          <p:cBhvr>
                                            <p:cTn id="127" dur="500"/>
                                            <p:tgtEl>
                                              <p:spTgt spid="6"/>
                                            </p:tgtEl>
                                          </p:cBhvr>
                                        </p:animEffect>
                                      </p:childTnLst>
                                    </p:cTn>
                                  </p:par>
                                  <p:par>
                                    <p:cTn id="128" presetID="22" presetClass="entr" presetSubtype="8" fill="hold" grpId="0" nodeType="withEffect">
                                      <p:stCondLst>
                                        <p:cond delay="1200"/>
                                      </p:stCondLst>
                                      <p:childTnLst>
                                        <p:set>
                                          <p:cBhvr>
                                            <p:cTn id="129" dur="1" fill="hold">
                                              <p:stCondLst>
                                                <p:cond delay="0"/>
                                              </p:stCondLst>
                                            </p:cTn>
                                            <p:tgtEl>
                                              <p:spTgt spid="7"/>
                                            </p:tgtEl>
                                            <p:attrNameLst>
                                              <p:attrName>style.visibility</p:attrName>
                                            </p:attrNameLst>
                                          </p:cBhvr>
                                          <p:to>
                                            <p:strVal val="visible"/>
                                          </p:to>
                                        </p:set>
                                        <p:animEffect transition="in" filter="wipe(left)">
                                          <p:cBhvr>
                                            <p:cTn id="1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82" grpId="0"/>
          <p:bldP spid="2" grpId="0"/>
          <p:bldP spid="3" grpId="0"/>
          <p:bldP spid="5" grpId="0"/>
          <p:bldP spid="6" grpId="0"/>
          <p:bldP spid="7" grpId="0"/>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animBg="1"/>
          <p:bldP spid="64"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2000" fill="hold"/>
                                            <p:tgtEl>
                                              <p:spTgt spid="79"/>
                                            </p:tgtEl>
                                            <p:attrNameLst>
                                              <p:attrName>ppt_x</p:attrName>
                                            </p:attrNameLst>
                                          </p:cBhvr>
                                          <p:tavLst>
                                            <p:tav tm="0">
                                              <p:val>
                                                <p:strVal val="#ppt_x"/>
                                              </p:val>
                                            </p:tav>
                                            <p:tav tm="100000">
                                              <p:val>
                                                <p:strVal val="#ppt_x"/>
                                              </p:val>
                                            </p:tav>
                                          </p:tavLst>
                                        </p:anim>
                                        <p:anim calcmode="lin" valueType="num">
                                          <p:cBhvr additive="base">
                                            <p:cTn id="8" dur="2000" fill="hold"/>
                                            <p:tgtEl>
                                              <p:spTgt spid="79"/>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42" presetClass="path" presetSubtype="0" accel="50000" decel="50000" fill="hold" nodeType="withEffect">
                                      <p:stCondLst>
                                        <p:cond delay="500"/>
                                      </p:stCondLst>
                                      <p:childTnLst>
                                        <p:animMotion origin="layout" path="M 2.82069E-6 -1.43783E-6 L -0.08506 -0.112 " pathEditMode="relative" rAng="0" ptsTypes="AA">
                                          <p:cBhvr>
                                            <p:cTn id="13" dur="1500" spd="-100000" fill="hold"/>
                                            <p:tgtEl>
                                              <p:spTgt spid="10"/>
                                            </p:tgtEl>
                                            <p:attrNameLst>
                                              <p:attrName>ppt_x</p:attrName>
                                              <p:attrName>ppt_y</p:attrName>
                                            </p:attrNameLst>
                                          </p:cBhvr>
                                          <p:rCtr x="-4253" y="-5616"/>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1000" fill="hold"/>
                                            <p:tgtEl>
                                              <p:spTgt spid="82"/>
                                            </p:tgtEl>
                                            <p:attrNameLst>
                                              <p:attrName>ppt_w</p:attrName>
                                            </p:attrNameLst>
                                          </p:cBhvr>
                                          <p:tavLst>
                                            <p:tav tm="0">
                                              <p:val>
                                                <p:fltVal val="0"/>
                                              </p:val>
                                            </p:tav>
                                            <p:tav tm="100000">
                                              <p:val>
                                                <p:strVal val="#ppt_w"/>
                                              </p:val>
                                            </p:tav>
                                          </p:tavLst>
                                        </p:anim>
                                        <p:anim calcmode="lin" valueType="num">
                                          <p:cBhvr>
                                            <p:cTn id="17" dur="1000" fill="hold"/>
                                            <p:tgtEl>
                                              <p:spTgt spid="82"/>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fade">
                                          <p:cBhvr>
                                            <p:cTn id="20" dur="1000"/>
                                            <p:tgtEl>
                                              <p:spTgt spid="54"/>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1000"/>
                                            <p:tgtEl>
                                              <p:spTgt spid="55"/>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56"/>
                                            </p:tgtEl>
                                            <p:attrNameLst>
                                              <p:attrName>style.visibility</p:attrName>
                                            </p:attrNameLst>
                                          </p:cBhvr>
                                          <p:to>
                                            <p:strVal val="visible"/>
                                          </p:to>
                                        </p:set>
                                        <p:animEffect transition="in" filter="fade">
                                          <p:cBhvr>
                                            <p:cTn id="26" dur="1000"/>
                                            <p:tgtEl>
                                              <p:spTgt spid="56"/>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1000"/>
                                            <p:tgtEl>
                                              <p:spTgt spid="57"/>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1000"/>
                                            <p:tgtEl>
                                              <p:spTgt spid="5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1000"/>
                                            <p:tgtEl>
                                              <p:spTgt spid="6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1000"/>
                                            <p:tgtEl>
                                              <p:spTgt spid="58"/>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1000"/>
                                            <p:tgtEl>
                                              <p:spTgt spid="62"/>
                                            </p:tgtEl>
                                          </p:cBhvr>
                                        </p:animEffect>
                                      </p:childTnLst>
                                    </p:cTn>
                                  </p:par>
                                  <p:par>
                                    <p:cTn id="42" presetID="10" presetClass="entr" presetSubtype="0" fill="hold" grpId="0" nodeType="withEffect">
                                      <p:stCondLst>
                                        <p:cond delay="80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1000"/>
                                            <p:tgtEl>
                                              <p:spTgt spid="63"/>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1000"/>
                                            <p:tgtEl>
                                              <p:spTgt spid="61"/>
                                            </p:tgtEl>
                                          </p:cBhvr>
                                        </p:animEffect>
                                      </p:childTnLst>
                                    </p:cTn>
                                  </p:par>
                                  <p:par>
                                    <p:cTn id="48" presetID="2" presetClass="entr" presetSubtype="2" fill="hold" grpId="0" nodeType="withEffect">
                                      <p:stCondLst>
                                        <p:cond delay="1000"/>
                                      </p:stCondLst>
                                      <p:childTnLst>
                                        <p:set>
                                          <p:cBhvr>
                                            <p:cTn id="49" dur="1" fill="hold">
                                              <p:stCondLst>
                                                <p:cond delay="0"/>
                                              </p:stCondLst>
                                            </p:cTn>
                                            <p:tgtEl>
                                              <p:spTgt spid="64"/>
                                            </p:tgtEl>
                                            <p:attrNameLst>
                                              <p:attrName>style.visibility</p:attrName>
                                            </p:attrNameLst>
                                          </p:cBhvr>
                                          <p:to>
                                            <p:strVal val="visible"/>
                                          </p:to>
                                        </p:set>
                                        <p:anim calcmode="lin" valueType="num">
                                          <p:cBhvr additive="base">
                                            <p:cTn id="50" dur="1000" fill="hold"/>
                                            <p:tgtEl>
                                              <p:spTgt spid="64"/>
                                            </p:tgtEl>
                                            <p:attrNameLst>
                                              <p:attrName>ppt_x</p:attrName>
                                            </p:attrNameLst>
                                          </p:cBhvr>
                                          <p:tavLst>
                                            <p:tav tm="0">
                                              <p:val>
                                                <p:strVal val="1+#ppt_w/2"/>
                                              </p:val>
                                            </p:tav>
                                            <p:tav tm="100000">
                                              <p:val>
                                                <p:strVal val="#ppt_x"/>
                                              </p:val>
                                            </p:tav>
                                          </p:tavLst>
                                        </p:anim>
                                        <p:anim calcmode="lin" valueType="num">
                                          <p:cBhvr additive="base">
                                            <p:cTn id="51" dur="1000" fill="hold"/>
                                            <p:tgtEl>
                                              <p:spTgt spid="64"/>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500"/>
                                      </p:stCondLst>
                                      <p:childTnLst>
                                        <p:animEffect transition="out" filter="fade">
                                          <p:cBhvr>
                                            <p:cTn id="53" dur="1000" tmFilter="0, 0; .2, .5; .8, .5; 1, 0"/>
                                            <p:tgtEl>
                                              <p:spTgt spid="54"/>
                                            </p:tgtEl>
                                          </p:cBhvr>
                                        </p:animEffect>
                                        <p:animScale>
                                          <p:cBhvr>
                                            <p:cTn id="54" dur="500" autoRev="1" fill="hold"/>
                                            <p:tgtEl>
                                              <p:spTgt spid="54"/>
                                            </p:tgtEl>
                                          </p:cBhvr>
                                          <p:by x="105000" y="105000"/>
                                        </p:animScale>
                                      </p:childTnLst>
                                    </p:cTn>
                                  </p:par>
                                  <p:par>
                                    <p:cTn id="55" presetID="26" presetClass="emph" presetSubtype="0" fill="hold" grpId="1" nodeType="withEffect">
                                      <p:stCondLst>
                                        <p:cond delay="600"/>
                                      </p:stCondLst>
                                      <p:childTnLst>
                                        <p:animEffect transition="out" filter="fade">
                                          <p:cBhvr>
                                            <p:cTn id="56" dur="1000" tmFilter="0, 0; .2, .5; .8, .5; 1, 0"/>
                                            <p:tgtEl>
                                              <p:spTgt spid="55"/>
                                            </p:tgtEl>
                                          </p:cBhvr>
                                        </p:animEffect>
                                        <p:animScale>
                                          <p:cBhvr>
                                            <p:cTn id="57" dur="500" autoRev="1" fill="hold"/>
                                            <p:tgtEl>
                                              <p:spTgt spid="55"/>
                                            </p:tgtEl>
                                          </p:cBhvr>
                                          <p:by x="105000" y="105000"/>
                                        </p:animScale>
                                      </p:childTnLst>
                                    </p:cTn>
                                  </p:par>
                                  <p:par>
                                    <p:cTn id="58" presetID="26" presetClass="emph" presetSubtype="0" fill="hold" grpId="1" nodeType="withEffect">
                                      <p:stCondLst>
                                        <p:cond delay="700"/>
                                      </p:stCondLst>
                                      <p:childTnLst>
                                        <p:animEffect transition="out" filter="fade">
                                          <p:cBhvr>
                                            <p:cTn id="59" dur="1000" tmFilter="0, 0; .2, .5; .8, .5; 1, 0"/>
                                            <p:tgtEl>
                                              <p:spTgt spid="56"/>
                                            </p:tgtEl>
                                          </p:cBhvr>
                                        </p:animEffect>
                                        <p:animScale>
                                          <p:cBhvr>
                                            <p:cTn id="60" dur="500" autoRev="1" fill="hold"/>
                                            <p:tgtEl>
                                              <p:spTgt spid="56"/>
                                            </p:tgtEl>
                                          </p:cBhvr>
                                          <p:by x="105000" y="105000"/>
                                        </p:animScale>
                                      </p:childTnLst>
                                    </p:cTn>
                                  </p:par>
                                  <p:par>
                                    <p:cTn id="61" presetID="26" presetClass="emph" presetSubtype="0" fill="hold" grpId="1" nodeType="withEffect">
                                      <p:stCondLst>
                                        <p:cond delay="800"/>
                                      </p:stCondLst>
                                      <p:childTnLst>
                                        <p:animEffect transition="out" filter="fade">
                                          <p:cBhvr>
                                            <p:cTn id="62" dur="1000" tmFilter="0, 0; .2, .5; .8, .5; 1, 0"/>
                                            <p:tgtEl>
                                              <p:spTgt spid="57"/>
                                            </p:tgtEl>
                                          </p:cBhvr>
                                        </p:animEffect>
                                        <p:animScale>
                                          <p:cBhvr>
                                            <p:cTn id="63" dur="500" autoRev="1" fill="hold"/>
                                            <p:tgtEl>
                                              <p:spTgt spid="57"/>
                                            </p:tgtEl>
                                          </p:cBhvr>
                                          <p:by x="105000" y="105000"/>
                                        </p:animScale>
                                      </p:childTnLst>
                                    </p:cTn>
                                  </p:par>
                                  <p:par>
                                    <p:cTn id="64" presetID="26" presetClass="emph" presetSubtype="0" fill="hold" grpId="1" nodeType="withEffect">
                                      <p:stCondLst>
                                        <p:cond delay="900"/>
                                      </p:stCondLst>
                                      <p:childTnLst>
                                        <p:animEffect transition="out" filter="fade">
                                          <p:cBhvr>
                                            <p:cTn id="65" dur="1000" tmFilter="0, 0; .2, .5; .8, .5; 1, 0"/>
                                            <p:tgtEl>
                                              <p:spTgt spid="59"/>
                                            </p:tgtEl>
                                          </p:cBhvr>
                                        </p:animEffect>
                                        <p:animScale>
                                          <p:cBhvr>
                                            <p:cTn id="66" dur="500" autoRev="1" fill="hold"/>
                                            <p:tgtEl>
                                              <p:spTgt spid="59"/>
                                            </p:tgtEl>
                                          </p:cBhvr>
                                          <p:by x="105000" y="105000"/>
                                        </p:animScale>
                                      </p:childTnLst>
                                    </p:cTn>
                                  </p:par>
                                  <p:par>
                                    <p:cTn id="67" presetID="26" presetClass="emph" presetSubtype="0" fill="hold" grpId="1" nodeType="withEffect">
                                      <p:stCondLst>
                                        <p:cond delay="1000"/>
                                      </p:stCondLst>
                                      <p:childTnLst>
                                        <p:animEffect transition="out" filter="fade">
                                          <p:cBhvr>
                                            <p:cTn id="68" dur="1000" tmFilter="0, 0; .2, .5; .8, .5; 1, 0"/>
                                            <p:tgtEl>
                                              <p:spTgt spid="60"/>
                                            </p:tgtEl>
                                          </p:cBhvr>
                                        </p:animEffect>
                                        <p:animScale>
                                          <p:cBhvr>
                                            <p:cTn id="69" dur="500" autoRev="1" fill="hold"/>
                                            <p:tgtEl>
                                              <p:spTgt spid="60"/>
                                            </p:tgtEl>
                                          </p:cBhvr>
                                          <p:by x="105000" y="105000"/>
                                        </p:animScale>
                                      </p:childTnLst>
                                    </p:cTn>
                                  </p:par>
                                  <p:par>
                                    <p:cTn id="70" presetID="26" presetClass="emph" presetSubtype="0" fill="hold" grpId="1" nodeType="withEffect">
                                      <p:stCondLst>
                                        <p:cond delay="1100"/>
                                      </p:stCondLst>
                                      <p:childTnLst>
                                        <p:animEffect transition="out" filter="fade">
                                          <p:cBhvr>
                                            <p:cTn id="71" dur="1000" tmFilter="0, 0; .2, .5; .8, .5; 1, 0"/>
                                            <p:tgtEl>
                                              <p:spTgt spid="58"/>
                                            </p:tgtEl>
                                          </p:cBhvr>
                                        </p:animEffect>
                                        <p:animScale>
                                          <p:cBhvr>
                                            <p:cTn id="72" dur="500" autoRev="1" fill="hold"/>
                                            <p:tgtEl>
                                              <p:spTgt spid="58"/>
                                            </p:tgtEl>
                                          </p:cBhvr>
                                          <p:by x="105000" y="105000"/>
                                        </p:animScale>
                                      </p:childTnLst>
                                    </p:cTn>
                                  </p:par>
                                  <p:par>
                                    <p:cTn id="73" presetID="26" presetClass="emph" presetSubtype="0" fill="hold" grpId="1" nodeType="withEffect">
                                      <p:stCondLst>
                                        <p:cond delay="1200"/>
                                      </p:stCondLst>
                                      <p:childTnLst>
                                        <p:animEffect transition="out" filter="fade">
                                          <p:cBhvr>
                                            <p:cTn id="74" dur="1000" tmFilter="0, 0; .2, .5; .8, .5; 1, 0"/>
                                            <p:tgtEl>
                                              <p:spTgt spid="62"/>
                                            </p:tgtEl>
                                          </p:cBhvr>
                                        </p:animEffect>
                                        <p:animScale>
                                          <p:cBhvr>
                                            <p:cTn id="75" dur="500" autoRev="1" fill="hold"/>
                                            <p:tgtEl>
                                              <p:spTgt spid="62"/>
                                            </p:tgtEl>
                                          </p:cBhvr>
                                          <p:by x="105000" y="105000"/>
                                        </p:animScale>
                                      </p:childTnLst>
                                    </p:cTn>
                                  </p:par>
                                  <p:par>
                                    <p:cTn id="76" presetID="26" presetClass="emph" presetSubtype="0" fill="hold" grpId="1" nodeType="withEffect">
                                      <p:stCondLst>
                                        <p:cond delay="1300"/>
                                      </p:stCondLst>
                                      <p:childTnLst>
                                        <p:animEffect transition="out" filter="fade">
                                          <p:cBhvr>
                                            <p:cTn id="77" dur="1000" tmFilter="0, 0; .2, .5; .8, .5; 1, 0"/>
                                            <p:tgtEl>
                                              <p:spTgt spid="63"/>
                                            </p:tgtEl>
                                          </p:cBhvr>
                                        </p:animEffect>
                                        <p:animScale>
                                          <p:cBhvr>
                                            <p:cTn id="78" dur="500" autoRev="1" fill="hold"/>
                                            <p:tgtEl>
                                              <p:spTgt spid="63"/>
                                            </p:tgtEl>
                                          </p:cBhvr>
                                          <p:by x="105000" y="105000"/>
                                        </p:animScale>
                                      </p:childTnLst>
                                    </p:cTn>
                                  </p:par>
                                  <p:par>
                                    <p:cTn id="79" presetID="26" presetClass="emph" presetSubtype="0" fill="hold" grpId="1" nodeType="withEffect">
                                      <p:stCondLst>
                                        <p:cond delay="1400"/>
                                      </p:stCondLst>
                                      <p:childTnLst>
                                        <p:animEffect transition="out" filter="fade">
                                          <p:cBhvr>
                                            <p:cTn id="80" dur="1000" tmFilter="0, 0; .2, .5; .8, .5; 1, 0"/>
                                            <p:tgtEl>
                                              <p:spTgt spid="61"/>
                                            </p:tgtEl>
                                          </p:cBhvr>
                                        </p:animEffect>
                                        <p:animScale>
                                          <p:cBhvr>
                                            <p:cTn id="81" dur="500" autoRev="1" fill="hold"/>
                                            <p:tgtEl>
                                              <p:spTgt spid="61"/>
                                            </p:tgtEl>
                                          </p:cBhvr>
                                          <p:by x="105000" y="105000"/>
                                        </p:animScale>
                                      </p:childTnLst>
                                    </p:cTn>
                                  </p:par>
                                  <p:par>
                                    <p:cTn id="82" presetID="26" presetClass="emph" presetSubtype="0" fill="hold" grpId="1" nodeType="withEffect">
                                      <p:stCondLst>
                                        <p:cond delay="1500"/>
                                      </p:stCondLst>
                                      <p:childTnLst>
                                        <p:animEffect transition="out" filter="fade">
                                          <p:cBhvr>
                                            <p:cTn id="83" dur="1000" tmFilter="0, 0; .2, .5; .8, .5; 1, 0"/>
                                            <p:tgtEl>
                                              <p:spTgt spid="64"/>
                                            </p:tgtEl>
                                          </p:cBhvr>
                                        </p:animEffect>
                                        <p:animScale>
                                          <p:cBhvr>
                                            <p:cTn id="84" dur="500" autoRev="1" fill="hold"/>
                                            <p:tgtEl>
                                              <p:spTgt spid="64"/>
                                            </p:tgtEl>
                                          </p:cBhvr>
                                          <p:by x="105000" y="105000"/>
                                        </p:animScale>
                                      </p:childTnLst>
                                    </p:cTn>
                                  </p:par>
                                </p:childTnLst>
                              </p:cTn>
                            </p:par>
                            <p:par>
                              <p:cTn id="85" fill="hold">
                                <p:stCondLst>
                                  <p:cond delay="2500"/>
                                </p:stCondLst>
                                <p:childTnLst>
                                  <p:par>
                                    <p:cTn id="86" presetID="22" presetClass="entr" presetSubtype="1" fill="hold" nodeType="afterEffect">
                                      <p:stCondLst>
                                        <p:cond delay="0"/>
                                      </p:stCondLst>
                                      <p:childTnLst>
                                        <p:set>
                                          <p:cBhvr>
                                            <p:cTn id="87" dur="1" fill="hold">
                                              <p:stCondLst>
                                                <p:cond delay="0"/>
                                              </p:stCondLst>
                                            </p:cTn>
                                            <p:tgtEl>
                                              <p:spTgt spid="164"/>
                                            </p:tgtEl>
                                            <p:attrNameLst>
                                              <p:attrName>style.visibility</p:attrName>
                                            </p:attrNameLst>
                                          </p:cBhvr>
                                          <p:to>
                                            <p:strVal val="visible"/>
                                          </p:to>
                                        </p:set>
                                        <p:animEffect transition="in" filter="wipe(up)">
                                          <p:cBhvr>
                                            <p:cTn id="88" dur="500"/>
                                            <p:tgtEl>
                                              <p:spTgt spid="164"/>
                                            </p:tgtEl>
                                          </p:cBhvr>
                                        </p:animEffect>
                                      </p:childTnLst>
                                    </p:cTn>
                                  </p:par>
                                  <p:par>
                                    <p:cTn id="89" presetID="23" presetClass="entr" presetSubtype="288" fill="hold" nodeType="withEffect">
                                      <p:stCondLst>
                                        <p:cond delay="100"/>
                                      </p:stCondLst>
                                      <p:childTnLst>
                                        <p:set>
                                          <p:cBhvr>
                                            <p:cTn id="90" dur="1" fill="hold">
                                              <p:stCondLst>
                                                <p:cond delay="0"/>
                                              </p:stCondLst>
                                            </p:cTn>
                                            <p:tgtEl>
                                              <p:spTgt spid="87"/>
                                            </p:tgtEl>
                                            <p:attrNameLst>
                                              <p:attrName>style.visibility</p:attrName>
                                            </p:attrNameLst>
                                          </p:cBhvr>
                                          <p:to>
                                            <p:strVal val="visible"/>
                                          </p:to>
                                        </p:set>
                                        <p:anim calcmode="lin" valueType="num">
                                          <p:cBhvr>
                                            <p:cTn id="91" dur="500" fill="hold"/>
                                            <p:tgtEl>
                                              <p:spTgt spid="87"/>
                                            </p:tgtEl>
                                            <p:attrNameLst>
                                              <p:attrName>ppt_w</p:attrName>
                                            </p:attrNameLst>
                                          </p:cBhvr>
                                          <p:tavLst>
                                            <p:tav tm="0">
                                              <p:val>
                                                <p:strVal val="4/3*#ppt_w"/>
                                              </p:val>
                                            </p:tav>
                                            <p:tav tm="100000">
                                              <p:val>
                                                <p:strVal val="#ppt_w"/>
                                              </p:val>
                                            </p:tav>
                                          </p:tavLst>
                                        </p:anim>
                                        <p:anim calcmode="lin" valueType="num">
                                          <p:cBhvr>
                                            <p:cTn id="92" dur="500" fill="hold"/>
                                            <p:tgtEl>
                                              <p:spTgt spid="87"/>
                                            </p:tgtEl>
                                            <p:attrNameLst>
                                              <p:attrName>ppt_h</p:attrName>
                                            </p:attrNameLst>
                                          </p:cBhvr>
                                          <p:tavLst>
                                            <p:tav tm="0">
                                              <p:val>
                                                <p:strVal val="4/3*#ppt_h"/>
                                              </p:val>
                                            </p:tav>
                                            <p:tav tm="100000">
                                              <p:val>
                                                <p:strVal val="#ppt_h"/>
                                              </p:val>
                                            </p:tav>
                                          </p:tavLst>
                                        </p:anim>
                                      </p:childTnLst>
                                    </p:cTn>
                                  </p:par>
                                  <p:par>
                                    <p:cTn id="93" presetID="23" presetClass="entr" presetSubtype="288" fill="hold" nodeType="withEffect">
                                      <p:stCondLst>
                                        <p:cond delay="2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strVal val="4/3*#ppt_w"/>
                                              </p:val>
                                            </p:tav>
                                            <p:tav tm="100000">
                                              <p:val>
                                                <p:strVal val="#ppt_w"/>
                                              </p:val>
                                            </p:tav>
                                          </p:tavLst>
                                        </p:anim>
                                        <p:anim calcmode="lin" valueType="num">
                                          <p:cBhvr>
                                            <p:cTn id="96" dur="500" fill="hold"/>
                                            <p:tgtEl>
                                              <p:spTgt spid="96"/>
                                            </p:tgtEl>
                                            <p:attrNameLst>
                                              <p:attrName>ppt_h</p:attrName>
                                            </p:attrNameLst>
                                          </p:cBhvr>
                                          <p:tavLst>
                                            <p:tav tm="0">
                                              <p:val>
                                                <p:strVal val="4/3*#ppt_h"/>
                                              </p:val>
                                            </p:tav>
                                            <p:tav tm="100000">
                                              <p:val>
                                                <p:strVal val="#ppt_h"/>
                                              </p:val>
                                            </p:tav>
                                          </p:tavLst>
                                        </p:anim>
                                      </p:childTnLst>
                                    </p:cTn>
                                  </p:par>
                                  <p:par>
                                    <p:cTn id="97" presetID="23" presetClass="entr" presetSubtype="288" fill="hold" nodeType="withEffect">
                                      <p:stCondLst>
                                        <p:cond delay="300"/>
                                      </p:stCondLst>
                                      <p:childTnLst>
                                        <p:set>
                                          <p:cBhvr>
                                            <p:cTn id="98" dur="1" fill="hold">
                                              <p:stCondLst>
                                                <p:cond delay="0"/>
                                              </p:stCondLst>
                                            </p:cTn>
                                            <p:tgtEl>
                                              <p:spTgt spid="100"/>
                                            </p:tgtEl>
                                            <p:attrNameLst>
                                              <p:attrName>style.visibility</p:attrName>
                                            </p:attrNameLst>
                                          </p:cBhvr>
                                          <p:to>
                                            <p:strVal val="visible"/>
                                          </p:to>
                                        </p:set>
                                        <p:anim calcmode="lin" valueType="num">
                                          <p:cBhvr>
                                            <p:cTn id="99" dur="500" fill="hold"/>
                                            <p:tgtEl>
                                              <p:spTgt spid="100"/>
                                            </p:tgtEl>
                                            <p:attrNameLst>
                                              <p:attrName>ppt_w</p:attrName>
                                            </p:attrNameLst>
                                          </p:cBhvr>
                                          <p:tavLst>
                                            <p:tav tm="0">
                                              <p:val>
                                                <p:strVal val="4/3*#ppt_w"/>
                                              </p:val>
                                            </p:tav>
                                            <p:tav tm="100000">
                                              <p:val>
                                                <p:strVal val="#ppt_w"/>
                                              </p:val>
                                            </p:tav>
                                          </p:tavLst>
                                        </p:anim>
                                        <p:anim calcmode="lin" valueType="num">
                                          <p:cBhvr>
                                            <p:cTn id="100" dur="500" fill="hold"/>
                                            <p:tgtEl>
                                              <p:spTgt spid="100"/>
                                            </p:tgtEl>
                                            <p:attrNameLst>
                                              <p:attrName>ppt_h</p:attrName>
                                            </p:attrNameLst>
                                          </p:cBhvr>
                                          <p:tavLst>
                                            <p:tav tm="0">
                                              <p:val>
                                                <p:strVal val="4/3*#ppt_h"/>
                                              </p:val>
                                            </p:tav>
                                            <p:tav tm="100000">
                                              <p:val>
                                                <p:strVal val="#ppt_h"/>
                                              </p:val>
                                            </p:tav>
                                          </p:tavLst>
                                        </p:anim>
                                      </p:childTnLst>
                                    </p:cTn>
                                  </p:par>
                                  <p:par>
                                    <p:cTn id="101" presetID="23" presetClass="entr" presetSubtype="288" fill="hold" nodeType="withEffect">
                                      <p:stCondLst>
                                        <p:cond delay="400"/>
                                      </p:stCondLst>
                                      <p:childTnLst>
                                        <p:set>
                                          <p:cBhvr>
                                            <p:cTn id="102" dur="1" fill="hold">
                                              <p:stCondLst>
                                                <p:cond delay="0"/>
                                              </p:stCondLst>
                                            </p:cTn>
                                            <p:tgtEl>
                                              <p:spTgt spid="104"/>
                                            </p:tgtEl>
                                            <p:attrNameLst>
                                              <p:attrName>style.visibility</p:attrName>
                                            </p:attrNameLst>
                                          </p:cBhvr>
                                          <p:to>
                                            <p:strVal val="visible"/>
                                          </p:to>
                                        </p:set>
                                        <p:anim calcmode="lin" valueType="num">
                                          <p:cBhvr>
                                            <p:cTn id="103" dur="500" fill="hold"/>
                                            <p:tgtEl>
                                              <p:spTgt spid="104"/>
                                            </p:tgtEl>
                                            <p:attrNameLst>
                                              <p:attrName>ppt_w</p:attrName>
                                            </p:attrNameLst>
                                          </p:cBhvr>
                                          <p:tavLst>
                                            <p:tav tm="0">
                                              <p:val>
                                                <p:strVal val="4/3*#ppt_w"/>
                                              </p:val>
                                            </p:tav>
                                            <p:tav tm="100000">
                                              <p:val>
                                                <p:strVal val="#ppt_w"/>
                                              </p:val>
                                            </p:tav>
                                          </p:tavLst>
                                        </p:anim>
                                        <p:anim calcmode="lin" valueType="num">
                                          <p:cBhvr>
                                            <p:cTn id="104" dur="500" fill="hold"/>
                                            <p:tgtEl>
                                              <p:spTgt spid="104"/>
                                            </p:tgtEl>
                                            <p:attrNameLst>
                                              <p:attrName>ppt_h</p:attrName>
                                            </p:attrNameLst>
                                          </p:cBhvr>
                                          <p:tavLst>
                                            <p:tav tm="0">
                                              <p:val>
                                                <p:strVal val="4/3*#ppt_h"/>
                                              </p:val>
                                            </p:tav>
                                            <p:tav tm="100000">
                                              <p:val>
                                                <p:strVal val="#ppt_h"/>
                                              </p:val>
                                            </p:tav>
                                          </p:tavLst>
                                        </p:anim>
                                      </p:childTnLst>
                                    </p:cTn>
                                  </p:par>
                                  <p:par>
                                    <p:cTn id="105" presetID="23" presetClass="entr" presetSubtype="288" fill="hold" nodeType="withEffect">
                                      <p:stCondLst>
                                        <p:cond delay="500"/>
                                      </p:stCondLst>
                                      <p:childTnLst>
                                        <p:set>
                                          <p:cBhvr>
                                            <p:cTn id="106" dur="1" fill="hold">
                                              <p:stCondLst>
                                                <p:cond delay="0"/>
                                              </p:stCondLst>
                                            </p:cTn>
                                            <p:tgtEl>
                                              <p:spTgt spid="108"/>
                                            </p:tgtEl>
                                            <p:attrNameLst>
                                              <p:attrName>style.visibility</p:attrName>
                                            </p:attrNameLst>
                                          </p:cBhvr>
                                          <p:to>
                                            <p:strVal val="visible"/>
                                          </p:to>
                                        </p:set>
                                        <p:anim calcmode="lin" valueType="num">
                                          <p:cBhvr>
                                            <p:cTn id="107" dur="500" fill="hold"/>
                                            <p:tgtEl>
                                              <p:spTgt spid="108"/>
                                            </p:tgtEl>
                                            <p:attrNameLst>
                                              <p:attrName>ppt_w</p:attrName>
                                            </p:attrNameLst>
                                          </p:cBhvr>
                                          <p:tavLst>
                                            <p:tav tm="0">
                                              <p:val>
                                                <p:strVal val="4/3*#ppt_w"/>
                                              </p:val>
                                            </p:tav>
                                            <p:tav tm="100000">
                                              <p:val>
                                                <p:strVal val="#ppt_w"/>
                                              </p:val>
                                            </p:tav>
                                          </p:tavLst>
                                        </p:anim>
                                        <p:anim calcmode="lin" valueType="num">
                                          <p:cBhvr>
                                            <p:cTn id="108" dur="500" fill="hold"/>
                                            <p:tgtEl>
                                              <p:spTgt spid="108"/>
                                            </p:tgtEl>
                                            <p:attrNameLst>
                                              <p:attrName>ppt_h</p:attrName>
                                            </p:attrNameLst>
                                          </p:cBhvr>
                                          <p:tavLst>
                                            <p:tav tm="0">
                                              <p:val>
                                                <p:strVal val="4/3*#ppt_h"/>
                                              </p:val>
                                            </p:tav>
                                            <p:tav tm="100000">
                                              <p:val>
                                                <p:strVal val="#ppt_h"/>
                                              </p:val>
                                            </p:tav>
                                          </p:tavLst>
                                        </p:anim>
                                      </p:childTnLst>
                                    </p:cTn>
                                  </p:par>
                                  <p:par>
                                    <p:cTn id="109" presetID="23" presetClass="entr" presetSubtype="288" fill="hold" nodeType="withEffect">
                                      <p:stCondLst>
                                        <p:cond delay="600"/>
                                      </p:stCondLst>
                                      <p:childTnLst>
                                        <p:set>
                                          <p:cBhvr>
                                            <p:cTn id="110" dur="1" fill="hold">
                                              <p:stCondLst>
                                                <p:cond delay="0"/>
                                              </p:stCondLst>
                                            </p:cTn>
                                            <p:tgtEl>
                                              <p:spTgt spid="112"/>
                                            </p:tgtEl>
                                            <p:attrNameLst>
                                              <p:attrName>style.visibility</p:attrName>
                                            </p:attrNameLst>
                                          </p:cBhvr>
                                          <p:to>
                                            <p:strVal val="visible"/>
                                          </p:to>
                                        </p:set>
                                        <p:anim calcmode="lin" valueType="num">
                                          <p:cBhvr>
                                            <p:cTn id="111" dur="500" fill="hold"/>
                                            <p:tgtEl>
                                              <p:spTgt spid="112"/>
                                            </p:tgtEl>
                                            <p:attrNameLst>
                                              <p:attrName>ppt_w</p:attrName>
                                            </p:attrNameLst>
                                          </p:cBhvr>
                                          <p:tavLst>
                                            <p:tav tm="0">
                                              <p:val>
                                                <p:strVal val="4/3*#ppt_w"/>
                                              </p:val>
                                            </p:tav>
                                            <p:tav tm="100000">
                                              <p:val>
                                                <p:strVal val="#ppt_w"/>
                                              </p:val>
                                            </p:tav>
                                          </p:tavLst>
                                        </p:anim>
                                        <p:anim calcmode="lin" valueType="num">
                                          <p:cBhvr>
                                            <p:cTn id="112" dur="500" fill="hold"/>
                                            <p:tgtEl>
                                              <p:spTgt spid="112"/>
                                            </p:tgtEl>
                                            <p:attrNameLst>
                                              <p:attrName>ppt_h</p:attrName>
                                            </p:attrNameLst>
                                          </p:cBhvr>
                                          <p:tavLst>
                                            <p:tav tm="0">
                                              <p:val>
                                                <p:strVal val="4/3*#ppt_h"/>
                                              </p:val>
                                            </p:tav>
                                            <p:tav tm="100000">
                                              <p:val>
                                                <p:strVal val="#ppt_h"/>
                                              </p:val>
                                            </p:tav>
                                          </p:tavLst>
                                        </p:anim>
                                      </p:childTnLst>
                                    </p:cTn>
                                  </p:par>
                                  <p:par>
                                    <p:cTn id="113" presetID="22" presetClass="entr" presetSubtype="8" fill="hold" grpId="0" nodeType="withEffect">
                                      <p:stCondLst>
                                        <p:cond delay="700"/>
                                      </p:stCondLst>
                                      <p:childTnLst>
                                        <p:set>
                                          <p:cBhvr>
                                            <p:cTn id="114" dur="1" fill="hold">
                                              <p:stCondLst>
                                                <p:cond delay="0"/>
                                              </p:stCondLst>
                                            </p:cTn>
                                            <p:tgtEl>
                                              <p:spTgt spid="187"/>
                                            </p:tgtEl>
                                            <p:attrNameLst>
                                              <p:attrName>style.visibility</p:attrName>
                                            </p:attrNameLst>
                                          </p:cBhvr>
                                          <p:to>
                                            <p:strVal val="visible"/>
                                          </p:to>
                                        </p:set>
                                        <p:animEffect transition="in" filter="wipe(left)">
                                          <p:cBhvr>
                                            <p:cTn id="115" dur="500"/>
                                            <p:tgtEl>
                                              <p:spTgt spid="187"/>
                                            </p:tgtEl>
                                          </p:cBhvr>
                                        </p:animEffect>
                                      </p:childTnLst>
                                    </p:cTn>
                                  </p:par>
                                  <p:par>
                                    <p:cTn id="116" presetID="22" presetClass="entr" presetSubtype="8" fill="hold" grpId="0" nodeType="withEffect">
                                      <p:stCondLst>
                                        <p:cond delay="800"/>
                                      </p:stCondLst>
                                      <p:childTnLst>
                                        <p:set>
                                          <p:cBhvr>
                                            <p:cTn id="117" dur="1" fill="hold">
                                              <p:stCondLst>
                                                <p:cond delay="0"/>
                                              </p:stCondLst>
                                            </p:cTn>
                                            <p:tgtEl>
                                              <p:spTgt spid="2"/>
                                            </p:tgtEl>
                                            <p:attrNameLst>
                                              <p:attrName>style.visibility</p:attrName>
                                            </p:attrNameLst>
                                          </p:cBhvr>
                                          <p:to>
                                            <p:strVal val="visible"/>
                                          </p:to>
                                        </p:set>
                                        <p:animEffect transition="in" filter="wipe(left)">
                                          <p:cBhvr>
                                            <p:cTn id="118" dur="500"/>
                                            <p:tgtEl>
                                              <p:spTgt spid="2"/>
                                            </p:tgtEl>
                                          </p:cBhvr>
                                        </p:animEffect>
                                      </p:childTnLst>
                                    </p:cTn>
                                  </p:par>
                                  <p:par>
                                    <p:cTn id="119" presetID="22" presetClass="entr" presetSubtype="8" fill="hold" grpId="0" nodeType="withEffect">
                                      <p:stCondLst>
                                        <p:cond delay="900"/>
                                      </p:stCondLst>
                                      <p:childTnLst>
                                        <p:set>
                                          <p:cBhvr>
                                            <p:cTn id="120" dur="1" fill="hold">
                                              <p:stCondLst>
                                                <p:cond delay="0"/>
                                              </p:stCondLst>
                                            </p:cTn>
                                            <p:tgtEl>
                                              <p:spTgt spid="3"/>
                                            </p:tgtEl>
                                            <p:attrNameLst>
                                              <p:attrName>style.visibility</p:attrName>
                                            </p:attrNameLst>
                                          </p:cBhvr>
                                          <p:to>
                                            <p:strVal val="visible"/>
                                          </p:to>
                                        </p:set>
                                        <p:animEffect transition="in" filter="wipe(left)">
                                          <p:cBhvr>
                                            <p:cTn id="121" dur="500"/>
                                            <p:tgtEl>
                                              <p:spTgt spid="3"/>
                                            </p:tgtEl>
                                          </p:cBhvr>
                                        </p:animEffect>
                                      </p:childTnLst>
                                    </p:cTn>
                                  </p:par>
                                  <p:par>
                                    <p:cTn id="122" presetID="22" presetClass="entr" presetSubtype="8" fill="hold" grpId="0" nodeType="withEffect">
                                      <p:stCondLst>
                                        <p:cond delay="1000"/>
                                      </p:stCondLst>
                                      <p:childTnLst>
                                        <p:set>
                                          <p:cBhvr>
                                            <p:cTn id="123" dur="1" fill="hold">
                                              <p:stCondLst>
                                                <p:cond delay="0"/>
                                              </p:stCondLst>
                                            </p:cTn>
                                            <p:tgtEl>
                                              <p:spTgt spid="5"/>
                                            </p:tgtEl>
                                            <p:attrNameLst>
                                              <p:attrName>style.visibility</p:attrName>
                                            </p:attrNameLst>
                                          </p:cBhvr>
                                          <p:to>
                                            <p:strVal val="visible"/>
                                          </p:to>
                                        </p:set>
                                        <p:animEffect transition="in" filter="wipe(left)">
                                          <p:cBhvr>
                                            <p:cTn id="124" dur="500"/>
                                            <p:tgtEl>
                                              <p:spTgt spid="5"/>
                                            </p:tgtEl>
                                          </p:cBhvr>
                                        </p:animEffect>
                                      </p:childTnLst>
                                    </p:cTn>
                                  </p:par>
                                  <p:par>
                                    <p:cTn id="125" presetID="22" presetClass="entr" presetSubtype="8" fill="hold" grpId="0" nodeType="withEffect">
                                      <p:stCondLst>
                                        <p:cond delay="1100"/>
                                      </p:stCondLst>
                                      <p:childTnLst>
                                        <p:set>
                                          <p:cBhvr>
                                            <p:cTn id="126" dur="1" fill="hold">
                                              <p:stCondLst>
                                                <p:cond delay="0"/>
                                              </p:stCondLst>
                                            </p:cTn>
                                            <p:tgtEl>
                                              <p:spTgt spid="6"/>
                                            </p:tgtEl>
                                            <p:attrNameLst>
                                              <p:attrName>style.visibility</p:attrName>
                                            </p:attrNameLst>
                                          </p:cBhvr>
                                          <p:to>
                                            <p:strVal val="visible"/>
                                          </p:to>
                                        </p:set>
                                        <p:animEffect transition="in" filter="wipe(left)">
                                          <p:cBhvr>
                                            <p:cTn id="127" dur="500"/>
                                            <p:tgtEl>
                                              <p:spTgt spid="6"/>
                                            </p:tgtEl>
                                          </p:cBhvr>
                                        </p:animEffect>
                                      </p:childTnLst>
                                    </p:cTn>
                                  </p:par>
                                  <p:par>
                                    <p:cTn id="128" presetID="22" presetClass="entr" presetSubtype="8" fill="hold" grpId="0" nodeType="withEffect">
                                      <p:stCondLst>
                                        <p:cond delay="1200"/>
                                      </p:stCondLst>
                                      <p:childTnLst>
                                        <p:set>
                                          <p:cBhvr>
                                            <p:cTn id="129" dur="1" fill="hold">
                                              <p:stCondLst>
                                                <p:cond delay="0"/>
                                              </p:stCondLst>
                                            </p:cTn>
                                            <p:tgtEl>
                                              <p:spTgt spid="7"/>
                                            </p:tgtEl>
                                            <p:attrNameLst>
                                              <p:attrName>style.visibility</p:attrName>
                                            </p:attrNameLst>
                                          </p:cBhvr>
                                          <p:to>
                                            <p:strVal val="visible"/>
                                          </p:to>
                                        </p:set>
                                        <p:animEffect transition="in" filter="wipe(left)">
                                          <p:cBhvr>
                                            <p:cTn id="1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82" grpId="0"/>
          <p:bldP spid="2" grpId="0"/>
          <p:bldP spid="3" grpId="0"/>
          <p:bldP spid="5" grpId="0"/>
          <p:bldP spid="6" grpId="0"/>
          <p:bldP spid="7" grpId="0"/>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animBg="1"/>
          <p:bldP spid="64" grpId="1"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淘宝网Chenying0907出品 65"/>
          <p:cNvGrpSpPr/>
          <p:nvPr/>
        </p:nvGrpSpPr>
        <p:grpSpPr>
          <a:xfrm>
            <a:off x="4859847" y="743744"/>
            <a:ext cx="2507431" cy="440715"/>
            <a:chOff x="6977188" y="1902560"/>
            <a:chExt cx="4158578" cy="998361"/>
          </a:xfrm>
        </p:grpSpPr>
        <p:sp>
          <p:nvSpPr>
            <p:cNvPr id="67" name="淘宝网Chenying0907出品 1"/>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sz="1600">
                <a:solidFill>
                  <a:schemeClr val="bg1"/>
                </a:solidFill>
                <a:latin typeface="方正正纤黑简体" panose="02000000000000000000" pitchFamily="2" charset="-122"/>
                <a:ea typeface="方正正纤黑简体" panose="02000000000000000000" pitchFamily="2" charset="-122"/>
              </a:endParaRPr>
            </a:p>
          </p:txBody>
        </p:sp>
        <p:sp>
          <p:nvSpPr>
            <p:cNvPr id="68" name="淘宝网Chenying0907出品 2"/>
            <p:cNvSpPr>
              <a:spLocks/>
            </p:cNvSpPr>
            <p:nvPr/>
          </p:nvSpPr>
          <p:spPr bwMode="auto">
            <a:xfrm>
              <a:off x="7134952" y="2014082"/>
              <a:ext cx="3860738" cy="775317"/>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E8707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sz="1600">
                <a:solidFill>
                  <a:schemeClr val="bg1"/>
                </a:solidFill>
                <a:latin typeface="方正正纤黑简体" panose="02000000000000000000" pitchFamily="2" charset="-122"/>
                <a:ea typeface="方正正纤黑简体" panose="02000000000000000000" pitchFamily="2" charset="-122"/>
              </a:endParaRPr>
            </a:p>
          </p:txBody>
        </p:sp>
        <p:sp>
          <p:nvSpPr>
            <p:cNvPr id="69" name="淘宝网Chenying0907出品 23"/>
            <p:cNvSpPr txBox="1"/>
            <p:nvPr/>
          </p:nvSpPr>
          <p:spPr>
            <a:xfrm>
              <a:off x="8303215" y="1920141"/>
              <a:ext cx="2832551" cy="892432"/>
            </a:xfrm>
            <a:prstGeom prst="rect">
              <a:avLst/>
            </a:prstGeom>
            <a:noFill/>
          </p:spPr>
          <p:txBody>
            <a:bodyPr wrap="square" rtlCol="0">
              <a:spAutoFit/>
            </a:bodyPr>
            <a:lstStyle/>
            <a:p>
              <a:pPr algn="just">
                <a:lnSpc>
                  <a:spcPct val="130000"/>
                </a:lnSpc>
              </a:pPr>
              <a:r>
                <a:rPr lang="zh-CN" altLang="en-US" sz="1600" dirty="0">
                  <a:solidFill>
                    <a:schemeClr val="bg1"/>
                  </a:solidFill>
                  <a:latin typeface="方正正纤黑简体" panose="02000000000000000000" pitchFamily="2" charset="-122"/>
                  <a:ea typeface="方正正纤黑简体" panose="02000000000000000000" pitchFamily="2" charset="-122"/>
                </a:rPr>
                <a:t>公司介绍</a:t>
              </a:r>
            </a:p>
          </p:txBody>
        </p:sp>
      </p:grpSp>
      <p:grpSp>
        <p:nvGrpSpPr>
          <p:cNvPr id="2" name="淘宝网Chenying0907出品 1"/>
          <p:cNvGrpSpPr/>
          <p:nvPr/>
        </p:nvGrpSpPr>
        <p:grpSpPr>
          <a:xfrm>
            <a:off x="4663999" y="712827"/>
            <a:ext cx="565458" cy="496091"/>
            <a:chOff x="3391804" y="931025"/>
            <a:chExt cx="565458" cy="496091"/>
          </a:xfrm>
        </p:grpSpPr>
        <p:grpSp>
          <p:nvGrpSpPr>
            <p:cNvPr id="71" name="淘宝网Chenying0907出品 70"/>
            <p:cNvGrpSpPr/>
            <p:nvPr/>
          </p:nvGrpSpPr>
          <p:grpSpPr>
            <a:xfrm rot="16200000">
              <a:off x="3426487" y="896342"/>
              <a:ext cx="496091" cy="565458"/>
              <a:chOff x="8439634" y="3544648"/>
              <a:chExt cx="1611146" cy="1817848"/>
            </a:xfrm>
          </p:grpSpPr>
          <p:sp>
            <p:nvSpPr>
              <p:cNvPr id="75" name="淘宝网Chenying0907出品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6" name="淘宝网Chenying0907出品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77" name="TextBox 174"/>
            <p:cNvSpPr txBox="1"/>
            <p:nvPr/>
          </p:nvSpPr>
          <p:spPr>
            <a:xfrm>
              <a:off x="3490405" y="978897"/>
              <a:ext cx="381000" cy="369332"/>
            </a:xfrm>
            <a:prstGeom prst="rect">
              <a:avLst/>
            </a:prstGeom>
            <a:noFill/>
          </p:spPr>
          <p:txBody>
            <a:bodyPr wrap="square" rtlCol="0">
              <a:spAutoFit/>
            </a:bodyPr>
            <a:lstStyle/>
            <a:p>
              <a:r>
                <a:rPr lang="en-US" altLang="zh-CN" dirty="0">
                  <a:solidFill>
                    <a:schemeClr val="bg1"/>
                  </a:solidFill>
                  <a:latin typeface="Agency FB" panose="020B0503020202020204" pitchFamily="34" charset="0"/>
                </a:rPr>
                <a:t>01</a:t>
              </a:r>
              <a:endParaRPr lang="zh-CN" altLang="en-US" dirty="0">
                <a:solidFill>
                  <a:schemeClr val="bg1"/>
                </a:solidFill>
                <a:latin typeface="Agency FB" panose="020B0503020202020204" pitchFamily="34" charset="0"/>
              </a:endParaRPr>
            </a:p>
          </p:txBody>
        </p:sp>
      </p:grpSp>
      <p:grpSp>
        <p:nvGrpSpPr>
          <p:cNvPr id="79" name="淘宝网Chenying0907出品 78"/>
          <p:cNvGrpSpPr/>
          <p:nvPr/>
        </p:nvGrpSpPr>
        <p:grpSpPr>
          <a:xfrm>
            <a:off x="4859847" y="1543404"/>
            <a:ext cx="2507431" cy="440715"/>
            <a:chOff x="6977188" y="1902560"/>
            <a:chExt cx="4158578" cy="998361"/>
          </a:xfrm>
        </p:grpSpPr>
        <p:sp>
          <p:nvSpPr>
            <p:cNvPr id="80" name="淘宝网Chenying0907出品 1"/>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sz="1600">
                <a:solidFill>
                  <a:schemeClr val="bg1"/>
                </a:solidFill>
                <a:latin typeface="方正正纤黑简体" panose="02000000000000000000" pitchFamily="2" charset="-122"/>
                <a:ea typeface="方正正纤黑简体" panose="02000000000000000000" pitchFamily="2" charset="-122"/>
              </a:endParaRPr>
            </a:p>
          </p:txBody>
        </p:sp>
        <p:sp>
          <p:nvSpPr>
            <p:cNvPr id="81" name="淘宝网Chenying0907出品 2"/>
            <p:cNvSpPr>
              <a:spLocks/>
            </p:cNvSpPr>
            <p:nvPr/>
          </p:nvSpPr>
          <p:spPr bwMode="auto">
            <a:xfrm>
              <a:off x="7134952" y="2014082"/>
              <a:ext cx="3860738" cy="775317"/>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00AF92"/>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sz="1600">
                <a:solidFill>
                  <a:schemeClr val="bg1"/>
                </a:solidFill>
                <a:latin typeface="方正正纤黑简体" panose="02000000000000000000" pitchFamily="2" charset="-122"/>
                <a:ea typeface="方正正纤黑简体" panose="02000000000000000000" pitchFamily="2" charset="-122"/>
              </a:endParaRPr>
            </a:p>
          </p:txBody>
        </p:sp>
        <p:sp>
          <p:nvSpPr>
            <p:cNvPr id="82" name="淘宝网Chenying0907出品 23"/>
            <p:cNvSpPr txBox="1"/>
            <p:nvPr/>
          </p:nvSpPr>
          <p:spPr>
            <a:xfrm>
              <a:off x="8303215" y="1927291"/>
              <a:ext cx="2832551" cy="892432"/>
            </a:xfrm>
            <a:prstGeom prst="rect">
              <a:avLst/>
            </a:prstGeom>
            <a:noFill/>
          </p:spPr>
          <p:txBody>
            <a:bodyPr wrap="square" rtlCol="0">
              <a:spAutoFit/>
            </a:bodyPr>
            <a:lstStyle/>
            <a:p>
              <a:pPr algn="just">
                <a:lnSpc>
                  <a:spcPct val="130000"/>
                </a:lnSpc>
              </a:pPr>
              <a:r>
                <a:rPr lang="zh-CN" altLang="en-US" sz="1600" dirty="0">
                  <a:solidFill>
                    <a:schemeClr val="bg1"/>
                  </a:solidFill>
                  <a:latin typeface="方正正纤黑简体" panose="02000000000000000000" pitchFamily="2" charset="-122"/>
                  <a:ea typeface="方正正纤黑简体" panose="02000000000000000000" pitchFamily="2" charset="-122"/>
                </a:rPr>
                <a:t>商业模式</a:t>
              </a:r>
            </a:p>
          </p:txBody>
        </p:sp>
      </p:grpSp>
      <p:grpSp>
        <p:nvGrpSpPr>
          <p:cNvPr id="83" name="淘宝网Chenying0907出品 82"/>
          <p:cNvGrpSpPr/>
          <p:nvPr/>
        </p:nvGrpSpPr>
        <p:grpSpPr>
          <a:xfrm>
            <a:off x="4663999" y="1512487"/>
            <a:ext cx="565458" cy="496091"/>
            <a:chOff x="3391804" y="931025"/>
            <a:chExt cx="565458" cy="496091"/>
          </a:xfrm>
        </p:grpSpPr>
        <p:grpSp>
          <p:nvGrpSpPr>
            <p:cNvPr id="84" name="淘宝网Chenying0907出品 83"/>
            <p:cNvGrpSpPr/>
            <p:nvPr/>
          </p:nvGrpSpPr>
          <p:grpSpPr>
            <a:xfrm rot="16200000">
              <a:off x="3426487" y="896342"/>
              <a:ext cx="496091" cy="565458"/>
              <a:chOff x="8439634" y="3544648"/>
              <a:chExt cx="1611146" cy="1817848"/>
            </a:xfrm>
          </p:grpSpPr>
          <p:sp>
            <p:nvSpPr>
              <p:cNvPr id="86" name="淘宝网Chenying0907出品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7" name="淘宝网Chenying0907出品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85" name="TextBox 174"/>
            <p:cNvSpPr txBox="1"/>
            <p:nvPr/>
          </p:nvSpPr>
          <p:spPr>
            <a:xfrm>
              <a:off x="3474868" y="993703"/>
              <a:ext cx="399330" cy="369332"/>
            </a:xfrm>
            <a:prstGeom prst="rect">
              <a:avLst/>
            </a:prstGeom>
            <a:noFill/>
          </p:spPr>
          <p:txBody>
            <a:bodyPr wrap="square" rtlCol="0">
              <a:spAutoFit/>
            </a:bodyPr>
            <a:lstStyle/>
            <a:p>
              <a:r>
                <a:rPr lang="en-US" altLang="zh-CN" dirty="0">
                  <a:solidFill>
                    <a:schemeClr val="bg1"/>
                  </a:solidFill>
                  <a:latin typeface="Agency FB" panose="020B0503020202020204" pitchFamily="34" charset="0"/>
                </a:rPr>
                <a:t>02</a:t>
              </a:r>
              <a:endParaRPr lang="zh-CN" altLang="en-US" dirty="0">
                <a:solidFill>
                  <a:schemeClr val="bg1"/>
                </a:solidFill>
                <a:latin typeface="Agency FB" panose="020B0503020202020204" pitchFamily="34" charset="0"/>
              </a:endParaRPr>
            </a:p>
          </p:txBody>
        </p:sp>
      </p:grpSp>
      <p:grpSp>
        <p:nvGrpSpPr>
          <p:cNvPr id="88" name="淘宝网Chenying0907出品 87"/>
          <p:cNvGrpSpPr/>
          <p:nvPr/>
        </p:nvGrpSpPr>
        <p:grpSpPr>
          <a:xfrm>
            <a:off x="4859847" y="2349521"/>
            <a:ext cx="2507431" cy="440715"/>
            <a:chOff x="6977188" y="1902560"/>
            <a:chExt cx="4158578" cy="998361"/>
          </a:xfrm>
        </p:grpSpPr>
        <p:sp>
          <p:nvSpPr>
            <p:cNvPr id="89" name="淘宝网Chenying0907出品 1"/>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sz="1600">
                <a:solidFill>
                  <a:schemeClr val="bg1"/>
                </a:solidFill>
                <a:latin typeface="方正正纤黑简体" panose="02000000000000000000" pitchFamily="2" charset="-122"/>
                <a:ea typeface="方正正纤黑简体" panose="02000000000000000000" pitchFamily="2" charset="-122"/>
              </a:endParaRPr>
            </a:p>
          </p:txBody>
        </p:sp>
        <p:sp>
          <p:nvSpPr>
            <p:cNvPr id="90" name="淘宝网Chenying0907出品 2"/>
            <p:cNvSpPr>
              <a:spLocks/>
            </p:cNvSpPr>
            <p:nvPr/>
          </p:nvSpPr>
          <p:spPr bwMode="auto">
            <a:xfrm>
              <a:off x="7134952" y="2014082"/>
              <a:ext cx="3860738" cy="775317"/>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B850"/>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sz="1600">
                <a:solidFill>
                  <a:schemeClr val="bg1"/>
                </a:solidFill>
                <a:latin typeface="方正正纤黑简体" panose="02000000000000000000" pitchFamily="2" charset="-122"/>
                <a:ea typeface="方正正纤黑简体" panose="02000000000000000000" pitchFamily="2" charset="-122"/>
              </a:endParaRPr>
            </a:p>
          </p:txBody>
        </p:sp>
        <p:sp>
          <p:nvSpPr>
            <p:cNvPr id="91" name="淘宝网Chenying0907出品 23"/>
            <p:cNvSpPr txBox="1"/>
            <p:nvPr/>
          </p:nvSpPr>
          <p:spPr>
            <a:xfrm>
              <a:off x="8303215" y="1942346"/>
              <a:ext cx="2832551" cy="892432"/>
            </a:xfrm>
            <a:prstGeom prst="rect">
              <a:avLst/>
            </a:prstGeom>
            <a:noFill/>
          </p:spPr>
          <p:txBody>
            <a:bodyPr wrap="square" rtlCol="0">
              <a:spAutoFit/>
            </a:bodyPr>
            <a:lstStyle/>
            <a:p>
              <a:pPr algn="just">
                <a:lnSpc>
                  <a:spcPct val="130000"/>
                </a:lnSpc>
              </a:pPr>
              <a:r>
                <a:rPr lang="zh-CN" altLang="en-US" sz="1600" dirty="0">
                  <a:solidFill>
                    <a:schemeClr val="bg1"/>
                  </a:solidFill>
                  <a:latin typeface="方正正纤黑简体" panose="02000000000000000000" pitchFamily="2" charset="-122"/>
                  <a:ea typeface="方正正纤黑简体" panose="02000000000000000000" pitchFamily="2" charset="-122"/>
                </a:rPr>
                <a:t>产品运营</a:t>
              </a:r>
            </a:p>
          </p:txBody>
        </p:sp>
      </p:grpSp>
      <p:grpSp>
        <p:nvGrpSpPr>
          <p:cNvPr id="92" name="淘宝网Chenying0907出品 91"/>
          <p:cNvGrpSpPr/>
          <p:nvPr/>
        </p:nvGrpSpPr>
        <p:grpSpPr>
          <a:xfrm>
            <a:off x="4663999" y="2318604"/>
            <a:ext cx="565458" cy="496091"/>
            <a:chOff x="3391804" y="931025"/>
            <a:chExt cx="565458" cy="496091"/>
          </a:xfrm>
        </p:grpSpPr>
        <p:grpSp>
          <p:nvGrpSpPr>
            <p:cNvPr id="93" name="淘宝网Chenying0907出品 92"/>
            <p:cNvGrpSpPr/>
            <p:nvPr/>
          </p:nvGrpSpPr>
          <p:grpSpPr>
            <a:xfrm rot="16200000">
              <a:off x="3426487" y="896342"/>
              <a:ext cx="496091" cy="565458"/>
              <a:chOff x="8439634" y="3544648"/>
              <a:chExt cx="1611146" cy="1817848"/>
            </a:xfrm>
          </p:grpSpPr>
          <p:sp>
            <p:nvSpPr>
              <p:cNvPr id="95" name="淘宝网Chenying0907出品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96" name="淘宝网Chenying0907出品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94" name="TextBox 174"/>
            <p:cNvSpPr txBox="1"/>
            <p:nvPr/>
          </p:nvSpPr>
          <p:spPr>
            <a:xfrm>
              <a:off x="3472075" y="995861"/>
              <a:ext cx="399330" cy="369332"/>
            </a:xfrm>
            <a:prstGeom prst="rect">
              <a:avLst/>
            </a:prstGeom>
            <a:noFill/>
          </p:spPr>
          <p:txBody>
            <a:bodyPr wrap="square" rtlCol="0">
              <a:spAutoFit/>
            </a:bodyPr>
            <a:lstStyle/>
            <a:p>
              <a:r>
                <a:rPr lang="en-US" altLang="zh-CN" dirty="0">
                  <a:solidFill>
                    <a:schemeClr val="bg1"/>
                  </a:solidFill>
                  <a:latin typeface="Agency FB" panose="020B0503020202020204" pitchFamily="34" charset="0"/>
                </a:rPr>
                <a:t>03</a:t>
              </a:r>
              <a:endParaRPr lang="zh-CN" altLang="en-US" dirty="0">
                <a:solidFill>
                  <a:schemeClr val="bg1"/>
                </a:solidFill>
                <a:latin typeface="Agency FB" panose="020B0503020202020204" pitchFamily="34" charset="0"/>
              </a:endParaRPr>
            </a:p>
          </p:txBody>
        </p:sp>
      </p:grpSp>
      <p:grpSp>
        <p:nvGrpSpPr>
          <p:cNvPr id="97" name="淘宝网Chenying0907出品 96"/>
          <p:cNvGrpSpPr/>
          <p:nvPr/>
        </p:nvGrpSpPr>
        <p:grpSpPr>
          <a:xfrm>
            <a:off x="4859847" y="3165098"/>
            <a:ext cx="2507431" cy="440715"/>
            <a:chOff x="6977188" y="1902560"/>
            <a:chExt cx="4158578" cy="998361"/>
          </a:xfrm>
        </p:grpSpPr>
        <p:sp>
          <p:nvSpPr>
            <p:cNvPr id="98" name="淘宝网Chenying0907出品 1"/>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sz="1600">
                <a:solidFill>
                  <a:schemeClr val="bg1"/>
                </a:solidFill>
                <a:latin typeface="方正正纤黑简体" panose="02000000000000000000" pitchFamily="2" charset="-122"/>
                <a:ea typeface="方正正纤黑简体" panose="02000000000000000000" pitchFamily="2" charset="-122"/>
              </a:endParaRPr>
            </a:p>
          </p:txBody>
        </p:sp>
        <p:sp>
          <p:nvSpPr>
            <p:cNvPr id="99" name="淘宝网Chenying0907出品 2"/>
            <p:cNvSpPr>
              <a:spLocks/>
            </p:cNvSpPr>
            <p:nvPr/>
          </p:nvSpPr>
          <p:spPr bwMode="auto">
            <a:xfrm>
              <a:off x="7134952" y="2014082"/>
              <a:ext cx="3860738" cy="775317"/>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C55884"/>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sz="1600">
                <a:solidFill>
                  <a:schemeClr val="bg1"/>
                </a:solidFill>
                <a:latin typeface="方正正纤黑简体" panose="02000000000000000000" pitchFamily="2" charset="-122"/>
                <a:ea typeface="方正正纤黑简体" panose="02000000000000000000" pitchFamily="2" charset="-122"/>
              </a:endParaRPr>
            </a:p>
          </p:txBody>
        </p:sp>
        <p:sp>
          <p:nvSpPr>
            <p:cNvPr id="100" name="淘宝网Chenying0907出品 23"/>
            <p:cNvSpPr txBox="1"/>
            <p:nvPr/>
          </p:nvSpPr>
          <p:spPr>
            <a:xfrm>
              <a:off x="8303215" y="1942346"/>
              <a:ext cx="2832551" cy="892432"/>
            </a:xfrm>
            <a:prstGeom prst="rect">
              <a:avLst/>
            </a:prstGeom>
            <a:noFill/>
          </p:spPr>
          <p:txBody>
            <a:bodyPr wrap="square" rtlCol="0">
              <a:spAutoFit/>
            </a:bodyPr>
            <a:lstStyle/>
            <a:p>
              <a:pPr algn="just">
                <a:lnSpc>
                  <a:spcPct val="130000"/>
                </a:lnSpc>
              </a:pPr>
              <a:r>
                <a:rPr lang="zh-CN" altLang="en-US" sz="1600" dirty="0">
                  <a:solidFill>
                    <a:schemeClr val="bg1"/>
                  </a:solidFill>
                  <a:latin typeface="方正正纤黑简体" panose="02000000000000000000" pitchFamily="2" charset="-122"/>
                  <a:ea typeface="方正正纤黑简体" panose="02000000000000000000" pitchFamily="2" charset="-122"/>
                </a:rPr>
                <a:t>发展规划</a:t>
              </a:r>
            </a:p>
          </p:txBody>
        </p:sp>
      </p:grpSp>
      <p:grpSp>
        <p:nvGrpSpPr>
          <p:cNvPr id="101" name="淘宝网Chenying0907出品 100"/>
          <p:cNvGrpSpPr/>
          <p:nvPr/>
        </p:nvGrpSpPr>
        <p:grpSpPr>
          <a:xfrm>
            <a:off x="4663999" y="3134181"/>
            <a:ext cx="565458" cy="496091"/>
            <a:chOff x="3391804" y="931025"/>
            <a:chExt cx="565458" cy="496091"/>
          </a:xfrm>
        </p:grpSpPr>
        <p:grpSp>
          <p:nvGrpSpPr>
            <p:cNvPr id="102" name="淘宝网Chenying0907出品 101"/>
            <p:cNvGrpSpPr/>
            <p:nvPr/>
          </p:nvGrpSpPr>
          <p:grpSpPr>
            <a:xfrm rot="16200000">
              <a:off x="3426487" y="896342"/>
              <a:ext cx="496091" cy="565458"/>
              <a:chOff x="8439634" y="3544648"/>
              <a:chExt cx="1611146" cy="1817848"/>
            </a:xfrm>
          </p:grpSpPr>
          <p:sp>
            <p:nvSpPr>
              <p:cNvPr id="104" name="淘宝网Chenying0907出品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6" name="淘宝网Chenying0907出品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55884"/>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103" name="TextBox 174"/>
            <p:cNvSpPr txBox="1"/>
            <p:nvPr/>
          </p:nvSpPr>
          <p:spPr>
            <a:xfrm>
              <a:off x="3481240" y="987759"/>
              <a:ext cx="399330" cy="369332"/>
            </a:xfrm>
            <a:prstGeom prst="rect">
              <a:avLst/>
            </a:prstGeom>
            <a:noFill/>
          </p:spPr>
          <p:txBody>
            <a:bodyPr wrap="square" rtlCol="0">
              <a:spAutoFit/>
            </a:bodyPr>
            <a:lstStyle/>
            <a:p>
              <a:r>
                <a:rPr lang="en-US" altLang="zh-CN" dirty="0">
                  <a:solidFill>
                    <a:schemeClr val="bg1"/>
                  </a:solidFill>
                  <a:latin typeface="Agency FB" panose="020B0503020202020204" pitchFamily="34" charset="0"/>
                </a:rPr>
                <a:t>04</a:t>
              </a:r>
              <a:endParaRPr lang="zh-CN" altLang="en-US" dirty="0">
                <a:solidFill>
                  <a:schemeClr val="bg1"/>
                </a:solidFill>
                <a:latin typeface="Agency FB" panose="020B0503020202020204" pitchFamily="34" charset="0"/>
              </a:endParaRPr>
            </a:p>
          </p:txBody>
        </p:sp>
      </p:grpSp>
      <p:grpSp>
        <p:nvGrpSpPr>
          <p:cNvPr id="107" name="淘宝网Chenying0907出品 106"/>
          <p:cNvGrpSpPr/>
          <p:nvPr/>
        </p:nvGrpSpPr>
        <p:grpSpPr>
          <a:xfrm>
            <a:off x="4859847" y="3943369"/>
            <a:ext cx="2507431" cy="440715"/>
            <a:chOff x="6977188" y="1902560"/>
            <a:chExt cx="4158578" cy="998361"/>
          </a:xfrm>
        </p:grpSpPr>
        <p:sp>
          <p:nvSpPr>
            <p:cNvPr id="108" name="淘宝网Chenying0907出品 1"/>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sz="1600">
                <a:solidFill>
                  <a:schemeClr val="bg1"/>
                </a:solidFill>
                <a:latin typeface="方正正纤黑简体" panose="02000000000000000000" pitchFamily="2" charset="-122"/>
                <a:ea typeface="方正正纤黑简体" panose="02000000000000000000" pitchFamily="2" charset="-122"/>
              </a:endParaRPr>
            </a:p>
          </p:txBody>
        </p:sp>
        <p:sp>
          <p:nvSpPr>
            <p:cNvPr id="109" name="淘宝网Chenying0907出品 2"/>
            <p:cNvSpPr>
              <a:spLocks/>
            </p:cNvSpPr>
            <p:nvPr/>
          </p:nvSpPr>
          <p:spPr bwMode="auto">
            <a:xfrm>
              <a:off x="7134952" y="2014082"/>
              <a:ext cx="3860738" cy="775317"/>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663A77"/>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endParaRPr lang="zh-CN" altLang="en-US" sz="1600">
                <a:solidFill>
                  <a:schemeClr val="bg1"/>
                </a:solidFill>
                <a:latin typeface="方正正纤黑简体" panose="02000000000000000000" pitchFamily="2" charset="-122"/>
                <a:ea typeface="方正正纤黑简体" panose="02000000000000000000" pitchFamily="2" charset="-122"/>
              </a:endParaRPr>
            </a:p>
          </p:txBody>
        </p:sp>
        <p:sp>
          <p:nvSpPr>
            <p:cNvPr id="110" name="淘宝网Chenying0907出品 23"/>
            <p:cNvSpPr txBox="1"/>
            <p:nvPr/>
          </p:nvSpPr>
          <p:spPr>
            <a:xfrm>
              <a:off x="8303215" y="1942346"/>
              <a:ext cx="2832551" cy="934266"/>
            </a:xfrm>
            <a:prstGeom prst="rect">
              <a:avLst/>
            </a:prstGeom>
            <a:noFill/>
          </p:spPr>
          <p:txBody>
            <a:bodyPr wrap="square" rtlCol="0">
              <a:spAutoFit/>
            </a:bodyPr>
            <a:lstStyle/>
            <a:p>
              <a:pPr algn="just">
                <a:lnSpc>
                  <a:spcPct val="130000"/>
                </a:lnSpc>
              </a:pPr>
              <a:r>
                <a:rPr lang="zh-CN" altLang="en-US" sz="1600" dirty="0">
                  <a:solidFill>
                    <a:schemeClr val="bg1"/>
                  </a:solidFill>
                  <a:latin typeface="方正正纤黑简体" panose="02000000000000000000" pitchFamily="2" charset="-122"/>
                  <a:ea typeface="方正正纤黑简体" panose="02000000000000000000" pitchFamily="2" charset="-122"/>
                </a:rPr>
                <a:t>资本融资</a:t>
              </a:r>
            </a:p>
          </p:txBody>
        </p:sp>
      </p:grpSp>
      <p:grpSp>
        <p:nvGrpSpPr>
          <p:cNvPr id="111" name="淘宝网Chenying0907出品 110"/>
          <p:cNvGrpSpPr/>
          <p:nvPr/>
        </p:nvGrpSpPr>
        <p:grpSpPr>
          <a:xfrm>
            <a:off x="4663999" y="3912452"/>
            <a:ext cx="565458" cy="496091"/>
            <a:chOff x="3391804" y="931025"/>
            <a:chExt cx="565458" cy="496091"/>
          </a:xfrm>
        </p:grpSpPr>
        <p:grpSp>
          <p:nvGrpSpPr>
            <p:cNvPr id="112" name="淘宝网Chenying0907出品 111"/>
            <p:cNvGrpSpPr/>
            <p:nvPr/>
          </p:nvGrpSpPr>
          <p:grpSpPr>
            <a:xfrm rot="16200000">
              <a:off x="3426487" y="896342"/>
              <a:ext cx="496091" cy="565458"/>
              <a:chOff x="8439634" y="3544648"/>
              <a:chExt cx="1611146" cy="1817848"/>
            </a:xfrm>
          </p:grpSpPr>
          <p:sp>
            <p:nvSpPr>
              <p:cNvPr id="114" name="淘宝网Chenying0907出品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5" name="淘宝网Chenying0907出品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113" name="TextBox 174"/>
            <p:cNvSpPr txBox="1"/>
            <p:nvPr/>
          </p:nvSpPr>
          <p:spPr>
            <a:xfrm>
              <a:off x="3474868" y="990500"/>
              <a:ext cx="399330" cy="369332"/>
            </a:xfrm>
            <a:prstGeom prst="rect">
              <a:avLst/>
            </a:prstGeom>
            <a:noFill/>
          </p:spPr>
          <p:txBody>
            <a:bodyPr wrap="square" rtlCol="0">
              <a:spAutoFit/>
            </a:bodyPr>
            <a:lstStyle/>
            <a:p>
              <a:r>
                <a:rPr lang="en-US" altLang="zh-CN" dirty="0">
                  <a:solidFill>
                    <a:schemeClr val="bg1"/>
                  </a:solidFill>
                  <a:latin typeface="Agency FB" panose="020B0503020202020204" pitchFamily="34" charset="0"/>
                </a:rPr>
                <a:t>05</a:t>
              </a:r>
              <a:endParaRPr lang="zh-CN" altLang="en-US" dirty="0">
                <a:solidFill>
                  <a:schemeClr val="bg1"/>
                </a:solidFill>
                <a:latin typeface="Agency FB" panose="020B0503020202020204" pitchFamily="34" charset="0"/>
              </a:endParaRPr>
            </a:p>
          </p:txBody>
        </p:sp>
      </p:grpSp>
      <p:sp>
        <p:nvSpPr>
          <p:cNvPr id="183" name="淘宝网Chenying0907出品 182"/>
          <p:cNvSpPr/>
          <p:nvPr/>
        </p:nvSpPr>
        <p:spPr>
          <a:xfrm>
            <a:off x="1910281" y="3138153"/>
            <a:ext cx="152400" cy="152400"/>
          </a:xfrm>
          <a:prstGeom prst="ellipse">
            <a:avLst/>
          </a:prstGeom>
          <a:solidFill>
            <a:srgbClr val="FFB850"/>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淘宝网Chenying0907出品 185"/>
          <p:cNvSpPr/>
          <p:nvPr/>
        </p:nvSpPr>
        <p:spPr>
          <a:xfrm>
            <a:off x="1035340" y="2706244"/>
            <a:ext cx="344929" cy="341658"/>
          </a:xfrm>
          <a:prstGeom prst="ellipse">
            <a:avLst/>
          </a:prstGeom>
          <a:solidFill>
            <a:srgbClr val="21AB82"/>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淘宝网Chenying0907出品 186"/>
          <p:cNvSpPr/>
          <p:nvPr/>
        </p:nvSpPr>
        <p:spPr>
          <a:xfrm>
            <a:off x="2001592" y="3379933"/>
            <a:ext cx="361092" cy="362744"/>
          </a:xfrm>
          <a:prstGeom prst="ellipse">
            <a:avLst/>
          </a:prstGeom>
          <a:solidFill>
            <a:srgbClr val="00B0F0"/>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淘宝网Chenying0907出品 187"/>
          <p:cNvSpPr/>
          <p:nvPr/>
        </p:nvSpPr>
        <p:spPr>
          <a:xfrm>
            <a:off x="1212927" y="3229057"/>
            <a:ext cx="248992" cy="252335"/>
          </a:xfrm>
          <a:prstGeom prst="ellipse">
            <a:avLst/>
          </a:prstGeom>
          <a:solidFill>
            <a:srgbClr val="FFB850"/>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淘宝网Chenying0907出品 188"/>
          <p:cNvSpPr/>
          <p:nvPr/>
        </p:nvSpPr>
        <p:spPr>
          <a:xfrm>
            <a:off x="3468039" y="2743327"/>
            <a:ext cx="388539" cy="394826"/>
          </a:xfrm>
          <a:prstGeom prst="ellipse">
            <a:avLst/>
          </a:prstGeom>
          <a:solidFill>
            <a:srgbClr val="21AB82"/>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淘宝网Chenying0907出品 189"/>
          <p:cNvSpPr/>
          <p:nvPr/>
        </p:nvSpPr>
        <p:spPr>
          <a:xfrm>
            <a:off x="3116521" y="3169820"/>
            <a:ext cx="181799" cy="184531"/>
          </a:xfrm>
          <a:prstGeom prst="ellipse">
            <a:avLst/>
          </a:prstGeom>
          <a:solidFill>
            <a:srgbClr val="C65885"/>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淘宝网Chenying0907出品 190"/>
          <p:cNvSpPr/>
          <p:nvPr/>
        </p:nvSpPr>
        <p:spPr>
          <a:xfrm>
            <a:off x="1499673" y="3038100"/>
            <a:ext cx="133085" cy="132371"/>
          </a:xfrm>
          <a:prstGeom prst="ellipse">
            <a:avLst/>
          </a:prstGeom>
          <a:solidFill>
            <a:srgbClr val="00B0F0"/>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淘宝网Chenying0907出品 191"/>
          <p:cNvSpPr/>
          <p:nvPr/>
        </p:nvSpPr>
        <p:spPr>
          <a:xfrm>
            <a:off x="1566216" y="3280015"/>
            <a:ext cx="220690" cy="208796"/>
          </a:xfrm>
          <a:prstGeom prst="ellipse">
            <a:avLst/>
          </a:prstGeom>
          <a:solidFill>
            <a:srgbClr val="663C77"/>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淘宝网Chenying0907出品 192"/>
          <p:cNvSpPr/>
          <p:nvPr/>
        </p:nvSpPr>
        <p:spPr>
          <a:xfrm>
            <a:off x="3375012" y="3323455"/>
            <a:ext cx="312743" cy="319394"/>
          </a:xfrm>
          <a:prstGeom prst="ellipse">
            <a:avLst/>
          </a:prstGeom>
          <a:solidFill>
            <a:srgbClr val="C65885"/>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淘宝网Chenying0907出品 194"/>
          <p:cNvSpPr/>
          <p:nvPr/>
        </p:nvSpPr>
        <p:spPr>
          <a:xfrm>
            <a:off x="2495740" y="3237869"/>
            <a:ext cx="270710" cy="264087"/>
          </a:xfrm>
          <a:prstGeom prst="ellipse">
            <a:avLst/>
          </a:prstGeom>
          <a:solidFill>
            <a:srgbClr val="663C77"/>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淘宝网Chenying0907出品 195"/>
          <p:cNvSpPr/>
          <p:nvPr/>
        </p:nvSpPr>
        <p:spPr>
          <a:xfrm>
            <a:off x="2445312" y="3662880"/>
            <a:ext cx="207201" cy="205064"/>
          </a:xfrm>
          <a:prstGeom prst="ellipse">
            <a:avLst/>
          </a:prstGeom>
          <a:solidFill>
            <a:srgbClr val="FFB850"/>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淘宝网Chenying0907出品 226"/>
          <p:cNvSpPr/>
          <p:nvPr/>
        </p:nvSpPr>
        <p:spPr>
          <a:xfrm>
            <a:off x="1627227" y="3598355"/>
            <a:ext cx="211111" cy="202476"/>
          </a:xfrm>
          <a:prstGeom prst="ellipse">
            <a:avLst/>
          </a:prstGeom>
          <a:solidFill>
            <a:srgbClr val="C65885"/>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淘宝网Chenying0907出品 62"/>
          <p:cNvSpPr/>
          <p:nvPr/>
        </p:nvSpPr>
        <p:spPr>
          <a:xfrm>
            <a:off x="2899506" y="3501905"/>
            <a:ext cx="248992" cy="252335"/>
          </a:xfrm>
          <a:prstGeom prst="ellipse">
            <a:avLst/>
          </a:prstGeom>
          <a:solidFill>
            <a:srgbClr val="01ACBE"/>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8" name="淘宝网Chenying0907出品 177"/>
          <p:cNvGrpSpPr/>
          <p:nvPr/>
        </p:nvGrpSpPr>
        <p:grpSpPr>
          <a:xfrm>
            <a:off x="1615769" y="1422832"/>
            <a:ext cx="1656422" cy="1650332"/>
            <a:chOff x="3881858" y="5509627"/>
            <a:chExt cx="1016511" cy="1016511"/>
          </a:xfrm>
        </p:grpSpPr>
        <p:sp>
          <p:nvSpPr>
            <p:cNvPr id="179" name="淘宝网Chenying0907出品 178"/>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0" name="淘宝网Chenying0907出品 179"/>
            <p:cNvSpPr/>
            <p:nvPr/>
          </p:nvSpPr>
          <p:spPr>
            <a:xfrm>
              <a:off x="4034463" y="5662232"/>
              <a:ext cx="711301" cy="711301"/>
            </a:xfrm>
            <a:prstGeom prst="ellipse">
              <a:avLst/>
            </a:prstGeom>
            <a:solidFill>
              <a:srgbClr val="E87071"/>
            </a:solidFill>
            <a:ln w="15875">
              <a:solidFill>
                <a:schemeClr val="bg1"/>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1" name="淘宝网Chenying0907出品 22"/>
            <p:cNvSpPr txBox="1"/>
            <p:nvPr/>
          </p:nvSpPr>
          <p:spPr>
            <a:xfrm>
              <a:off x="4079584" y="5771437"/>
              <a:ext cx="596725" cy="492890"/>
            </a:xfrm>
            <a:prstGeom prst="rect">
              <a:avLst/>
            </a:prstGeom>
            <a:noFill/>
          </p:spPr>
          <p:txBody>
            <a:bodyPr wrap="square" rtlCol="0">
              <a:spAutoFit/>
            </a:bodyPr>
            <a:lstStyle/>
            <a:p>
              <a:pPr algn="ctr"/>
              <a:r>
                <a:rPr lang="zh-CN" altLang="en-US" sz="2800" dirty="0">
                  <a:solidFill>
                    <a:schemeClr val="bg1"/>
                  </a:solidFill>
                  <a:latin typeface="方正正中黑简体" panose="02000000000000000000" pitchFamily="2" charset="-122"/>
                  <a:ea typeface="方正正中黑简体" panose="02000000000000000000" pitchFamily="2" charset="-122"/>
                </a:rPr>
                <a:t>目录</a:t>
              </a:r>
              <a:endParaRPr lang="en-US" altLang="zh-CN" sz="2800" dirty="0">
                <a:solidFill>
                  <a:schemeClr val="bg1"/>
                </a:solidFill>
                <a:latin typeface="方正正中黑简体" panose="02000000000000000000" pitchFamily="2" charset="-122"/>
                <a:ea typeface="方正正中黑简体" panose="02000000000000000000" pitchFamily="2" charset="-122"/>
              </a:endParaRPr>
            </a:p>
            <a:p>
              <a:pPr algn="ctr"/>
              <a:r>
                <a:rPr lang="en-US" altLang="zh-CN" dirty="0">
                  <a:solidFill>
                    <a:schemeClr val="bg1"/>
                  </a:solidFill>
                  <a:latin typeface="Agency FB" panose="020B0503020202020204" pitchFamily="34" charset="0"/>
                  <a:ea typeface="等线" panose="02010600030101010101" pitchFamily="2" charset="-122"/>
                </a:rPr>
                <a:t>Content</a:t>
              </a:r>
              <a:endParaRPr lang="zh-CN" altLang="en-US" dirty="0">
                <a:solidFill>
                  <a:schemeClr val="bg1"/>
                </a:solidFill>
                <a:latin typeface="Agency FB" panose="020B0503020202020204" pitchFamily="34" charset="0"/>
                <a:ea typeface="等线" panose="02010600030101010101" pitchFamily="2" charset="-122"/>
              </a:endParaRPr>
            </a:p>
          </p:txBody>
        </p:sp>
      </p:grpSp>
    </p:spTree>
    <p:extLst>
      <p:ext uri="{BB962C8B-B14F-4D97-AF65-F5344CB8AC3E}">
        <p14:creationId xmlns:p14="http://schemas.microsoft.com/office/powerpoint/2010/main" val="14223594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78"/>
                                        </p:tgtEl>
                                        <p:attrNameLst>
                                          <p:attrName>style.visibility</p:attrName>
                                        </p:attrNameLst>
                                      </p:cBhvr>
                                      <p:to>
                                        <p:strVal val="visible"/>
                                      </p:to>
                                    </p:set>
                                    <p:animEffect transition="in" filter="fade">
                                      <p:cBhvr>
                                        <p:cTn id="7" dur="1000"/>
                                        <p:tgtEl>
                                          <p:spTgt spid="178"/>
                                        </p:tgtEl>
                                      </p:cBhvr>
                                    </p:animEffect>
                                    <p:anim calcmode="lin" valueType="num">
                                      <p:cBhvr>
                                        <p:cTn id="8" dur="1000" fill="hold"/>
                                        <p:tgtEl>
                                          <p:spTgt spid="178"/>
                                        </p:tgtEl>
                                        <p:attrNameLst>
                                          <p:attrName>ppt_x</p:attrName>
                                        </p:attrNameLst>
                                      </p:cBhvr>
                                      <p:tavLst>
                                        <p:tav tm="0">
                                          <p:val>
                                            <p:strVal val="#ppt_x"/>
                                          </p:val>
                                        </p:tav>
                                        <p:tav tm="100000">
                                          <p:val>
                                            <p:strVal val="#ppt_x"/>
                                          </p:val>
                                        </p:tav>
                                      </p:tavLst>
                                    </p:anim>
                                    <p:anim calcmode="lin" valueType="num">
                                      <p:cBhvr>
                                        <p:cTn id="9" dur="900" decel="100000" fill="hold"/>
                                        <p:tgtEl>
                                          <p:spTgt spid="17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78"/>
                                        </p:tgtEl>
                                        <p:attrNameLst>
                                          <p:attrName>ppt_y</p:attrName>
                                        </p:attrNameLst>
                                      </p:cBhvr>
                                      <p:tavLst>
                                        <p:tav tm="0">
                                          <p:val>
                                            <p:strVal val="#ppt_y-.03"/>
                                          </p:val>
                                        </p:tav>
                                        <p:tav tm="100000">
                                          <p:val>
                                            <p:strVal val="#ppt_y"/>
                                          </p:val>
                                        </p:tav>
                                      </p:tavLst>
                                    </p:anim>
                                  </p:childTnLst>
                                </p:cTn>
                              </p:par>
                              <p:par>
                                <p:cTn id="11" presetID="10" presetClass="entr" presetSubtype="0" fill="hold" grpId="0" nodeType="withEffect">
                                  <p:stCondLst>
                                    <p:cond delay="500"/>
                                  </p:stCondLst>
                                  <p:childTnLst>
                                    <p:set>
                                      <p:cBhvr>
                                        <p:cTn id="12" dur="1" fill="hold">
                                          <p:stCondLst>
                                            <p:cond delay="0"/>
                                          </p:stCondLst>
                                        </p:cTn>
                                        <p:tgtEl>
                                          <p:spTgt spid="183"/>
                                        </p:tgtEl>
                                        <p:attrNameLst>
                                          <p:attrName>style.visibility</p:attrName>
                                        </p:attrNameLst>
                                      </p:cBhvr>
                                      <p:to>
                                        <p:strVal val="visible"/>
                                      </p:to>
                                    </p:set>
                                    <p:animEffect transition="in" filter="fade">
                                      <p:cBhvr>
                                        <p:cTn id="13" dur="500"/>
                                        <p:tgtEl>
                                          <p:spTgt spid="183"/>
                                        </p:tgtEl>
                                      </p:cBhvr>
                                    </p:animEffect>
                                  </p:childTnLst>
                                </p:cTn>
                              </p:par>
                              <p:par>
                                <p:cTn id="14" presetID="10" presetClass="entr" presetSubtype="0" fill="hold" grpId="0" nodeType="withEffect">
                                  <p:stCondLst>
                                    <p:cond delay="600"/>
                                  </p:stCondLst>
                                  <p:childTnLst>
                                    <p:set>
                                      <p:cBhvr>
                                        <p:cTn id="15" dur="1" fill="hold">
                                          <p:stCondLst>
                                            <p:cond delay="0"/>
                                          </p:stCondLst>
                                        </p:cTn>
                                        <p:tgtEl>
                                          <p:spTgt spid="186"/>
                                        </p:tgtEl>
                                        <p:attrNameLst>
                                          <p:attrName>style.visibility</p:attrName>
                                        </p:attrNameLst>
                                      </p:cBhvr>
                                      <p:to>
                                        <p:strVal val="visible"/>
                                      </p:to>
                                    </p:set>
                                    <p:animEffect transition="in" filter="fade">
                                      <p:cBhvr>
                                        <p:cTn id="16" dur="500"/>
                                        <p:tgtEl>
                                          <p:spTgt spid="186"/>
                                        </p:tgtEl>
                                      </p:cBhvr>
                                    </p:animEffect>
                                  </p:childTnLst>
                                </p:cTn>
                              </p:par>
                              <p:par>
                                <p:cTn id="17" presetID="10" presetClass="entr" presetSubtype="0" fill="hold" grpId="0" nodeType="withEffect">
                                  <p:stCondLst>
                                    <p:cond delay="700"/>
                                  </p:stCondLst>
                                  <p:childTnLst>
                                    <p:set>
                                      <p:cBhvr>
                                        <p:cTn id="18" dur="1" fill="hold">
                                          <p:stCondLst>
                                            <p:cond delay="0"/>
                                          </p:stCondLst>
                                        </p:cTn>
                                        <p:tgtEl>
                                          <p:spTgt spid="187"/>
                                        </p:tgtEl>
                                        <p:attrNameLst>
                                          <p:attrName>style.visibility</p:attrName>
                                        </p:attrNameLst>
                                      </p:cBhvr>
                                      <p:to>
                                        <p:strVal val="visible"/>
                                      </p:to>
                                    </p:set>
                                    <p:animEffect transition="in" filter="fade">
                                      <p:cBhvr>
                                        <p:cTn id="19" dur="500"/>
                                        <p:tgtEl>
                                          <p:spTgt spid="187"/>
                                        </p:tgtEl>
                                      </p:cBhvr>
                                    </p:animEffect>
                                  </p:childTnLst>
                                </p:cTn>
                              </p:par>
                              <p:par>
                                <p:cTn id="20" presetID="10" presetClass="entr" presetSubtype="0" fill="hold" grpId="0" nodeType="withEffect">
                                  <p:stCondLst>
                                    <p:cond delay="800"/>
                                  </p:stCondLst>
                                  <p:childTnLst>
                                    <p:set>
                                      <p:cBhvr>
                                        <p:cTn id="21" dur="1" fill="hold">
                                          <p:stCondLst>
                                            <p:cond delay="0"/>
                                          </p:stCondLst>
                                        </p:cTn>
                                        <p:tgtEl>
                                          <p:spTgt spid="188"/>
                                        </p:tgtEl>
                                        <p:attrNameLst>
                                          <p:attrName>style.visibility</p:attrName>
                                        </p:attrNameLst>
                                      </p:cBhvr>
                                      <p:to>
                                        <p:strVal val="visible"/>
                                      </p:to>
                                    </p:set>
                                    <p:animEffect transition="in" filter="fade">
                                      <p:cBhvr>
                                        <p:cTn id="22" dur="500"/>
                                        <p:tgtEl>
                                          <p:spTgt spid="188"/>
                                        </p:tgtEl>
                                      </p:cBhvr>
                                    </p:animEffect>
                                  </p:childTnLst>
                                </p:cTn>
                              </p:par>
                              <p:par>
                                <p:cTn id="23" presetID="10" presetClass="entr" presetSubtype="0" fill="hold" grpId="0" nodeType="withEffect">
                                  <p:stCondLst>
                                    <p:cond delay="900"/>
                                  </p:stCondLst>
                                  <p:childTnLst>
                                    <p:set>
                                      <p:cBhvr>
                                        <p:cTn id="24" dur="1" fill="hold">
                                          <p:stCondLst>
                                            <p:cond delay="0"/>
                                          </p:stCondLst>
                                        </p:cTn>
                                        <p:tgtEl>
                                          <p:spTgt spid="189"/>
                                        </p:tgtEl>
                                        <p:attrNameLst>
                                          <p:attrName>style.visibility</p:attrName>
                                        </p:attrNameLst>
                                      </p:cBhvr>
                                      <p:to>
                                        <p:strVal val="visible"/>
                                      </p:to>
                                    </p:set>
                                    <p:animEffect transition="in" filter="fade">
                                      <p:cBhvr>
                                        <p:cTn id="25" dur="500"/>
                                        <p:tgtEl>
                                          <p:spTgt spid="189"/>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190"/>
                                        </p:tgtEl>
                                        <p:attrNameLst>
                                          <p:attrName>style.visibility</p:attrName>
                                        </p:attrNameLst>
                                      </p:cBhvr>
                                      <p:to>
                                        <p:strVal val="visible"/>
                                      </p:to>
                                    </p:set>
                                    <p:animEffect transition="in" filter="fade">
                                      <p:cBhvr>
                                        <p:cTn id="28" dur="500"/>
                                        <p:tgtEl>
                                          <p:spTgt spid="190"/>
                                        </p:tgtEl>
                                      </p:cBhvr>
                                    </p:animEffect>
                                  </p:childTnLst>
                                </p:cTn>
                              </p:par>
                              <p:par>
                                <p:cTn id="29" presetID="10" presetClass="entr" presetSubtype="0" fill="hold" grpId="0" nodeType="withEffect">
                                  <p:stCondLst>
                                    <p:cond delay="1100"/>
                                  </p:stCondLst>
                                  <p:childTnLst>
                                    <p:set>
                                      <p:cBhvr>
                                        <p:cTn id="30" dur="1" fill="hold">
                                          <p:stCondLst>
                                            <p:cond delay="0"/>
                                          </p:stCondLst>
                                        </p:cTn>
                                        <p:tgtEl>
                                          <p:spTgt spid="191"/>
                                        </p:tgtEl>
                                        <p:attrNameLst>
                                          <p:attrName>style.visibility</p:attrName>
                                        </p:attrNameLst>
                                      </p:cBhvr>
                                      <p:to>
                                        <p:strVal val="visible"/>
                                      </p:to>
                                    </p:set>
                                    <p:animEffect transition="in" filter="fade">
                                      <p:cBhvr>
                                        <p:cTn id="31" dur="500"/>
                                        <p:tgtEl>
                                          <p:spTgt spid="191"/>
                                        </p:tgtEl>
                                      </p:cBhvr>
                                    </p:animEffect>
                                  </p:childTnLst>
                                </p:cTn>
                              </p:par>
                              <p:par>
                                <p:cTn id="32" presetID="10" presetClass="entr" presetSubtype="0" fill="hold" grpId="0" nodeType="withEffect">
                                  <p:stCondLst>
                                    <p:cond delay="1200"/>
                                  </p:stCondLst>
                                  <p:childTnLst>
                                    <p:set>
                                      <p:cBhvr>
                                        <p:cTn id="33" dur="1" fill="hold">
                                          <p:stCondLst>
                                            <p:cond delay="0"/>
                                          </p:stCondLst>
                                        </p:cTn>
                                        <p:tgtEl>
                                          <p:spTgt spid="192"/>
                                        </p:tgtEl>
                                        <p:attrNameLst>
                                          <p:attrName>style.visibility</p:attrName>
                                        </p:attrNameLst>
                                      </p:cBhvr>
                                      <p:to>
                                        <p:strVal val="visible"/>
                                      </p:to>
                                    </p:set>
                                    <p:animEffect transition="in" filter="fade">
                                      <p:cBhvr>
                                        <p:cTn id="34" dur="500"/>
                                        <p:tgtEl>
                                          <p:spTgt spid="192"/>
                                        </p:tgtEl>
                                      </p:cBhvr>
                                    </p:animEffect>
                                  </p:childTnLst>
                                </p:cTn>
                              </p:par>
                              <p:par>
                                <p:cTn id="35" presetID="10" presetClass="entr" presetSubtype="0" fill="hold" grpId="0" nodeType="withEffect">
                                  <p:stCondLst>
                                    <p:cond delay="1300"/>
                                  </p:stCondLst>
                                  <p:childTnLst>
                                    <p:set>
                                      <p:cBhvr>
                                        <p:cTn id="36" dur="1" fill="hold">
                                          <p:stCondLst>
                                            <p:cond delay="0"/>
                                          </p:stCondLst>
                                        </p:cTn>
                                        <p:tgtEl>
                                          <p:spTgt spid="193"/>
                                        </p:tgtEl>
                                        <p:attrNameLst>
                                          <p:attrName>style.visibility</p:attrName>
                                        </p:attrNameLst>
                                      </p:cBhvr>
                                      <p:to>
                                        <p:strVal val="visible"/>
                                      </p:to>
                                    </p:set>
                                    <p:animEffect transition="in" filter="fade">
                                      <p:cBhvr>
                                        <p:cTn id="37" dur="500"/>
                                        <p:tgtEl>
                                          <p:spTgt spid="193"/>
                                        </p:tgtEl>
                                      </p:cBhvr>
                                    </p:animEffect>
                                  </p:childTnLst>
                                </p:cTn>
                              </p:par>
                              <p:par>
                                <p:cTn id="38" presetID="10" presetClass="entr" presetSubtype="0" fill="hold" grpId="0" nodeType="withEffect">
                                  <p:stCondLst>
                                    <p:cond delay="1400"/>
                                  </p:stCondLst>
                                  <p:childTnLst>
                                    <p:set>
                                      <p:cBhvr>
                                        <p:cTn id="39" dur="1" fill="hold">
                                          <p:stCondLst>
                                            <p:cond delay="0"/>
                                          </p:stCondLst>
                                        </p:cTn>
                                        <p:tgtEl>
                                          <p:spTgt spid="195"/>
                                        </p:tgtEl>
                                        <p:attrNameLst>
                                          <p:attrName>style.visibility</p:attrName>
                                        </p:attrNameLst>
                                      </p:cBhvr>
                                      <p:to>
                                        <p:strVal val="visible"/>
                                      </p:to>
                                    </p:set>
                                    <p:animEffect transition="in" filter="fade">
                                      <p:cBhvr>
                                        <p:cTn id="40" dur="500"/>
                                        <p:tgtEl>
                                          <p:spTgt spid="195"/>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96"/>
                                        </p:tgtEl>
                                        <p:attrNameLst>
                                          <p:attrName>style.visibility</p:attrName>
                                        </p:attrNameLst>
                                      </p:cBhvr>
                                      <p:to>
                                        <p:strVal val="visible"/>
                                      </p:to>
                                    </p:set>
                                    <p:animEffect transition="in" filter="fade">
                                      <p:cBhvr>
                                        <p:cTn id="43" dur="500"/>
                                        <p:tgtEl>
                                          <p:spTgt spid="196"/>
                                        </p:tgtEl>
                                      </p:cBhvr>
                                    </p:animEffect>
                                  </p:childTnLst>
                                </p:cTn>
                              </p:par>
                              <p:par>
                                <p:cTn id="44" presetID="10" presetClass="entr" presetSubtype="0" fill="hold" grpId="0" nodeType="withEffect">
                                  <p:stCondLst>
                                    <p:cond delay="1600"/>
                                  </p:stCondLst>
                                  <p:childTnLst>
                                    <p:set>
                                      <p:cBhvr>
                                        <p:cTn id="45" dur="1" fill="hold">
                                          <p:stCondLst>
                                            <p:cond delay="0"/>
                                          </p:stCondLst>
                                        </p:cTn>
                                        <p:tgtEl>
                                          <p:spTgt spid="227"/>
                                        </p:tgtEl>
                                        <p:attrNameLst>
                                          <p:attrName>style.visibility</p:attrName>
                                        </p:attrNameLst>
                                      </p:cBhvr>
                                      <p:to>
                                        <p:strVal val="visible"/>
                                      </p:to>
                                    </p:set>
                                    <p:animEffect transition="in" filter="fade">
                                      <p:cBhvr>
                                        <p:cTn id="46" dur="500"/>
                                        <p:tgtEl>
                                          <p:spTgt spid="227"/>
                                        </p:tgtEl>
                                      </p:cBhvr>
                                    </p:animEffect>
                                  </p:childTnLst>
                                </p:cTn>
                              </p:par>
                              <p:par>
                                <p:cTn id="47" presetID="10" presetClass="entr" presetSubtype="0" fill="hold" grpId="0" nodeType="withEffect">
                                  <p:stCondLst>
                                    <p:cond delay="1700"/>
                                  </p:stCondLst>
                                  <p:childTnLst>
                                    <p:set>
                                      <p:cBhvr>
                                        <p:cTn id="48" dur="1" fill="hold">
                                          <p:stCondLst>
                                            <p:cond delay="0"/>
                                          </p:stCondLst>
                                        </p:cTn>
                                        <p:tgtEl>
                                          <p:spTgt spid="63"/>
                                        </p:tgtEl>
                                        <p:attrNameLst>
                                          <p:attrName>style.visibility</p:attrName>
                                        </p:attrNameLst>
                                      </p:cBhvr>
                                      <p:to>
                                        <p:strVal val="visible"/>
                                      </p:to>
                                    </p:set>
                                    <p:animEffect transition="in" filter="fade">
                                      <p:cBhvr>
                                        <p:cTn id="49" dur="500"/>
                                        <p:tgtEl>
                                          <p:spTgt spid="63"/>
                                        </p:tgtEl>
                                      </p:cBhvr>
                                    </p:animEffect>
                                  </p:childTnLst>
                                </p:cTn>
                              </p:par>
                              <p:par>
                                <p:cTn id="50" presetID="42" presetClass="path" presetSubtype="0" accel="50000" decel="50000" fill="hold" grpId="1" nodeType="withEffect">
                                  <p:stCondLst>
                                    <p:cond delay="600"/>
                                  </p:stCondLst>
                                  <p:childTnLst>
                                    <p:animMotion origin="layout" path="M 1.99618E-7 2.84172E-6 L 0.04652 -0.17618 " pathEditMode="relative" rAng="0" ptsTypes="AA">
                                      <p:cBhvr>
                                        <p:cTn id="51" dur="2000" spd="-100000" fill="hold"/>
                                        <p:tgtEl>
                                          <p:spTgt spid="183"/>
                                        </p:tgtEl>
                                        <p:attrNameLst>
                                          <p:attrName>ppt_x</p:attrName>
                                          <p:attrName>ppt_y</p:attrName>
                                        </p:attrNameLst>
                                      </p:cBhvr>
                                      <p:rCtr x="2326" y="-8824"/>
                                    </p:animMotion>
                                  </p:childTnLst>
                                </p:cTn>
                              </p:par>
                              <p:par>
                                <p:cTn id="52" presetID="42" presetClass="path" presetSubtype="0" accel="50000" decel="50000" fill="hold" grpId="1" nodeType="withEffect">
                                  <p:stCondLst>
                                    <p:cond delay="600"/>
                                  </p:stCondLst>
                                  <p:childTnLst>
                                    <p:animMotion origin="layout" path="M -1.5414E-6 3.29836E-6 L 0.13366 -0.11509 " pathEditMode="relative" rAng="0" ptsTypes="AA">
                                      <p:cBhvr>
                                        <p:cTn id="53" dur="2000" spd="-100000" fill="hold"/>
                                        <p:tgtEl>
                                          <p:spTgt spid="186"/>
                                        </p:tgtEl>
                                        <p:attrNameLst>
                                          <p:attrName>ppt_x</p:attrName>
                                          <p:attrName>ppt_y</p:attrName>
                                        </p:attrNameLst>
                                      </p:cBhvr>
                                      <p:rCtr x="6683" y="-5770"/>
                                    </p:animMotion>
                                  </p:childTnLst>
                                </p:cTn>
                              </p:par>
                              <p:par>
                                <p:cTn id="54" presetID="42" presetClass="path" presetSubtype="0" accel="50000" decel="50000" fill="hold" grpId="1" nodeType="withEffect">
                                  <p:stCondLst>
                                    <p:cond delay="700"/>
                                  </p:stCondLst>
                                  <p:childTnLst>
                                    <p:animMotion origin="layout" path="M -2.60371E-7 -3.48658E-7 L 0.02517 -0.24344 " pathEditMode="relative" rAng="0" ptsTypes="AA">
                                      <p:cBhvr>
                                        <p:cTn id="55" dur="2000" spd="-100000" fill="hold"/>
                                        <p:tgtEl>
                                          <p:spTgt spid="187"/>
                                        </p:tgtEl>
                                        <p:attrNameLst>
                                          <p:attrName>ppt_x</p:attrName>
                                          <p:attrName>ppt_y</p:attrName>
                                        </p:attrNameLst>
                                      </p:cBhvr>
                                      <p:rCtr x="1250" y="-12188"/>
                                    </p:animMotion>
                                  </p:childTnLst>
                                </p:cTn>
                              </p:par>
                              <p:par>
                                <p:cTn id="56" presetID="42" presetClass="path" presetSubtype="0" accel="50000" decel="50000" fill="hold" grpId="1" nodeType="withEffect">
                                  <p:stCondLst>
                                    <p:cond delay="800"/>
                                  </p:stCondLst>
                                  <p:childTnLst>
                                    <p:animMotion origin="layout" path="M 4.81861E-6 7.2817E-7 L 0.11959 -0.20796 " pathEditMode="relative" rAng="0" ptsTypes="AA">
                                      <p:cBhvr>
                                        <p:cTn id="57" dur="2000" spd="-100000" fill="hold"/>
                                        <p:tgtEl>
                                          <p:spTgt spid="188"/>
                                        </p:tgtEl>
                                        <p:attrNameLst>
                                          <p:attrName>ppt_x</p:attrName>
                                          <p:attrName>ppt_y</p:attrName>
                                        </p:attrNameLst>
                                      </p:cBhvr>
                                      <p:rCtr x="5971" y="-10398"/>
                                    </p:animMotion>
                                  </p:childTnLst>
                                </p:cTn>
                              </p:par>
                              <p:par>
                                <p:cTn id="58" presetID="42" presetClass="path" presetSubtype="0" accel="50000" decel="50000" fill="hold" grpId="1" nodeType="withEffect">
                                  <p:stCondLst>
                                    <p:cond delay="900"/>
                                  </p:stCondLst>
                                  <p:childTnLst>
                                    <p:animMotion origin="layout" path="M -1.31054E-6 1.42857E-6 L -0.1347 -0.1228 " pathEditMode="relative" rAng="0" ptsTypes="AA">
                                      <p:cBhvr>
                                        <p:cTn id="59" dur="2000" spd="-100000" fill="hold"/>
                                        <p:tgtEl>
                                          <p:spTgt spid="189"/>
                                        </p:tgtEl>
                                        <p:attrNameLst>
                                          <p:attrName>ppt_x</p:attrName>
                                          <p:attrName>ppt_y</p:attrName>
                                        </p:attrNameLst>
                                      </p:cBhvr>
                                      <p:rCtr x="-6735" y="-6140"/>
                                    </p:animMotion>
                                  </p:childTnLst>
                                </p:cTn>
                              </p:par>
                              <p:par>
                                <p:cTn id="60" presetID="42" presetClass="path" presetSubtype="0" accel="50000" decel="50000" fill="hold" grpId="1" nodeType="withEffect">
                                  <p:stCondLst>
                                    <p:cond delay="1000"/>
                                  </p:stCondLst>
                                  <p:childTnLst>
                                    <p:animMotion origin="layout" path="M -3.57056E-6 -3.56063E-6 L -0.08505 -0.18512 " pathEditMode="relative" rAng="0" ptsTypes="AA">
                                      <p:cBhvr>
                                        <p:cTn id="61" dur="2000" spd="-100000" fill="hold"/>
                                        <p:tgtEl>
                                          <p:spTgt spid="190"/>
                                        </p:tgtEl>
                                        <p:attrNameLst>
                                          <p:attrName>ppt_x</p:attrName>
                                          <p:attrName>ppt_y</p:attrName>
                                        </p:attrNameLst>
                                      </p:cBhvr>
                                      <p:rCtr x="-4253" y="-9256"/>
                                    </p:animMotion>
                                  </p:childTnLst>
                                </p:cTn>
                              </p:par>
                              <p:par>
                                <p:cTn id="62" presetID="42" presetClass="path" presetSubtype="0" accel="50000" decel="50000" fill="hold" grpId="1" nodeType="withEffect">
                                  <p:stCondLst>
                                    <p:cond delay="1100"/>
                                  </p:stCondLst>
                                  <p:childTnLst>
                                    <p:animMotion origin="layout" path="M -4.42284E-6 1.11385E-6 L 0.09443 -0.15458 " pathEditMode="relative" rAng="0" ptsTypes="AA">
                                      <p:cBhvr>
                                        <p:cTn id="63" dur="2000" spd="-100000" fill="hold"/>
                                        <p:tgtEl>
                                          <p:spTgt spid="191"/>
                                        </p:tgtEl>
                                        <p:attrNameLst>
                                          <p:attrName>ppt_x</p:attrName>
                                          <p:attrName>ppt_y</p:attrName>
                                        </p:attrNameLst>
                                      </p:cBhvr>
                                      <p:rCtr x="4721" y="-7745"/>
                                    </p:animMotion>
                                  </p:childTnLst>
                                </p:cTn>
                              </p:par>
                              <p:par>
                                <p:cTn id="64" presetID="42" presetClass="path" presetSubtype="0" accel="50000" decel="50000" fill="hold" grpId="1" nodeType="withEffect">
                                  <p:stCondLst>
                                    <p:cond delay="1200"/>
                                  </p:stCondLst>
                                  <p:childTnLst>
                                    <p:animMotion origin="layout" path="M -1.51015E-6 -1.65998E-6 L 0.08124 -0.21351 " pathEditMode="relative" rAng="0" ptsTypes="AA">
                                      <p:cBhvr>
                                        <p:cTn id="65" dur="2000" spd="-100000" fill="hold"/>
                                        <p:tgtEl>
                                          <p:spTgt spid="192"/>
                                        </p:tgtEl>
                                        <p:attrNameLst>
                                          <p:attrName>ppt_x</p:attrName>
                                          <p:attrName>ppt_y</p:attrName>
                                        </p:attrNameLst>
                                      </p:cBhvr>
                                      <p:rCtr x="4062" y="-10676"/>
                                    </p:animMotion>
                                  </p:childTnLst>
                                </p:cTn>
                              </p:par>
                              <p:par>
                                <p:cTn id="66" presetID="42" presetClass="path" presetSubtype="0" accel="50000" decel="50000" fill="hold" grpId="1" nodeType="withEffect">
                                  <p:stCondLst>
                                    <p:cond delay="1300"/>
                                  </p:stCondLst>
                                  <p:childTnLst>
                                    <p:animMotion origin="layout" path="M -4.08957E-6 -1.55816E-6 L -0.12029 -0.22801 " pathEditMode="relative" rAng="0" ptsTypes="AA">
                                      <p:cBhvr>
                                        <p:cTn id="67" dur="2000" spd="-100000" fill="hold"/>
                                        <p:tgtEl>
                                          <p:spTgt spid="193"/>
                                        </p:tgtEl>
                                        <p:attrNameLst>
                                          <p:attrName>ppt_x</p:attrName>
                                          <p:attrName>ppt_y</p:attrName>
                                        </p:attrNameLst>
                                      </p:cBhvr>
                                      <p:rCtr x="-6023" y="-11416"/>
                                    </p:animMotion>
                                  </p:childTnLst>
                                </p:cTn>
                              </p:par>
                              <p:par>
                                <p:cTn id="68" presetID="42" presetClass="path" presetSubtype="0" accel="50000" decel="50000" fill="hold" grpId="1" nodeType="withEffect">
                                  <p:stCondLst>
                                    <p:cond delay="1400"/>
                                  </p:stCondLst>
                                  <p:childTnLst>
                                    <p:animMotion origin="layout" path="M -3.67645E-6 -4.73928E-6 L -0.02204 -0.2061 " pathEditMode="relative" rAng="0" ptsTypes="AA">
                                      <p:cBhvr>
                                        <p:cTn id="69" dur="2000" spd="-100000" fill="hold"/>
                                        <p:tgtEl>
                                          <p:spTgt spid="195"/>
                                        </p:tgtEl>
                                        <p:attrNameLst>
                                          <p:attrName>ppt_x</p:attrName>
                                          <p:attrName>ppt_y</p:attrName>
                                        </p:attrNameLst>
                                      </p:cBhvr>
                                      <p:rCtr x="-1111" y="-10305"/>
                                    </p:animMotion>
                                  </p:childTnLst>
                                </p:cTn>
                              </p:par>
                              <p:par>
                                <p:cTn id="70" presetID="42" presetClass="path" presetSubtype="0" accel="50000" decel="50000" fill="hold" grpId="1" nodeType="withEffect">
                                  <p:stCondLst>
                                    <p:cond delay="1500"/>
                                  </p:stCondLst>
                                  <p:childTnLst>
                                    <p:animMotion origin="layout" path="M 2.53428E-6 -2.87874E-6 L -0.01302 -0.28293 " pathEditMode="relative" rAng="0" ptsTypes="AA">
                                      <p:cBhvr>
                                        <p:cTn id="71" dur="2000" spd="-100000" fill="hold"/>
                                        <p:tgtEl>
                                          <p:spTgt spid="196"/>
                                        </p:tgtEl>
                                        <p:attrNameLst>
                                          <p:attrName>ppt_x</p:attrName>
                                          <p:attrName>ppt_y</p:attrName>
                                        </p:attrNameLst>
                                      </p:cBhvr>
                                      <p:rCtr x="-660" y="-14162"/>
                                    </p:animMotion>
                                  </p:childTnLst>
                                </p:cTn>
                              </p:par>
                              <p:par>
                                <p:cTn id="72" presetID="42" presetClass="path" presetSubtype="0" accel="50000" decel="50000" fill="hold" grpId="1" nodeType="withEffect">
                                  <p:stCondLst>
                                    <p:cond delay="1600"/>
                                  </p:stCondLst>
                                  <p:childTnLst>
                                    <p:animMotion origin="layout" path="M 3.1557E-6 -3.91546E-6 L 0.07637 -0.27028 " pathEditMode="relative" rAng="0" ptsTypes="AA">
                                      <p:cBhvr>
                                        <p:cTn id="73" dur="2000" spd="-100000" fill="hold"/>
                                        <p:tgtEl>
                                          <p:spTgt spid="227"/>
                                        </p:tgtEl>
                                        <p:attrNameLst>
                                          <p:attrName>ppt_x</p:attrName>
                                          <p:attrName>ppt_y</p:attrName>
                                        </p:attrNameLst>
                                      </p:cBhvr>
                                      <p:rCtr x="3819" y="-13514"/>
                                    </p:animMotion>
                                  </p:childTnLst>
                                </p:cTn>
                              </p:par>
                              <p:par>
                                <p:cTn id="74" presetID="42" presetClass="path" presetSubtype="0" accel="50000" decel="50000" fill="hold" grpId="1" nodeType="withEffect">
                                  <p:stCondLst>
                                    <p:cond delay="1700"/>
                                  </p:stCondLst>
                                  <p:childTnLst>
                                    <p:animMotion origin="layout" path="M 1.8226E-6 6.88059E-7 L -0.06683 -0.2564 " pathEditMode="relative" rAng="0" ptsTypes="AA">
                                      <p:cBhvr>
                                        <p:cTn id="75" dur="2000" spd="-100000" fill="hold"/>
                                        <p:tgtEl>
                                          <p:spTgt spid="63"/>
                                        </p:tgtEl>
                                        <p:attrNameLst>
                                          <p:attrName>ppt_x</p:attrName>
                                          <p:attrName>ppt_y</p:attrName>
                                        </p:attrNameLst>
                                      </p:cBhvr>
                                      <p:rCtr x="-3350" y="-12836"/>
                                    </p:animMotion>
                                  </p:childTnLst>
                                </p:cTn>
                              </p:par>
                              <p:par>
                                <p:cTn id="76" presetID="26" presetClass="emph" presetSubtype="0" fill="hold" grpId="2" nodeType="withEffect">
                                  <p:stCondLst>
                                    <p:cond delay="2000"/>
                                  </p:stCondLst>
                                  <p:childTnLst>
                                    <p:animEffect transition="out" filter="fade">
                                      <p:cBhvr>
                                        <p:cTn id="77" dur="1000" tmFilter="0, 0; .2, .5; .8, .5; 1, 0"/>
                                        <p:tgtEl>
                                          <p:spTgt spid="183"/>
                                        </p:tgtEl>
                                      </p:cBhvr>
                                    </p:animEffect>
                                    <p:animScale>
                                      <p:cBhvr>
                                        <p:cTn id="78" dur="500" autoRev="1" fill="hold"/>
                                        <p:tgtEl>
                                          <p:spTgt spid="183"/>
                                        </p:tgtEl>
                                      </p:cBhvr>
                                      <p:by x="105000" y="105000"/>
                                    </p:animScale>
                                  </p:childTnLst>
                                </p:cTn>
                              </p:par>
                              <p:par>
                                <p:cTn id="79" presetID="26" presetClass="emph" presetSubtype="0" fill="hold" grpId="2" nodeType="withEffect">
                                  <p:stCondLst>
                                    <p:cond delay="2100"/>
                                  </p:stCondLst>
                                  <p:childTnLst>
                                    <p:animEffect transition="out" filter="fade">
                                      <p:cBhvr>
                                        <p:cTn id="80" dur="1000" tmFilter="0, 0; .2, .5; .8, .5; 1, 0"/>
                                        <p:tgtEl>
                                          <p:spTgt spid="186"/>
                                        </p:tgtEl>
                                      </p:cBhvr>
                                    </p:animEffect>
                                    <p:animScale>
                                      <p:cBhvr>
                                        <p:cTn id="81" dur="500" autoRev="1" fill="hold"/>
                                        <p:tgtEl>
                                          <p:spTgt spid="186"/>
                                        </p:tgtEl>
                                      </p:cBhvr>
                                      <p:by x="105000" y="105000"/>
                                    </p:animScale>
                                  </p:childTnLst>
                                </p:cTn>
                              </p:par>
                              <p:par>
                                <p:cTn id="82" presetID="26" presetClass="emph" presetSubtype="0" fill="hold" grpId="2" nodeType="withEffect">
                                  <p:stCondLst>
                                    <p:cond delay="2200"/>
                                  </p:stCondLst>
                                  <p:childTnLst>
                                    <p:animEffect transition="out" filter="fade">
                                      <p:cBhvr>
                                        <p:cTn id="83" dur="1000" tmFilter="0, 0; .2, .5; .8, .5; 1, 0"/>
                                        <p:tgtEl>
                                          <p:spTgt spid="187"/>
                                        </p:tgtEl>
                                      </p:cBhvr>
                                    </p:animEffect>
                                    <p:animScale>
                                      <p:cBhvr>
                                        <p:cTn id="84" dur="500" autoRev="1" fill="hold"/>
                                        <p:tgtEl>
                                          <p:spTgt spid="187"/>
                                        </p:tgtEl>
                                      </p:cBhvr>
                                      <p:by x="105000" y="105000"/>
                                    </p:animScale>
                                  </p:childTnLst>
                                </p:cTn>
                              </p:par>
                              <p:par>
                                <p:cTn id="85" presetID="26" presetClass="emph" presetSubtype="0" fill="hold" grpId="2" nodeType="withEffect">
                                  <p:stCondLst>
                                    <p:cond delay="2300"/>
                                  </p:stCondLst>
                                  <p:childTnLst>
                                    <p:animEffect transition="out" filter="fade">
                                      <p:cBhvr>
                                        <p:cTn id="86" dur="1000" tmFilter="0, 0; .2, .5; .8, .5; 1, 0"/>
                                        <p:tgtEl>
                                          <p:spTgt spid="188"/>
                                        </p:tgtEl>
                                      </p:cBhvr>
                                    </p:animEffect>
                                    <p:animScale>
                                      <p:cBhvr>
                                        <p:cTn id="87" dur="500" autoRev="1" fill="hold"/>
                                        <p:tgtEl>
                                          <p:spTgt spid="188"/>
                                        </p:tgtEl>
                                      </p:cBhvr>
                                      <p:by x="105000" y="105000"/>
                                    </p:animScale>
                                  </p:childTnLst>
                                </p:cTn>
                              </p:par>
                              <p:par>
                                <p:cTn id="88" presetID="26" presetClass="emph" presetSubtype="0" fill="hold" grpId="2" nodeType="withEffect">
                                  <p:stCondLst>
                                    <p:cond delay="2400"/>
                                  </p:stCondLst>
                                  <p:childTnLst>
                                    <p:animEffect transition="out" filter="fade">
                                      <p:cBhvr>
                                        <p:cTn id="89" dur="1000" tmFilter="0, 0; .2, .5; .8, .5; 1, 0"/>
                                        <p:tgtEl>
                                          <p:spTgt spid="189"/>
                                        </p:tgtEl>
                                      </p:cBhvr>
                                    </p:animEffect>
                                    <p:animScale>
                                      <p:cBhvr>
                                        <p:cTn id="90" dur="500" autoRev="1" fill="hold"/>
                                        <p:tgtEl>
                                          <p:spTgt spid="189"/>
                                        </p:tgtEl>
                                      </p:cBhvr>
                                      <p:by x="105000" y="105000"/>
                                    </p:animScale>
                                  </p:childTnLst>
                                </p:cTn>
                              </p:par>
                              <p:par>
                                <p:cTn id="91" presetID="26" presetClass="emph" presetSubtype="0" fill="hold" grpId="2" nodeType="withEffect">
                                  <p:stCondLst>
                                    <p:cond delay="2500"/>
                                  </p:stCondLst>
                                  <p:childTnLst>
                                    <p:animEffect transition="out" filter="fade">
                                      <p:cBhvr>
                                        <p:cTn id="92" dur="1000" tmFilter="0, 0; .2, .5; .8, .5; 1, 0"/>
                                        <p:tgtEl>
                                          <p:spTgt spid="190"/>
                                        </p:tgtEl>
                                      </p:cBhvr>
                                    </p:animEffect>
                                    <p:animScale>
                                      <p:cBhvr>
                                        <p:cTn id="93" dur="500" autoRev="1" fill="hold"/>
                                        <p:tgtEl>
                                          <p:spTgt spid="190"/>
                                        </p:tgtEl>
                                      </p:cBhvr>
                                      <p:by x="105000" y="105000"/>
                                    </p:animScale>
                                  </p:childTnLst>
                                </p:cTn>
                              </p:par>
                              <p:par>
                                <p:cTn id="94" presetID="26" presetClass="emph" presetSubtype="0" fill="hold" grpId="2" nodeType="withEffect">
                                  <p:stCondLst>
                                    <p:cond delay="2600"/>
                                  </p:stCondLst>
                                  <p:childTnLst>
                                    <p:animEffect transition="out" filter="fade">
                                      <p:cBhvr>
                                        <p:cTn id="95" dur="1000" tmFilter="0, 0; .2, .5; .8, .5; 1, 0"/>
                                        <p:tgtEl>
                                          <p:spTgt spid="191"/>
                                        </p:tgtEl>
                                      </p:cBhvr>
                                    </p:animEffect>
                                    <p:animScale>
                                      <p:cBhvr>
                                        <p:cTn id="96" dur="500" autoRev="1" fill="hold"/>
                                        <p:tgtEl>
                                          <p:spTgt spid="191"/>
                                        </p:tgtEl>
                                      </p:cBhvr>
                                      <p:by x="105000" y="105000"/>
                                    </p:animScale>
                                  </p:childTnLst>
                                </p:cTn>
                              </p:par>
                              <p:par>
                                <p:cTn id="97" presetID="26" presetClass="emph" presetSubtype="0" fill="hold" grpId="2" nodeType="withEffect">
                                  <p:stCondLst>
                                    <p:cond delay="2700"/>
                                  </p:stCondLst>
                                  <p:childTnLst>
                                    <p:animEffect transition="out" filter="fade">
                                      <p:cBhvr>
                                        <p:cTn id="98" dur="1000" tmFilter="0, 0; .2, .5; .8, .5; 1, 0"/>
                                        <p:tgtEl>
                                          <p:spTgt spid="192"/>
                                        </p:tgtEl>
                                      </p:cBhvr>
                                    </p:animEffect>
                                    <p:animScale>
                                      <p:cBhvr>
                                        <p:cTn id="99" dur="500" autoRev="1" fill="hold"/>
                                        <p:tgtEl>
                                          <p:spTgt spid="192"/>
                                        </p:tgtEl>
                                      </p:cBhvr>
                                      <p:by x="105000" y="105000"/>
                                    </p:animScale>
                                  </p:childTnLst>
                                </p:cTn>
                              </p:par>
                              <p:par>
                                <p:cTn id="100" presetID="26" presetClass="emph" presetSubtype="0" fill="hold" grpId="2" nodeType="withEffect">
                                  <p:stCondLst>
                                    <p:cond delay="2800"/>
                                  </p:stCondLst>
                                  <p:childTnLst>
                                    <p:animEffect transition="out" filter="fade">
                                      <p:cBhvr>
                                        <p:cTn id="101" dur="1000" tmFilter="0, 0; .2, .5; .8, .5; 1, 0"/>
                                        <p:tgtEl>
                                          <p:spTgt spid="193"/>
                                        </p:tgtEl>
                                      </p:cBhvr>
                                    </p:animEffect>
                                    <p:animScale>
                                      <p:cBhvr>
                                        <p:cTn id="102" dur="500" autoRev="1" fill="hold"/>
                                        <p:tgtEl>
                                          <p:spTgt spid="193"/>
                                        </p:tgtEl>
                                      </p:cBhvr>
                                      <p:by x="105000" y="105000"/>
                                    </p:animScale>
                                  </p:childTnLst>
                                </p:cTn>
                              </p:par>
                              <p:par>
                                <p:cTn id="103" presetID="26" presetClass="emph" presetSubtype="0" fill="hold" grpId="2" nodeType="withEffect">
                                  <p:stCondLst>
                                    <p:cond delay="2900"/>
                                  </p:stCondLst>
                                  <p:childTnLst>
                                    <p:animEffect transition="out" filter="fade">
                                      <p:cBhvr>
                                        <p:cTn id="104" dur="1000" tmFilter="0, 0; .2, .5; .8, .5; 1, 0"/>
                                        <p:tgtEl>
                                          <p:spTgt spid="195"/>
                                        </p:tgtEl>
                                      </p:cBhvr>
                                    </p:animEffect>
                                    <p:animScale>
                                      <p:cBhvr>
                                        <p:cTn id="105" dur="500" autoRev="1" fill="hold"/>
                                        <p:tgtEl>
                                          <p:spTgt spid="195"/>
                                        </p:tgtEl>
                                      </p:cBhvr>
                                      <p:by x="105000" y="105000"/>
                                    </p:animScale>
                                  </p:childTnLst>
                                </p:cTn>
                              </p:par>
                              <p:par>
                                <p:cTn id="106" presetID="26" presetClass="emph" presetSubtype="0" fill="hold" grpId="2" nodeType="withEffect">
                                  <p:stCondLst>
                                    <p:cond delay="3000"/>
                                  </p:stCondLst>
                                  <p:childTnLst>
                                    <p:animEffect transition="out" filter="fade">
                                      <p:cBhvr>
                                        <p:cTn id="107" dur="1000" tmFilter="0, 0; .2, .5; .8, .5; 1, 0"/>
                                        <p:tgtEl>
                                          <p:spTgt spid="196"/>
                                        </p:tgtEl>
                                      </p:cBhvr>
                                    </p:animEffect>
                                    <p:animScale>
                                      <p:cBhvr>
                                        <p:cTn id="108" dur="500" autoRev="1" fill="hold"/>
                                        <p:tgtEl>
                                          <p:spTgt spid="196"/>
                                        </p:tgtEl>
                                      </p:cBhvr>
                                      <p:by x="105000" y="105000"/>
                                    </p:animScale>
                                  </p:childTnLst>
                                </p:cTn>
                              </p:par>
                              <p:par>
                                <p:cTn id="109" presetID="26" presetClass="emph" presetSubtype="0" fill="hold" grpId="2" nodeType="withEffect">
                                  <p:stCondLst>
                                    <p:cond delay="3100"/>
                                  </p:stCondLst>
                                  <p:childTnLst>
                                    <p:animEffect transition="out" filter="fade">
                                      <p:cBhvr>
                                        <p:cTn id="110" dur="1000" tmFilter="0, 0; .2, .5; .8, .5; 1, 0"/>
                                        <p:tgtEl>
                                          <p:spTgt spid="227"/>
                                        </p:tgtEl>
                                      </p:cBhvr>
                                    </p:animEffect>
                                    <p:animScale>
                                      <p:cBhvr>
                                        <p:cTn id="111" dur="500" autoRev="1" fill="hold"/>
                                        <p:tgtEl>
                                          <p:spTgt spid="227"/>
                                        </p:tgtEl>
                                      </p:cBhvr>
                                      <p:by x="105000" y="105000"/>
                                    </p:animScale>
                                  </p:childTnLst>
                                </p:cTn>
                              </p:par>
                              <p:par>
                                <p:cTn id="112" presetID="26" presetClass="emph" presetSubtype="0" fill="hold" grpId="2" nodeType="withEffect">
                                  <p:stCondLst>
                                    <p:cond delay="3200"/>
                                  </p:stCondLst>
                                  <p:childTnLst>
                                    <p:animEffect transition="out" filter="fade">
                                      <p:cBhvr>
                                        <p:cTn id="113" dur="1000" tmFilter="0, 0; .2, .5; .8, .5; 1, 0"/>
                                        <p:tgtEl>
                                          <p:spTgt spid="63"/>
                                        </p:tgtEl>
                                      </p:cBhvr>
                                    </p:animEffect>
                                    <p:animScale>
                                      <p:cBhvr>
                                        <p:cTn id="114" dur="500" autoRev="1" fill="hold"/>
                                        <p:tgtEl>
                                          <p:spTgt spid="63"/>
                                        </p:tgtEl>
                                      </p:cBhvr>
                                      <p:by x="105000" y="105000"/>
                                    </p:animScale>
                                  </p:childTnLst>
                                </p:cTn>
                              </p:par>
                            </p:childTnLst>
                          </p:cTn>
                        </p:par>
                        <p:par>
                          <p:cTn id="115" fill="hold">
                            <p:stCondLst>
                              <p:cond delay="4200"/>
                            </p:stCondLst>
                            <p:childTnLst>
                              <p:par>
                                <p:cTn id="116" presetID="12" presetClass="entr" presetSubtype="8" fill="hold" nodeType="afterEffect">
                                  <p:stCondLst>
                                    <p:cond delay="0"/>
                                  </p:stCondLst>
                                  <p:childTnLst>
                                    <p:set>
                                      <p:cBhvr>
                                        <p:cTn id="117" dur="1" fill="hold">
                                          <p:stCondLst>
                                            <p:cond delay="0"/>
                                          </p:stCondLst>
                                        </p:cTn>
                                        <p:tgtEl>
                                          <p:spTgt spid="66"/>
                                        </p:tgtEl>
                                        <p:attrNameLst>
                                          <p:attrName>style.visibility</p:attrName>
                                        </p:attrNameLst>
                                      </p:cBhvr>
                                      <p:to>
                                        <p:strVal val="visible"/>
                                      </p:to>
                                    </p:set>
                                    <p:anim calcmode="lin" valueType="num">
                                      <p:cBhvr additive="base">
                                        <p:cTn id="118" dur="1000"/>
                                        <p:tgtEl>
                                          <p:spTgt spid="66"/>
                                        </p:tgtEl>
                                        <p:attrNameLst>
                                          <p:attrName>ppt_x</p:attrName>
                                        </p:attrNameLst>
                                      </p:cBhvr>
                                      <p:tavLst>
                                        <p:tav tm="0">
                                          <p:val>
                                            <p:strVal val="#ppt_x-#ppt_w*1.125000"/>
                                          </p:val>
                                        </p:tav>
                                        <p:tav tm="100000">
                                          <p:val>
                                            <p:strVal val="#ppt_x"/>
                                          </p:val>
                                        </p:tav>
                                      </p:tavLst>
                                    </p:anim>
                                    <p:animEffect transition="in" filter="wipe(right)">
                                      <p:cBhvr>
                                        <p:cTn id="119" dur="1000"/>
                                        <p:tgtEl>
                                          <p:spTgt spid="66"/>
                                        </p:tgtEl>
                                      </p:cBhvr>
                                    </p:animEffect>
                                  </p:childTnLst>
                                </p:cTn>
                              </p:par>
                              <p:par>
                                <p:cTn id="120" presetID="12" presetClass="entr" presetSubtype="8" fill="hold" nodeType="withEffect">
                                  <p:stCondLst>
                                    <p:cond delay="0"/>
                                  </p:stCondLst>
                                  <p:childTnLst>
                                    <p:set>
                                      <p:cBhvr>
                                        <p:cTn id="121" dur="1" fill="hold">
                                          <p:stCondLst>
                                            <p:cond delay="0"/>
                                          </p:stCondLst>
                                        </p:cTn>
                                        <p:tgtEl>
                                          <p:spTgt spid="2"/>
                                        </p:tgtEl>
                                        <p:attrNameLst>
                                          <p:attrName>style.visibility</p:attrName>
                                        </p:attrNameLst>
                                      </p:cBhvr>
                                      <p:to>
                                        <p:strVal val="visible"/>
                                      </p:to>
                                    </p:set>
                                    <p:anim calcmode="lin" valueType="num">
                                      <p:cBhvr additive="base">
                                        <p:cTn id="122" dur="500"/>
                                        <p:tgtEl>
                                          <p:spTgt spid="2"/>
                                        </p:tgtEl>
                                        <p:attrNameLst>
                                          <p:attrName>ppt_x</p:attrName>
                                        </p:attrNameLst>
                                      </p:cBhvr>
                                      <p:tavLst>
                                        <p:tav tm="0">
                                          <p:val>
                                            <p:strVal val="#ppt_x-#ppt_w*1.125000"/>
                                          </p:val>
                                        </p:tav>
                                        <p:tav tm="100000">
                                          <p:val>
                                            <p:strVal val="#ppt_x"/>
                                          </p:val>
                                        </p:tav>
                                      </p:tavLst>
                                    </p:anim>
                                    <p:animEffect transition="in" filter="wipe(right)">
                                      <p:cBhvr>
                                        <p:cTn id="123" dur="500"/>
                                        <p:tgtEl>
                                          <p:spTgt spid="2"/>
                                        </p:tgtEl>
                                      </p:cBhvr>
                                    </p:animEffect>
                                  </p:childTnLst>
                                </p:cTn>
                              </p:par>
                            </p:childTnLst>
                          </p:cTn>
                        </p:par>
                        <p:par>
                          <p:cTn id="124" fill="hold">
                            <p:stCondLst>
                              <p:cond delay="5200"/>
                            </p:stCondLst>
                            <p:childTnLst>
                              <p:par>
                                <p:cTn id="125" presetID="12" presetClass="entr" presetSubtype="8" fill="hold" nodeType="afterEffect">
                                  <p:stCondLst>
                                    <p:cond delay="0"/>
                                  </p:stCondLst>
                                  <p:childTnLst>
                                    <p:set>
                                      <p:cBhvr>
                                        <p:cTn id="126" dur="1" fill="hold">
                                          <p:stCondLst>
                                            <p:cond delay="0"/>
                                          </p:stCondLst>
                                        </p:cTn>
                                        <p:tgtEl>
                                          <p:spTgt spid="79"/>
                                        </p:tgtEl>
                                        <p:attrNameLst>
                                          <p:attrName>style.visibility</p:attrName>
                                        </p:attrNameLst>
                                      </p:cBhvr>
                                      <p:to>
                                        <p:strVal val="visible"/>
                                      </p:to>
                                    </p:set>
                                    <p:anim calcmode="lin" valueType="num">
                                      <p:cBhvr additive="base">
                                        <p:cTn id="127" dur="1000"/>
                                        <p:tgtEl>
                                          <p:spTgt spid="79"/>
                                        </p:tgtEl>
                                        <p:attrNameLst>
                                          <p:attrName>ppt_x</p:attrName>
                                        </p:attrNameLst>
                                      </p:cBhvr>
                                      <p:tavLst>
                                        <p:tav tm="0">
                                          <p:val>
                                            <p:strVal val="#ppt_x-#ppt_w*1.125000"/>
                                          </p:val>
                                        </p:tav>
                                        <p:tav tm="100000">
                                          <p:val>
                                            <p:strVal val="#ppt_x"/>
                                          </p:val>
                                        </p:tav>
                                      </p:tavLst>
                                    </p:anim>
                                    <p:animEffect transition="in" filter="wipe(right)">
                                      <p:cBhvr>
                                        <p:cTn id="128" dur="1000"/>
                                        <p:tgtEl>
                                          <p:spTgt spid="79"/>
                                        </p:tgtEl>
                                      </p:cBhvr>
                                    </p:animEffect>
                                  </p:childTnLst>
                                </p:cTn>
                              </p:par>
                              <p:par>
                                <p:cTn id="129" presetID="12" presetClass="entr" presetSubtype="8" fill="hold" nodeType="withEffect">
                                  <p:stCondLst>
                                    <p:cond delay="0"/>
                                  </p:stCondLst>
                                  <p:childTnLst>
                                    <p:set>
                                      <p:cBhvr>
                                        <p:cTn id="130" dur="1" fill="hold">
                                          <p:stCondLst>
                                            <p:cond delay="0"/>
                                          </p:stCondLst>
                                        </p:cTn>
                                        <p:tgtEl>
                                          <p:spTgt spid="83"/>
                                        </p:tgtEl>
                                        <p:attrNameLst>
                                          <p:attrName>style.visibility</p:attrName>
                                        </p:attrNameLst>
                                      </p:cBhvr>
                                      <p:to>
                                        <p:strVal val="visible"/>
                                      </p:to>
                                    </p:set>
                                    <p:anim calcmode="lin" valueType="num">
                                      <p:cBhvr additive="base">
                                        <p:cTn id="131" dur="500"/>
                                        <p:tgtEl>
                                          <p:spTgt spid="83"/>
                                        </p:tgtEl>
                                        <p:attrNameLst>
                                          <p:attrName>ppt_x</p:attrName>
                                        </p:attrNameLst>
                                      </p:cBhvr>
                                      <p:tavLst>
                                        <p:tav tm="0">
                                          <p:val>
                                            <p:strVal val="#ppt_x-#ppt_w*1.125000"/>
                                          </p:val>
                                        </p:tav>
                                        <p:tav tm="100000">
                                          <p:val>
                                            <p:strVal val="#ppt_x"/>
                                          </p:val>
                                        </p:tav>
                                      </p:tavLst>
                                    </p:anim>
                                    <p:animEffect transition="in" filter="wipe(right)">
                                      <p:cBhvr>
                                        <p:cTn id="132" dur="500"/>
                                        <p:tgtEl>
                                          <p:spTgt spid="83"/>
                                        </p:tgtEl>
                                      </p:cBhvr>
                                    </p:animEffect>
                                  </p:childTnLst>
                                </p:cTn>
                              </p:par>
                            </p:childTnLst>
                          </p:cTn>
                        </p:par>
                        <p:par>
                          <p:cTn id="133" fill="hold">
                            <p:stCondLst>
                              <p:cond delay="6200"/>
                            </p:stCondLst>
                            <p:childTnLst>
                              <p:par>
                                <p:cTn id="134" presetID="12" presetClass="entr" presetSubtype="8" fill="hold" nodeType="afterEffect">
                                  <p:stCondLst>
                                    <p:cond delay="0"/>
                                  </p:stCondLst>
                                  <p:childTnLst>
                                    <p:set>
                                      <p:cBhvr>
                                        <p:cTn id="135" dur="1" fill="hold">
                                          <p:stCondLst>
                                            <p:cond delay="0"/>
                                          </p:stCondLst>
                                        </p:cTn>
                                        <p:tgtEl>
                                          <p:spTgt spid="88"/>
                                        </p:tgtEl>
                                        <p:attrNameLst>
                                          <p:attrName>style.visibility</p:attrName>
                                        </p:attrNameLst>
                                      </p:cBhvr>
                                      <p:to>
                                        <p:strVal val="visible"/>
                                      </p:to>
                                    </p:set>
                                    <p:anim calcmode="lin" valueType="num">
                                      <p:cBhvr additive="base">
                                        <p:cTn id="136" dur="1000"/>
                                        <p:tgtEl>
                                          <p:spTgt spid="88"/>
                                        </p:tgtEl>
                                        <p:attrNameLst>
                                          <p:attrName>ppt_x</p:attrName>
                                        </p:attrNameLst>
                                      </p:cBhvr>
                                      <p:tavLst>
                                        <p:tav tm="0">
                                          <p:val>
                                            <p:strVal val="#ppt_x-#ppt_w*1.125000"/>
                                          </p:val>
                                        </p:tav>
                                        <p:tav tm="100000">
                                          <p:val>
                                            <p:strVal val="#ppt_x"/>
                                          </p:val>
                                        </p:tav>
                                      </p:tavLst>
                                    </p:anim>
                                    <p:animEffect transition="in" filter="wipe(right)">
                                      <p:cBhvr>
                                        <p:cTn id="137" dur="1000"/>
                                        <p:tgtEl>
                                          <p:spTgt spid="88"/>
                                        </p:tgtEl>
                                      </p:cBhvr>
                                    </p:animEffect>
                                  </p:childTnLst>
                                </p:cTn>
                              </p:par>
                              <p:par>
                                <p:cTn id="138" presetID="12" presetClass="entr" presetSubtype="8" fill="hold" nodeType="withEffect">
                                  <p:stCondLst>
                                    <p:cond delay="0"/>
                                  </p:stCondLst>
                                  <p:childTnLst>
                                    <p:set>
                                      <p:cBhvr>
                                        <p:cTn id="139" dur="1" fill="hold">
                                          <p:stCondLst>
                                            <p:cond delay="0"/>
                                          </p:stCondLst>
                                        </p:cTn>
                                        <p:tgtEl>
                                          <p:spTgt spid="92"/>
                                        </p:tgtEl>
                                        <p:attrNameLst>
                                          <p:attrName>style.visibility</p:attrName>
                                        </p:attrNameLst>
                                      </p:cBhvr>
                                      <p:to>
                                        <p:strVal val="visible"/>
                                      </p:to>
                                    </p:set>
                                    <p:anim calcmode="lin" valueType="num">
                                      <p:cBhvr additive="base">
                                        <p:cTn id="140" dur="500"/>
                                        <p:tgtEl>
                                          <p:spTgt spid="92"/>
                                        </p:tgtEl>
                                        <p:attrNameLst>
                                          <p:attrName>ppt_x</p:attrName>
                                        </p:attrNameLst>
                                      </p:cBhvr>
                                      <p:tavLst>
                                        <p:tav tm="0">
                                          <p:val>
                                            <p:strVal val="#ppt_x-#ppt_w*1.125000"/>
                                          </p:val>
                                        </p:tav>
                                        <p:tav tm="100000">
                                          <p:val>
                                            <p:strVal val="#ppt_x"/>
                                          </p:val>
                                        </p:tav>
                                      </p:tavLst>
                                    </p:anim>
                                    <p:animEffect transition="in" filter="wipe(right)">
                                      <p:cBhvr>
                                        <p:cTn id="141" dur="500"/>
                                        <p:tgtEl>
                                          <p:spTgt spid="92"/>
                                        </p:tgtEl>
                                      </p:cBhvr>
                                    </p:animEffect>
                                  </p:childTnLst>
                                </p:cTn>
                              </p:par>
                            </p:childTnLst>
                          </p:cTn>
                        </p:par>
                        <p:par>
                          <p:cTn id="142" fill="hold">
                            <p:stCondLst>
                              <p:cond delay="7200"/>
                            </p:stCondLst>
                            <p:childTnLst>
                              <p:par>
                                <p:cTn id="143" presetID="12" presetClass="entr" presetSubtype="8" fill="hold" nodeType="afterEffect">
                                  <p:stCondLst>
                                    <p:cond delay="0"/>
                                  </p:stCondLst>
                                  <p:childTnLst>
                                    <p:set>
                                      <p:cBhvr>
                                        <p:cTn id="144" dur="1" fill="hold">
                                          <p:stCondLst>
                                            <p:cond delay="0"/>
                                          </p:stCondLst>
                                        </p:cTn>
                                        <p:tgtEl>
                                          <p:spTgt spid="97"/>
                                        </p:tgtEl>
                                        <p:attrNameLst>
                                          <p:attrName>style.visibility</p:attrName>
                                        </p:attrNameLst>
                                      </p:cBhvr>
                                      <p:to>
                                        <p:strVal val="visible"/>
                                      </p:to>
                                    </p:set>
                                    <p:anim calcmode="lin" valueType="num">
                                      <p:cBhvr additive="base">
                                        <p:cTn id="145" dur="1000"/>
                                        <p:tgtEl>
                                          <p:spTgt spid="97"/>
                                        </p:tgtEl>
                                        <p:attrNameLst>
                                          <p:attrName>ppt_x</p:attrName>
                                        </p:attrNameLst>
                                      </p:cBhvr>
                                      <p:tavLst>
                                        <p:tav tm="0">
                                          <p:val>
                                            <p:strVal val="#ppt_x-#ppt_w*1.125000"/>
                                          </p:val>
                                        </p:tav>
                                        <p:tav tm="100000">
                                          <p:val>
                                            <p:strVal val="#ppt_x"/>
                                          </p:val>
                                        </p:tav>
                                      </p:tavLst>
                                    </p:anim>
                                    <p:animEffect transition="in" filter="wipe(right)">
                                      <p:cBhvr>
                                        <p:cTn id="146" dur="1000"/>
                                        <p:tgtEl>
                                          <p:spTgt spid="97"/>
                                        </p:tgtEl>
                                      </p:cBhvr>
                                    </p:animEffect>
                                  </p:childTnLst>
                                </p:cTn>
                              </p:par>
                              <p:par>
                                <p:cTn id="147" presetID="12" presetClass="entr" presetSubtype="8" fill="hold" nodeType="withEffect">
                                  <p:stCondLst>
                                    <p:cond delay="0"/>
                                  </p:stCondLst>
                                  <p:childTnLst>
                                    <p:set>
                                      <p:cBhvr>
                                        <p:cTn id="148" dur="1" fill="hold">
                                          <p:stCondLst>
                                            <p:cond delay="0"/>
                                          </p:stCondLst>
                                        </p:cTn>
                                        <p:tgtEl>
                                          <p:spTgt spid="101"/>
                                        </p:tgtEl>
                                        <p:attrNameLst>
                                          <p:attrName>style.visibility</p:attrName>
                                        </p:attrNameLst>
                                      </p:cBhvr>
                                      <p:to>
                                        <p:strVal val="visible"/>
                                      </p:to>
                                    </p:set>
                                    <p:anim calcmode="lin" valueType="num">
                                      <p:cBhvr additive="base">
                                        <p:cTn id="149" dur="500"/>
                                        <p:tgtEl>
                                          <p:spTgt spid="101"/>
                                        </p:tgtEl>
                                        <p:attrNameLst>
                                          <p:attrName>ppt_x</p:attrName>
                                        </p:attrNameLst>
                                      </p:cBhvr>
                                      <p:tavLst>
                                        <p:tav tm="0">
                                          <p:val>
                                            <p:strVal val="#ppt_x-#ppt_w*1.125000"/>
                                          </p:val>
                                        </p:tav>
                                        <p:tav tm="100000">
                                          <p:val>
                                            <p:strVal val="#ppt_x"/>
                                          </p:val>
                                        </p:tav>
                                      </p:tavLst>
                                    </p:anim>
                                    <p:animEffect transition="in" filter="wipe(right)">
                                      <p:cBhvr>
                                        <p:cTn id="150" dur="500"/>
                                        <p:tgtEl>
                                          <p:spTgt spid="101"/>
                                        </p:tgtEl>
                                      </p:cBhvr>
                                    </p:animEffect>
                                  </p:childTnLst>
                                </p:cTn>
                              </p:par>
                            </p:childTnLst>
                          </p:cTn>
                        </p:par>
                        <p:par>
                          <p:cTn id="151" fill="hold">
                            <p:stCondLst>
                              <p:cond delay="8200"/>
                            </p:stCondLst>
                            <p:childTnLst>
                              <p:par>
                                <p:cTn id="152" presetID="12" presetClass="entr" presetSubtype="8" fill="hold" nodeType="afterEffect">
                                  <p:stCondLst>
                                    <p:cond delay="0"/>
                                  </p:stCondLst>
                                  <p:childTnLst>
                                    <p:set>
                                      <p:cBhvr>
                                        <p:cTn id="153" dur="1" fill="hold">
                                          <p:stCondLst>
                                            <p:cond delay="0"/>
                                          </p:stCondLst>
                                        </p:cTn>
                                        <p:tgtEl>
                                          <p:spTgt spid="107"/>
                                        </p:tgtEl>
                                        <p:attrNameLst>
                                          <p:attrName>style.visibility</p:attrName>
                                        </p:attrNameLst>
                                      </p:cBhvr>
                                      <p:to>
                                        <p:strVal val="visible"/>
                                      </p:to>
                                    </p:set>
                                    <p:anim calcmode="lin" valueType="num">
                                      <p:cBhvr additive="base">
                                        <p:cTn id="154" dur="1000"/>
                                        <p:tgtEl>
                                          <p:spTgt spid="107"/>
                                        </p:tgtEl>
                                        <p:attrNameLst>
                                          <p:attrName>ppt_x</p:attrName>
                                        </p:attrNameLst>
                                      </p:cBhvr>
                                      <p:tavLst>
                                        <p:tav tm="0">
                                          <p:val>
                                            <p:strVal val="#ppt_x-#ppt_w*1.125000"/>
                                          </p:val>
                                        </p:tav>
                                        <p:tav tm="100000">
                                          <p:val>
                                            <p:strVal val="#ppt_x"/>
                                          </p:val>
                                        </p:tav>
                                      </p:tavLst>
                                    </p:anim>
                                    <p:animEffect transition="in" filter="wipe(right)">
                                      <p:cBhvr>
                                        <p:cTn id="155" dur="1000"/>
                                        <p:tgtEl>
                                          <p:spTgt spid="107"/>
                                        </p:tgtEl>
                                      </p:cBhvr>
                                    </p:animEffect>
                                  </p:childTnLst>
                                </p:cTn>
                              </p:par>
                              <p:par>
                                <p:cTn id="156" presetID="12" presetClass="entr" presetSubtype="8" fill="hold" nodeType="withEffect">
                                  <p:stCondLst>
                                    <p:cond delay="0"/>
                                  </p:stCondLst>
                                  <p:childTnLst>
                                    <p:set>
                                      <p:cBhvr>
                                        <p:cTn id="157" dur="1" fill="hold">
                                          <p:stCondLst>
                                            <p:cond delay="0"/>
                                          </p:stCondLst>
                                        </p:cTn>
                                        <p:tgtEl>
                                          <p:spTgt spid="111"/>
                                        </p:tgtEl>
                                        <p:attrNameLst>
                                          <p:attrName>style.visibility</p:attrName>
                                        </p:attrNameLst>
                                      </p:cBhvr>
                                      <p:to>
                                        <p:strVal val="visible"/>
                                      </p:to>
                                    </p:set>
                                    <p:anim calcmode="lin" valueType="num">
                                      <p:cBhvr additive="base">
                                        <p:cTn id="158" dur="500"/>
                                        <p:tgtEl>
                                          <p:spTgt spid="111"/>
                                        </p:tgtEl>
                                        <p:attrNameLst>
                                          <p:attrName>ppt_x</p:attrName>
                                        </p:attrNameLst>
                                      </p:cBhvr>
                                      <p:tavLst>
                                        <p:tav tm="0">
                                          <p:val>
                                            <p:strVal val="#ppt_x-#ppt_w*1.125000"/>
                                          </p:val>
                                        </p:tav>
                                        <p:tav tm="100000">
                                          <p:val>
                                            <p:strVal val="#ppt_x"/>
                                          </p:val>
                                        </p:tav>
                                      </p:tavLst>
                                    </p:anim>
                                    <p:animEffect transition="in" filter="wipe(right)">
                                      <p:cBhvr>
                                        <p:cTn id="159"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animBg="1"/>
      <p:bldP spid="183" grpId="1" animBg="1"/>
      <p:bldP spid="183" grpId="2" animBg="1"/>
      <p:bldP spid="186" grpId="0" animBg="1"/>
      <p:bldP spid="186" grpId="1" animBg="1"/>
      <p:bldP spid="186" grpId="2" animBg="1"/>
      <p:bldP spid="187" grpId="0" animBg="1"/>
      <p:bldP spid="187" grpId="1" animBg="1"/>
      <p:bldP spid="187" grpId="2" animBg="1"/>
      <p:bldP spid="188" grpId="0" animBg="1"/>
      <p:bldP spid="188" grpId="1" animBg="1"/>
      <p:bldP spid="188" grpId="2" animBg="1"/>
      <p:bldP spid="189" grpId="0" animBg="1"/>
      <p:bldP spid="189" grpId="1" animBg="1"/>
      <p:bldP spid="189" grpId="2" animBg="1"/>
      <p:bldP spid="190" grpId="0" animBg="1"/>
      <p:bldP spid="190" grpId="1" animBg="1"/>
      <p:bldP spid="190" grpId="2" animBg="1"/>
      <p:bldP spid="191" grpId="0" animBg="1"/>
      <p:bldP spid="191" grpId="1" animBg="1"/>
      <p:bldP spid="191" grpId="2" animBg="1"/>
      <p:bldP spid="192" grpId="0" animBg="1"/>
      <p:bldP spid="192" grpId="1" animBg="1"/>
      <p:bldP spid="192" grpId="2" animBg="1"/>
      <p:bldP spid="193" grpId="0" animBg="1"/>
      <p:bldP spid="193" grpId="1" animBg="1"/>
      <p:bldP spid="193" grpId="2" animBg="1"/>
      <p:bldP spid="195" grpId="0" animBg="1"/>
      <p:bldP spid="195" grpId="1" animBg="1"/>
      <p:bldP spid="195" grpId="2" animBg="1"/>
      <p:bldP spid="196" grpId="0" animBg="1"/>
      <p:bldP spid="196" grpId="1" animBg="1"/>
      <p:bldP spid="196" grpId="2" animBg="1"/>
      <p:bldP spid="227" grpId="0" animBg="1"/>
      <p:bldP spid="227" grpId="1" animBg="1"/>
      <p:bldP spid="227" grpId="2" animBg="1"/>
      <p:bldP spid="63" grpId="0" animBg="1"/>
      <p:bldP spid="63" grpId="1" animBg="1"/>
      <p:bldP spid="63" grpId="2"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淘宝网Chenying0907出品 11"/>
          <p:cNvSpPr/>
          <p:nvPr/>
        </p:nvSpPr>
        <p:spPr>
          <a:xfrm>
            <a:off x="4824574" y="1959902"/>
            <a:ext cx="53020" cy="307842"/>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淘宝网Chenying0907出品 12"/>
          <p:cNvSpPr txBox="1"/>
          <p:nvPr/>
        </p:nvSpPr>
        <p:spPr>
          <a:xfrm>
            <a:off x="4953794" y="1959902"/>
            <a:ext cx="2307182" cy="369332"/>
          </a:xfrm>
          <a:prstGeom prst="rect">
            <a:avLst/>
          </a:prstGeom>
          <a:noFill/>
        </p:spPr>
        <p:txBody>
          <a:bodyPr wrap="square" rtlCol="0">
            <a:spAutoFit/>
          </a:bodyPr>
          <a:lstStyle/>
          <a:p>
            <a:pPr algn="l"/>
            <a:r>
              <a:rPr lang="zh-CN" altLang="en-US" dirty="0">
                <a:solidFill>
                  <a:srgbClr val="E87071"/>
                </a:solidFill>
                <a:latin typeface="方正正纤黑简体" panose="02000000000000000000" pitchFamily="2" charset="-122"/>
                <a:ea typeface="方正正纤黑简体" panose="02000000000000000000" pitchFamily="2" charset="-122"/>
              </a:rPr>
              <a:t>产品名称</a:t>
            </a:r>
          </a:p>
        </p:txBody>
      </p:sp>
      <p:sp>
        <p:nvSpPr>
          <p:cNvPr id="14" name="Content Placeholder 2"/>
          <p:cNvSpPr txBox="1">
            <a:spLocks/>
          </p:cNvSpPr>
          <p:nvPr/>
        </p:nvSpPr>
        <p:spPr>
          <a:xfrm>
            <a:off x="4725194" y="2480798"/>
            <a:ext cx="3546094" cy="1156877"/>
          </a:xfrm>
          <a:prstGeom prst="rect">
            <a:avLst/>
          </a:prstGeom>
        </p:spPr>
        <p:txBody>
          <a:bodyPr vert="horz" lIns="91456" tIns="45728" rIns="91456" bIns="4572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spcBef>
                <a:spcPts val="0"/>
              </a:spcBef>
              <a:buNone/>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id-ID" altLang="zh-CN" sz="1000" b="0" dirty="0">
              <a:solidFill>
                <a:schemeClr val="tx1">
                  <a:lumMod val="75000"/>
                  <a:lumOff val="25000"/>
                </a:schemeClr>
              </a:solidFill>
              <a:latin typeface="方正正纤黑简体" panose="02000000000000000000" pitchFamily="2" charset="-122"/>
              <a:ea typeface="方正正纤黑简体" panose="02000000000000000000" pitchFamily="2" charset="-122"/>
              <a:cs typeface="Open Sans Light" pitchFamily="34" charset="0"/>
            </a:endParaRPr>
          </a:p>
        </p:txBody>
      </p:sp>
      <p:sp>
        <p:nvSpPr>
          <p:cNvPr id="15" name="淘宝网Chenying0907出品 27"/>
          <p:cNvSpPr/>
          <p:nvPr/>
        </p:nvSpPr>
        <p:spPr>
          <a:xfrm>
            <a:off x="6635471" y="3715544"/>
            <a:ext cx="1406480" cy="367372"/>
          </a:xfrm>
          <a:prstGeom prst="roundRect">
            <a:avLst>
              <a:gd name="adj" fmla="val 27969"/>
            </a:avLst>
          </a:prstGeom>
          <a:solidFill>
            <a:srgbClr val="FFB850"/>
          </a:solidFill>
          <a:ln w="25400">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algn="ctr"/>
            <a:r>
              <a:rPr lang="en-US" altLang="zh-CN" dirty="0">
                <a:solidFill>
                  <a:schemeClr val="bg1"/>
                </a:solidFill>
                <a:latin typeface="Agency FB" panose="020B0503020202020204" pitchFamily="34" charset="0"/>
              </a:rPr>
              <a:t>More Details</a:t>
            </a:r>
          </a:p>
        </p:txBody>
      </p:sp>
      <p:grpSp>
        <p:nvGrpSpPr>
          <p:cNvPr id="2" name="淘宝网Chenying0907出品 1"/>
          <p:cNvGrpSpPr/>
          <p:nvPr/>
        </p:nvGrpSpPr>
        <p:grpSpPr>
          <a:xfrm>
            <a:off x="579700" y="1734344"/>
            <a:ext cx="4042103" cy="2438625"/>
            <a:chOff x="653680" y="1763827"/>
            <a:chExt cx="4042103" cy="2438625"/>
          </a:xfrm>
          <a:effectLst>
            <a:outerShdw blurRad="254000" sx="105000" sy="105000" algn="ctr" rotWithShape="0">
              <a:prstClr val="black">
                <a:alpha val="50000"/>
              </a:prstClr>
            </a:outerShdw>
          </a:effectLst>
        </p:grpSpPr>
        <p:pic>
          <p:nvPicPr>
            <p:cNvPr id="19" name="淘宝网Chenying0907出品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53680" y="1763827"/>
              <a:ext cx="4042103" cy="2438625"/>
            </a:xfrm>
            <a:prstGeom prst="rect">
              <a:avLst/>
            </a:prstGeom>
            <a:effectLst>
              <a:outerShdw blurRad="508000" dist="596900" dir="3600000" sx="89000" sy="89000" algn="tl" rotWithShape="0">
                <a:prstClr val="black">
                  <a:alpha val="23000"/>
                </a:prstClr>
              </a:outerShdw>
            </a:effectLst>
          </p:spPr>
        </p:pic>
        <p:sp>
          <p:nvSpPr>
            <p:cNvPr id="20" name="淘宝网Chenying0907出品 19"/>
            <p:cNvSpPr/>
            <p:nvPr/>
          </p:nvSpPr>
          <p:spPr>
            <a:xfrm>
              <a:off x="1231847" y="2038749"/>
              <a:ext cx="2825140" cy="1812354"/>
            </a:xfrm>
            <a:prstGeom prst="rect">
              <a:avLst/>
            </a:prstGeom>
            <a:blipFill>
              <a:blip r:embed="rId4" cstate="screen">
                <a:extLst>
                  <a:ext uri="{28A0092B-C50C-407E-A947-70E740481C1C}">
                    <a14:useLocalDpi xmlns:a14="http://schemas.microsoft.com/office/drawing/2010/main"/>
                  </a:ext>
                </a:extLst>
              </a:blip>
              <a:stretch>
                <a:fillRect/>
              </a:stretch>
            </a:blipFill>
            <a:ln>
              <a:noFill/>
            </a:ln>
            <a:effectLst>
              <a:outerShdw blurRad="508000" dist="596900" dir="3600000" sx="89000" sy="89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华文细黑" panose="02010600040101010101" pitchFamily="2" charset="-122"/>
              </a:endParaRPr>
            </a:p>
          </p:txBody>
        </p:sp>
      </p:grpSp>
      <p:sp>
        <p:nvSpPr>
          <p:cNvPr id="22" name="淘宝网Chenying0907出品 3"/>
          <p:cNvSpPr>
            <a:spLocks noChangeArrowheads="1"/>
          </p:cNvSpPr>
          <p:nvPr/>
        </p:nvSpPr>
        <p:spPr bwMode="auto">
          <a:xfrm>
            <a:off x="3964751" y="324000"/>
            <a:ext cx="1170837"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产品概述</a:t>
            </a:r>
          </a:p>
        </p:txBody>
      </p:sp>
    </p:spTree>
    <p:extLst>
      <p:ext uri="{BB962C8B-B14F-4D97-AF65-F5344CB8AC3E}">
        <p14:creationId xmlns:p14="http://schemas.microsoft.com/office/powerpoint/2010/main" val="36618596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22" presetClass="entr" presetSubtype="8" fill="hold" grpId="0" nodeType="withEffect">
                                  <p:stCondLst>
                                    <p:cond delay="75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25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900"/>
                            </p:stCondLst>
                            <p:childTnLst>
                              <p:par>
                                <p:cTn id="20" presetID="22" presetClass="entr" presetSubtype="1"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up)">
                                      <p:cBhvr>
                                        <p:cTn id="22" dur="1000"/>
                                        <p:tgtEl>
                                          <p:spTgt spid="14"/>
                                        </p:tgtEl>
                                      </p:cBhvr>
                                    </p:animEffect>
                                  </p:childTnLst>
                                </p:cTn>
                              </p:par>
                            </p:childTnLst>
                          </p:cTn>
                        </p:par>
                        <p:par>
                          <p:cTn id="23" fill="hold">
                            <p:stCondLst>
                              <p:cond delay="2900"/>
                            </p:stCondLst>
                            <p:childTnLst>
                              <p:par>
                                <p:cTn id="24" presetID="25"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27"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28"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29" dur="1000" fill="hold"/>
                                        <p:tgtEl>
                                          <p:spTgt spid="15"/>
                                        </p:tgtEl>
                                        <p:attrNameLst>
                                          <p:attrName>ppt_h</p:attrName>
                                        </p:attrNameLst>
                                      </p:cBhvr>
                                      <p:tavLst>
                                        <p:tav tm="0">
                                          <p:val>
                                            <p:strVal val="#ppt_h"/>
                                          </p:val>
                                        </p:tav>
                                        <p:tav tm="100000">
                                          <p:val>
                                            <p:strVal val="#ppt_h"/>
                                          </p:val>
                                        </p:tav>
                                      </p:tavLst>
                                    </p:anim>
                                    <p:anim calcmode="lin" valueType="num">
                                      <p:cBhvr>
                                        <p:cTn id="30"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1"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2"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33" dur="1000" decel="50000">
                                          <p:stCondLst>
                                            <p:cond delay="0"/>
                                          </p:stCondLst>
                                        </p:cTn>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淘宝网Chenying0907出品 3"/>
          <p:cNvGrpSpPr/>
          <p:nvPr/>
        </p:nvGrpSpPr>
        <p:grpSpPr>
          <a:xfrm>
            <a:off x="1355426" y="1157702"/>
            <a:ext cx="1795257" cy="3344124"/>
            <a:chOff x="1806920" y="1333321"/>
            <a:chExt cx="2393261" cy="4458058"/>
          </a:xfrm>
        </p:grpSpPr>
        <p:sp>
          <p:nvSpPr>
            <p:cNvPr id="11" name="淘宝网Chenying0907出品 10"/>
            <p:cNvSpPr/>
            <p:nvPr/>
          </p:nvSpPr>
          <p:spPr>
            <a:xfrm rot="5400000">
              <a:off x="1806921" y="1333320"/>
              <a:ext cx="832730" cy="832731"/>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FFB850"/>
            </a:solidFill>
            <a:ln>
              <a:noFill/>
            </a:ln>
            <a:effectLst>
              <a:outerShdw blurRad="1397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淘宝网Chenying0907出品 12"/>
            <p:cNvSpPr/>
            <p:nvPr/>
          </p:nvSpPr>
          <p:spPr>
            <a:xfrm rot="5400000" flipH="1" flipV="1">
              <a:off x="3367451" y="4958648"/>
              <a:ext cx="832730" cy="832731"/>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FFB850"/>
            </a:solidFill>
            <a:ln>
              <a:noFill/>
            </a:ln>
            <a:effectLst>
              <a:outerShdw blurRad="1397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对角圆角淘宝网Chenying0907出品 4"/>
          <p:cNvSpPr/>
          <p:nvPr/>
        </p:nvSpPr>
        <p:spPr>
          <a:xfrm rot="5400000">
            <a:off x="701592" y="2055274"/>
            <a:ext cx="3101493" cy="1548888"/>
          </a:xfrm>
          <a:prstGeom prst="round2DiagRect">
            <a:avLst>
              <a:gd name="adj1" fmla="val 22105"/>
              <a:gd name="adj2" fmla="val 0"/>
            </a:avLst>
          </a:prstGeom>
          <a:pattFill prst="dkDnDiag">
            <a:fgClr>
              <a:srgbClr val="EEEEEE"/>
            </a:fgClr>
            <a:bgClr>
              <a:srgbClr val="F9F9F9"/>
            </a:bgClr>
          </a:pattFill>
          <a:ln w="15875">
            <a:gradFill flip="none" rotWithShape="1">
              <a:gsLst>
                <a:gs pos="0">
                  <a:schemeClr val="bg1"/>
                </a:gs>
                <a:gs pos="100000">
                  <a:srgbClr val="E2E2E2"/>
                </a:gs>
              </a:gsLst>
              <a:lin ang="2700000" scaled="1"/>
              <a:tileRect/>
            </a:gradFill>
          </a:ln>
          <a:effectLst>
            <a:outerShdw blurRad="1905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淘宝网Chenying0907出品 16"/>
          <p:cNvGrpSpPr/>
          <p:nvPr/>
        </p:nvGrpSpPr>
        <p:grpSpPr>
          <a:xfrm>
            <a:off x="1596095" y="1518518"/>
            <a:ext cx="1312488" cy="447710"/>
            <a:chOff x="1873440" y="1872194"/>
            <a:chExt cx="1749680" cy="596843"/>
          </a:xfrm>
        </p:grpSpPr>
        <p:pic>
          <p:nvPicPr>
            <p:cNvPr id="15" name="图片 14"/>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a:off x="1873440" y="1872194"/>
              <a:ext cx="1749680" cy="92018"/>
            </a:xfrm>
            <a:prstGeom prst="rect">
              <a:avLst/>
            </a:prstGeom>
          </p:spPr>
        </p:pic>
        <p:pic>
          <p:nvPicPr>
            <p:cNvPr id="16" name="图片 15"/>
            <p:cNvPicPr>
              <a:picLocks noChangeAspect="1"/>
            </p:cNvPicPr>
            <p:nvPr/>
          </p:nvPicPr>
          <p:blipFill rotWithShape="1">
            <a:blip r:embed="rId5" cstate="screen">
              <a:extLst>
                <a:ext uri="{BEBA8EAE-BF5A-486C-A8C5-ECC9F3942E4B}">
                  <a14:imgProps xmlns:a14="http://schemas.microsoft.com/office/drawing/2010/main">
                    <a14:imgLayer r:embed="rId6">
                      <a14:imgEffect>
                        <a14:colorTemperature colorTemp="20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flipV="1">
              <a:off x="1873440" y="2377019"/>
              <a:ext cx="1749680" cy="92018"/>
            </a:xfrm>
            <a:prstGeom prst="rect">
              <a:avLst/>
            </a:prstGeom>
          </p:spPr>
        </p:pic>
      </p:grpSp>
      <p:grpSp>
        <p:nvGrpSpPr>
          <p:cNvPr id="18" name="淘宝网Chenying0907出品 17"/>
          <p:cNvGrpSpPr/>
          <p:nvPr/>
        </p:nvGrpSpPr>
        <p:grpSpPr>
          <a:xfrm>
            <a:off x="1596095" y="3653314"/>
            <a:ext cx="1312488" cy="447710"/>
            <a:chOff x="1873440" y="1872194"/>
            <a:chExt cx="1749680" cy="596843"/>
          </a:xfrm>
        </p:grpSpPr>
        <p:pic>
          <p:nvPicPr>
            <p:cNvPr id="19" name="图片 18"/>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a:off x="1873440" y="1872194"/>
              <a:ext cx="1749680" cy="92018"/>
            </a:xfrm>
            <a:prstGeom prst="rect">
              <a:avLst/>
            </a:prstGeom>
          </p:spPr>
        </p:pic>
        <p:pic>
          <p:nvPicPr>
            <p:cNvPr id="20" name="图片 19"/>
            <p:cNvPicPr>
              <a:picLocks noChangeAspect="1"/>
            </p:cNvPicPr>
            <p:nvPr/>
          </p:nvPicPr>
          <p:blipFill rotWithShape="1">
            <a:blip r:embed="rId5" cstate="screen">
              <a:extLst>
                <a:ext uri="{BEBA8EAE-BF5A-486C-A8C5-ECC9F3942E4B}">
                  <a14:imgProps xmlns:a14="http://schemas.microsoft.com/office/drawing/2010/main">
                    <a14:imgLayer r:embed="rId6">
                      <a14:imgEffect>
                        <a14:colorTemperature colorTemp="20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flipV="1">
              <a:off x="1873440" y="2377019"/>
              <a:ext cx="1749680" cy="92018"/>
            </a:xfrm>
            <a:prstGeom prst="rect">
              <a:avLst/>
            </a:prstGeom>
          </p:spPr>
        </p:pic>
      </p:grpSp>
      <p:sp>
        <p:nvSpPr>
          <p:cNvPr id="22" name="淘宝网Chenying0907出品 21"/>
          <p:cNvSpPr txBox="1"/>
          <p:nvPr/>
        </p:nvSpPr>
        <p:spPr>
          <a:xfrm>
            <a:off x="2012347" y="1527571"/>
            <a:ext cx="479984" cy="461665"/>
          </a:xfrm>
          <a:prstGeom prst="rect">
            <a:avLst/>
          </a:prstGeom>
          <a:noFill/>
        </p:spPr>
        <p:txBody>
          <a:bodyPr wrap="square" rtlCol="0">
            <a:spAutoFit/>
          </a:bodyPr>
          <a:lstStyle/>
          <a:p>
            <a:pPr algn="ctr"/>
            <a:r>
              <a:rPr lang="en-US" altLang="zh-CN" sz="2400" dirty="0">
                <a:solidFill>
                  <a:srgbClr val="FFB850"/>
                </a:solidFill>
                <a:latin typeface="Agency FB" panose="020B0503020202020204" pitchFamily="34" charset="0"/>
              </a:rPr>
              <a:t>01</a:t>
            </a:r>
            <a:endParaRPr lang="zh-CN" altLang="en-US" sz="2400" dirty="0">
              <a:solidFill>
                <a:srgbClr val="FFB850"/>
              </a:solidFill>
              <a:latin typeface="Agency FB" panose="020B0503020202020204" pitchFamily="34" charset="0"/>
            </a:endParaRPr>
          </a:p>
        </p:txBody>
      </p:sp>
      <p:grpSp>
        <p:nvGrpSpPr>
          <p:cNvPr id="6" name="淘宝网Chenying0907出品 5"/>
          <p:cNvGrpSpPr/>
          <p:nvPr/>
        </p:nvGrpSpPr>
        <p:grpSpPr>
          <a:xfrm>
            <a:off x="3675167" y="1157702"/>
            <a:ext cx="1795257" cy="3344124"/>
            <a:chOff x="4899371" y="1333321"/>
            <a:chExt cx="2393261" cy="4458058"/>
          </a:xfrm>
        </p:grpSpPr>
        <p:sp>
          <p:nvSpPr>
            <p:cNvPr id="26" name="淘宝网Chenying0907出品 25"/>
            <p:cNvSpPr/>
            <p:nvPr/>
          </p:nvSpPr>
          <p:spPr>
            <a:xfrm rot="5400000">
              <a:off x="4899372" y="1333320"/>
              <a:ext cx="832730" cy="832731"/>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01ACBE"/>
            </a:solidFill>
            <a:ln>
              <a:noFill/>
            </a:ln>
            <a:effectLst>
              <a:outerShdw blurRad="1397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淘宝网Chenying0907出品 26"/>
            <p:cNvSpPr/>
            <p:nvPr/>
          </p:nvSpPr>
          <p:spPr>
            <a:xfrm rot="5400000" flipH="1" flipV="1">
              <a:off x="6459902" y="4958648"/>
              <a:ext cx="832730" cy="832731"/>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01ACBE"/>
            </a:solidFill>
            <a:ln>
              <a:noFill/>
            </a:ln>
            <a:effectLst>
              <a:outerShdw blurRad="1397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对角圆角淘宝网Chenying0907出品 27"/>
          <p:cNvSpPr/>
          <p:nvPr/>
        </p:nvSpPr>
        <p:spPr>
          <a:xfrm rot="5400000">
            <a:off x="3021333" y="2055274"/>
            <a:ext cx="3101493" cy="1548888"/>
          </a:xfrm>
          <a:prstGeom prst="round2DiagRect">
            <a:avLst>
              <a:gd name="adj1" fmla="val 22105"/>
              <a:gd name="adj2" fmla="val 0"/>
            </a:avLst>
          </a:prstGeom>
          <a:pattFill prst="dkDnDiag">
            <a:fgClr>
              <a:srgbClr val="EEEEEE"/>
            </a:fgClr>
            <a:bgClr>
              <a:srgbClr val="F9F9F9"/>
            </a:bgClr>
          </a:pattFill>
          <a:ln w="15875">
            <a:gradFill flip="none" rotWithShape="1">
              <a:gsLst>
                <a:gs pos="0">
                  <a:schemeClr val="bg1"/>
                </a:gs>
                <a:gs pos="100000">
                  <a:srgbClr val="E2E2E2"/>
                </a:gs>
              </a:gsLst>
              <a:lin ang="2700000" scaled="1"/>
              <a:tileRect/>
            </a:gradFill>
          </a:ln>
          <a:effectLst>
            <a:outerShdw blurRad="1905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淘宝网Chenying0907出品 28"/>
          <p:cNvGrpSpPr/>
          <p:nvPr/>
        </p:nvGrpSpPr>
        <p:grpSpPr>
          <a:xfrm>
            <a:off x="3915836" y="1518518"/>
            <a:ext cx="1312488" cy="447710"/>
            <a:chOff x="1873440" y="1872194"/>
            <a:chExt cx="1749680" cy="596843"/>
          </a:xfrm>
        </p:grpSpPr>
        <p:pic>
          <p:nvPicPr>
            <p:cNvPr id="34" name="图片 33"/>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a:off x="1873440" y="1872194"/>
              <a:ext cx="1749680" cy="92018"/>
            </a:xfrm>
            <a:prstGeom prst="rect">
              <a:avLst/>
            </a:prstGeom>
          </p:spPr>
        </p:pic>
        <p:pic>
          <p:nvPicPr>
            <p:cNvPr id="35" name="图片 34"/>
            <p:cNvPicPr>
              <a:picLocks noChangeAspect="1"/>
            </p:cNvPicPr>
            <p:nvPr/>
          </p:nvPicPr>
          <p:blipFill rotWithShape="1">
            <a:blip r:embed="rId5" cstate="screen">
              <a:extLst>
                <a:ext uri="{BEBA8EAE-BF5A-486C-A8C5-ECC9F3942E4B}">
                  <a14:imgProps xmlns:a14="http://schemas.microsoft.com/office/drawing/2010/main">
                    <a14:imgLayer r:embed="rId6">
                      <a14:imgEffect>
                        <a14:colorTemperature colorTemp="20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flipV="1">
              <a:off x="1873440" y="2377019"/>
              <a:ext cx="1749680" cy="92018"/>
            </a:xfrm>
            <a:prstGeom prst="rect">
              <a:avLst/>
            </a:prstGeom>
          </p:spPr>
        </p:pic>
      </p:grpSp>
      <p:grpSp>
        <p:nvGrpSpPr>
          <p:cNvPr id="30" name="淘宝网Chenying0907出品 29"/>
          <p:cNvGrpSpPr/>
          <p:nvPr/>
        </p:nvGrpSpPr>
        <p:grpSpPr>
          <a:xfrm>
            <a:off x="3915836" y="3653314"/>
            <a:ext cx="1312488" cy="447710"/>
            <a:chOff x="1873440" y="1872194"/>
            <a:chExt cx="1749680" cy="596843"/>
          </a:xfrm>
        </p:grpSpPr>
        <p:pic>
          <p:nvPicPr>
            <p:cNvPr id="32" name="图片 31"/>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a:off x="1873440" y="1872194"/>
              <a:ext cx="1749680" cy="92018"/>
            </a:xfrm>
            <a:prstGeom prst="rect">
              <a:avLst/>
            </a:prstGeom>
          </p:spPr>
        </p:pic>
        <p:pic>
          <p:nvPicPr>
            <p:cNvPr id="33" name="图片 32"/>
            <p:cNvPicPr>
              <a:picLocks noChangeAspect="1"/>
            </p:cNvPicPr>
            <p:nvPr/>
          </p:nvPicPr>
          <p:blipFill rotWithShape="1">
            <a:blip r:embed="rId5" cstate="screen">
              <a:extLst>
                <a:ext uri="{BEBA8EAE-BF5A-486C-A8C5-ECC9F3942E4B}">
                  <a14:imgProps xmlns:a14="http://schemas.microsoft.com/office/drawing/2010/main">
                    <a14:imgLayer r:embed="rId6">
                      <a14:imgEffect>
                        <a14:colorTemperature colorTemp="20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flipV="1">
              <a:off x="1873440" y="2377019"/>
              <a:ext cx="1749680" cy="92018"/>
            </a:xfrm>
            <a:prstGeom prst="rect">
              <a:avLst/>
            </a:prstGeom>
          </p:spPr>
        </p:pic>
      </p:grpSp>
      <p:sp>
        <p:nvSpPr>
          <p:cNvPr id="31" name="淘宝网Chenying0907出品 30"/>
          <p:cNvSpPr txBox="1"/>
          <p:nvPr/>
        </p:nvSpPr>
        <p:spPr>
          <a:xfrm>
            <a:off x="4332088" y="1527571"/>
            <a:ext cx="479984" cy="461665"/>
          </a:xfrm>
          <a:prstGeom prst="rect">
            <a:avLst/>
          </a:prstGeom>
          <a:noFill/>
        </p:spPr>
        <p:txBody>
          <a:bodyPr wrap="square" rtlCol="0">
            <a:spAutoFit/>
          </a:bodyPr>
          <a:lstStyle/>
          <a:p>
            <a:pPr algn="ctr"/>
            <a:r>
              <a:rPr lang="en-US" altLang="zh-CN" sz="2400" dirty="0">
                <a:solidFill>
                  <a:srgbClr val="01ACBE"/>
                </a:solidFill>
                <a:latin typeface="Agency FB" panose="020B0503020202020204" pitchFamily="34" charset="0"/>
              </a:rPr>
              <a:t>02</a:t>
            </a:r>
            <a:endParaRPr lang="zh-CN" altLang="en-US" sz="2400" dirty="0">
              <a:solidFill>
                <a:srgbClr val="01ACBE"/>
              </a:solidFill>
              <a:latin typeface="Agency FB" panose="020B0503020202020204" pitchFamily="34" charset="0"/>
            </a:endParaRPr>
          </a:p>
        </p:txBody>
      </p:sp>
      <p:grpSp>
        <p:nvGrpSpPr>
          <p:cNvPr id="7" name="淘宝网Chenying0907出品 6"/>
          <p:cNvGrpSpPr/>
          <p:nvPr/>
        </p:nvGrpSpPr>
        <p:grpSpPr>
          <a:xfrm>
            <a:off x="5994906" y="1157702"/>
            <a:ext cx="1795257" cy="3344124"/>
            <a:chOff x="7991820" y="1333321"/>
            <a:chExt cx="2393261" cy="4458058"/>
          </a:xfrm>
        </p:grpSpPr>
        <p:sp>
          <p:nvSpPr>
            <p:cNvPr id="37" name="淘宝网Chenying0907出品 36"/>
            <p:cNvSpPr/>
            <p:nvPr/>
          </p:nvSpPr>
          <p:spPr>
            <a:xfrm rot="5400000">
              <a:off x="7991821" y="1333320"/>
              <a:ext cx="832730" cy="832731"/>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E87071"/>
            </a:solidFill>
            <a:ln>
              <a:noFill/>
            </a:ln>
            <a:effectLst>
              <a:outerShdw blurRad="1397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淘宝网Chenying0907出品 37"/>
            <p:cNvSpPr/>
            <p:nvPr/>
          </p:nvSpPr>
          <p:spPr>
            <a:xfrm rot="5400000" flipH="1" flipV="1">
              <a:off x="9552351" y="4958648"/>
              <a:ext cx="832730" cy="832731"/>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E87071"/>
            </a:solidFill>
            <a:ln>
              <a:noFill/>
            </a:ln>
            <a:effectLst>
              <a:outerShdw blurRad="1397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对角圆角淘宝网Chenying0907出品 38"/>
          <p:cNvSpPr/>
          <p:nvPr/>
        </p:nvSpPr>
        <p:spPr>
          <a:xfrm rot="5400000">
            <a:off x="5341073" y="2055274"/>
            <a:ext cx="3101493" cy="1548888"/>
          </a:xfrm>
          <a:prstGeom prst="round2DiagRect">
            <a:avLst>
              <a:gd name="adj1" fmla="val 22105"/>
              <a:gd name="adj2" fmla="val 0"/>
            </a:avLst>
          </a:prstGeom>
          <a:pattFill prst="dkDnDiag">
            <a:fgClr>
              <a:srgbClr val="EEEEEE"/>
            </a:fgClr>
            <a:bgClr>
              <a:srgbClr val="F9F9F9"/>
            </a:bgClr>
          </a:pattFill>
          <a:ln w="15875">
            <a:gradFill flip="none" rotWithShape="1">
              <a:gsLst>
                <a:gs pos="0">
                  <a:schemeClr val="bg1"/>
                </a:gs>
                <a:gs pos="100000">
                  <a:srgbClr val="E2E2E2"/>
                </a:gs>
              </a:gsLst>
              <a:lin ang="2700000" scaled="1"/>
              <a:tileRect/>
            </a:gradFill>
          </a:ln>
          <a:effectLst>
            <a:outerShdw blurRad="1905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淘宝网Chenying0907出品 39"/>
          <p:cNvGrpSpPr/>
          <p:nvPr/>
        </p:nvGrpSpPr>
        <p:grpSpPr>
          <a:xfrm>
            <a:off x="6235575" y="1518518"/>
            <a:ext cx="1312488" cy="447710"/>
            <a:chOff x="1873440" y="1872194"/>
            <a:chExt cx="1749680" cy="596843"/>
          </a:xfrm>
        </p:grpSpPr>
        <p:pic>
          <p:nvPicPr>
            <p:cNvPr id="45" name="图片 44"/>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a:off x="1873440" y="1872194"/>
              <a:ext cx="1749680" cy="92018"/>
            </a:xfrm>
            <a:prstGeom prst="rect">
              <a:avLst/>
            </a:prstGeom>
          </p:spPr>
        </p:pic>
        <p:pic>
          <p:nvPicPr>
            <p:cNvPr id="46" name="图片 45"/>
            <p:cNvPicPr>
              <a:picLocks noChangeAspect="1"/>
            </p:cNvPicPr>
            <p:nvPr/>
          </p:nvPicPr>
          <p:blipFill rotWithShape="1">
            <a:blip r:embed="rId5" cstate="screen">
              <a:extLst>
                <a:ext uri="{BEBA8EAE-BF5A-486C-A8C5-ECC9F3942E4B}">
                  <a14:imgProps xmlns:a14="http://schemas.microsoft.com/office/drawing/2010/main">
                    <a14:imgLayer r:embed="rId6">
                      <a14:imgEffect>
                        <a14:colorTemperature colorTemp="20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flipV="1">
              <a:off x="1873440" y="2377019"/>
              <a:ext cx="1749680" cy="92018"/>
            </a:xfrm>
            <a:prstGeom prst="rect">
              <a:avLst/>
            </a:prstGeom>
          </p:spPr>
        </p:pic>
      </p:grpSp>
      <p:grpSp>
        <p:nvGrpSpPr>
          <p:cNvPr id="41" name="淘宝网Chenying0907出品 40"/>
          <p:cNvGrpSpPr/>
          <p:nvPr/>
        </p:nvGrpSpPr>
        <p:grpSpPr>
          <a:xfrm>
            <a:off x="6235575" y="3653314"/>
            <a:ext cx="1312488" cy="447710"/>
            <a:chOff x="1873440" y="1872194"/>
            <a:chExt cx="1749680" cy="596843"/>
          </a:xfrm>
        </p:grpSpPr>
        <p:pic>
          <p:nvPicPr>
            <p:cNvPr id="43" name="图片 42"/>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a:off x="1873440" y="1872194"/>
              <a:ext cx="1749680" cy="92018"/>
            </a:xfrm>
            <a:prstGeom prst="rect">
              <a:avLst/>
            </a:prstGeom>
          </p:spPr>
        </p:pic>
        <p:pic>
          <p:nvPicPr>
            <p:cNvPr id="44" name="图片 43"/>
            <p:cNvPicPr>
              <a:picLocks noChangeAspect="1"/>
            </p:cNvPicPr>
            <p:nvPr/>
          </p:nvPicPr>
          <p:blipFill rotWithShape="1">
            <a:blip r:embed="rId5" cstate="screen">
              <a:extLst>
                <a:ext uri="{BEBA8EAE-BF5A-486C-A8C5-ECC9F3942E4B}">
                  <a14:imgProps xmlns:a14="http://schemas.microsoft.com/office/drawing/2010/main">
                    <a14:imgLayer r:embed="rId6">
                      <a14:imgEffect>
                        <a14:colorTemperature colorTemp="20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flipV="1">
              <a:off x="1873440" y="2377019"/>
              <a:ext cx="1749680" cy="92018"/>
            </a:xfrm>
            <a:prstGeom prst="rect">
              <a:avLst/>
            </a:prstGeom>
          </p:spPr>
        </p:pic>
      </p:grpSp>
      <p:sp>
        <p:nvSpPr>
          <p:cNvPr id="42" name="淘宝网Chenying0907出品 41"/>
          <p:cNvSpPr txBox="1"/>
          <p:nvPr/>
        </p:nvSpPr>
        <p:spPr>
          <a:xfrm>
            <a:off x="6651827" y="1527571"/>
            <a:ext cx="479984" cy="461665"/>
          </a:xfrm>
          <a:prstGeom prst="rect">
            <a:avLst/>
          </a:prstGeom>
          <a:noFill/>
        </p:spPr>
        <p:txBody>
          <a:bodyPr wrap="square" rtlCol="0">
            <a:spAutoFit/>
          </a:bodyPr>
          <a:lstStyle/>
          <a:p>
            <a:pPr algn="ctr"/>
            <a:r>
              <a:rPr lang="en-US" altLang="zh-CN" sz="2400" dirty="0">
                <a:solidFill>
                  <a:srgbClr val="E87071"/>
                </a:solidFill>
                <a:latin typeface="Agency FB" panose="020B0503020202020204" pitchFamily="34" charset="0"/>
              </a:rPr>
              <a:t>03</a:t>
            </a:r>
            <a:endParaRPr lang="zh-CN" altLang="en-US" sz="2400" dirty="0">
              <a:solidFill>
                <a:srgbClr val="E87071"/>
              </a:solidFill>
              <a:latin typeface="Agency FB" panose="020B0503020202020204" pitchFamily="34" charset="0"/>
            </a:endParaRPr>
          </a:p>
        </p:txBody>
      </p:sp>
      <p:grpSp>
        <p:nvGrpSpPr>
          <p:cNvPr id="49" name="淘宝网Chenying0907出品 48"/>
          <p:cNvGrpSpPr/>
          <p:nvPr/>
        </p:nvGrpSpPr>
        <p:grpSpPr>
          <a:xfrm>
            <a:off x="1592055" y="2328971"/>
            <a:ext cx="1335582" cy="1024302"/>
            <a:chOff x="223455" y="2735579"/>
            <a:chExt cx="1780467" cy="1365500"/>
          </a:xfrm>
        </p:grpSpPr>
        <p:sp>
          <p:nvSpPr>
            <p:cNvPr id="50" name="淘宝网Chenying0907出品 49"/>
            <p:cNvSpPr txBox="1"/>
            <p:nvPr/>
          </p:nvSpPr>
          <p:spPr>
            <a:xfrm>
              <a:off x="223455" y="2735579"/>
              <a:ext cx="1780467" cy="410298"/>
            </a:xfrm>
            <a:prstGeom prst="rect">
              <a:avLst/>
            </a:prstGeom>
            <a:noFill/>
          </p:spPr>
          <p:txBody>
            <a:bodyPr wrap="square" rtlCol="0">
              <a:spAutoFit/>
            </a:bodyPr>
            <a:lstStyle/>
            <a:p>
              <a:r>
                <a:rPr lang="zh-CN" altLang="en-US" sz="1400" dirty="0">
                  <a:solidFill>
                    <a:srgbClr val="FFB850"/>
                  </a:solidFill>
                  <a:latin typeface="方正正黑简体" panose="02000000000000000000" pitchFamily="2" charset="-122"/>
                  <a:ea typeface="方正正黑简体" panose="02000000000000000000" pitchFamily="2" charset="-122"/>
                </a:rPr>
                <a:t>线下门店</a:t>
              </a:r>
            </a:p>
          </p:txBody>
        </p:sp>
        <p:sp>
          <p:nvSpPr>
            <p:cNvPr id="51" name="淘宝网Chenying0907出品 50"/>
            <p:cNvSpPr txBox="1"/>
            <p:nvPr/>
          </p:nvSpPr>
          <p:spPr>
            <a:xfrm>
              <a:off x="241790" y="3054820"/>
              <a:ext cx="1686321" cy="1046259"/>
            </a:xfrm>
            <a:prstGeom prst="rect">
              <a:avLst/>
            </a:prstGeom>
            <a:noFill/>
          </p:spPr>
          <p:txBody>
            <a:bodyPr wrap="square" rtlCol="0">
              <a:spAutoFit/>
            </a:bodyPr>
            <a:lstStyle/>
            <a:p>
              <a:pPr>
                <a:lnSpc>
                  <a:spcPct val="150000"/>
                </a:lnSpc>
              </a:pPr>
              <a:r>
                <a:rPr lang="zh-CN" altLang="en-US" sz="1000" b="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grpSp>
      <p:grpSp>
        <p:nvGrpSpPr>
          <p:cNvPr id="52" name="淘宝网Chenying0907出品 51"/>
          <p:cNvGrpSpPr/>
          <p:nvPr/>
        </p:nvGrpSpPr>
        <p:grpSpPr>
          <a:xfrm>
            <a:off x="3900808" y="2328971"/>
            <a:ext cx="1335582" cy="1024302"/>
            <a:chOff x="223455" y="2735579"/>
            <a:chExt cx="1780467" cy="1365500"/>
          </a:xfrm>
        </p:grpSpPr>
        <p:sp>
          <p:nvSpPr>
            <p:cNvPr id="53" name="淘宝网Chenying0907出品 52"/>
            <p:cNvSpPr txBox="1"/>
            <p:nvPr/>
          </p:nvSpPr>
          <p:spPr>
            <a:xfrm>
              <a:off x="223455" y="2735579"/>
              <a:ext cx="1780467" cy="410298"/>
            </a:xfrm>
            <a:prstGeom prst="rect">
              <a:avLst/>
            </a:prstGeom>
            <a:noFill/>
          </p:spPr>
          <p:txBody>
            <a:bodyPr wrap="square" rtlCol="0">
              <a:spAutoFit/>
            </a:bodyPr>
            <a:lstStyle/>
            <a:p>
              <a:r>
                <a:rPr lang="zh-CN" altLang="en-US" sz="1400" dirty="0">
                  <a:solidFill>
                    <a:srgbClr val="01ACBE"/>
                  </a:solidFill>
                  <a:latin typeface="方正正黑简体" panose="02000000000000000000" pitchFamily="2" charset="-122"/>
                  <a:ea typeface="方正正黑简体" panose="02000000000000000000" pitchFamily="2" charset="-122"/>
                </a:rPr>
                <a:t>手机</a:t>
              </a:r>
              <a:r>
                <a:rPr lang="en-US" altLang="zh-CN" sz="1400" dirty="0">
                  <a:solidFill>
                    <a:srgbClr val="01ACBE"/>
                  </a:solidFill>
                  <a:latin typeface="方正正黑简体" panose="02000000000000000000" pitchFamily="2" charset="-122"/>
                  <a:ea typeface="方正正黑简体" panose="02000000000000000000" pitchFamily="2" charset="-122"/>
                </a:rPr>
                <a:t>APP</a:t>
              </a:r>
              <a:endParaRPr lang="zh-CN" altLang="en-US" sz="1400" dirty="0">
                <a:solidFill>
                  <a:srgbClr val="01ACBE"/>
                </a:solidFill>
                <a:latin typeface="方正正黑简体" panose="02000000000000000000" pitchFamily="2" charset="-122"/>
                <a:ea typeface="方正正黑简体" panose="02000000000000000000" pitchFamily="2" charset="-122"/>
              </a:endParaRPr>
            </a:p>
          </p:txBody>
        </p:sp>
        <p:sp>
          <p:nvSpPr>
            <p:cNvPr id="54" name="淘宝网Chenying0907出品 53"/>
            <p:cNvSpPr txBox="1"/>
            <p:nvPr/>
          </p:nvSpPr>
          <p:spPr>
            <a:xfrm>
              <a:off x="241790" y="3054820"/>
              <a:ext cx="1686321" cy="1046259"/>
            </a:xfrm>
            <a:prstGeom prst="rect">
              <a:avLst/>
            </a:prstGeom>
            <a:noFill/>
          </p:spPr>
          <p:txBody>
            <a:bodyPr wrap="square" rtlCol="0">
              <a:spAutoFit/>
            </a:bodyPr>
            <a:lstStyle/>
            <a:p>
              <a:pPr>
                <a:lnSpc>
                  <a:spcPct val="150000"/>
                </a:lnSpc>
              </a:pPr>
              <a:r>
                <a:rPr lang="zh-CN" altLang="en-US" sz="1000" b="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grpSp>
      <p:grpSp>
        <p:nvGrpSpPr>
          <p:cNvPr id="55" name="淘宝网Chenying0907出品 54"/>
          <p:cNvGrpSpPr/>
          <p:nvPr/>
        </p:nvGrpSpPr>
        <p:grpSpPr>
          <a:xfrm>
            <a:off x="6224028" y="2328971"/>
            <a:ext cx="1335582" cy="1024302"/>
            <a:chOff x="223455" y="2735579"/>
            <a:chExt cx="1780467" cy="1365500"/>
          </a:xfrm>
        </p:grpSpPr>
        <p:sp>
          <p:nvSpPr>
            <p:cNvPr id="56" name="淘宝网Chenying0907出品 55"/>
            <p:cNvSpPr txBox="1"/>
            <p:nvPr/>
          </p:nvSpPr>
          <p:spPr>
            <a:xfrm>
              <a:off x="223455" y="2735579"/>
              <a:ext cx="1780467" cy="410298"/>
            </a:xfrm>
            <a:prstGeom prst="rect">
              <a:avLst/>
            </a:prstGeom>
            <a:noFill/>
          </p:spPr>
          <p:txBody>
            <a:bodyPr wrap="square" rtlCol="0">
              <a:spAutoFit/>
            </a:bodyPr>
            <a:lstStyle/>
            <a:p>
              <a:r>
                <a:rPr lang="en-US" altLang="zh-CN" sz="1400" dirty="0">
                  <a:solidFill>
                    <a:srgbClr val="E87071"/>
                  </a:solidFill>
                  <a:latin typeface="方正正黑简体" panose="02000000000000000000" pitchFamily="2" charset="-122"/>
                  <a:ea typeface="方正正黑简体" panose="02000000000000000000" pitchFamily="2" charset="-122"/>
                </a:rPr>
                <a:t>PC</a:t>
              </a:r>
              <a:r>
                <a:rPr lang="zh-CN" altLang="en-US" sz="1400" dirty="0">
                  <a:solidFill>
                    <a:srgbClr val="E87071"/>
                  </a:solidFill>
                  <a:latin typeface="方正正黑简体" panose="02000000000000000000" pitchFamily="2" charset="-122"/>
                  <a:ea typeface="方正正黑简体" panose="02000000000000000000" pitchFamily="2" charset="-122"/>
                </a:rPr>
                <a:t>端</a:t>
              </a:r>
            </a:p>
          </p:txBody>
        </p:sp>
        <p:sp>
          <p:nvSpPr>
            <p:cNvPr id="57" name="淘宝网Chenying0907出品 56"/>
            <p:cNvSpPr txBox="1"/>
            <p:nvPr/>
          </p:nvSpPr>
          <p:spPr>
            <a:xfrm>
              <a:off x="241790" y="3054820"/>
              <a:ext cx="1686321" cy="1046259"/>
            </a:xfrm>
            <a:prstGeom prst="rect">
              <a:avLst/>
            </a:prstGeom>
            <a:noFill/>
          </p:spPr>
          <p:txBody>
            <a:bodyPr wrap="square" rtlCol="0">
              <a:spAutoFit/>
            </a:bodyPr>
            <a:lstStyle/>
            <a:p>
              <a:pPr>
                <a:lnSpc>
                  <a:spcPct val="150000"/>
                </a:lnSpc>
              </a:pPr>
              <a:r>
                <a:rPr lang="zh-CN" altLang="en-US" sz="1000" b="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grpSp>
      <p:grpSp>
        <p:nvGrpSpPr>
          <p:cNvPr id="58" name="Group 8"/>
          <p:cNvGrpSpPr>
            <a:grpSpLocks noChangeAspect="1"/>
          </p:cNvGrpSpPr>
          <p:nvPr/>
        </p:nvGrpSpPr>
        <p:grpSpPr bwMode="auto">
          <a:xfrm>
            <a:off x="2117316" y="3764566"/>
            <a:ext cx="223842" cy="226259"/>
            <a:chOff x="4313" y="1262"/>
            <a:chExt cx="463" cy="468"/>
          </a:xfrm>
          <a:solidFill>
            <a:srgbClr val="FFB850"/>
          </a:solidFill>
        </p:grpSpPr>
        <p:sp>
          <p:nvSpPr>
            <p:cNvPr id="59" name="淘宝网Chenying0907出品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60" name="淘宝网Chenying0907出品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61" name="淘宝网Chenying0907出品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62" name="淘宝网Chenying0907出品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63" name="淘宝网Chenying0907出品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64" name="淘宝网Chenying0907出品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65" name="淘宝网Chenying0907出品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grpSp>
      <p:sp>
        <p:nvSpPr>
          <p:cNvPr id="66" name="淘宝网Chenying0907出品 19"/>
          <p:cNvSpPr>
            <a:spLocks/>
          </p:cNvSpPr>
          <p:nvPr/>
        </p:nvSpPr>
        <p:spPr bwMode="auto">
          <a:xfrm>
            <a:off x="4502269" y="3730337"/>
            <a:ext cx="150577" cy="294717"/>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01ACBE"/>
          </a:solidFill>
          <a:ln>
            <a:noFill/>
          </a:ln>
        </p:spPr>
        <p:txBody>
          <a:bodyPr vert="horz" wrap="square" lIns="68592" tIns="34296" rIns="68592" bIns="34296" numCol="1" anchor="t" anchorCtr="0" compatLnSpc="1">
            <a:prstTxWarp prst="textNoShape">
              <a:avLst/>
            </a:prstTxWarp>
          </a:bodyPr>
          <a:lstStyle/>
          <a:p>
            <a:endParaRPr lang="zh-CN" altLang="en-US"/>
          </a:p>
        </p:txBody>
      </p:sp>
      <p:grpSp>
        <p:nvGrpSpPr>
          <p:cNvPr id="67" name="Group 22"/>
          <p:cNvGrpSpPr>
            <a:grpSpLocks noChangeAspect="1"/>
          </p:cNvGrpSpPr>
          <p:nvPr/>
        </p:nvGrpSpPr>
        <p:grpSpPr bwMode="auto">
          <a:xfrm>
            <a:off x="6818066" y="3769884"/>
            <a:ext cx="215623" cy="215623"/>
            <a:chOff x="3617" y="1935"/>
            <a:chExt cx="446" cy="446"/>
          </a:xfrm>
          <a:solidFill>
            <a:srgbClr val="E87071"/>
          </a:solidFill>
        </p:grpSpPr>
        <p:sp>
          <p:nvSpPr>
            <p:cNvPr id="68" name="淘宝网Chenying0907出品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69" name="淘宝网Chenying0907出品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grpSp>
      <p:sp>
        <p:nvSpPr>
          <p:cNvPr id="70" name="淘宝网Chenying0907出品 3"/>
          <p:cNvSpPr>
            <a:spLocks noChangeArrowheads="1"/>
          </p:cNvSpPr>
          <p:nvPr/>
        </p:nvSpPr>
        <p:spPr bwMode="auto">
          <a:xfrm>
            <a:off x="3958031" y="340098"/>
            <a:ext cx="1170838"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产品形式</a:t>
            </a:r>
          </a:p>
        </p:txBody>
      </p:sp>
    </p:spTree>
    <p:extLst>
      <p:ext uri="{BB962C8B-B14F-4D97-AF65-F5344CB8AC3E}">
        <p14:creationId xmlns:p14="http://schemas.microsoft.com/office/powerpoint/2010/main" val="915687544"/>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750" fill="hold"/>
                                        <p:tgtEl>
                                          <p:spTgt spid="4"/>
                                        </p:tgtEl>
                                        <p:attrNameLst>
                                          <p:attrName>ppt_w</p:attrName>
                                        </p:attrNameLst>
                                      </p:cBhvr>
                                      <p:tavLst>
                                        <p:tav tm="0">
                                          <p:val>
                                            <p:fltVal val="0"/>
                                          </p:val>
                                        </p:tav>
                                        <p:tav tm="100000">
                                          <p:val>
                                            <p:strVal val="#ppt_w"/>
                                          </p:val>
                                        </p:tav>
                                      </p:tavLst>
                                    </p:anim>
                                    <p:anim calcmode="lin" valueType="num">
                                      <p:cBhvr>
                                        <p:cTn id="24" dur="750" fill="hold"/>
                                        <p:tgtEl>
                                          <p:spTgt spid="4"/>
                                        </p:tgtEl>
                                        <p:attrNameLst>
                                          <p:attrName>ppt_h</p:attrName>
                                        </p:attrNameLst>
                                      </p:cBhvr>
                                      <p:tavLst>
                                        <p:tav tm="0">
                                          <p:val>
                                            <p:fltVal val="0"/>
                                          </p:val>
                                        </p:tav>
                                        <p:tav tm="100000">
                                          <p:val>
                                            <p:strVal val="#ppt_h"/>
                                          </p:val>
                                        </p:tav>
                                      </p:tavLst>
                                    </p:anim>
                                    <p:animEffect transition="in" filter="fade">
                                      <p:cBhvr>
                                        <p:cTn id="25" dur="750"/>
                                        <p:tgtEl>
                                          <p:spTgt spid="4"/>
                                        </p:tgtEl>
                                      </p:cBhvr>
                                    </p:animEffect>
                                  </p:childTnLst>
                                </p:cTn>
                              </p:par>
                            </p:childTnLst>
                          </p:cTn>
                        </p:par>
                        <p:par>
                          <p:cTn id="26" fill="hold">
                            <p:stCondLst>
                              <p:cond delay="2750"/>
                            </p:stCondLst>
                            <p:childTnLst>
                              <p:par>
                                <p:cTn id="27" presetID="53" presetClass="entr" presetSubtype="16"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750" fill="hold"/>
                                        <p:tgtEl>
                                          <p:spTgt spid="6"/>
                                        </p:tgtEl>
                                        <p:attrNameLst>
                                          <p:attrName>ppt_w</p:attrName>
                                        </p:attrNameLst>
                                      </p:cBhvr>
                                      <p:tavLst>
                                        <p:tav tm="0">
                                          <p:val>
                                            <p:fltVal val="0"/>
                                          </p:val>
                                        </p:tav>
                                        <p:tav tm="100000">
                                          <p:val>
                                            <p:strVal val="#ppt_w"/>
                                          </p:val>
                                        </p:tav>
                                      </p:tavLst>
                                    </p:anim>
                                    <p:anim calcmode="lin" valueType="num">
                                      <p:cBhvr>
                                        <p:cTn id="30" dur="750" fill="hold"/>
                                        <p:tgtEl>
                                          <p:spTgt spid="6"/>
                                        </p:tgtEl>
                                        <p:attrNameLst>
                                          <p:attrName>ppt_h</p:attrName>
                                        </p:attrNameLst>
                                      </p:cBhvr>
                                      <p:tavLst>
                                        <p:tav tm="0">
                                          <p:val>
                                            <p:fltVal val="0"/>
                                          </p:val>
                                        </p:tav>
                                        <p:tav tm="100000">
                                          <p:val>
                                            <p:strVal val="#ppt_h"/>
                                          </p:val>
                                        </p:tav>
                                      </p:tavLst>
                                    </p:anim>
                                    <p:animEffect transition="in" filter="fade">
                                      <p:cBhvr>
                                        <p:cTn id="31" dur="750"/>
                                        <p:tgtEl>
                                          <p:spTgt spid="6"/>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750" fill="hold"/>
                                        <p:tgtEl>
                                          <p:spTgt spid="7"/>
                                        </p:tgtEl>
                                        <p:attrNameLst>
                                          <p:attrName>ppt_w</p:attrName>
                                        </p:attrNameLst>
                                      </p:cBhvr>
                                      <p:tavLst>
                                        <p:tav tm="0">
                                          <p:val>
                                            <p:fltVal val="0"/>
                                          </p:val>
                                        </p:tav>
                                        <p:tav tm="100000">
                                          <p:val>
                                            <p:strVal val="#ppt_w"/>
                                          </p:val>
                                        </p:tav>
                                      </p:tavLst>
                                    </p:anim>
                                    <p:anim calcmode="lin" valueType="num">
                                      <p:cBhvr>
                                        <p:cTn id="36" dur="750" fill="hold"/>
                                        <p:tgtEl>
                                          <p:spTgt spid="7"/>
                                        </p:tgtEl>
                                        <p:attrNameLst>
                                          <p:attrName>ppt_h</p:attrName>
                                        </p:attrNameLst>
                                      </p:cBhvr>
                                      <p:tavLst>
                                        <p:tav tm="0">
                                          <p:val>
                                            <p:fltVal val="0"/>
                                          </p:val>
                                        </p:tav>
                                        <p:tav tm="100000">
                                          <p:val>
                                            <p:strVal val="#ppt_h"/>
                                          </p:val>
                                        </p:tav>
                                      </p:tavLst>
                                    </p:anim>
                                    <p:animEffect transition="in" filter="fade">
                                      <p:cBhvr>
                                        <p:cTn id="37" dur="750"/>
                                        <p:tgtEl>
                                          <p:spTgt spid="7"/>
                                        </p:tgtEl>
                                      </p:cBhvr>
                                    </p:animEffect>
                                  </p:childTnLst>
                                </p:cTn>
                              </p:par>
                            </p:childTnLst>
                          </p:cTn>
                        </p:par>
                        <p:par>
                          <p:cTn id="38" fill="hold">
                            <p:stCondLst>
                              <p:cond delay="4250"/>
                            </p:stCondLst>
                            <p:childTnLst>
                              <p:par>
                                <p:cTn id="39" presetID="16" presetClass="entr" presetSubtype="37"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barn(outVertical)">
                                      <p:cBhvr>
                                        <p:cTn id="41" dur="500"/>
                                        <p:tgtEl>
                                          <p:spTgt spid="17"/>
                                        </p:tgtEl>
                                      </p:cBhvr>
                                    </p:animEffect>
                                  </p:childTnLst>
                                </p:cTn>
                              </p:par>
                              <p:par>
                                <p:cTn id="42" presetID="16" presetClass="entr" presetSubtype="37"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barn(outVertical)">
                                      <p:cBhvr>
                                        <p:cTn id="44" dur="500"/>
                                        <p:tgtEl>
                                          <p:spTgt spid="29"/>
                                        </p:tgtEl>
                                      </p:cBhvr>
                                    </p:animEffect>
                                  </p:childTnLst>
                                </p:cTn>
                              </p:par>
                              <p:par>
                                <p:cTn id="45" presetID="16" presetClass="entr" presetSubtype="37"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barn(outVertical)">
                                      <p:cBhvr>
                                        <p:cTn id="47" dur="500"/>
                                        <p:tgtEl>
                                          <p:spTgt spid="40"/>
                                        </p:tgtEl>
                                      </p:cBhvr>
                                    </p:animEffect>
                                  </p:childTnLst>
                                </p:cTn>
                              </p:par>
                              <p:par>
                                <p:cTn id="48" presetID="16" presetClass="entr" presetSubtype="37"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barn(outVertical)">
                                      <p:cBhvr>
                                        <p:cTn id="50" dur="500"/>
                                        <p:tgtEl>
                                          <p:spTgt spid="18"/>
                                        </p:tgtEl>
                                      </p:cBhvr>
                                    </p:animEffect>
                                  </p:childTnLst>
                                </p:cTn>
                              </p:par>
                              <p:par>
                                <p:cTn id="51" presetID="16" presetClass="entr" presetSubtype="37"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barn(outVertical)">
                                      <p:cBhvr>
                                        <p:cTn id="53" dur="500"/>
                                        <p:tgtEl>
                                          <p:spTgt spid="30"/>
                                        </p:tgtEl>
                                      </p:cBhvr>
                                    </p:animEffect>
                                  </p:childTnLst>
                                </p:cTn>
                              </p:par>
                              <p:par>
                                <p:cTn id="54" presetID="16" presetClass="entr" presetSubtype="37" fill="hold"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barn(outVertical)">
                                      <p:cBhvr>
                                        <p:cTn id="56" dur="500"/>
                                        <p:tgtEl>
                                          <p:spTgt spid="41"/>
                                        </p:tgtEl>
                                      </p:cBhvr>
                                    </p:animEffect>
                                  </p:childTnLst>
                                </p:cTn>
                              </p:par>
                            </p:childTnLst>
                          </p:cTn>
                        </p:par>
                        <p:par>
                          <p:cTn id="57" fill="hold">
                            <p:stCondLst>
                              <p:cond delay="4750"/>
                            </p:stCondLst>
                            <p:childTnLst>
                              <p:par>
                                <p:cTn id="58" presetID="14" presetClass="entr" presetSubtype="1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randombar(horizontal)">
                                      <p:cBhvr>
                                        <p:cTn id="60" dur="500"/>
                                        <p:tgtEl>
                                          <p:spTgt spid="22"/>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randombar(horizontal)">
                                      <p:cBhvr>
                                        <p:cTn id="63" dur="500"/>
                                        <p:tgtEl>
                                          <p:spTgt spid="31"/>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randombar(horizontal)">
                                      <p:cBhvr>
                                        <p:cTn id="66" dur="500"/>
                                        <p:tgtEl>
                                          <p:spTgt spid="42"/>
                                        </p:tgtEl>
                                      </p:cBhvr>
                                    </p:animEffect>
                                  </p:childTnLst>
                                </p:cTn>
                              </p:par>
                              <p:par>
                                <p:cTn id="67" presetID="14" presetClass="entr" presetSubtype="10" fill="hold" nodeType="withEffect">
                                  <p:stCondLst>
                                    <p:cond delay="0"/>
                                  </p:stCondLst>
                                  <p:childTnLst>
                                    <p:set>
                                      <p:cBhvr>
                                        <p:cTn id="68" dur="1" fill="hold">
                                          <p:stCondLst>
                                            <p:cond delay="0"/>
                                          </p:stCondLst>
                                        </p:cTn>
                                        <p:tgtEl>
                                          <p:spTgt spid="67"/>
                                        </p:tgtEl>
                                        <p:attrNameLst>
                                          <p:attrName>style.visibility</p:attrName>
                                        </p:attrNameLst>
                                      </p:cBhvr>
                                      <p:to>
                                        <p:strVal val="visible"/>
                                      </p:to>
                                    </p:set>
                                    <p:animEffect transition="in" filter="randombar(horizontal)">
                                      <p:cBhvr>
                                        <p:cTn id="69" dur="500"/>
                                        <p:tgtEl>
                                          <p:spTgt spid="67"/>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randombar(horizontal)">
                                      <p:cBhvr>
                                        <p:cTn id="72" dur="500"/>
                                        <p:tgtEl>
                                          <p:spTgt spid="66"/>
                                        </p:tgtEl>
                                      </p:cBhvr>
                                    </p:animEffect>
                                  </p:childTnLst>
                                </p:cTn>
                              </p:par>
                              <p:par>
                                <p:cTn id="73" presetID="14" presetClass="entr" presetSubtype="10" fill="hold" nodeType="with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randombar(horizontal)">
                                      <p:cBhvr>
                                        <p:cTn id="75" dur="500"/>
                                        <p:tgtEl>
                                          <p:spTgt spid="58"/>
                                        </p:tgtEl>
                                      </p:cBhvr>
                                    </p:animEffect>
                                  </p:childTnLst>
                                </p:cTn>
                              </p:par>
                            </p:childTnLst>
                          </p:cTn>
                        </p:par>
                        <p:par>
                          <p:cTn id="76" fill="hold">
                            <p:stCondLst>
                              <p:cond delay="5250"/>
                            </p:stCondLst>
                            <p:childTnLst>
                              <p:par>
                                <p:cTn id="77" presetID="22" presetClass="entr" presetSubtype="1" fill="hold"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par>
                          <p:cTn id="80" fill="hold">
                            <p:stCondLst>
                              <p:cond delay="5750"/>
                            </p:stCondLst>
                            <p:childTnLst>
                              <p:par>
                                <p:cTn id="81" presetID="22" presetClass="entr" presetSubtype="1" fill="hold" nodeType="after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wipe(up)">
                                      <p:cBhvr>
                                        <p:cTn id="83" dur="500"/>
                                        <p:tgtEl>
                                          <p:spTgt spid="52"/>
                                        </p:tgtEl>
                                      </p:cBhvr>
                                    </p:animEffect>
                                  </p:childTnLst>
                                </p:cTn>
                              </p:par>
                            </p:childTnLst>
                          </p:cTn>
                        </p:par>
                        <p:par>
                          <p:cTn id="84" fill="hold">
                            <p:stCondLst>
                              <p:cond delay="6250"/>
                            </p:stCondLst>
                            <p:childTnLst>
                              <p:par>
                                <p:cTn id="85" presetID="22" presetClass="entr" presetSubtype="1" fill="hold" nodeType="afterEffect">
                                  <p:stCondLst>
                                    <p:cond delay="0"/>
                                  </p:stCondLst>
                                  <p:childTnLst>
                                    <p:set>
                                      <p:cBhvr>
                                        <p:cTn id="86" dur="1" fill="hold">
                                          <p:stCondLst>
                                            <p:cond delay="0"/>
                                          </p:stCondLst>
                                        </p:cTn>
                                        <p:tgtEl>
                                          <p:spTgt spid="55"/>
                                        </p:tgtEl>
                                        <p:attrNameLst>
                                          <p:attrName>style.visibility</p:attrName>
                                        </p:attrNameLst>
                                      </p:cBhvr>
                                      <p:to>
                                        <p:strVal val="visible"/>
                                      </p:to>
                                    </p:set>
                                    <p:animEffect transition="in" filter="wipe(up)">
                                      <p:cBhvr>
                                        <p:cTn id="8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2" grpId="0"/>
      <p:bldP spid="28" grpId="0" animBg="1"/>
      <p:bldP spid="31" grpId="0"/>
      <p:bldP spid="39" grpId="0" animBg="1"/>
      <p:bldP spid="42" grpId="0"/>
      <p:bldP spid="6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淘宝网Chenying0907出品 47"/>
          <p:cNvGrpSpPr/>
          <p:nvPr/>
        </p:nvGrpSpPr>
        <p:grpSpPr>
          <a:xfrm>
            <a:off x="5545515" y="765023"/>
            <a:ext cx="1057037" cy="3831549"/>
            <a:chOff x="7391780" y="1019626"/>
            <a:chExt cx="1408957" cy="5109028"/>
          </a:xfrm>
        </p:grpSpPr>
        <p:sp>
          <p:nvSpPr>
            <p:cNvPr id="8" name="淘宝网Chenying0907出品 7"/>
            <p:cNvSpPr/>
            <p:nvPr/>
          </p:nvSpPr>
          <p:spPr>
            <a:xfrm rot="5400000" flipH="1">
              <a:off x="5541745" y="2869661"/>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3" name="圆角淘宝网Chenying0907出品 25"/>
            <p:cNvSpPr/>
            <p:nvPr/>
          </p:nvSpPr>
          <p:spPr>
            <a:xfrm rot="16200000" flipH="1" flipV="1">
              <a:off x="7064611" y="1784256"/>
              <a:ext cx="2073927" cy="985997"/>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圆角淘宝网Chenying0907出品 25"/>
            <p:cNvSpPr/>
            <p:nvPr/>
          </p:nvSpPr>
          <p:spPr>
            <a:xfrm rot="5400000" flipH="1">
              <a:off x="7061545" y="4402314"/>
              <a:ext cx="2080058" cy="985998"/>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淘宝网Chenying0907出品 6"/>
            <p:cNvSpPr/>
            <p:nvPr/>
          </p:nvSpPr>
          <p:spPr>
            <a:xfrm rot="5400000" flipH="1">
              <a:off x="5541745" y="2869661"/>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27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grpSp>
      <p:grpSp>
        <p:nvGrpSpPr>
          <p:cNvPr id="46" name="淘宝网Chenying0907出品 45"/>
          <p:cNvGrpSpPr/>
          <p:nvPr/>
        </p:nvGrpSpPr>
        <p:grpSpPr>
          <a:xfrm>
            <a:off x="4157573" y="2152469"/>
            <a:ext cx="3832935" cy="1056658"/>
            <a:chOff x="5541746" y="2869660"/>
            <a:chExt cx="5109028" cy="1408959"/>
          </a:xfrm>
        </p:grpSpPr>
        <p:sp>
          <p:nvSpPr>
            <p:cNvPr id="10" name="淘宝网Chenying0907出品 9"/>
            <p:cNvSpPr/>
            <p:nvPr/>
          </p:nvSpPr>
          <p:spPr>
            <a:xfrm rot="10800000">
              <a:off x="5541746" y="2869660"/>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sp>
          <p:nvSpPr>
            <p:cNvPr id="5" name="圆角淘宝网Chenying0907出品 25"/>
            <p:cNvSpPr/>
            <p:nvPr/>
          </p:nvSpPr>
          <p:spPr>
            <a:xfrm flipH="1">
              <a:off x="8399066" y="3076464"/>
              <a:ext cx="2017131" cy="985356"/>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圆角淘宝网Chenying0907出品 25"/>
            <p:cNvSpPr/>
            <p:nvPr/>
          </p:nvSpPr>
          <p:spPr>
            <a:xfrm>
              <a:off x="5760895" y="3076464"/>
              <a:ext cx="2055241" cy="985354"/>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淘宝网Chenying0907出品 8"/>
            <p:cNvSpPr/>
            <p:nvPr/>
          </p:nvSpPr>
          <p:spPr>
            <a:xfrm flipH="1">
              <a:off x="5541746" y="2869662"/>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189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white"/>
                </a:solidFill>
              </a:endParaRPr>
            </a:p>
          </p:txBody>
        </p:sp>
      </p:grpSp>
      <p:sp>
        <p:nvSpPr>
          <p:cNvPr id="45" name="淘宝网Chenying0907出品 63"/>
          <p:cNvSpPr txBox="1"/>
          <p:nvPr/>
        </p:nvSpPr>
        <p:spPr>
          <a:xfrm>
            <a:off x="4309696" y="1049438"/>
            <a:ext cx="974589" cy="307777"/>
          </a:xfrm>
          <a:prstGeom prst="rect">
            <a:avLst/>
          </a:prstGeom>
          <a:noFill/>
        </p:spPr>
        <p:txBody>
          <a:bodyPr wrap="square" rtlCol="0">
            <a:spAutoFit/>
          </a:bodyPr>
          <a:lstStyle/>
          <a:p>
            <a:r>
              <a:rPr lang="en-US" altLang="zh-CN" sz="1400" dirty="0">
                <a:solidFill>
                  <a:srgbClr val="FFB850"/>
                </a:solidFill>
                <a:latin typeface="方正正纤黑简体" panose="02000000000000000000" pitchFamily="2" charset="-122"/>
                <a:ea typeface="方正正纤黑简体" panose="02000000000000000000" pitchFamily="2" charset="-122"/>
              </a:rPr>
              <a:t>QQ</a:t>
            </a:r>
            <a:r>
              <a:rPr lang="zh-CN" altLang="en-US" sz="1400" dirty="0">
                <a:solidFill>
                  <a:srgbClr val="FFB850"/>
                </a:solidFill>
                <a:latin typeface="方正正纤黑简体" panose="02000000000000000000" pitchFamily="2" charset="-122"/>
                <a:ea typeface="方正正纤黑简体" panose="02000000000000000000" pitchFamily="2" charset="-122"/>
              </a:rPr>
              <a:t>空间</a:t>
            </a:r>
          </a:p>
        </p:txBody>
      </p:sp>
      <p:sp>
        <p:nvSpPr>
          <p:cNvPr id="47" name="淘宝网Chenying0907出品 73"/>
          <p:cNvSpPr txBox="1"/>
          <p:nvPr/>
        </p:nvSpPr>
        <p:spPr>
          <a:xfrm>
            <a:off x="4285590" y="3371621"/>
            <a:ext cx="974589" cy="307777"/>
          </a:xfrm>
          <a:prstGeom prst="rect">
            <a:avLst/>
          </a:prstGeom>
          <a:noFill/>
        </p:spPr>
        <p:txBody>
          <a:bodyPr wrap="square" rtlCol="0">
            <a:spAutoFit/>
          </a:bodyPr>
          <a:lstStyle/>
          <a:p>
            <a:r>
              <a:rPr lang="zh-CN" altLang="en-US" sz="1400" dirty="0">
                <a:solidFill>
                  <a:srgbClr val="01ACBE"/>
                </a:solidFill>
                <a:latin typeface="方正正纤黑简体" panose="02000000000000000000" pitchFamily="2" charset="-122"/>
                <a:ea typeface="方正正纤黑简体" panose="02000000000000000000" pitchFamily="2" charset="-122"/>
              </a:rPr>
              <a:t>微博营销</a:t>
            </a:r>
          </a:p>
        </p:txBody>
      </p:sp>
      <p:sp>
        <p:nvSpPr>
          <p:cNvPr id="49" name="淘宝网Chenying0907出品 75"/>
          <p:cNvSpPr txBox="1"/>
          <p:nvPr/>
        </p:nvSpPr>
        <p:spPr>
          <a:xfrm>
            <a:off x="6679668" y="1054843"/>
            <a:ext cx="1313844" cy="307777"/>
          </a:xfrm>
          <a:prstGeom prst="rect">
            <a:avLst/>
          </a:prstGeom>
          <a:noFill/>
        </p:spPr>
        <p:txBody>
          <a:bodyPr wrap="square" rtlCol="0">
            <a:spAutoFit/>
          </a:bodyPr>
          <a:lstStyle/>
          <a:p>
            <a:r>
              <a:rPr lang="zh-CN" altLang="en-US" sz="1400" dirty="0">
                <a:solidFill>
                  <a:srgbClr val="E87071"/>
                </a:solidFill>
                <a:latin typeface="方正正纤黑简体" panose="02000000000000000000" pitchFamily="2" charset="-122"/>
                <a:ea typeface="方正正纤黑简体" panose="02000000000000000000" pitchFamily="2" charset="-122"/>
              </a:rPr>
              <a:t>本地社区论坛</a:t>
            </a:r>
          </a:p>
        </p:txBody>
      </p:sp>
      <p:sp>
        <p:nvSpPr>
          <p:cNvPr id="51" name="淘宝网Chenying0907出品 77"/>
          <p:cNvSpPr txBox="1"/>
          <p:nvPr/>
        </p:nvSpPr>
        <p:spPr>
          <a:xfrm>
            <a:off x="6745669" y="3363843"/>
            <a:ext cx="1113565" cy="307777"/>
          </a:xfrm>
          <a:prstGeom prst="rect">
            <a:avLst/>
          </a:prstGeom>
          <a:noFill/>
        </p:spPr>
        <p:txBody>
          <a:bodyPr wrap="square" rtlCol="0">
            <a:spAutoFit/>
          </a:bodyPr>
          <a:lstStyle/>
          <a:p>
            <a:r>
              <a:rPr lang="zh-CN" altLang="en-US" sz="1400" dirty="0">
                <a:solidFill>
                  <a:srgbClr val="663A77"/>
                </a:solidFill>
                <a:latin typeface="方正正纤黑简体" panose="02000000000000000000" pitchFamily="2" charset="-122"/>
                <a:ea typeface="方正正纤黑简体" panose="02000000000000000000" pitchFamily="2" charset="-122"/>
              </a:rPr>
              <a:t>微信公众号</a:t>
            </a:r>
          </a:p>
        </p:txBody>
      </p:sp>
      <p:sp>
        <p:nvSpPr>
          <p:cNvPr id="54" name="淘宝网Chenying0907出品 79"/>
          <p:cNvSpPr txBox="1"/>
          <p:nvPr/>
        </p:nvSpPr>
        <p:spPr>
          <a:xfrm>
            <a:off x="965028" y="1791614"/>
            <a:ext cx="2012130" cy="307777"/>
          </a:xfrm>
          <a:prstGeom prst="rect">
            <a:avLst/>
          </a:prstGeom>
          <a:noFill/>
        </p:spPr>
        <p:txBody>
          <a:bodyPr wrap="square" rtlCol="0">
            <a:spAutoFit/>
          </a:bodyPr>
          <a:lstStyle/>
          <a:p>
            <a:pPr algn="l"/>
            <a:r>
              <a:rPr lang="zh-CN" altLang="en-US" sz="1400" dirty="0">
                <a:solidFill>
                  <a:srgbClr val="E87071"/>
                </a:solidFill>
                <a:latin typeface="方正正纤黑简体" panose="02000000000000000000" pitchFamily="2" charset="-122"/>
                <a:ea typeface="方正正纤黑简体" panose="02000000000000000000" pitchFamily="2" charset="-122"/>
              </a:rPr>
              <a:t>线上营销</a:t>
            </a:r>
          </a:p>
        </p:txBody>
      </p:sp>
      <p:sp>
        <p:nvSpPr>
          <p:cNvPr id="56" name="淘宝网Chenying0907出品 113"/>
          <p:cNvSpPr txBox="1"/>
          <p:nvPr/>
        </p:nvSpPr>
        <p:spPr>
          <a:xfrm>
            <a:off x="4290237" y="1371468"/>
            <a:ext cx="1059071" cy="683264"/>
          </a:xfrm>
          <a:prstGeom prst="rect">
            <a:avLst/>
          </a:prstGeom>
          <a:noFill/>
        </p:spPr>
        <p:txBody>
          <a:bodyPr wrap="square" rtlCol="0">
            <a:spAutoFit/>
          </a:bodyPr>
          <a:lstStyle/>
          <a:p>
            <a:pPr algn="just">
              <a:lnSpc>
                <a:spcPct val="12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57" name="淘宝网Chenying0907出品 113"/>
          <p:cNvSpPr txBox="1"/>
          <p:nvPr/>
        </p:nvSpPr>
        <p:spPr>
          <a:xfrm>
            <a:off x="4243350" y="3664493"/>
            <a:ext cx="1059071" cy="683264"/>
          </a:xfrm>
          <a:prstGeom prst="rect">
            <a:avLst/>
          </a:prstGeom>
          <a:noFill/>
        </p:spPr>
        <p:txBody>
          <a:bodyPr wrap="square" rtlCol="0">
            <a:spAutoFit/>
          </a:bodyPr>
          <a:lstStyle/>
          <a:p>
            <a:pPr algn="just">
              <a:lnSpc>
                <a:spcPct val="12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58" name="淘宝网Chenying0907出品 113"/>
          <p:cNvSpPr txBox="1"/>
          <p:nvPr/>
        </p:nvSpPr>
        <p:spPr>
          <a:xfrm>
            <a:off x="6798759" y="1378532"/>
            <a:ext cx="1059071" cy="683264"/>
          </a:xfrm>
          <a:prstGeom prst="rect">
            <a:avLst/>
          </a:prstGeom>
          <a:noFill/>
        </p:spPr>
        <p:txBody>
          <a:bodyPr wrap="square" rtlCol="0">
            <a:spAutoFit/>
          </a:bodyPr>
          <a:lstStyle/>
          <a:p>
            <a:pPr algn="just">
              <a:lnSpc>
                <a:spcPct val="12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59" name="淘宝网Chenying0907出品 113"/>
          <p:cNvSpPr txBox="1"/>
          <p:nvPr/>
        </p:nvSpPr>
        <p:spPr>
          <a:xfrm>
            <a:off x="6798759" y="3657342"/>
            <a:ext cx="1059071" cy="683264"/>
          </a:xfrm>
          <a:prstGeom prst="rect">
            <a:avLst/>
          </a:prstGeom>
          <a:noFill/>
        </p:spPr>
        <p:txBody>
          <a:bodyPr wrap="square" rtlCol="0">
            <a:spAutoFit/>
          </a:bodyPr>
          <a:lstStyle/>
          <a:p>
            <a:pPr algn="just">
              <a:lnSpc>
                <a:spcPct val="12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60" name="淘宝网Chenying0907出品 113"/>
          <p:cNvSpPr txBox="1"/>
          <p:nvPr/>
        </p:nvSpPr>
        <p:spPr>
          <a:xfrm>
            <a:off x="978329" y="2054732"/>
            <a:ext cx="1998829" cy="1477328"/>
          </a:xfrm>
          <a:prstGeom prst="rect">
            <a:avLst/>
          </a:prstGeom>
          <a:noFill/>
        </p:spPr>
        <p:txBody>
          <a:bodyPr wrap="square" rtlCol="0">
            <a:spAutoFit/>
          </a:bodyPr>
          <a:lstStyle/>
          <a:p>
            <a:pPr algn="just">
              <a:lnSpc>
                <a:spcPct val="150000"/>
              </a:lnSpc>
            </a:pPr>
            <a:r>
              <a:rPr lang="zh-CN" altLang="en-US" sz="12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单击添加详细文字说明，或复制文本黏贴自此右键只保留文字单击添加详细文字说明，或复制文本黏贴自此右键只保留文字</a:t>
            </a:r>
          </a:p>
        </p:txBody>
      </p:sp>
      <p:sp>
        <p:nvSpPr>
          <p:cNvPr id="52" name="淘宝网Chenying0907出品 3"/>
          <p:cNvSpPr>
            <a:spLocks noChangeArrowheads="1"/>
          </p:cNvSpPr>
          <p:nvPr/>
        </p:nvSpPr>
        <p:spPr bwMode="auto">
          <a:xfrm>
            <a:off x="3723989" y="328726"/>
            <a:ext cx="1687005"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网络营销手段</a:t>
            </a:r>
          </a:p>
        </p:txBody>
      </p:sp>
      <p:grpSp>
        <p:nvGrpSpPr>
          <p:cNvPr id="61" name="淘宝网Chenying0907出品 60"/>
          <p:cNvGrpSpPr/>
          <p:nvPr/>
        </p:nvGrpSpPr>
        <p:grpSpPr>
          <a:xfrm>
            <a:off x="4670685" y="2499562"/>
            <a:ext cx="394011" cy="339433"/>
            <a:chOff x="3320568" y="5902574"/>
            <a:chExt cx="394011" cy="339433"/>
          </a:xfrm>
          <a:solidFill>
            <a:schemeClr val="bg1"/>
          </a:solidFill>
        </p:grpSpPr>
        <p:sp>
          <p:nvSpPr>
            <p:cNvPr id="62" name="淘宝网Chenying0907出品 14"/>
            <p:cNvSpPr>
              <a:spLocks noEditPoints="1"/>
            </p:cNvSpPr>
            <p:nvPr/>
          </p:nvSpPr>
          <p:spPr bwMode="auto">
            <a:xfrm>
              <a:off x="3320568" y="5953787"/>
              <a:ext cx="361871" cy="288220"/>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ndParaRPr>
            </a:p>
          </p:txBody>
        </p:sp>
        <p:sp>
          <p:nvSpPr>
            <p:cNvPr id="63" name="淘宝网Chenying0907出品 15"/>
            <p:cNvSpPr>
              <a:spLocks noEditPoints="1"/>
            </p:cNvSpPr>
            <p:nvPr/>
          </p:nvSpPr>
          <p:spPr bwMode="auto">
            <a:xfrm>
              <a:off x="3401513" y="6082414"/>
              <a:ext cx="142844" cy="127436"/>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ndParaRPr>
            </a:p>
          </p:txBody>
        </p:sp>
        <p:sp>
          <p:nvSpPr>
            <p:cNvPr id="64" name="淘宝网Chenying0907出品 16"/>
            <p:cNvSpPr>
              <a:spLocks/>
            </p:cNvSpPr>
            <p:nvPr/>
          </p:nvSpPr>
          <p:spPr bwMode="auto">
            <a:xfrm>
              <a:off x="3581258" y="5902574"/>
              <a:ext cx="133321" cy="15006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ndParaRPr>
            </a:p>
          </p:txBody>
        </p:sp>
        <p:sp>
          <p:nvSpPr>
            <p:cNvPr id="65" name="淘宝网Chenying0907出品 17"/>
            <p:cNvSpPr>
              <a:spLocks/>
            </p:cNvSpPr>
            <p:nvPr/>
          </p:nvSpPr>
          <p:spPr bwMode="auto">
            <a:xfrm>
              <a:off x="3584830" y="5954978"/>
              <a:ext cx="77373" cy="84560"/>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ndParaRPr>
            </a:p>
          </p:txBody>
        </p:sp>
      </p:grpSp>
      <p:sp>
        <p:nvSpPr>
          <p:cNvPr id="66" name="淘宝网Chenying0907出品 12"/>
          <p:cNvSpPr>
            <a:spLocks/>
          </p:cNvSpPr>
          <p:nvPr/>
        </p:nvSpPr>
        <p:spPr bwMode="auto">
          <a:xfrm>
            <a:off x="5867901" y="1333959"/>
            <a:ext cx="443435" cy="440963"/>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ndParaRPr>
          </a:p>
        </p:txBody>
      </p:sp>
      <p:sp>
        <p:nvSpPr>
          <p:cNvPr id="67" name="淘宝网Chenying0907出品 18"/>
          <p:cNvSpPr>
            <a:spLocks noEditPoints="1"/>
          </p:cNvSpPr>
          <p:nvPr/>
        </p:nvSpPr>
        <p:spPr bwMode="auto">
          <a:xfrm>
            <a:off x="7064137" y="2473060"/>
            <a:ext cx="410817" cy="379611"/>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ndParaRPr>
          </a:p>
        </p:txBody>
      </p:sp>
      <p:grpSp>
        <p:nvGrpSpPr>
          <p:cNvPr id="68" name="淘宝网Chenying0907出品 67"/>
          <p:cNvGrpSpPr/>
          <p:nvPr/>
        </p:nvGrpSpPr>
        <p:grpSpPr>
          <a:xfrm>
            <a:off x="5882415" y="3700618"/>
            <a:ext cx="419009" cy="345387"/>
            <a:chOff x="5161140" y="7206311"/>
            <a:chExt cx="419009" cy="345387"/>
          </a:xfrm>
          <a:solidFill>
            <a:schemeClr val="bg1"/>
          </a:solidFill>
        </p:grpSpPr>
        <p:sp>
          <p:nvSpPr>
            <p:cNvPr id="69" name="淘宝网Chenying0907出品 10"/>
            <p:cNvSpPr>
              <a:spLocks noEditPoints="1"/>
            </p:cNvSpPr>
            <p:nvPr/>
          </p:nvSpPr>
          <p:spPr bwMode="auto">
            <a:xfrm>
              <a:off x="5161140" y="7206311"/>
              <a:ext cx="297592" cy="271546"/>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ndParaRPr>
            </a:p>
          </p:txBody>
        </p:sp>
        <p:sp>
          <p:nvSpPr>
            <p:cNvPr id="70" name="淘宝网Chenying0907出品 11"/>
            <p:cNvSpPr>
              <a:spLocks noEditPoints="1"/>
            </p:cNvSpPr>
            <p:nvPr/>
          </p:nvSpPr>
          <p:spPr bwMode="auto">
            <a:xfrm>
              <a:off x="5327791" y="7321837"/>
              <a:ext cx="252358" cy="229861"/>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ndParaRPr>
            </a:p>
          </p:txBody>
        </p:sp>
      </p:grpSp>
    </p:spTree>
    <p:extLst>
      <p:ext uri="{BB962C8B-B14F-4D97-AF65-F5344CB8AC3E}">
        <p14:creationId xmlns:p14="http://schemas.microsoft.com/office/powerpoint/2010/main" val="8977025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8" presetClass="emph" presetSubtype="0" fill="hold" nodeType="afterEffect">
                                  <p:stCondLst>
                                    <p:cond delay="0"/>
                                  </p:stCondLst>
                                  <p:childTnLst>
                                    <p:animRot by="-21600000">
                                      <p:cBhvr>
                                        <p:cTn id="15" dur="1000" fill="hold"/>
                                        <p:tgtEl>
                                          <p:spTgt spid="48"/>
                                        </p:tgtEl>
                                        <p:attrNameLst>
                                          <p:attrName>r</p:attrName>
                                        </p:attrNameLst>
                                      </p:cBhvr>
                                    </p:animRot>
                                  </p:childTnLst>
                                </p:cTn>
                              </p:par>
                              <p:par>
                                <p:cTn id="16" presetID="8" presetClass="emph" presetSubtype="0" fill="hold" nodeType="withEffect">
                                  <p:stCondLst>
                                    <p:cond delay="0"/>
                                  </p:stCondLst>
                                  <p:childTnLst>
                                    <p:animRot by="21600000">
                                      <p:cBhvr>
                                        <p:cTn id="17" dur="1000" fill="hold"/>
                                        <p:tgtEl>
                                          <p:spTgt spid="46"/>
                                        </p:tgtEl>
                                        <p:attrNameLst>
                                          <p:attrName>r</p:attrName>
                                        </p:attrNameLst>
                                      </p:cBhvr>
                                    </p:animRo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500"/>
                                        <p:tgtEl>
                                          <p:spTgt spid="49"/>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wipe(left)">
                                      <p:cBhvr>
                                        <p:cTn id="24" dur="500"/>
                                        <p:tgtEl>
                                          <p:spTgt spid="45"/>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left)">
                                      <p:cBhvr>
                                        <p:cTn id="27" dur="500"/>
                                        <p:tgtEl>
                                          <p:spTgt spid="47"/>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51"/>
                                        </p:tgtEl>
                                        <p:attrNameLst>
                                          <p:attrName>style.visibility</p:attrName>
                                        </p:attrNameLst>
                                      </p:cBhvr>
                                      <p:to>
                                        <p:strVal val="visible"/>
                                      </p:to>
                                    </p:set>
                                    <p:animEffect transition="in" filter="wipe(left)">
                                      <p:cBhvr>
                                        <p:cTn id="30" dur="500"/>
                                        <p:tgtEl>
                                          <p:spTgt spid="51"/>
                                        </p:tgtEl>
                                      </p:cBhvr>
                                    </p:animEffect>
                                  </p:childTnLst>
                                </p:cTn>
                              </p:par>
                            </p:childTnLst>
                          </p:cTn>
                        </p:par>
                        <p:par>
                          <p:cTn id="31" fill="hold">
                            <p:stCondLst>
                              <p:cond delay="2000"/>
                            </p:stCondLst>
                            <p:childTnLst>
                              <p:par>
                                <p:cTn id="32" presetID="14" presetClass="entr" presetSubtype="10"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randombar(horizontal)">
                                      <p:cBhvr>
                                        <p:cTn id="34" dur="500"/>
                                        <p:tgtEl>
                                          <p:spTgt spid="5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randombar(horizontal)">
                                      <p:cBhvr>
                                        <p:cTn id="37" dur="500"/>
                                        <p:tgtEl>
                                          <p:spTgt spid="58"/>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randombar(horizontal)">
                                      <p:cBhvr>
                                        <p:cTn id="40" dur="500"/>
                                        <p:tgtEl>
                                          <p:spTgt spid="5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randombar(horizontal)">
                                      <p:cBhvr>
                                        <p:cTn id="43" dur="500"/>
                                        <p:tgtEl>
                                          <p:spTgt spid="59"/>
                                        </p:tgtEl>
                                      </p:cBhvr>
                                    </p:animEffect>
                                  </p:childTnLst>
                                </p:cTn>
                              </p:par>
                            </p:childTnLst>
                          </p:cTn>
                        </p:par>
                        <p:par>
                          <p:cTn id="44" fill="hold">
                            <p:stCondLst>
                              <p:cond delay="2500"/>
                            </p:stCondLst>
                            <p:childTnLst>
                              <p:par>
                                <p:cTn id="45" presetID="53" presetClass="entr" presetSubtype="16"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p:cTn id="47" dur="500" fill="hold"/>
                                        <p:tgtEl>
                                          <p:spTgt spid="61"/>
                                        </p:tgtEl>
                                        <p:attrNameLst>
                                          <p:attrName>ppt_w</p:attrName>
                                        </p:attrNameLst>
                                      </p:cBhvr>
                                      <p:tavLst>
                                        <p:tav tm="0">
                                          <p:val>
                                            <p:fltVal val="0"/>
                                          </p:val>
                                        </p:tav>
                                        <p:tav tm="100000">
                                          <p:val>
                                            <p:strVal val="#ppt_w"/>
                                          </p:val>
                                        </p:tav>
                                      </p:tavLst>
                                    </p:anim>
                                    <p:anim calcmode="lin" valueType="num">
                                      <p:cBhvr>
                                        <p:cTn id="48" dur="500" fill="hold"/>
                                        <p:tgtEl>
                                          <p:spTgt spid="61"/>
                                        </p:tgtEl>
                                        <p:attrNameLst>
                                          <p:attrName>ppt_h</p:attrName>
                                        </p:attrNameLst>
                                      </p:cBhvr>
                                      <p:tavLst>
                                        <p:tav tm="0">
                                          <p:val>
                                            <p:fltVal val="0"/>
                                          </p:val>
                                        </p:tav>
                                        <p:tav tm="100000">
                                          <p:val>
                                            <p:strVal val="#ppt_h"/>
                                          </p:val>
                                        </p:tav>
                                      </p:tavLst>
                                    </p:anim>
                                    <p:animEffect transition="in" filter="fade">
                                      <p:cBhvr>
                                        <p:cTn id="49" dur="500"/>
                                        <p:tgtEl>
                                          <p:spTgt spid="6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6"/>
                                        </p:tgtEl>
                                        <p:attrNameLst>
                                          <p:attrName>style.visibility</p:attrName>
                                        </p:attrNameLst>
                                      </p:cBhvr>
                                      <p:to>
                                        <p:strVal val="visible"/>
                                      </p:to>
                                    </p:set>
                                    <p:anim calcmode="lin" valueType="num">
                                      <p:cBhvr>
                                        <p:cTn id="52" dur="500" fill="hold"/>
                                        <p:tgtEl>
                                          <p:spTgt spid="66"/>
                                        </p:tgtEl>
                                        <p:attrNameLst>
                                          <p:attrName>ppt_w</p:attrName>
                                        </p:attrNameLst>
                                      </p:cBhvr>
                                      <p:tavLst>
                                        <p:tav tm="0">
                                          <p:val>
                                            <p:fltVal val="0"/>
                                          </p:val>
                                        </p:tav>
                                        <p:tav tm="100000">
                                          <p:val>
                                            <p:strVal val="#ppt_w"/>
                                          </p:val>
                                        </p:tav>
                                      </p:tavLst>
                                    </p:anim>
                                    <p:anim calcmode="lin" valueType="num">
                                      <p:cBhvr>
                                        <p:cTn id="53" dur="500" fill="hold"/>
                                        <p:tgtEl>
                                          <p:spTgt spid="66"/>
                                        </p:tgtEl>
                                        <p:attrNameLst>
                                          <p:attrName>ppt_h</p:attrName>
                                        </p:attrNameLst>
                                      </p:cBhvr>
                                      <p:tavLst>
                                        <p:tav tm="0">
                                          <p:val>
                                            <p:fltVal val="0"/>
                                          </p:val>
                                        </p:tav>
                                        <p:tav tm="100000">
                                          <p:val>
                                            <p:strVal val="#ppt_h"/>
                                          </p:val>
                                        </p:tav>
                                      </p:tavLst>
                                    </p:anim>
                                    <p:animEffect transition="in" filter="fade">
                                      <p:cBhvr>
                                        <p:cTn id="54" dur="500"/>
                                        <p:tgtEl>
                                          <p:spTgt spid="66"/>
                                        </p:tgtEl>
                                      </p:cBhvr>
                                    </p:animEffect>
                                  </p:childTnLst>
                                </p:cTn>
                              </p:par>
                              <p:par>
                                <p:cTn id="55" presetID="53" presetClass="entr" presetSubtype="16" fill="hold" nodeType="with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p:cTn id="57" dur="500" fill="hold"/>
                                        <p:tgtEl>
                                          <p:spTgt spid="68"/>
                                        </p:tgtEl>
                                        <p:attrNameLst>
                                          <p:attrName>ppt_w</p:attrName>
                                        </p:attrNameLst>
                                      </p:cBhvr>
                                      <p:tavLst>
                                        <p:tav tm="0">
                                          <p:val>
                                            <p:fltVal val="0"/>
                                          </p:val>
                                        </p:tav>
                                        <p:tav tm="100000">
                                          <p:val>
                                            <p:strVal val="#ppt_w"/>
                                          </p:val>
                                        </p:tav>
                                      </p:tavLst>
                                    </p:anim>
                                    <p:anim calcmode="lin" valueType="num">
                                      <p:cBhvr>
                                        <p:cTn id="58" dur="500" fill="hold"/>
                                        <p:tgtEl>
                                          <p:spTgt spid="68"/>
                                        </p:tgtEl>
                                        <p:attrNameLst>
                                          <p:attrName>ppt_h</p:attrName>
                                        </p:attrNameLst>
                                      </p:cBhvr>
                                      <p:tavLst>
                                        <p:tav tm="0">
                                          <p:val>
                                            <p:fltVal val="0"/>
                                          </p:val>
                                        </p:tav>
                                        <p:tav tm="100000">
                                          <p:val>
                                            <p:strVal val="#ppt_h"/>
                                          </p:val>
                                        </p:tav>
                                      </p:tavLst>
                                    </p:anim>
                                    <p:animEffect transition="in" filter="fade">
                                      <p:cBhvr>
                                        <p:cTn id="59" dur="500"/>
                                        <p:tgtEl>
                                          <p:spTgt spid="6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7"/>
                                        </p:tgtEl>
                                        <p:attrNameLst>
                                          <p:attrName>style.visibility</p:attrName>
                                        </p:attrNameLst>
                                      </p:cBhvr>
                                      <p:to>
                                        <p:strVal val="visible"/>
                                      </p:to>
                                    </p:set>
                                    <p:anim calcmode="lin" valueType="num">
                                      <p:cBhvr>
                                        <p:cTn id="62" dur="500" fill="hold"/>
                                        <p:tgtEl>
                                          <p:spTgt spid="67"/>
                                        </p:tgtEl>
                                        <p:attrNameLst>
                                          <p:attrName>ppt_w</p:attrName>
                                        </p:attrNameLst>
                                      </p:cBhvr>
                                      <p:tavLst>
                                        <p:tav tm="0">
                                          <p:val>
                                            <p:fltVal val="0"/>
                                          </p:val>
                                        </p:tav>
                                        <p:tav tm="100000">
                                          <p:val>
                                            <p:strVal val="#ppt_w"/>
                                          </p:val>
                                        </p:tav>
                                      </p:tavLst>
                                    </p:anim>
                                    <p:anim calcmode="lin" valueType="num">
                                      <p:cBhvr>
                                        <p:cTn id="63" dur="500" fill="hold"/>
                                        <p:tgtEl>
                                          <p:spTgt spid="67"/>
                                        </p:tgtEl>
                                        <p:attrNameLst>
                                          <p:attrName>ppt_h</p:attrName>
                                        </p:attrNameLst>
                                      </p:cBhvr>
                                      <p:tavLst>
                                        <p:tav tm="0">
                                          <p:val>
                                            <p:fltVal val="0"/>
                                          </p:val>
                                        </p:tav>
                                        <p:tav tm="100000">
                                          <p:val>
                                            <p:strVal val="#ppt_h"/>
                                          </p:val>
                                        </p:tav>
                                      </p:tavLst>
                                    </p:anim>
                                    <p:animEffect transition="in" filter="fade">
                                      <p:cBhvr>
                                        <p:cTn id="64" dur="500"/>
                                        <p:tgtEl>
                                          <p:spTgt spid="67"/>
                                        </p:tgtEl>
                                      </p:cBhvr>
                                    </p:animEffect>
                                  </p:childTnLst>
                                </p:cTn>
                              </p:par>
                            </p:childTnLst>
                          </p:cTn>
                        </p:par>
                        <p:par>
                          <p:cTn id="65" fill="hold">
                            <p:stCondLst>
                              <p:cond delay="30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54"/>
                                        </p:tgtEl>
                                        <p:attrNameLst>
                                          <p:attrName>style.visibility</p:attrName>
                                        </p:attrNameLst>
                                      </p:cBhvr>
                                      <p:to>
                                        <p:strVal val="visible"/>
                                      </p:to>
                                    </p:set>
                                    <p:anim calcmode="lin" valueType="num">
                                      <p:cBhvr>
                                        <p:cTn id="68"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54"/>
                                        </p:tgtEl>
                                        <p:attrNameLst>
                                          <p:attrName>ppt_y</p:attrName>
                                        </p:attrNameLst>
                                      </p:cBhvr>
                                      <p:tavLst>
                                        <p:tav tm="0">
                                          <p:val>
                                            <p:strVal val="#ppt_y"/>
                                          </p:val>
                                        </p:tav>
                                        <p:tav tm="100000">
                                          <p:val>
                                            <p:strVal val="#ppt_y"/>
                                          </p:val>
                                        </p:tav>
                                      </p:tavLst>
                                    </p:anim>
                                    <p:anim calcmode="lin" valueType="num">
                                      <p:cBhvr>
                                        <p:cTn id="70"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54"/>
                                        </p:tgtEl>
                                      </p:cBhvr>
                                    </p:animEffect>
                                  </p:childTnLst>
                                </p:cTn>
                              </p:par>
                            </p:childTnLst>
                          </p:cTn>
                        </p:par>
                        <p:par>
                          <p:cTn id="73" fill="hold">
                            <p:stCondLst>
                              <p:cond delay="3650"/>
                            </p:stCondLst>
                            <p:childTnLst>
                              <p:par>
                                <p:cTn id="74" presetID="10" presetClass="entr" presetSubtype="0" fill="hold" grpId="0" nodeType="afterEffect">
                                  <p:stCondLst>
                                    <p:cond delay="0"/>
                                  </p:stCondLst>
                                  <p:iterate type="lt">
                                    <p:tmPct val="10000"/>
                                  </p:iterate>
                                  <p:childTnLst>
                                    <p:set>
                                      <p:cBhvr>
                                        <p:cTn id="75" dur="1" fill="hold">
                                          <p:stCondLst>
                                            <p:cond delay="0"/>
                                          </p:stCondLst>
                                        </p:cTn>
                                        <p:tgtEl>
                                          <p:spTgt spid="60"/>
                                        </p:tgtEl>
                                        <p:attrNameLst>
                                          <p:attrName>style.visibility</p:attrName>
                                        </p:attrNameLst>
                                      </p:cBhvr>
                                      <p:to>
                                        <p:strVal val="visible"/>
                                      </p:to>
                                    </p:set>
                                    <p:animEffect transition="in" filter="fade">
                                      <p:cBhvr>
                                        <p:cTn id="7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7" grpId="0"/>
      <p:bldP spid="49" grpId="0"/>
      <p:bldP spid="51" grpId="0"/>
      <p:bldP spid="54" grpId="0"/>
      <p:bldP spid="56" grpId="0"/>
      <p:bldP spid="57" grpId="0"/>
      <p:bldP spid="58" grpId="0"/>
      <p:bldP spid="59" grpId="0"/>
      <p:bldP spid="60" grpId="0"/>
      <p:bldP spid="66" grpId="0" animBg="1"/>
      <p:bldP spid="6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淘宝网Chenying0907出品 4"/>
          <p:cNvGrpSpPr/>
          <p:nvPr/>
        </p:nvGrpSpPr>
        <p:grpSpPr>
          <a:xfrm>
            <a:off x="3363044" y="1642861"/>
            <a:ext cx="2473835" cy="2473833"/>
            <a:chOff x="4483280" y="1780062"/>
            <a:chExt cx="3297875" cy="3297872"/>
          </a:xfrm>
        </p:grpSpPr>
        <p:sp>
          <p:nvSpPr>
            <p:cNvPr id="23" name="淘宝网Chenying0907出品 22"/>
            <p:cNvSpPr/>
            <p:nvPr/>
          </p:nvSpPr>
          <p:spPr>
            <a:xfrm>
              <a:off x="4483280" y="3000465"/>
              <a:ext cx="886189" cy="859723"/>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E87071"/>
            </a:solidFill>
            <a:ln w="349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淘宝网Chenying0907出品 23"/>
            <p:cNvSpPr/>
            <p:nvPr/>
          </p:nvSpPr>
          <p:spPr>
            <a:xfrm flipH="1">
              <a:off x="6894966" y="3000465"/>
              <a:ext cx="886189" cy="859723"/>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淘宝网Chenying0907出品 26"/>
            <p:cNvSpPr/>
            <p:nvPr/>
          </p:nvSpPr>
          <p:spPr>
            <a:xfrm rot="5400000">
              <a:off x="5656038" y="179362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淘宝网Chenying0907出品 27"/>
            <p:cNvSpPr/>
            <p:nvPr/>
          </p:nvSpPr>
          <p:spPr>
            <a:xfrm rot="5400000" flipH="1">
              <a:off x="5656035" y="4205308"/>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淘宝网Chenying0907出品 29"/>
            <p:cNvSpPr txBox="1"/>
            <p:nvPr/>
          </p:nvSpPr>
          <p:spPr>
            <a:xfrm>
              <a:off x="5770455" y="1929685"/>
              <a:ext cx="651088" cy="553901"/>
            </a:xfrm>
            <a:prstGeom prst="rect">
              <a:avLst/>
            </a:prstGeom>
            <a:noFill/>
          </p:spPr>
          <p:txBody>
            <a:bodyPr wrap="square" rtlCol="0">
              <a:spAutoFit/>
            </a:bodyPr>
            <a:lstStyle/>
            <a:p>
              <a:pPr algn="ctr"/>
              <a:r>
                <a:rPr lang="en-US" altLang="zh-CN" sz="2100" dirty="0">
                  <a:solidFill>
                    <a:schemeClr val="bg1"/>
                  </a:solidFill>
                  <a:latin typeface="Agency FB" panose="020B0503020202020204" pitchFamily="34" charset="0"/>
                </a:rPr>
                <a:t>01</a:t>
              </a:r>
              <a:endParaRPr lang="zh-CN" altLang="en-US" sz="2100" dirty="0">
                <a:solidFill>
                  <a:schemeClr val="bg1"/>
                </a:solidFill>
                <a:latin typeface="Agency FB" panose="020B0503020202020204" pitchFamily="34" charset="0"/>
              </a:endParaRPr>
            </a:p>
          </p:txBody>
        </p:sp>
        <p:sp>
          <p:nvSpPr>
            <p:cNvPr id="31" name="淘宝网Chenying0907出品 30"/>
            <p:cNvSpPr txBox="1"/>
            <p:nvPr/>
          </p:nvSpPr>
          <p:spPr>
            <a:xfrm>
              <a:off x="5770455" y="4373234"/>
              <a:ext cx="651088" cy="553901"/>
            </a:xfrm>
            <a:prstGeom prst="rect">
              <a:avLst/>
            </a:prstGeom>
            <a:noFill/>
          </p:spPr>
          <p:txBody>
            <a:bodyPr wrap="square" rtlCol="0">
              <a:spAutoFit/>
            </a:bodyPr>
            <a:lstStyle/>
            <a:p>
              <a:pPr algn="ctr"/>
              <a:r>
                <a:rPr lang="en-US" altLang="zh-CN" sz="2100" dirty="0">
                  <a:solidFill>
                    <a:schemeClr val="bg1"/>
                  </a:solidFill>
                  <a:latin typeface="Agency FB" panose="020B0503020202020204" pitchFamily="34" charset="0"/>
                </a:rPr>
                <a:t>03</a:t>
              </a:r>
              <a:endParaRPr lang="zh-CN" altLang="en-US" sz="2100" dirty="0">
                <a:solidFill>
                  <a:schemeClr val="bg1"/>
                </a:solidFill>
                <a:latin typeface="Agency FB" panose="020B0503020202020204" pitchFamily="34" charset="0"/>
              </a:endParaRPr>
            </a:p>
          </p:txBody>
        </p:sp>
        <p:sp>
          <p:nvSpPr>
            <p:cNvPr id="32" name="淘宝网Chenying0907出品 31"/>
            <p:cNvSpPr txBox="1"/>
            <p:nvPr/>
          </p:nvSpPr>
          <p:spPr>
            <a:xfrm>
              <a:off x="7086109" y="3166799"/>
              <a:ext cx="651088" cy="553901"/>
            </a:xfrm>
            <a:prstGeom prst="rect">
              <a:avLst/>
            </a:prstGeom>
            <a:noFill/>
          </p:spPr>
          <p:txBody>
            <a:bodyPr wrap="square" rtlCol="0">
              <a:spAutoFit/>
            </a:bodyPr>
            <a:lstStyle/>
            <a:p>
              <a:pPr algn="ctr"/>
              <a:r>
                <a:rPr lang="en-US" altLang="zh-CN" sz="2100" dirty="0">
                  <a:solidFill>
                    <a:schemeClr val="bg1"/>
                  </a:solidFill>
                  <a:latin typeface="Agency FB" panose="020B0503020202020204" pitchFamily="34" charset="0"/>
                </a:rPr>
                <a:t>02</a:t>
              </a:r>
              <a:endParaRPr lang="zh-CN" altLang="en-US" sz="2100" dirty="0">
                <a:solidFill>
                  <a:schemeClr val="bg1"/>
                </a:solidFill>
                <a:latin typeface="Agency FB" panose="020B0503020202020204" pitchFamily="34" charset="0"/>
              </a:endParaRPr>
            </a:p>
          </p:txBody>
        </p:sp>
        <p:sp>
          <p:nvSpPr>
            <p:cNvPr id="33" name="淘宝网Chenying0907出品 32"/>
            <p:cNvSpPr txBox="1"/>
            <p:nvPr/>
          </p:nvSpPr>
          <p:spPr>
            <a:xfrm>
              <a:off x="4545187" y="3166799"/>
              <a:ext cx="651088" cy="553901"/>
            </a:xfrm>
            <a:prstGeom prst="rect">
              <a:avLst/>
            </a:prstGeom>
            <a:noFill/>
          </p:spPr>
          <p:txBody>
            <a:bodyPr wrap="square" rtlCol="0">
              <a:spAutoFit/>
            </a:bodyPr>
            <a:lstStyle/>
            <a:p>
              <a:pPr algn="ctr"/>
              <a:r>
                <a:rPr lang="en-US" altLang="zh-CN" sz="2100" dirty="0">
                  <a:solidFill>
                    <a:schemeClr val="bg1"/>
                  </a:solidFill>
                  <a:latin typeface="Agency FB" panose="020B0503020202020204" pitchFamily="34" charset="0"/>
                </a:rPr>
                <a:t>04</a:t>
              </a:r>
              <a:endParaRPr lang="zh-CN" altLang="en-US" sz="2100" dirty="0">
                <a:solidFill>
                  <a:schemeClr val="bg1"/>
                </a:solidFill>
                <a:latin typeface="Agency FB" panose="020B0503020202020204" pitchFamily="34" charset="0"/>
              </a:endParaRPr>
            </a:p>
          </p:txBody>
        </p:sp>
      </p:grpSp>
      <p:grpSp>
        <p:nvGrpSpPr>
          <p:cNvPr id="45" name="淘宝网Chenying0907出品 44"/>
          <p:cNvGrpSpPr/>
          <p:nvPr/>
        </p:nvGrpSpPr>
        <p:grpSpPr>
          <a:xfrm>
            <a:off x="887980" y="1749281"/>
            <a:ext cx="1442593" cy="906699"/>
            <a:chOff x="6666419" y="3123010"/>
            <a:chExt cx="1923123" cy="1208721"/>
          </a:xfrm>
        </p:grpSpPr>
        <p:sp>
          <p:nvSpPr>
            <p:cNvPr id="46" name="淘宝网Chenying0907出品 45"/>
            <p:cNvSpPr txBox="1"/>
            <p:nvPr/>
          </p:nvSpPr>
          <p:spPr>
            <a:xfrm>
              <a:off x="6666419" y="3123010"/>
              <a:ext cx="1923123" cy="410298"/>
            </a:xfrm>
            <a:prstGeom prst="rect">
              <a:avLst/>
            </a:prstGeom>
            <a:noFill/>
          </p:spPr>
          <p:txBody>
            <a:bodyPr wrap="square" rtlCol="0">
              <a:spAutoFit/>
            </a:bodyPr>
            <a:lstStyle/>
            <a:p>
              <a:pPr algn="r"/>
              <a:r>
                <a:rPr lang="zh-CN" altLang="en-US" sz="1400" dirty="0">
                  <a:solidFill>
                    <a:srgbClr val="01ACBE"/>
                  </a:solidFill>
                  <a:latin typeface="方正正纤黑简体" panose="02000000000000000000" pitchFamily="2" charset="-122"/>
                  <a:ea typeface="方正正纤黑简体" panose="02000000000000000000" pitchFamily="2" charset="-122"/>
                </a:rPr>
                <a:t>线下门店</a:t>
              </a:r>
            </a:p>
          </p:txBody>
        </p:sp>
        <p:sp>
          <p:nvSpPr>
            <p:cNvPr id="47" name="淘宝网Chenying0907出品 46"/>
            <p:cNvSpPr txBox="1"/>
            <p:nvPr/>
          </p:nvSpPr>
          <p:spPr>
            <a:xfrm>
              <a:off x="7026927" y="3470107"/>
              <a:ext cx="1559316" cy="861624"/>
            </a:xfrm>
            <a:prstGeom prst="rect">
              <a:avLst/>
            </a:prstGeom>
            <a:noFill/>
          </p:spPr>
          <p:txBody>
            <a:bodyPr wrap="square" rtlCol="0">
              <a:spAutoFit/>
            </a:bodyPr>
            <a:lstStyle/>
            <a:p>
              <a:pPr algn="r">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sp>
        <p:nvSpPr>
          <p:cNvPr id="22" name="淘宝网Chenying0907出品 21"/>
          <p:cNvSpPr/>
          <p:nvPr/>
        </p:nvSpPr>
        <p:spPr>
          <a:xfrm>
            <a:off x="3223286" y="1492565"/>
            <a:ext cx="2759986" cy="2773543"/>
          </a:xfrm>
          <a:custGeom>
            <a:avLst/>
            <a:gdLst>
              <a:gd name="connsiteX0" fmla="*/ 2228564 w 3679342"/>
              <a:gd name="connsiteY0" fmla="*/ 0 h 3697415"/>
              <a:gd name="connsiteX1" fmla="*/ 2401628 w 3679342"/>
              <a:gd name="connsiteY1" fmla="*/ 44499 h 3697415"/>
              <a:gd name="connsiteX2" fmla="*/ 3672815 w 3679342"/>
              <a:gd name="connsiteY2" fmla="*/ 1388354 h 3697415"/>
              <a:gd name="connsiteX3" fmla="*/ 3679342 w 3679342"/>
              <a:gd name="connsiteY3" fmla="*/ 1419767 h 3697415"/>
              <a:gd name="connsiteX4" fmla="*/ 3033290 w 3679342"/>
              <a:gd name="connsiteY4" fmla="*/ 1419767 h 3697415"/>
              <a:gd name="connsiteX5" fmla="*/ 2603758 w 3679342"/>
              <a:gd name="connsiteY5" fmla="*/ 1849299 h 3697415"/>
              <a:gd name="connsiteX6" fmla="*/ 3033290 w 3679342"/>
              <a:gd name="connsiteY6" fmla="*/ 2278831 h 3697415"/>
              <a:gd name="connsiteX7" fmla="*/ 3678521 w 3679342"/>
              <a:gd name="connsiteY7" fmla="*/ 2278831 h 3697415"/>
              <a:gd name="connsiteX8" fmla="*/ 3644471 w 3679342"/>
              <a:gd name="connsiteY8" fmla="*/ 2411256 h 3697415"/>
              <a:gd name="connsiteX9" fmla="*/ 2300617 w 3679342"/>
              <a:gd name="connsiteY9" fmla="*/ 3682443 h 3697415"/>
              <a:gd name="connsiteX10" fmla="*/ 2228564 w 3679342"/>
              <a:gd name="connsiteY10" fmla="*/ 3697415 h 3697415"/>
              <a:gd name="connsiteX11" fmla="*/ 2228564 w 3679342"/>
              <a:gd name="connsiteY11" fmla="*/ 3083558 h 3697415"/>
              <a:gd name="connsiteX12" fmla="*/ 1799032 w 3679342"/>
              <a:gd name="connsiteY12" fmla="*/ 2654026 h 3697415"/>
              <a:gd name="connsiteX13" fmla="*/ 1369500 w 3679342"/>
              <a:gd name="connsiteY13" fmla="*/ 3083558 h 3697415"/>
              <a:gd name="connsiteX14" fmla="*/ 1369500 w 3679342"/>
              <a:gd name="connsiteY14" fmla="*/ 3679731 h 3697415"/>
              <a:gd name="connsiteX15" fmla="*/ 1233570 w 3679342"/>
              <a:gd name="connsiteY15" fmla="*/ 3639768 h 3697415"/>
              <a:gd name="connsiteX16" fmla="*/ 34871 w 3679342"/>
              <a:gd name="connsiteY16" fmla="*/ 2411256 h 3697415"/>
              <a:gd name="connsiteX17" fmla="*/ 821 w 3679342"/>
              <a:gd name="connsiteY17" fmla="*/ 2278831 h 3697415"/>
              <a:gd name="connsiteX18" fmla="*/ 564773 w 3679342"/>
              <a:gd name="connsiteY18" fmla="*/ 2278831 h 3697415"/>
              <a:gd name="connsiteX19" fmla="*/ 994305 w 3679342"/>
              <a:gd name="connsiteY19" fmla="*/ 1849299 h 3697415"/>
              <a:gd name="connsiteX20" fmla="*/ 564773 w 3679342"/>
              <a:gd name="connsiteY20" fmla="*/ 1419767 h 3697415"/>
              <a:gd name="connsiteX21" fmla="*/ 0 w 3679342"/>
              <a:gd name="connsiteY21" fmla="*/ 1419767 h 3697415"/>
              <a:gd name="connsiteX22" fmla="*/ 6527 w 3679342"/>
              <a:gd name="connsiteY22" fmla="*/ 1388354 h 3697415"/>
              <a:gd name="connsiteX23" fmla="*/ 1277714 w 3679342"/>
              <a:gd name="connsiteY23" fmla="*/ 44499 h 3697415"/>
              <a:gd name="connsiteX24" fmla="*/ 1369500 w 3679342"/>
              <a:gd name="connsiteY24" fmla="*/ 20898 h 3697415"/>
              <a:gd name="connsiteX25" fmla="*/ 1369500 w 3679342"/>
              <a:gd name="connsiteY25" fmla="*/ 615041 h 3697415"/>
              <a:gd name="connsiteX26" fmla="*/ 1799032 w 3679342"/>
              <a:gd name="connsiteY26" fmla="*/ 1044573 h 3697415"/>
              <a:gd name="connsiteX27" fmla="*/ 2228564 w 3679342"/>
              <a:gd name="connsiteY27" fmla="*/ 615041 h 3697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79342" h="3697415">
                <a:moveTo>
                  <a:pt x="2228564" y="0"/>
                </a:moveTo>
                <a:lnTo>
                  <a:pt x="2401628" y="44499"/>
                </a:lnTo>
                <a:cubicBezTo>
                  <a:pt x="3026654" y="238902"/>
                  <a:pt x="3512570" y="749041"/>
                  <a:pt x="3672815" y="1388354"/>
                </a:cubicBezTo>
                <a:lnTo>
                  <a:pt x="3679342" y="1419767"/>
                </a:lnTo>
                <a:lnTo>
                  <a:pt x="3033290" y="1419767"/>
                </a:lnTo>
                <a:cubicBezTo>
                  <a:pt x="2796066" y="1419767"/>
                  <a:pt x="2603758" y="1612075"/>
                  <a:pt x="2603758" y="1849299"/>
                </a:cubicBezTo>
                <a:cubicBezTo>
                  <a:pt x="2603758" y="2086523"/>
                  <a:pt x="2796066" y="2278831"/>
                  <a:pt x="3033290" y="2278831"/>
                </a:cubicBezTo>
                <a:lnTo>
                  <a:pt x="3678521" y="2278831"/>
                </a:lnTo>
                <a:lnTo>
                  <a:pt x="3644471" y="2411256"/>
                </a:lnTo>
                <a:cubicBezTo>
                  <a:pt x="3450068" y="3036282"/>
                  <a:pt x="2939929" y="3522198"/>
                  <a:pt x="2300617" y="3682443"/>
                </a:cubicBezTo>
                <a:lnTo>
                  <a:pt x="2228564" y="3697415"/>
                </a:lnTo>
                <a:lnTo>
                  <a:pt x="2228564" y="3083558"/>
                </a:lnTo>
                <a:cubicBezTo>
                  <a:pt x="2228564" y="2846334"/>
                  <a:pt x="2036256" y="2654026"/>
                  <a:pt x="1799032" y="2654026"/>
                </a:cubicBezTo>
                <a:cubicBezTo>
                  <a:pt x="1561808" y="2654026"/>
                  <a:pt x="1369500" y="2846334"/>
                  <a:pt x="1369500" y="3083558"/>
                </a:cubicBezTo>
                <a:lnTo>
                  <a:pt x="1369500" y="3679731"/>
                </a:lnTo>
                <a:lnTo>
                  <a:pt x="1233570" y="3639768"/>
                </a:lnTo>
                <a:cubicBezTo>
                  <a:pt x="662798" y="3446619"/>
                  <a:pt x="214320" y="2988203"/>
                  <a:pt x="34871" y="2411256"/>
                </a:cubicBezTo>
                <a:lnTo>
                  <a:pt x="821" y="2278831"/>
                </a:lnTo>
                <a:lnTo>
                  <a:pt x="564773" y="2278831"/>
                </a:lnTo>
                <a:cubicBezTo>
                  <a:pt x="801997" y="2278831"/>
                  <a:pt x="994305" y="2086523"/>
                  <a:pt x="994305" y="1849299"/>
                </a:cubicBezTo>
                <a:cubicBezTo>
                  <a:pt x="994305" y="1612075"/>
                  <a:pt x="801997" y="1419767"/>
                  <a:pt x="564773" y="1419767"/>
                </a:cubicBezTo>
                <a:lnTo>
                  <a:pt x="0" y="1419767"/>
                </a:lnTo>
                <a:lnTo>
                  <a:pt x="6527" y="1388354"/>
                </a:lnTo>
                <a:cubicBezTo>
                  <a:pt x="166772" y="749041"/>
                  <a:pt x="652689" y="238902"/>
                  <a:pt x="1277714" y="44499"/>
                </a:cubicBezTo>
                <a:lnTo>
                  <a:pt x="1369500" y="20898"/>
                </a:lnTo>
                <a:lnTo>
                  <a:pt x="1369500" y="615041"/>
                </a:lnTo>
                <a:cubicBezTo>
                  <a:pt x="1369500" y="852265"/>
                  <a:pt x="1561808" y="1044573"/>
                  <a:pt x="1799032" y="1044573"/>
                </a:cubicBezTo>
                <a:cubicBezTo>
                  <a:pt x="2036256" y="1044573"/>
                  <a:pt x="2228564" y="852265"/>
                  <a:pt x="2228564" y="615041"/>
                </a:cubicBezTo>
                <a:close/>
              </a:path>
            </a:pathLst>
          </a:custGeom>
          <a:gradFill flip="none" rotWithShape="1">
            <a:gsLst>
              <a:gs pos="0">
                <a:schemeClr val="bg1"/>
              </a:gs>
              <a:gs pos="100000">
                <a:schemeClr val="bg1">
                  <a:lumMod val="85000"/>
                </a:schemeClr>
              </a:gs>
            </a:gsLst>
            <a:lin ang="2700000" scaled="1"/>
            <a:tileRect/>
          </a:gradFill>
          <a:ln>
            <a:noFill/>
          </a:ln>
          <a:effectLst>
            <a:outerShdw blurRad="203200" dist="127000" dir="2700000" algn="tl" rotWithShape="0">
              <a:prstClr val="black">
                <a:alpha val="40000"/>
              </a:prstClr>
            </a:outerShdw>
          </a:effectLst>
          <a:scene3d>
            <a:camera prst="orthographicFront"/>
            <a:lightRig rig="threePt" dir="t"/>
          </a:scene3d>
          <a:sp3d>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淘宝网Chenying0907出品 10"/>
          <p:cNvGrpSpPr/>
          <p:nvPr/>
        </p:nvGrpSpPr>
        <p:grpSpPr>
          <a:xfrm>
            <a:off x="4103130" y="2410115"/>
            <a:ext cx="939328" cy="939328"/>
            <a:chOff x="5469890" y="2802890"/>
            <a:chExt cx="1252220" cy="1252220"/>
          </a:xfrm>
        </p:grpSpPr>
        <p:sp>
          <p:nvSpPr>
            <p:cNvPr id="29" name="淘宝网Chenying0907出品 28"/>
            <p:cNvSpPr/>
            <p:nvPr/>
          </p:nvSpPr>
          <p:spPr>
            <a:xfrm>
              <a:off x="5469890" y="2802890"/>
              <a:ext cx="1252220" cy="1252220"/>
            </a:xfrm>
            <a:prstGeom prst="ellipse">
              <a:avLst/>
            </a:prstGeom>
            <a:gradFill>
              <a:gsLst>
                <a:gs pos="0">
                  <a:schemeClr val="bg1">
                    <a:lumMod val="72000"/>
                  </a:schemeClr>
                </a:gs>
                <a:gs pos="100000">
                  <a:schemeClr val="bg1">
                    <a:lumMod val="94000"/>
                    <a:lumOff val="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淘宝网Chenying0907出品 33"/>
            <p:cNvSpPr txBox="1"/>
            <p:nvPr/>
          </p:nvSpPr>
          <p:spPr>
            <a:xfrm>
              <a:off x="5646079" y="3074506"/>
              <a:ext cx="926295" cy="697506"/>
            </a:xfrm>
            <a:prstGeom prst="rect">
              <a:avLst/>
            </a:prstGeom>
            <a:noFill/>
          </p:spPr>
          <p:txBody>
            <a:bodyPr wrap="square" rtlCol="0">
              <a:spAutoFit/>
            </a:bodyPr>
            <a:lstStyle/>
            <a:p>
              <a:pPr algn="ctr"/>
              <a:r>
                <a:rPr lang="zh-CN" altLang="en-US" sz="1400" dirty="0">
                  <a:gradFill>
                    <a:gsLst>
                      <a:gs pos="0">
                        <a:schemeClr val="accent1">
                          <a:lumMod val="60000"/>
                          <a:lumOff val="40000"/>
                        </a:schemeClr>
                      </a:gs>
                      <a:gs pos="45000">
                        <a:schemeClr val="accent1">
                          <a:lumMod val="75000"/>
                        </a:schemeClr>
                      </a:gs>
                    </a:gsLst>
                    <a:lin ang="2700000" scaled="1"/>
                  </a:gradFill>
                  <a:latin typeface="方正正纤黑简体" panose="02000000000000000000" pitchFamily="2" charset="-122"/>
                  <a:ea typeface="方正正纤黑简体" panose="02000000000000000000" pitchFamily="2" charset="-122"/>
                </a:rPr>
                <a:t>线下推广</a:t>
              </a:r>
            </a:p>
          </p:txBody>
        </p:sp>
      </p:grpSp>
      <p:grpSp>
        <p:nvGrpSpPr>
          <p:cNvPr id="6" name="淘宝网Chenying0907出品 5"/>
          <p:cNvGrpSpPr/>
          <p:nvPr/>
        </p:nvGrpSpPr>
        <p:grpSpPr>
          <a:xfrm>
            <a:off x="5196796" y="1928139"/>
            <a:ext cx="295315" cy="359961"/>
            <a:chOff x="3683997" y="856343"/>
            <a:chExt cx="576394" cy="702571"/>
          </a:xfrm>
          <a:solidFill>
            <a:srgbClr val="01ACBE"/>
          </a:solidFill>
        </p:grpSpPr>
        <p:sp>
          <p:nvSpPr>
            <p:cNvPr id="25" name="淘宝网Chenying0907出品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26" name="淘宝网Chenying0907出品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grpSp>
      <p:grpSp>
        <p:nvGrpSpPr>
          <p:cNvPr id="9" name="淘宝网Chenying0907出品 8"/>
          <p:cNvGrpSpPr/>
          <p:nvPr/>
        </p:nvGrpSpPr>
        <p:grpSpPr>
          <a:xfrm>
            <a:off x="3666288" y="1947627"/>
            <a:ext cx="345908" cy="320985"/>
            <a:chOff x="7903081" y="894379"/>
            <a:chExt cx="675141" cy="626498"/>
          </a:xfrm>
          <a:solidFill>
            <a:srgbClr val="01ACBE"/>
          </a:solidFill>
        </p:grpSpPr>
        <p:sp>
          <p:nvSpPr>
            <p:cNvPr id="35" name="淘宝网Chenying0907出品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36" name="淘宝网Chenying0907出品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37" name="淘宝网Chenying0907出品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grpSp>
      <p:grpSp>
        <p:nvGrpSpPr>
          <p:cNvPr id="7" name="淘宝网Chenying0907出品 6"/>
          <p:cNvGrpSpPr/>
          <p:nvPr/>
        </p:nvGrpSpPr>
        <p:grpSpPr>
          <a:xfrm>
            <a:off x="5161287" y="3452404"/>
            <a:ext cx="366333" cy="359961"/>
            <a:chOff x="5037571" y="856343"/>
            <a:chExt cx="715006" cy="702571"/>
          </a:xfrm>
          <a:solidFill>
            <a:srgbClr val="FFB850"/>
          </a:solidFill>
        </p:grpSpPr>
        <p:sp>
          <p:nvSpPr>
            <p:cNvPr id="38" name="淘宝网Chenying0907出品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39" name="淘宝网Chenying0907出品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40" name="淘宝网Chenying0907出品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grpSp>
      <p:grpSp>
        <p:nvGrpSpPr>
          <p:cNvPr id="8" name="淘宝网Chenying0907出品 7"/>
          <p:cNvGrpSpPr/>
          <p:nvPr/>
        </p:nvGrpSpPr>
        <p:grpSpPr>
          <a:xfrm>
            <a:off x="3657575" y="3460835"/>
            <a:ext cx="363334" cy="343098"/>
            <a:chOff x="6460269" y="872801"/>
            <a:chExt cx="709154" cy="669655"/>
          </a:xfrm>
          <a:solidFill>
            <a:srgbClr val="663A77"/>
          </a:solidFill>
        </p:grpSpPr>
        <p:sp>
          <p:nvSpPr>
            <p:cNvPr id="41" name="淘宝网Chenying0907出品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sp>
          <p:nvSpPr>
            <p:cNvPr id="42" name="淘宝网Chenying0907出品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p>
          </p:txBody>
        </p:sp>
      </p:grpSp>
      <p:grpSp>
        <p:nvGrpSpPr>
          <p:cNvPr id="13" name="淘宝网Chenying0907出品 12"/>
          <p:cNvGrpSpPr/>
          <p:nvPr/>
        </p:nvGrpSpPr>
        <p:grpSpPr>
          <a:xfrm>
            <a:off x="2377854" y="2077898"/>
            <a:ext cx="1216077" cy="85740"/>
            <a:chOff x="3169920" y="2360011"/>
            <a:chExt cx="1621155" cy="114300"/>
          </a:xfrm>
        </p:grpSpPr>
        <p:sp>
          <p:nvSpPr>
            <p:cNvPr id="10" name="淘宝网Chenying0907出品 9"/>
            <p:cNvSpPr/>
            <p:nvPr/>
          </p:nvSpPr>
          <p:spPr>
            <a:xfrm>
              <a:off x="4676775" y="2360011"/>
              <a:ext cx="114300" cy="114300"/>
            </a:xfrm>
            <a:prstGeom prst="ellipse">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淘宝网Chenying0907出品 13"/>
            <p:cNvCxnSpPr>
              <a:stCxn id="10" idx="2"/>
            </p:cNvCxnSpPr>
            <p:nvPr/>
          </p:nvCxnSpPr>
          <p:spPr>
            <a:xfrm flipH="1">
              <a:off x="3169920" y="2417161"/>
              <a:ext cx="1506855" cy="0"/>
            </a:xfrm>
            <a:prstGeom prst="line">
              <a:avLst/>
            </a:prstGeom>
            <a:ln w="63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43" name="淘宝网Chenying0907出品 42"/>
          <p:cNvCxnSpPr/>
          <p:nvPr/>
        </p:nvCxnSpPr>
        <p:spPr>
          <a:xfrm flipV="1">
            <a:off x="2377853" y="1838084"/>
            <a:ext cx="0" cy="555144"/>
          </a:xfrm>
          <a:prstGeom prst="line">
            <a:avLst/>
          </a:prstGeom>
          <a:ln w="63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48" name="淘宝网Chenying0907出品 47"/>
          <p:cNvGrpSpPr/>
          <p:nvPr/>
        </p:nvGrpSpPr>
        <p:grpSpPr>
          <a:xfrm>
            <a:off x="853764" y="3244898"/>
            <a:ext cx="1481217" cy="902166"/>
            <a:chOff x="6620805" y="3134023"/>
            <a:chExt cx="1974613" cy="1202679"/>
          </a:xfrm>
        </p:grpSpPr>
        <p:sp>
          <p:nvSpPr>
            <p:cNvPr id="49" name="淘宝网Chenying0907出品 48"/>
            <p:cNvSpPr txBox="1"/>
            <p:nvPr/>
          </p:nvSpPr>
          <p:spPr>
            <a:xfrm>
              <a:off x="6620805" y="3134023"/>
              <a:ext cx="1923123" cy="410298"/>
            </a:xfrm>
            <a:prstGeom prst="rect">
              <a:avLst/>
            </a:prstGeom>
            <a:noFill/>
          </p:spPr>
          <p:txBody>
            <a:bodyPr wrap="square" rtlCol="0">
              <a:spAutoFit/>
            </a:bodyPr>
            <a:lstStyle/>
            <a:p>
              <a:pPr algn="r"/>
              <a:r>
                <a:rPr lang="zh-CN" altLang="en-US" sz="1400" dirty="0">
                  <a:solidFill>
                    <a:srgbClr val="663A77"/>
                  </a:solidFill>
                  <a:latin typeface="方正正纤黑简体" panose="02000000000000000000" pitchFamily="2" charset="-122"/>
                  <a:ea typeface="方正正纤黑简体" panose="02000000000000000000" pitchFamily="2" charset="-122"/>
                </a:rPr>
                <a:t>超市终端</a:t>
              </a:r>
            </a:p>
          </p:txBody>
        </p:sp>
        <p:sp>
          <p:nvSpPr>
            <p:cNvPr id="50" name="淘宝网Chenying0907出品 49"/>
            <p:cNvSpPr txBox="1"/>
            <p:nvPr/>
          </p:nvSpPr>
          <p:spPr>
            <a:xfrm>
              <a:off x="7036103" y="3475077"/>
              <a:ext cx="1559315" cy="861625"/>
            </a:xfrm>
            <a:prstGeom prst="rect">
              <a:avLst/>
            </a:prstGeom>
            <a:noFill/>
          </p:spPr>
          <p:txBody>
            <a:bodyPr wrap="square" rtlCol="0">
              <a:spAutoFit/>
            </a:bodyPr>
            <a:lstStyle/>
            <a:p>
              <a:pPr algn="just">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15" name="淘宝网Chenying0907出品 14"/>
          <p:cNvGrpSpPr/>
          <p:nvPr/>
        </p:nvGrpSpPr>
        <p:grpSpPr>
          <a:xfrm>
            <a:off x="2377854" y="3565255"/>
            <a:ext cx="1216077" cy="85740"/>
            <a:chOff x="3169920" y="4342810"/>
            <a:chExt cx="1621155" cy="114300"/>
          </a:xfrm>
        </p:grpSpPr>
        <p:sp>
          <p:nvSpPr>
            <p:cNvPr id="52" name="淘宝网Chenying0907出品 51"/>
            <p:cNvSpPr/>
            <p:nvPr/>
          </p:nvSpPr>
          <p:spPr>
            <a:xfrm>
              <a:off x="4676775" y="4342810"/>
              <a:ext cx="114300" cy="114300"/>
            </a:xfrm>
            <a:prstGeom prst="ellipse">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淘宝网Chenying0907出品 52"/>
            <p:cNvCxnSpPr>
              <a:stCxn id="52" idx="2"/>
            </p:cNvCxnSpPr>
            <p:nvPr/>
          </p:nvCxnSpPr>
          <p:spPr>
            <a:xfrm flipH="1">
              <a:off x="3169920" y="4399960"/>
              <a:ext cx="1506855" cy="0"/>
            </a:xfrm>
            <a:prstGeom prst="line">
              <a:avLst/>
            </a:prstGeom>
            <a:ln w="63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54" name="淘宝网Chenying0907出品 53"/>
          <p:cNvCxnSpPr/>
          <p:nvPr/>
        </p:nvCxnSpPr>
        <p:spPr>
          <a:xfrm flipV="1">
            <a:off x="2377853" y="3325442"/>
            <a:ext cx="0" cy="555144"/>
          </a:xfrm>
          <a:prstGeom prst="line">
            <a:avLst/>
          </a:prstGeom>
          <a:ln w="63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12" name="淘宝网Chenying0907出品 11"/>
          <p:cNvGrpSpPr/>
          <p:nvPr/>
        </p:nvGrpSpPr>
        <p:grpSpPr>
          <a:xfrm>
            <a:off x="5591621" y="2077898"/>
            <a:ext cx="1216077" cy="85740"/>
            <a:chOff x="7454200" y="2360011"/>
            <a:chExt cx="1621155" cy="114300"/>
          </a:xfrm>
        </p:grpSpPr>
        <p:sp>
          <p:nvSpPr>
            <p:cNvPr id="73" name="淘宝网Chenying0907出品 72"/>
            <p:cNvSpPr/>
            <p:nvPr/>
          </p:nvSpPr>
          <p:spPr>
            <a:xfrm flipH="1">
              <a:off x="7454200" y="2360011"/>
              <a:ext cx="114300" cy="114300"/>
            </a:xfrm>
            <a:prstGeom prst="ellipse">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4" name="淘宝网Chenying0907出品 73"/>
            <p:cNvCxnSpPr>
              <a:stCxn id="73" idx="2"/>
            </p:cNvCxnSpPr>
            <p:nvPr/>
          </p:nvCxnSpPr>
          <p:spPr>
            <a:xfrm>
              <a:off x="7568500" y="2417161"/>
              <a:ext cx="1506855" cy="0"/>
            </a:xfrm>
            <a:prstGeom prst="line">
              <a:avLst/>
            </a:prstGeom>
            <a:ln w="63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75" name="淘宝网Chenying0907出品 74"/>
          <p:cNvCxnSpPr/>
          <p:nvPr/>
        </p:nvCxnSpPr>
        <p:spPr>
          <a:xfrm flipH="1" flipV="1">
            <a:off x="6807698" y="1838084"/>
            <a:ext cx="0" cy="555144"/>
          </a:xfrm>
          <a:prstGeom prst="line">
            <a:avLst/>
          </a:prstGeom>
          <a:ln w="63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16" name="淘宝网Chenying0907出品 15"/>
          <p:cNvGrpSpPr/>
          <p:nvPr/>
        </p:nvGrpSpPr>
        <p:grpSpPr>
          <a:xfrm>
            <a:off x="5591621" y="3565255"/>
            <a:ext cx="1216077" cy="85740"/>
            <a:chOff x="7454200" y="4342810"/>
            <a:chExt cx="1621155" cy="114300"/>
          </a:xfrm>
        </p:grpSpPr>
        <p:sp>
          <p:nvSpPr>
            <p:cNvPr id="77" name="淘宝网Chenying0907出品 76"/>
            <p:cNvSpPr/>
            <p:nvPr/>
          </p:nvSpPr>
          <p:spPr>
            <a:xfrm flipH="1">
              <a:off x="7454200" y="4342810"/>
              <a:ext cx="114300" cy="114300"/>
            </a:xfrm>
            <a:prstGeom prst="ellipse">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8" name="淘宝网Chenying0907出品 77"/>
            <p:cNvCxnSpPr>
              <a:stCxn id="77" idx="2"/>
            </p:cNvCxnSpPr>
            <p:nvPr/>
          </p:nvCxnSpPr>
          <p:spPr>
            <a:xfrm>
              <a:off x="7568500" y="4399960"/>
              <a:ext cx="1506855" cy="0"/>
            </a:xfrm>
            <a:prstGeom prst="line">
              <a:avLst/>
            </a:prstGeom>
            <a:ln w="63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cxnSp>
        <p:nvCxnSpPr>
          <p:cNvPr id="79" name="淘宝网Chenying0907出品 78"/>
          <p:cNvCxnSpPr/>
          <p:nvPr/>
        </p:nvCxnSpPr>
        <p:spPr>
          <a:xfrm flipH="1" flipV="1">
            <a:off x="6807698" y="3325442"/>
            <a:ext cx="0" cy="555144"/>
          </a:xfrm>
          <a:prstGeom prst="line">
            <a:avLst/>
          </a:prstGeom>
          <a:ln w="63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80" name="淘宝网Chenying0907出品 79"/>
          <p:cNvGrpSpPr/>
          <p:nvPr/>
        </p:nvGrpSpPr>
        <p:grpSpPr>
          <a:xfrm>
            <a:off x="6809895" y="1745435"/>
            <a:ext cx="1646715" cy="904963"/>
            <a:chOff x="7106148" y="3117888"/>
            <a:chExt cx="2195238" cy="1206409"/>
          </a:xfrm>
        </p:grpSpPr>
        <p:sp>
          <p:nvSpPr>
            <p:cNvPr id="81" name="淘宝网Chenying0907出品 80"/>
            <p:cNvSpPr txBox="1"/>
            <p:nvPr/>
          </p:nvSpPr>
          <p:spPr>
            <a:xfrm>
              <a:off x="7106148" y="3117888"/>
              <a:ext cx="2195238" cy="410298"/>
            </a:xfrm>
            <a:prstGeom prst="rect">
              <a:avLst/>
            </a:prstGeom>
            <a:noFill/>
          </p:spPr>
          <p:txBody>
            <a:bodyPr wrap="square" rtlCol="0">
              <a:spAutoFit/>
            </a:bodyPr>
            <a:lstStyle/>
            <a:p>
              <a:pPr algn="l"/>
              <a:r>
                <a:rPr lang="zh-CN" altLang="en-US" sz="1400" dirty="0">
                  <a:solidFill>
                    <a:srgbClr val="01ACBE"/>
                  </a:solidFill>
                  <a:latin typeface="方正正纤黑简体" panose="02000000000000000000" pitchFamily="2" charset="-122"/>
                  <a:ea typeface="方正正纤黑简体" panose="02000000000000000000" pitchFamily="2" charset="-122"/>
                </a:rPr>
                <a:t>公交站牌电梯广告</a:t>
              </a:r>
            </a:p>
          </p:txBody>
        </p:sp>
        <p:sp>
          <p:nvSpPr>
            <p:cNvPr id="82" name="淘宝网Chenying0907出品 81"/>
            <p:cNvSpPr txBox="1"/>
            <p:nvPr/>
          </p:nvSpPr>
          <p:spPr>
            <a:xfrm>
              <a:off x="7115246" y="3462671"/>
              <a:ext cx="1559317" cy="861626"/>
            </a:xfrm>
            <a:prstGeom prst="rect">
              <a:avLst/>
            </a:prstGeom>
            <a:noFill/>
          </p:spPr>
          <p:txBody>
            <a:bodyPr wrap="square" rtlCol="0">
              <a:spAutoFit/>
            </a:bodyPr>
            <a:lstStyle/>
            <a:p>
              <a:pPr algn="just">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83" name="淘宝网Chenying0907出品 82"/>
          <p:cNvGrpSpPr/>
          <p:nvPr/>
        </p:nvGrpSpPr>
        <p:grpSpPr>
          <a:xfrm>
            <a:off x="6812280" y="3279261"/>
            <a:ext cx="1644331" cy="920351"/>
            <a:chOff x="7109327" y="3179834"/>
            <a:chExt cx="2192060" cy="1226922"/>
          </a:xfrm>
        </p:grpSpPr>
        <p:sp>
          <p:nvSpPr>
            <p:cNvPr id="84" name="淘宝网Chenying0907出品 83"/>
            <p:cNvSpPr txBox="1"/>
            <p:nvPr/>
          </p:nvSpPr>
          <p:spPr>
            <a:xfrm>
              <a:off x="7109327" y="3179834"/>
              <a:ext cx="2192060" cy="410298"/>
            </a:xfrm>
            <a:prstGeom prst="rect">
              <a:avLst/>
            </a:prstGeom>
            <a:noFill/>
          </p:spPr>
          <p:txBody>
            <a:bodyPr wrap="square" rtlCol="0">
              <a:spAutoFit/>
            </a:bodyPr>
            <a:lstStyle/>
            <a:p>
              <a:pPr algn="l"/>
              <a:r>
                <a:rPr lang="zh-CN" altLang="en-US" sz="1400" dirty="0">
                  <a:solidFill>
                    <a:srgbClr val="FFB850"/>
                  </a:solidFill>
                  <a:latin typeface="方正正纤黑简体" panose="02000000000000000000" pitchFamily="2" charset="-122"/>
                  <a:ea typeface="方正正纤黑简体" panose="02000000000000000000" pitchFamily="2" charset="-122"/>
                </a:rPr>
                <a:t>电视广告广播电台</a:t>
              </a:r>
            </a:p>
          </p:txBody>
        </p:sp>
        <p:sp>
          <p:nvSpPr>
            <p:cNvPr id="85" name="淘宝网Chenying0907出品 84"/>
            <p:cNvSpPr txBox="1"/>
            <p:nvPr/>
          </p:nvSpPr>
          <p:spPr>
            <a:xfrm>
              <a:off x="7115246" y="3545131"/>
              <a:ext cx="1559315" cy="861625"/>
            </a:xfrm>
            <a:prstGeom prst="rect">
              <a:avLst/>
            </a:prstGeom>
            <a:noFill/>
          </p:spPr>
          <p:txBody>
            <a:bodyPr wrap="square" rtlCol="0">
              <a:spAutoFit/>
            </a:bodyPr>
            <a:lstStyle/>
            <a:p>
              <a:pPr algn="just">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sp>
        <p:nvSpPr>
          <p:cNvPr id="57" name="淘宝网Chenying0907出品 3"/>
          <p:cNvSpPr>
            <a:spLocks noChangeArrowheads="1"/>
          </p:cNvSpPr>
          <p:nvPr/>
        </p:nvSpPr>
        <p:spPr bwMode="auto">
          <a:xfrm>
            <a:off x="3695422" y="349166"/>
            <a:ext cx="1687005"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线下推广方案</a:t>
            </a:r>
          </a:p>
        </p:txBody>
      </p:sp>
    </p:spTree>
    <p:extLst>
      <p:ext uri="{BB962C8B-B14F-4D97-AF65-F5344CB8AC3E}">
        <p14:creationId xmlns:p14="http://schemas.microsoft.com/office/powerpoint/2010/main" val="371308147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ppt_y"/>
                                          </p:val>
                                        </p:tav>
                                        <p:tav tm="100000">
                                          <p:val>
                                            <p:strVal val="#ppt_y"/>
                                          </p:val>
                                        </p:tav>
                                      </p:tavLst>
                                    </p:anim>
                                  </p:childTnLst>
                                </p:cTn>
                              </p:par>
                              <p:par>
                                <p:cTn id="9" presetID="8" presetClass="emph" presetSubtype="0" accel="10000" decel="10000" fill="hold" grpId="1" nodeType="withEffect">
                                  <p:stCondLst>
                                    <p:cond delay="0"/>
                                  </p:stCondLst>
                                  <p:childTnLst>
                                    <p:animRot by="21600000">
                                      <p:cBhvr>
                                        <p:cTn id="10" dur="1500" fill="hold"/>
                                        <p:tgtEl>
                                          <p:spTgt spid="22"/>
                                        </p:tgtEl>
                                        <p:attrNameLst>
                                          <p:attrName>r</p:attrName>
                                        </p:attrNameLst>
                                      </p:cBhvr>
                                    </p:animRot>
                                  </p:childTnLst>
                                </p:cTn>
                              </p:par>
                            </p:childTnLst>
                          </p:cTn>
                        </p:par>
                        <p:par>
                          <p:cTn id="11" fill="hold">
                            <p:stCondLst>
                              <p:cond delay="150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childTnLst>
                                </p:cTn>
                              </p:par>
                              <p:par>
                                <p:cTn id="15" presetID="8" presetClass="emph" presetSubtype="0" fill="hold" nodeType="withEffect">
                                  <p:stCondLst>
                                    <p:cond delay="0"/>
                                  </p:stCondLst>
                                  <p:childTnLst>
                                    <p:animRot by="-21600000">
                                      <p:cBhvr>
                                        <p:cTn id="16" dur="1000" fill="hold"/>
                                        <p:tgtEl>
                                          <p:spTgt spid="5"/>
                                        </p:tgtEl>
                                        <p:attrNameLst>
                                          <p:attrName>r</p:attrName>
                                        </p:attrNameLst>
                                      </p:cBhvr>
                                    </p:animRot>
                                  </p:childTnLst>
                                </p:cTn>
                              </p:par>
                            </p:childTnLst>
                          </p:cTn>
                        </p:par>
                        <p:par>
                          <p:cTn id="17" fill="hold">
                            <p:stCondLst>
                              <p:cond delay="2500"/>
                            </p:stCondLst>
                            <p:childTnLst>
                              <p:par>
                                <p:cTn id="18" presetID="53" presetClass="entr" presetSubtype="16"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3000"/>
                            </p:stCondLst>
                            <p:childTnLst>
                              <p:par>
                                <p:cTn id="24" presetID="14" presetClass="entr" presetSubtype="1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randombar(horizontal)">
                                      <p:cBhvr>
                                        <p:cTn id="26" dur="500"/>
                                        <p:tgtEl>
                                          <p:spTgt spid="6"/>
                                        </p:tgtEl>
                                      </p:cBhvr>
                                    </p:animEffect>
                                  </p:childTnLst>
                                </p:cTn>
                              </p:par>
                              <p:par>
                                <p:cTn id="27" presetID="14" presetClass="entr" presetSubtype="1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randombar(horizontal)">
                                      <p:cBhvr>
                                        <p:cTn id="29" dur="500"/>
                                        <p:tgtEl>
                                          <p:spTgt spid="7"/>
                                        </p:tgtEl>
                                      </p:cBhvr>
                                    </p:animEffect>
                                  </p:childTnLst>
                                </p:cTn>
                              </p:par>
                              <p:par>
                                <p:cTn id="30" presetID="14" presetClass="entr" presetSubtype="10"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par>
                                <p:cTn id="33" presetID="14" presetClass="entr" presetSubtype="1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randombar(horizontal)">
                                      <p:cBhvr>
                                        <p:cTn id="35" dur="500"/>
                                        <p:tgtEl>
                                          <p:spTgt spid="9"/>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500"/>
                                        <p:tgtEl>
                                          <p:spTgt spid="12"/>
                                        </p:tgtEl>
                                      </p:cBhvr>
                                    </p:animEffect>
                                  </p:childTnLst>
                                </p:cTn>
                              </p:par>
                            </p:childTnLst>
                          </p:cTn>
                        </p:par>
                        <p:par>
                          <p:cTn id="40" fill="hold">
                            <p:stCondLst>
                              <p:cond delay="4000"/>
                            </p:stCondLst>
                            <p:childTnLst>
                              <p:par>
                                <p:cTn id="41" presetID="16" presetClass="entr" presetSubtype="42" fill="hold" nodeType="afterEffect">
                                  <p:stCondLst>
                                    <p:cond delay="0"/>
                                  </p:stCondLst>
                                  <p:childTnLst>
                                    <p:set>
                                      <p:cBhvr>
                                        <p:cTn id="42" dur="1" fill="hold">
                                          <p:stCondLst>
                                            <p:cond delay="0"/>
                                          </p:stCondLst>
                                        </p:cTn>
                                        <p:tgtEl>
                                          <p:spTgt spid="75"/>
                                        </p:tgtEl>
                                        <p:attrNameLst>
                                          <p:attrName>style.visibility</p:attrName>
                                        </p:attrNameLst>
                                      </p:cBhvr>
                                      <p:to>
                                        <p:strVal val="visible"/>
                                      </p:to>
                                    </p:set>
                                    <p:animEffect transition="in" filter="barn(outHorizontal)">
                                      <p:cBhvr>
                                        <p:cTn id="43" dur="500"/>
                                        <p:tgtEl>
                                          <p:spTgt spid="75"/>
                                        </p:tgtEl>
                                      </p:cBhvr>
                                    </p:animEffect>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wipe(left)">
                                      <p:cBhvr>
                                        <p:cTn id="47" dur="500"/>
                                        <p:tgtEl>
                                          <p:spTgt spid="80"/>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par>
                          <p:cTn id="52" fill="hold">
                            <p:stCondLst>
                              <p:cond delay="5500"/>
                            </p:stCondLst>
                            <p:childTnLst>
                              <p:par>
                                <p:cTn id="53" presetID="16" presetClass="entr" presetSubtype="42"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barn(outHorizontal)">
                                      <p:cBhvr>
                                        <p:cTn id="55" dur="500"/>
                                        <p:tgtEl>
                                          <p:spTgt spid="79"/>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childTnLst>
                          </p:cTn>
                        </p:par>
                        <p:par>
                          <p:cTn id="60" fill="hold">
                            <p:stCondLst>
                              <p:cond delay="6500"/>
                            </p:stCondLst>
                            <p:childTnLst>
                              <p:par>
                                <p:cTn id="61" presetID="22" presetClass="entr" presetSubtype="2" fill="hold"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right)">
                                      <p:cBhvr>
                                        <p:cTn id="63" dur="500"/>
                                        <p:tgtEl>
                                          <p:spTgt spid="15"/>
                                        </p:tgtEl>
                                      </p:cBhvr>
                                    </p:animEffect>
                                  </p:childTnLst>
                                </p:cTn>
                              </p:par>
                            </p:childTnLst>
                          </p:cTn>
                        </p:par>
                        <p:par>
                          <p:cTn id="64" fill="hold">
                            <p:stCondLst>
                              <p:cond delay="7000"/>
                            </p:stCondLst>
                            <p:childTnLst>
                              <p:par>
                                <p:cTn id="65" presetID="16" presetClass="entr" presetSubtype="42" fill="hold" nodeType="after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barn(outHorizontal)">
                                      <p:cBhvr>
                                        <p:cTn id="67" dur="500"/>
                                        <p:tgtEl>
                                          <p:spTgt spid="54"/>
                                        </p:tgtEl>
                                      </p:cBhvr>
                                    </p:animEffect>
                                  </p:childTnLst>
                                </p:cTn>
                              </p:par>
                            </p:childTnLst>
                          </p:cTn>
                        </p:par>
                        <p:par>
                          <p:cTn id="68" fill="hold">
                            <p:stCondLst>
                              <p:cond delay="7500"/>
                            </p:stCondLst>
                            <p:childTnLst>
                              <p:par>
                                <p:cTn id="69" presetID="22" presetClass="entr" presetSubtype="2" fill="hold"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wipe(right)">
                                      <p:cBhvr>
                                        <p:cTn id="71" dur="500"/>
                                        <p:tgtEl>
                                          <p:spTgt spid="48"/>
                                        </p:tgtEl>
                                      </p:cBhvr>
                                    </p:animEffect>
                                  </p:childTnLst>
                                </p:cTn>
                              </p:par>
                            </p:childTnLst>
                          </p:cTn>
                        </p:par>
                        <p:par>
                          <p:cTn id="72" fill="hold">
                            <p:stCondLst>
                              <p:cond delay="8000"/>
                            </p:stCondLst>
                            <p:childTnLst>
                              <p:par>
                                <p:cTn id="73" presetID="22" presetClass="entr" presetSubtype="2" fill="hold"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right)">
                                      <p:cBhvr>
                                        <p:cTn id="75" dur="500"/>
                                        <p:tgtEl>
                                          <p:spTgt spid="13"/>
                                        </p:tgtEl>
                                      </p:cBhvr>
                                    </p:animEffect>
                                  </p:childTnLst>
                                </p:cTn>
                              </p:par>
                            </p:childTnLst>
                          </p:cTn>
                        </p:par>
                        <p:par>
                          <p:cTn id="76" fill="hold">
                            <p:stCondLst>
                              <p:cond delay="8500"/>
                            </p:stCondLst>
                            <p:childTnLst>
                              <p:par>
                                <p:cTn id="77" presetID="16" presetClass="entr" presetSubtype="42"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barn(outHorizontal)">
                                      <p:cBhvr>
                                        <p:cTn id="79" dur="500"/>
                                        <p:tgtEl>
                                          <p:spTgt spid="43"/>
                                        </p:tgtEl>
                                      </p:cBhvr>
                                    </p:animEffect>
                                  </p:childTnLst>
                                </p:cTn>
                              </p:par>
                            </p:childTnLst>
                          </p:cTn>
                        </p:par>
                        <p:par>
                          <p:cTn id="80" fill="hold">
                            <p:stCondLst>
                              <p:cond delay="9000"/>
                            </p:stCondLst>
                            <p:childTnLst>
                              <p:par>
                                <p:cTn id="81" presetID="22" presetClass="entr" presetSubtype="2" fill="hold" nodeType="after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wipe(right)">
                                      <p:cBhvr>
                                        <p:cTn id="8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淘宝网Chenying0907出品 1"/>
          <p:cNvGrpSpPr/>
          <p:nvPr/>
        </p:nvGrpSpPr>
        <p:grpSpPr>
          <a:xfrm>
            <a:off x="3651640" y="2460493"/>
            <a:ext cx="1592242" cy="1810951"/>
            <a:chOff x="4409340" y="2851198"/>
            <a:chExt cx="2829306" cy="3428085"/>
          </a:xfrm>
          <a:solidFill>
            <a:srgbClr val="A6A6A6"/>
          </a:solidFill>
        </p:grpSpPr>
        <p:sp>
          <p:nvSpPr>
            <p:cNvPr id="3" name="淘宝网Chenying0907出品 2"/>
            <p:cNvSpPr/>
            <p:nvPr/>
          </p:nvSpPr>
          <p:spPr>
            <a:xfrm>
              <a:off x="5654903" y="2851198"/>
              <a:ext cx="308446" cy="34280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淘宝网Chenying0907出品 3"/>
            <p:cNvSpPr/>
            <p:nvPr/>
          </p:nvSpPr>
          <p:spPr>
            <a:xfrm rot="3628266">
              <a:off x="6344896" y="3307680"/>
              <a:ext cx="2403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淘宝网Chenying0907出品 4"/>
            <p:cNvSpPr/>
            <p:nvPr/>
          </p:nvSpPr>
          <p:spPr>
            <a:xfrm rot="4371424">
              <a:off x="6430008" y="4569540"/>
              <a:ext cx="117001"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淘宝网Chenying0907出品 5"/>
            <p:cNvSpPr/>
            <p:nvPr/>
          </p:nvSpPr>
          <p:spPr>
            <a:xfrm rot="18144688" flipH="1">
              <a:off x="5094796" y="2855932"/>
              <a:ext cx="152149"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淘宝网Chenying0907出品 6"/>
            <p:cNvSpPr/>
            <p:nvPr/>
          </p:nvSpPr>
          <p:spPr>
            <a:xfrm rot="17063629" flipH="1">
              <a:off x="5067740" y="4212752"/>
              <a:ext cx="1834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6" name="淘宝网Chenying0907出品 55"/>
          <p:cNvGrpSpPr/>
          <p:nvPr/>
        </p:nvGrpSpPr>
        <p:grpSpPr>
          <a:xfrm>
            <a:off x="3920321" y="1455388"/>
            <a:ext cx="1027143" cy="1016401"/>
            <a:chOff x="4710563" y="795050"/>
            <a:chExt cx="2248026" cy="2248026"/>
          </a:xfrm>
        </p:grpSpPr>
        <p:grpSp>
          <p:nvGrpSpPr>
            <p:cNvPr id="9" name="淘宝网Chenying0907出品 8"/>
            <p:cNvGrpSpPr/>
            <p:nvPr/>
          </p:nvGrpSpPr>
          <p:grpSpPr>
            <a:xfrm>
              <a:off x="4710563" y="795050"/>
              <a:ext cx="2248026" cy="2248026"/>
              <a:chOff x="1200760" y="3842074"/>
              <a:chExt cx="1784148" cy="1784148"/>
            </a:xfrm>
          </p:grpSpPr>
          <p:sp>
            <p:nvSpPr>
              <p:cNvPr id="10" name="淘宝网Chenying0907出品 9"/>
              <p:cNvSpPr/>
              <p:nvPr/>
            </p:nvSpPr>
            <p:spPr>
              <a:xfrm>
                <a:off x="1200760" y="3842074"/>
                <a:ext cx="1784148" cy="1784148"/>
              </a:xfrm>
              <a:prstGeom prst="ellipse">
                <a:avLst/>
              </a:prstGeom>
              <a:gradFill>
                <a:gsLst>
                  <a:gs pos="0">
                    <a:schemeClr val="bg1">
                      <a:lumMod val="95000"/>
                    </a:schemeClr>
                  </a:gs>
                  <a:gs pos="100000">
                    <a:schemeClr val="bg1">
                      <a:lumMod val="75000"/>
                    </a:schemeClr>
                  </a:gs>
                </a:gsLst>
                <a:lin ang="2700000" scaled="1"/>
              </a:gradFill>
              <a:ln w="31750">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淘宝网Chenying0907出品 10"/>
              <p:cNvSpPr/>
              <p:nvPr/>
            </p:nvSpPr>
            <p:spPr>
              <a:xfrm>
                <a:off x="1475770" y="4117085"/>
                <a:ext cx="1234127" cy="1234127"/>
              </a:xfrm>
              <a:prstGeom prst="ellipse">
                <a:avLst/>
              </a:prstGeom>
              <a:solidFill>
                <a:srgbClr val="FFB850"/>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4" name="淘宝网Chenying0907出品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nvGrpSpPr>
          <p:cNvPr id="64" name="淘宝网Chenying0907出品 63"/>
          <p:cNvGrpSpPr/>
          <p:nvPr/>
        </p:nvGrpSpPr>
        <p:grpSpPr>
          <a:xfrm>
            <a:off x="4931814" y="2309622"/>
            <a:ext cx="888099" cy="878812"/>
            <a:chOff x="6737835" y="2359506"/>
            <a:chExt cx="1943712" cy="1943712"/>
          </a:xfrm>
        </p:grpSpPr>
        <p:grpSp>
          <p:nvGrpSpPr>
            <p:cNvPr id="21" name="淘宝网Chenying0907出品 20"/>
            <p:cNvGrpSpPr/>
            <p:nvPr/>
          </p:nvGrpSpPr>
          <p:grpSpPr>
            <a:xfrm>
              <a:off x="6737835" y="2359506"/>
              <a:ext cx="1943712" cy="1943712"/>
              <a:chOff x="1200760" y="3842075"/>
              <a:chExt cx="1784148" cy="1784148"/>
            </a:xfrm>
          </p:grpSpPr>
          <p:sp>
            <p:nvSpPr>
              <p:cNvPr id="22" name="淘宝网Chenying0907出品 21"/>
              <p:cNvSpPr/>
              <p:nvPr/>
            </p:nvSpPr>
            <p:spPr>
              <a:xfrm>
                <a:off x="1200760" y="3842075"/>
                <a:ext cx="1784148" cy="1784148"/>
              </a:xfrm>
              <a:prstGeom prst="ellipse">
                <a:avLst/>
              </a:prstGeom>
              <a:gradFill>
                <a:gsLst>
                  <a:gs pos="0">
                    <a:schemeClr val="bg1">
                      <a:lumMod val="95000"/>
                    </a:schemeClr>
                  </a:gs>
                  <a:gs pos="100000">
                    <a:schemeClr val="bg1">
                      <a:lumMod val="75000"/>
                    </a:schemeClr>
                  </a:gs>
                </a:gsLst>
                <a:lin ang="2700000" scaled="1"/>
              </a:gradFill>
              <a:ln w="31750">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淘宝网Chenying0907出品 22"/>
              <p:cNvSpPr/>
              <p:nvPr/>
            </p:nvSpPr>
            <p:spPr>
              <a:xfrm>
                <a:off x="1475770" y="4117085"/>
                <a:ext cx="1234127" cy="1234127"/>
              </a:xfrm>
              <a:prstGeom prst="ellipse">
                <a:avLst/>
              </a:prstGeom>
              <a:solidFill>
                <a:srgbClr val="00AF92"/>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5" name="淘宝网Chenying0907出品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nvGrpSpPr>
          <p:cNvPr id="60" name="淘宝网Chenying0907出品 59"/>
          <p:cNvGrpSpPr/>
          <p:nvPr/>
        </p:nvGrpSpPr>
        <p:grpSpPr>
          <a:xfrm>
            <a:off x="3083957" y="3003429"/>
            <a:ext cx="792782" cy="784491"/>
            <a:chOff x="3114214" y="3775243"/>
            <a:chExt cx="1735101" cy="1735101"/>
          </a:xfrm>
        </p:grpSpPr>
        <p:grpSp>
          <p:nvGrpSpPr>
            <p:cNvPr id="12" name="淘宝网Chenying0907出品 11"/>
            <p:cNvGrpSpPr/>
            <p:nvPr/>
          </p:nvGrpSpPr>
          <p:grpSpPr>
            <a:xfrm>
              <a:off x="3114214" y="3775243"/>
              <a:ext cx="1735101" cy="1735101"/>
              <a:chOff x="1200760" y="3842075"/>
              <a:chExt cx="1784148" cy="1784148"/>
            </a:xfrm>
          </p:grpSpPr>
          <p:sp>
            <p:nvSpPr>
              <p:cNvPr id="13" name="淘宝网Chenying0907出品 12"/>
              <p:cNvSpPr/>
              <p:nvPr/>
            </p:nvSpPr>
            <p:spPr>
              <a:xfrm>
                <a:off x="1200760" y="3842075"/>
                <a:ext cx="1784148" cy="1784148"/>
              </a:xfrm>
              <a:prstGeom prst="ellipse">
                <a:avLst/>
              </a:prstGeom>
              <a:gradFill>
                <a:gsLst>
                  <a:gs pos="0">
                    <a:schemeClr val="bg1">
                      <a:lumMod val="95000"/>
                    </a:schemeClr>
                  </a:gs>
                  <a:gs pos="100000">
                    <a:schemeClr val="bg1">
                      <a:lumMod val="75000"/>
                    </a:schemeClr>
                  </a:gs>
                </a:gsLst>
                <a:lin ang="2700000" scaled="1"/>
              </a:gradFill>
              <a:ln w="31750">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淘宝网Chenying0907出品 13"/>
              <p:cNvSpPr/>
              <p:nvPr/>
            </p:nvSpPr>
            <p:spPr>
              <a:xfrm>
                <a:off x="1475770" y="4117085"/>
                <a:ext cx="1234127" cy="1234127"/>
              </a:xfrm>
              <a:prstGeom prst="ellipse">
                <a:avLst/>
              </a:prstGeom>
              <a:solidFill>
                <a:srgbClr val="01AC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6" name="淘宝网Chenying0907出品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nvGrpSpPr>
          <p:cNvPr id="58" name="淘宝网Chenying0907出品 57"/>
          <p:cNvGrpSpPr/>
          <p:nvPr/>
        </p:nvGrpSpPr>
        <p:grpSpPr>
          <a:xfrm>
            <a:off x="3190429" y="2163929"/>
            <a:ext cx="697729" cy="690432"/>
            <a:chOff x="3262555" y="2105270"/>
            <a:chExt cx="1527064" cy="1527064"/>
          </a:xfrm>
        </p:grpSpPr>
        <p:grpSp>
          <p:nvGrpSpPr>
            <p:cNvPr id="18" name="淘宝网Chenying0907出品 17"/>
            <p:cNvGrpSpPr/>
            <p:nvPr/>
          </p:nvGrpSpPr>
          <p:grpSpPr>
            <a:xfrm>
              <a:off x="3262555" y="2105270"/>
              <a:ext cx="1527064" cy="1527064"/>
              <a:chOff x="1200760" y="3842075"/>
              <a:chExt cx="1784148" cy="1784148"/>
            </a:xfrm>
          </p:grpSpPr>
          <p:sp>
            <p:nvSpPr>
              <p:cNvPr id="19" name="淘宝网Chenying0907出品 18"/>
              <p:cNvSpPr/>
              <p:nvPr/>
            </p:nvSpPr>
            <p:spPr>
              <a:xfrm>
                <a:off x="1200760" y="3842075"/>
                <a:ext cx="1784148" cy="1784148"/>
              </a:xfrm>
              <a:prstGeom prst="ellipse">
                <a:avLst/>
              </a:prstGeom>
              <a:gradFill>
                <a:gsLst>
                  <a:gs pos="0">
                    <a:schemeClr val="bg1">
                      <a:lumMod val="95000"/>
                    </a:schemeClr>
                  </a:gs>
                  <a:gs pos="100000">
                    <a:schemeClr val="bg1">
                      <a:lumMod val="75000"/>
                    </a:schemeClr>
                  </a:gs>
                </a:gsLst>
                <a:lin ang="2700000" scaled="1"/>
              </a:gradFill>
              <a:ln w="31750">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淘宝网Chenying0907出品 19"/>
              <p:cNvSpPr/>
              <p:nvPr/>
            </p:nvSpPr>
            <p:spPr>
              <a:xfrm>
                <a:off x="1475770" y="4117085"/>
                <a:ext cx="1234127" cy="1234127"/>
              </a:xfrm>
              <a:prstGeom prst="ellipse">
                <a:avLst/>
              </a:prstGeom>
              <a:solidFill>
                <a:srgbClr val="E87071"/>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7" name="淘宝网Chenying0907出品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nvGrpSpPr>
          <p:cNvPr id="62" name="淘宝网Chenying0907出品 61"/>
          <p:cNvGrpSpPr/>
          <p:nvPr/>
        </p:nvGrpSpPr>
        <p:grpSpPr>
          <a:xfrm>
            <a:off x="5088252" y="3313290"/>
            <a:ext cx="558931" cy="553086"/>
            <a:chOff x="6432642" y="4367614"/>
            <a:chExt cx="1223288" cy="1223288"/>
          </a:xfrm>
        </p:grpSpPr>
        <p:grpSp>
          <p:nvGrpSpPr>
            <p:cNvPr id="15" name="淘宝网Chenying0907出品 14"/>
            <p:cNvGrpSpPr/>
            <p:nvPr/>
          </p:nvGrpSpPr>
          <p:grpSpPr>
            <a:xfrm>
              <a:off x="6432642" y="4367614"/>
              <a:ext cx="1223288" cy="1223288"/>
              <a:chOff x="1200760" y="3842075"/>
              <a:chExt cx="1784148" cy="1784148"/>
            </a:xfrm>
          </p:grpSpPr>
          <p:sp>
            <p:nvSpPr>
              <p:cNvPr id="16" name="淘宝网Chenying0907出品 15"/>
              <p:cNvSpPr/>
              <p:nvPr/>
            </p:nvSpPr>
            <p:spPr>
              <a:xfrm>
                <a:off x="1200760" y="3842075"/>
                <a:ext cx="1784148" cy="1784148"/>
              </a:xfrm>
              <a:prstGeom prst="ellipse">
                <a:avLst/>
              </a:prstGeom>
              <a:gradFill>
                <a:gsLst>
                  <a:gs pos="0">
                    <a:schemeClr val="bg1">
                      <a:lumMod val="95000"/>
                    </a:schemeClr>
                  </a:gs>
                  <a:gs pos="100000">
                    <a:schemeClr val="bg1">
                      <a:lumMod val="75000"/>
                    </a:schemeClr>
                  </a:gs>
                </a:gsLst>
                <a:lin ang="2700000" scaled="1"/>
              </a:gradFill>
              <a:ln w="31750">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淘宝网Chenying0907出品 16"/>
              <p:cNvSpPr/>
              <p:nvPr/>
            </p:nvSpPr>
            <p:spPr>
              <a:xfrm>
                <a:off x="1475770" y="4117085"/>
                <a:ext cx="1234127" cy="1234127"/>
              </a:xfrm>
              <a:prstGeom prst="ellipse">
                <a:avLst/>
              </a:prstGeom>
              <a:solidFill>
                <a:srgbClr val="663A77"/>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8" name="Group 17"/>
            <p:cNvGrpSpPr>
              <a:grpSpLocks noChangeAspect="1"/>
            </p:cNvGrpSpPr>
            <p:nvPr/>
          </p:nvGrpSpPr>
          <p:grpSpPr bwMode="auto">
            <a:xfrm>
              <a:off x="6852573" y="4726587"/>
              <a:ext cx="457188" cy="490764"/>
              <a:chOff x="231" y="1205"/>
              <a:chExt cx="640" cy="687"/>
            </a:xfrm>
            <a:solidFill>
              <a:schemeClr val="bg1"/>
            </a:solidFill>
            <a:effectLst>
              <a:outerShdw blurRad="50800" dist="38100" dir="2700000" algn="tl" rotWithShape="0">
                <a:prstClr val="black">
                  <a:alpha val="40000"/>
                </a:prstClr>
              </a:outerShdw>
            </a:effectLst>
          </p:grpSpPr>
          <p:sp>
            <p:nvSpPr>
              <p:cNvPr id="29" name="淘宝网Chenying0907出品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30" name="淘宝网Chenying0907出品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sp>
        <p:nvSpPr>
          <p:cNvPr id="55" name="淘宝网Chenying0907出品 161"/>
          <p:cNvSpPr txBox="1"/>
          <p:nvPr/>
        </p:nvSpPr>
        <p:spPr>
          <a:xfrm>
            <a:off x="5110279" y="856433"/>
            <a:ext cx="1403296" cy="307777"/>
          </a:xfrm>
          <a:prstGeom prst="rect">
            <a:avLst/>
          </a:prstGeom>
          <a:noFill/>
        </p:spPr>
        <p:txBody>
          <a:bodyPr wrap="square" rtlCol="0">
            <a:spAutoFit/>
          </a:bodyPr>
          <a:lstStyle/>
          <a:p>
            <a:r>
              <a:rPr lang="zh-CN" altLang="en-US" sz="1400" b="0" dirty="0">
                <a:solidFill>
                  <a:srgbClr val="FFB850"/>
                </a:solidFill>
                <a:latin typeface="方正正纤黑简体" panose="02000000000000000000" pitchFamily="2" charset="-122"/>
                <a:ea typeface="方正正纤黑简体" panose="02000000000000000000" pitchFamily="2" charset="-122"/>
              </a:rPr>
              <a:t>品牌注册</a:t>
            </a:r>
          </a:p>
        </p:txBody>
      </p:sp>
      <p:sp>
        <p:nvSpPr>
          <p:cNvPr id="57" name="淘宝网Chenying0907出品 163"/>
          <p:cNvSpPr txBox="1"/>
          <p:nvPr/>
        </p:nvSpPr>
        <p:spPr>
          <a:xfrm>
            <a:off x="6217146" y="2236224"/>
            <a:ext cx="1403296" cy="307777"/>
          </a:xfrm>
          <a:prstGeom prst="rect">
            <a:avLst/>
          </a:prstGeom>
          <a:noFill/>
        </p:spPr>
        <p:txBody>
          <a:bodyPr wrap="square" rtlCol="0">
            <a:spAutoFit/>
          </a:bodyPr>
          <a:lstStyle/>
          <a:p>
            <a:r>
              <a:rPr lang="zh-CN" altLang="en-US" sz="1400" b="0" dirty="0">
                <a:solidFill>
                  <a:srgbClr val="00AF92"/>
                </a:solidFill>
                <a:latin typeface="方正正纤黑简体" panose="02000000000000000000" pitchFamily="2" charset="-122"/>
                <a:ea typeface="方正正纤黑简体" panose="02000000000000000000" pitchFamily="2" charset="-122"/>
              </a:rPr>
              <a:t>品牌宣传</a:t>
            </a:r>
          </a:p>
        </p:txBody>
      </p:sp>
      <p:sp>
        <p:nvSpPr>
          <p:cNvPr id="59" name="淘宝网Chenying0907出品 166"/>
          <p:cNvSpPr txBox="1"/>
          <p:nvPr/>
        </p:nvSpPr>
        <p:spPr>
          <a:xfrm>
            <a:off x="5889616" y="3342344"/>
            <a:ext cx="1403296" cy="307777"/>
          </a:xfrm>
          <a:prstGeom prst="rect">
            <a:avLst/>
          </a:prstGeom>
          <a:noFill/>
        </p:spPr>
        <p:txBody>
          <a:bodyPr wrap="square" rtlCol="0">
            <a:spAutoFit/>
          </a:bodyPr>
          <a:lstStyle/>
          <a:p>
            <a:r>
              <a:rPr lang="zh-CN" altLang="en-US" sz="1400" b="0" dirty="0">
                <a:solidFill>
                  <a:srgbClr val="663A77"/>
                </a:solidFill>
                <a:latin typeface="方正正纤黑简体" panose="02000000000000000000" pitchFamily="2" charset="-122"/>
                <a:ea typeface="方正正纤黑简体" panose="02000000000000000000" pitchFamily="2" charset="-122"/>
              </a:rPr>
              <a:t>法律维护</a:t>
            </a:r>
          </a:p>
        </p:txBody>
      </p:sp>
      <p:sp>
        <p:nvSpPr>
          <p:cNvPr id="61" name="淘宝网Chenying0907出品 168"/>
          <p:cNvSpPr txBox="1"/>
          <p:nvPr/>
        </p:nvSpPr>
        <p:spPr>
          <a:xfrm>
            <a:off x="1493825" y="1853012"/>
            <a:ext cx="1403296" cy="307777"/>
          </a:xfrm>
          <a:prstGeom prst="rect">
            <a:avLst/>
          </a:prstGeom>
          <a:noFill/>
        </p:spPr>
        <p:txBody>
          <a:bodyPr wrap="square" rtlCol="0">
            <a:spAutoFit/>
          </a:bodyPr>
          <a:lstStyle/>
          <a:p>
            <a:r>
              <a:rPr lang="zh-CN" altLang="en-US" sz="1400" b="0" dirty="0">
                <a:solidFill>
                  <a:srgbClr val="E87071"/>
                </a:solidFill>
                <a:latin typeface="方正正纤黑简体" panose="02000000000000000000" pitchFamily="2" charset="-122"/>
                <a:ea typeface="方正正纤黑简体" panose="02000000000000000000" pitchFamily="2" charset="-122"/>
              </a:rPr>
              <a:t>品牌形象</a:t>
            </a:r>
          </a:p>
        </p:txBody>
      </p:sp>
      <p:sp>
        <p:nvSpPr>
          <p:cNvPr id="63" name="淘宝网Chenying0907出品 170"/>
          <p:cNvSpPr txBox="1"/>
          <p:nvPr/>
        </p:nvSpPr>
        <p:spPr>
          <a:xfrm>
            <a:off x="1314855" y="3093957"/>
            <a:ext cx="1403296" cy="307777"/>
          </a:xfrm>
          <a:prstGeom prst="rect">
            <a:avLst/>
          </a:prstGeom>
          <a:noFill/>
        </p:spPr>
        <p:txBody>
          <a:bodyPr wrap="square" rtlCol="0">
            <a:spAutoFit/>
          </a:bodyPr>
          <a:lstStyle/>
          <a:p>
            <a:r>
              <a:rPr lang="zh-CN" altLang="en-US" sz="1400" b="0" dirty="0">
                <a:solidFill>
                  <a:srgbClr val="01ACBE"/>
                </a:solidFill>
                <a:latin typeface="方正正纤黑简体" panose="02000000000000000000" pitchFamily="2" charset="-122"/>
                <a:ea typeface="方正正纤黑简体" panose="02000000000000000000" pitchFamily="2" charset="-122"/>
              </a:rPr>
              <a:t>品牌新定位</a:t>
            </a:r>
          </a:p>
        </p:txBody>
      </p:sp>
      <p:sp>
        <p:nvSpPr>
          <p:cNvPr id="65" name="淘宝网Chenying0907出品 113"/>
          <p:cNvSpPr txBox="1"/>
          <p:nvPr/>
        </p:nvSpPr>
        <p:spPr>
          <a:xfrm>
            <a:off x="1576641" y="2156277"/>
            <a:ext cx="1295885" cy="70788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66" name="淘宝网Chenying0907出品 113"/>
          <p:cNvSpPr txBox="1"/>
          <p:nvPr/>
        </p:nvSpPr>
        <p:spPr>
          <a:xfrm>
            <a:off x="1383682" y="3398543"/>
            <a:ext cx="1295885" cy="70788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67" name="淘宝网Chenying0907出品 113"/>
          <p:cNvSpPr txBox="1"/>
          <p:nvPr/>
        </p:nvSpPr>
        <p:spPr>
          <a:xfrm>
            <a:off x="6304759" y="2517891"/>
            <a:ext cx="1295885" cy="70788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68" name="淘宝网Chenying0907出品 113"/>
          <p:cNvSpPr txBox="1"/>
          <p:nvPr/>
        </p:nvSpPr>
        <p:spPr>
          <a:xfrm>
            <a:off x="5970664" y="3610550"/>
            <a:ext cx="1295885" cy="70788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69" name="淘宝网Chenying0907出品 113"/>
          <p:cNvSpPr txBox="1"/>
          <p:nvPr/>
        </p:nvSpPr>
        <p:spPr>
          <a:xfrm>
            <a:off x="5199821" y="1138224"/>
            <a:ext cx="1295885" cy="70788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70" name="淘宝网Chenying0907出品 3"/>
          <p:cNvSpPr>
            <a:spLocks noChangeArrowheads="1"/>
          </p:cNvSpPr>
          <p:nvPr/>
        </p:nvSpPr>
        <p:spPr bwMode="auto">
          <a:xfrm>
            <a:off x="3971886" y="334030"/>
            <a:ext cx="1170837"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品牌维护</a:t>
            </a:r>
          </a:p>
        </p:txBody>
      </p:sp>
      <p:pic>
        <p:nvPicPr>
          <p:cNvPr id="72" name="图片 71"/>
          <p:cNvPicPr>
            <a:picLocks noChangeAspect="1"/>
          </p:cNvPicPr>
          <p:nvPr/>
        </p:nvPicPr>
        <p:blipFill rotWithShape="1">
          <a:blip r:embed="rId3" cstate="screen">
            <a:grayscl/>
            <a:extLst>
              <a:ext uri="{BEBA8EAE-BF5A-486C-A8C5-ECC9F3942E4B}">
                <a14:imgProps xmlns:a14="http://schemas.microsoft.com/office/drawing/2010/main">
                  <a14:imgLayer r:embed="rId4">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0800000" flipH="1">
            <a:off x="3575394" y="4271733"/>
            <a:ext cx="1726811" cy="209620"/>
          </a:xfrm>
          <a:prstGeom prst="rect">
            <a:avLst/>
          </a:prstGeom>
        </p:spPr>
      </p:pic>
    </p:spTree>
    <p:extLst>
      <p:ext uri="{BB962C8B-B14F-4D97-AF65-F5344CB8AC3E}">
        <p14:creationId xmlns:p14="http://schemas.microsoft.com/office/powerpoint/2010/main" val="4134166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up)">
                                      <p:cBhvr>
                                        <p:cTn id="7" dur="500"/>
                                        <p:tgtEl>
                                          <p:spTgt spid="72"/>
                                        </p:tgtEl>
                                      </p:cBhvr>
                                    </p:animEffect>
                                  </p:childTnLst>
                                </p:cTn>
                              </p:par>
                              <p:par>
                                <p:cTn id="8" presetID="22" presetClass="entr" presetSubtype="4"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p:cTn id="14" dur="100" fill="hold"/>
                                        <p:tgtEl>
                                          <p:spTgt spid="56"/>
                                        </p:tgtEl>
                                        <p:attrNameLst>
                                          <p:attrName>ppt_w</p:attrName>
                                        </p:attrNameLst>
                                      </p:cBhvr>
                                      <p:tavLst>
                                        <p:tav tm="0">
                                          <p:val>
                                            <p:fltVal val="0"/>
                                          </p:val>
                                        </p:tav>
                                        <p:tav tm="100000">
                                          <p:val>
                                            <p:strVal val="#ppt_w"/>
                                          </p:val>
                                        </p:tav>
                                      </p:tavLst>
                                    </p:anim>
                                    <p:anim calcmode="lin" valueType="num">
                                      <p:cBhvr>
                                        <p:cTn id="15" dur="100" fill="hold"/>
                                        <p:tgtEl>
                                          <p:spTgt spid="56"/>
                                        </p:tgtEl>
                                        <p:attrNameLst>
                                          <p:attrName>ppt_h</p:attrName>
                                        </p:attrNameLst>
                                      </p:cBhvr>
                                      <p:tavLst>
                                        <p:tav tm="0">
                                          <p:val>
                                            <p:fltVal val="0"/>
                                          </p:val>
                                        </p:tav>
                                        <p:tav tm="100000">
                                          <p:val>
                                            <p:strVal val="#ppt_h"/>
                                          </p:val>
                                        </p:tav>
                                      </p:tavLst>
                                    </p:anim>
                                    <p:animEffect transition="in" filter="fade">
                                      <p:cBhvr>
                                        <p:cTn id="16" dur="100"/>
                                        <p:tgtEl>
                                          <p:spTgt spid="56"/>
                                        </p:tgtEl>
                                      </p:cBhvr>
                                    </p:animEffect>
                                  </p:childTnLst>
                                </p:cTn>
                              </p:par>
                              <p:par>
                                <p:cTn id="17" presetID="6" presetClass="emph" presetSubtype="0" fill="hold" nodeType="withEffect">
                                  <p:stCondLst>
                                    <p:cond delay="100"/>
                                  </p:stCondLst>
                                  <p:childTnLst>
                                    <p:animScale>
                                      <p:cBhvr>
                                        <p:cTn id="18" dur="100" fill="hold"/>
                                        <p:tgtEl>
                                          <p:spTgt spid="56"/>
                                        </p:tgtEl>
                                      </p:cBhvr>
                                      <p:by x="110000" y="110000"/>
                                    </p:animScale>
                                  </p:childTnLst>
                                </p:cTn>
                              </p:par>
                              <p:par>
                                <p:cTn id="19" presetID="6" presetClass="emph" presetSubtype="0" fill="hold" nodeType="withEffect">
                                  <p:stCondLst>
                                    <p:cond delay="200"/>
                                  </p:stCondLst>
                                  <p:childTnLst>
                                    <p:animScale>
                                      <p:cBhvr>
                                        <p:cTn id="20" dur="200" fill="hold"/>
                                        <p:tgtEl>
                                          <p:spTgt spid="56"/>
                                        </p:tgtEl>
                                      </p:cBhvr>
                                      <p:by x="90000" y="90000"/>
                                    </p:animScale>
                                  </p:childTnLst>
                                </p:cTn>
                              </p:par>
                              <p:par>
                                <p:cTn id="21" presetID="6" presetClass="emph" presetSubtype="0" fill="hold" nodeType="withEffect">
                                  <p:stCondLst>
                                    <p:cond delay="400"/>
                                  </p:stCondLst>
                                  <p:childTnLst>
                                    <p:animScale>
                                      <p:cBhvr>
                                        <p:cTn id="22" dur="100" fill="hold"/>
                                        <p:tgtEl>
                                          <p:spTgt spid="56"/>
                                        </p:tgtEl>
                                      </p:cBhvr>
                                      <p:by x="105000" y="105000"/>
                                    </p:animScale>
                                  </p:childTnLst>
                                </p:cTn>
                              </p:par>
                              <p:par>
                                <p:cTn id="23" presetID="6" presetClass="emph" presetSubtype="0" fill="hold" nodeType="withEffect">
                                  <p:stCondLst>
                                    <p:cond delay="500"/>
                                  </p:stCondLst>
                                  <p:childTnLst>
                                    <p:animScale>
                                      <p:cBhvr>
                                        <p:cTn id="24" dur="200" fill="hold"/>
                                        <p:tgtEl>
                                          <p:spTgt spid="56"/>
                                        </p:tgtEl>
                                      </p:cBhvr>
                                      <p:by x="95000" y="95000"/>
                                    </p:animScale>
                                  </p:childTnLst>
                                </p:cTn>
                              </p:par>
                            </p:childTnLst>
                          </p:cTn>
                        </p:par>
                        <p:par>
                          <p:cTn id="25" fill="hold">
                            <p:stCondLst>
                              <p:cond delay="1450"/>
                            </p:stCondLst>
                            <p:childTnLst>
                              <p:par>
                                <p:cTn id="26" presetID="53" presetClass="entr" presetSubtype="16" fill="hold" nodeType="afterEffect">
                                  <p:stCondLst>
                                    <p:cond delay="0"/>
                                  </p:stCondLst>
                                  <p:childTnLst>
                                    <p:set>
                                      <p:cBhvr>
                                        <p:cTn id="27" dur="1" fill="hold">
                                          <p:stCondLst>
                                            <p:cond delay="0"/>
                                          </p:stCondLst>
                                        </p:cTn>
                                        <p:tgtEl>
                                          <p:spTgt spid="58"/>
                                        </p:tgtEl>
                                        <p:attrNameLst>
                                          <p:attrName>style.visibility</p:attrName>
                                        </p:attrNameLst>
                                      </p:cBhvr>
                                      <p:to>
                                        <p:strVal val="visible"/>
                                      </p:to>
                                    </p:set>
                                    <p:anim calcmode="lin" valueType="num">
                                      <p:cBhvr>
                                        <p:cTn id="28" dur="100" fill="hold"/>
                                        <p:tgtEl>
                                          <p:spTgt spid="58"/>
                                        </p:tgtEl>
                                        <p:attrNameLst>
                                          <p:attrName>ppt_w</p:attrName>
                                        </p:attrNameLst>
                                      </p:cBhvr>
                                      <p:tavLst>
                                        <p:tav tm="0">
                                          <p:val>
                                            <p:fltVal val="0"/>
                                          </p:val>
                                        </p:tav>
                                        <p:tav tm="100000">
                                          <p:val>
                                            <p:strVal val="#ppt_w"/>
                                          </p:val>
                                        </p:tav>
                                      </p:tavLst>
                                    </p:anim>
                                    <p:anim calcmode="lin" valueType="num">
                                      <p:cBhvr>
                                        <p:cTn id="29" dur="100" fill="hold"/>
                                        <p:tgtEl>
                                          <p:spTgt spid="58"/>
                                        </p:tgtEl>
                                        <p:attrNameLst>
                                          <p:attrName>ppt_h</p:attrName>
                                        </p:attrNameLst>
                                      </p:cBhvr>
                                      <p:tavLst>
                                        <p:tav tm="0">
                                          <p:val>
                                            <p:fltVal val="0"/>
                                          </p:val>
                                        </p:tav>
                                        <p:tav tm="100000">
                                          <p:val>
                                            <p:strVal val="#ppt_h"/>
                                          </p:val>
                                        </p:tav>
                                      </p:tavLst>
                                    </p:anim>
                                    <p:animEffect transition="in" filter="fade">
                                      <p:cBhvr>
                                        <p:cTn id="30" dur="100"/>
                                        <p:tgtEl>
                                          <p:spTgt spid="58"/>
                                        </p:tgtEl>
                                      </p:cBhvr>
                                    </p:animEffect>
                                  </p:childTnLst>
                                </p:cTn>
                              </p:par>
                              <p:par>
                                <p:cTn id="31" presetID="6" presetClass="emph" presetSubtype="0" fill="hold" nodeType="withEffect">
                                  <p:stCondLst>
                                    <p:cond delay="100"/>
                                  </p:stCondLst>
                                  <p:childTnLst>
                                    <p:animScale>
                                      <p:cBhvr>
                                        <p:cTn id="32" dur="100" fill="hold"/>
                                        <p:tgtEl>
                                          <p:spTgt spid="58"/>
                                        </p:tgtEl>
                                      </p:cBhvr>
                                      <p:by x="110000" y="110000"/>
                                    </p:animScale>
                                  </p:childTnLst>
                                </p:cTn>
                              </p:par>
                              <p:par>
                                <p:cTn id="33" presetID="6" presetClass="emph" presetSubtype="0" fill="hold" nodeType="withEffect">
                                  <p:stCondLst>
                                    <p:cond delay="200"/>
                                  </p:stCondLst>
                                  <p:childTnLst>
                                    <p:animScale>
                                      <p:cBhvr>
                                        <p:cTn id="34" dur="200" fill="hold"/>
                                        <p:tgtEl>
                                          <p:spTgt spid="58"/>
                                        </p:tgtEl>
                                      </p:cBhvr>
                                      <p:by x="90000" y="90000"/>
                                    </p:animScale>
                                  </p:childTnLst>
                                </p:cTn>
                              </p:par>
                              <p:par>
                                <p:cTn id="35" presetID="6" presetClass="emph" presetSubtype="0" fill="hold" nodeType="withEffect">
                                  <p:stCondLst>
                                    <p:cond delay="400"/>
                                  </p:stCondLst>
                                  <p:childTnLst>
                                    <p:animScale>
                                      <p:cBhvr>
                                        <p:cTn id="36" dur="100" fill="hold"/>
                                        <p:tgtEl>
                                          <p:spTgt spid="58"/>
                                        </p:tgtEl>
                                      </p:cBhvr>
                                      <p:by x="105000" y="105000"/>
                                    </p:animScale>
                                  </p:childTnLst>
                                </p:cTn>
                              </p:par>
                              <p:par>
                                <p:cTn id="37" presetID="6" presetClass="emph" presetSubtype="0" fill="hold" nodeType="withEffect">
                                  <p:stCondLst>
                                    <p:cond delay="500"/>
                                  </p:stCondLst>
                                  <p:childTnLst>
                                    <p:animScale>
                                      <p:cBhvr>
                                        <p:cTn id="38" dur="200" fill="hold"/>
                                        <p:tgtEl>
                                          <p:spTgt spid="58"/>
                                        </p:tgtEl>
                                      </p:cBhvr>
                                      <p:by x="95000" y="95000"/>
                                    </p:animScale>
                                  </p:childTnLst>
                                </p:cTn>
                              </p:par>
                            </p:childTnLst>
                          </p:cTn>
                        </p:par>
                        <p:par>
                          <p:cTn id="39" fill="hold">
                            <p:stCondLst>
                              <p:cond delay="2150"/>
                            </p:stCondLst>
                            <p:childTnLst>
                              <p:par>
                                <p:cTn id="40" presetID="53" presetClass="entr" presetSubtype="16" fill="hold" nodeType="afterEffect">
                                  <p:stCondLst>
                                    <p:cond delay="0"/>
                                  </p:stCondLst>
                                  <p:childTnLst>
                                    <p:set>
                                      <p:cBhvr>
                                        <p:cTn id="41" dur="1" fill="hold">
                                          <p:stCondLst>
                                            <p:cond delay="0"/>
                                          </p:stCondLst>
                                        </p:cTn>
                                        <p:tgtEl>
                                          <p:spTgt spid="64"/>
                                        </p:tgtEl>
                                        <p:attrNameLst>
                                          <p:attrName>style.visibility</p:attrName>
                                        </p:attrNameLst>
                                      </p:cBhvr>
                                      <p:to>
                                        <p:strVal val="visible"/>
                                      </p:to>
                                    </p:set>
                                    <p:anim calcmode="lin" valueType="num">
                                      <p:cBhvr>
                                        <p:cTn id="42" dur="100" fill="hold"/>
                                        <p:tgtEl>
                                          <p:spTgt spid="64"/>
                                        </p:tgtEl>
                                        <p:attrNameLst>
                                          <p:attrName>ppt_w</p:attrName>
                                        </p:attrNameLst>
                                      </p:cBhvr>
                                      <p:tavLst>
                                        <p:tav tm="0">
                                          <p:val>
                                            <p:fltVal val="0"/>
                                          </p:val>
                                        </p:tav>
                                        <p:tav tm="100000">
                                          <p:val>
                                            <p:strVal val="#ppt_w"/>
                                          </p:val>
                                        </p:tav>
                                      </p:tavLst>
                                    </p:anim>
                                    <p:anim calcmode="lin" valueType="num">
                                      <p:cBhvr>
                                        <p:cTn id="43" dur="100" fill="hold"/>
                                        <p:tgtEl>
                                          <p:spTgt spid="64"/>
                                        </p:tgtEl>
                                        <p:attrNameLst>
                                          <p:attrName>ppt_h</p:attrName>
                                        </p:attrNameLst>
                                      </p:cBhvr>
                                      <p:tavLst>
                                        <p:tav tm="0">
                                          <p:val>
                                            <p:fltVal val="0"/>
                                          </p:val>
                                        </p:tav>
                                        <p:tav tm="100000">
                                          <p:val>
                                            <p:strVal val="#ppt_h"/>
                                          </p:val>
                                        </p:tav>
                                      </p:tavLst>
                                    </p:anim>
                                    <p:animEffect transition="in" filter="fade">
                                      <p:cBhvr>
                                        <p:cTn id="44" dur="100"/>
                                        <p:tgtEl>
                                          <p:spTgt spid="64"/>
                                        </p:tgtEl>
                                      </p:cBhvr>
                                    </p:animEffect>
                                  </p:childTnLst>
                                </p:cTn>
                              </p:par>
                              <p:par>
                                <p:cTn id="45" presetID="6" presetClass="emph" presetSubtype="0" fill="hold" nodeType="withEffect">
                                  <p:stCondLst>
                                    <p:cond delay="100"/>
                                  </p:stCondLst>
                                  <p:childTnLst>
                                    <p:animScale>
                                      <p:cBhvr>
                                        <p:cTn id="46" dur="100" fill="hold"/>
                                        <p:tgtEl>
                                          <p:spTgt spid="64"/>
                                        </p:tgtEl>
                                      </p:cBhvr>
                                      <p:by x="110000" y="110000"/>
                                    </p:animScale>
                                  </p:childTnLst>
                                </p:cTn>
                              </p:par>
                              <p:par>
                                <p:cTn id="47" presetID="6" presetClass="emph" presetSubtype="0" fill="hold" nodeType="withEffect">
                                  <p:stCondLst>
                                    <p:cond delay="200"/>
                                  </p:stCondLst>
                                  <p:childTnLst>
                                    <p:animScale>
                                      <p:cBhvr>
                                        <p:cTn id="48" dur="200" fill="hold"/>
                                        <p:tgtEl>
                                          <p:spTgt spid="64"/>
                                        </p:tgtEl>
                                      </p:cBhvr>
                                      <p:by x="90000" y="90000"/>
                                    </p:animScale>
                                  </p:childTnLst>
                                </p:cTn>
                              </p:par>
                              <p:par>
                                <p:cTn id="49" presetID="6" presetClass="emph" presetSubtype="0" fill="hold" nodeType="withEffect">
                                  <p:stCondLst>
                                    <p:cond delay="400"/>
                                  </p:stCondLst>
                                  <p:childTnLst>
                                    <p:animScale>
                                      <p:cBhvr>
                                        <p:cTn id="50" dur="100" fill="hold"/>
                                        <p:tgtEl>
                                          <p:spTgt spid="64"/>
                                        </p:tgtEl>
                                      </p:cBhvr>
                                      <p:by x="105000" y="105000"/>
                                    </p:animScale>
                                  </p:childTnLst>
                                </p:cTn>
                              </p:par>
                              <p:par>
                                <p:cTn id="51" presetID="6" presetClass="emph" presetSubtype="0" fill="hold" nodeType="withEffect">
                                  <p:stCondLst>
                                    <p:cond delay="500"/>
                                  </p:stCondLst>
                                  <p:childTnLst>
                                    <p:animScale>
                                      <p:cBhvr>
                                        <p:cTn id="52" dur="200" fill="hold"/>
                                        <p:tgtEl>
                                          <p:spTgt spid="64"/>
                                        </p:tgtEl>
                                      </p:cBhvr>
                                      <p:by x="95000" y="95000"/>
                                    </p:animScale>
                                  </p:childTnLst>
                                </p:cTn>
                              </p:par>
                            </p:childTnLst>
                          </p:cTn>
                        </p:par>
                        <p:par>
                          <p:cTn id="53" fill="hold">
                            <p:stCondLst>
                              <p:cond delay="2850"/>
                            </p:stCondLst>
                            <p:childTnLst>
                              <p:par>
                                <p:cTn id="54" presetID="53" presetClass="entr" presetSubtype="16" fill="hold" nodeType="afterEffect">
                                  <p:stCondLst>
                                    <p:cond delay="0"/>
                                  </p:stCondLst>
                                  <p:childTnLst>
                                    <p:set>
                                      <p:cBhvr>
                                        <p:cTn id="55" dur="1" fill="hold">
                                          <p:stCondLst>
                                            <p:cond delay="0"/>
                                          </p:stCondLst>
                                        </p:cTn>
                                        <p:tgtEl>
                                          <p:spTgt spid="60"/>
                                        </p:tgtEl>
                                        <p:attrNameLst>
                                          <p:attrName>style.visibility</p:attrName>
                                        </p:attrNameLst>
                                      </p:cBhvr>
                                      <p:to>
                                        <p:strVal val="visible"/>
                                      </p:to>
                                    </p:set>
                                    <p:anim calcmode="lin" valueType="num">
                                      <p:cBhvr>
                                        <p:cTn id="56" dur="100" fill="hold"/>
                                        <p:tgtEl>
                                          <p:spTgt spid="60"/>
                                        </p:tgtEl>
                                        <p:attrNameLst>
                                          <p:attrName>ppt_w</p:attrName>
                                        </p:attrNameLst>
                                      </p:cBhvr>
                                      <p:tavLst>
                                        <p:tav tm="0">
                                          <p:val>
                                            <p:fltVal val="0"/>
                                          </p:val>
                                        </p:tav>
                                        <p:tav tm="100000">
                                          <p:val>
                                            <p:strVal val="#ppt_w"/>
                                          </p:val>
                                        </p:tav>
                                      </p:tavLst>
                                    </p:anim>
                                    <p:anim calcmode="lin" valueType="num">
                                      <p:cBhvr>
                                        <p:cTn id="57" dur="100" fill="hold"/>
                                        <p:tgtEl>
                                          <p:spTgt spid="60"/>
                                        </p:tgtEl>
                                        <p:attrNameLst>
                                          <p:attrName>ppt_h</p:attrName>
                                        </p:attrNameLst>
                                      </p:cBhvr>
                                      <p:tavLst>
                                        <p:tav tm="0">
                                          <p:val>
                                            <p:fltVal val="0"/>
                                          </p:val>
                                        </p:tav>
                                        <p:tav tm="100000">
                                          <p:val>
                                            <p:strVal val="#ppt_h"/>
                                          </p:val>
                                        </p:tav>
                                      </p:tavLst>
                                    </p:anim>
                                    <p:animEffect transition="in" filter="fade">
                                      <p:cBhvr>
                                        <p:cTn id="58" dur="100"/>
                                        <p:tgtEl>
                                          <p:spTgt spid="60"/>
                                        </p:tgtEl>
                                      </p:cBhvr>
                                    </p:animEffect>
                                  </p:childTnLst>
                                </p:cTn>
                              </p:par>
                              <p:par>
                                <p:cTn id="59" presetID="6" presetClass="emph" presetSubtype="0" fill="hold" nodeType="withEffect">
                                  <p:stCondLst>
                                    <p:cond delay="100"/>
                                  </p:stCondLst>
                                  <p:childTnLst>
                                    <p:animScale>
                                      <p:cBhvr>
                                        <p:cTn id="60" dur="100" fill="hold"/>
                                        <p:tgtEl>
                                          <p:spTgt spid="60"/>
                                        </p:tgtEl>
                                      </p:cBhvr>
                                      <p:by x="110000" y="110000"/>
                                    </p:animScale>
                                  </p:childTnLst>
                                </p:cTn>
                              </p:par>
                              <p:par>
                                <p:cTn id="61" presetID="6" presetClass="emph" presetSubtype="0" fill="hold" nodeType="withEffect">
                                  <p:stCondLst>
                                    <p:cond delay="200"/>
                                  </p:stCondLst>
                                  <p:childTnLst>
                                    <p:animScale>
                                      <p:cBhvr>
                                        <p:cTn id="62" dur="200" fill="hold"/>
                                        <p:tgtEl>
                                          <p:spTgt spid="60"/>
                                        </p:tgtEl>
                                      </p:cBhvr>
                                      <p:by x="90000" y="90000"/>
                                    </p:animScale>
                                  </p:childTnLst>
                                </p:cTn>
                              </p:par>
                              <p:par>
                                <p:cTn id="63" presetID="6" presetClass="emph" presetSubtype="0" fill="hold" nodeType="withEffect">
                                  <p:stCondLst>
                                    <p:cond delay="400"/>
                                  </p:stCondLst>
                                  <p:childTnLst>
                                    <p:animScale>
                                      <p:cBhvr>
                                        <p:cTn id="64" dur="100" fill="hold"/>
                                        <p:tgtEl>
                                          <p:spTgt spid="60"/>
                                        </p:tgtEl>
                                      </p:cBhvr>
                                      <p:by x="105000" y="105000"/>
                                    </p:animScale>
                                  </p:childTnLst>
                                </p:cTn>
                              </p:par>
                              <p:par>
                                <p:cTn id="65" presetID="6" presetClass="emph" presetSubtype="0" fill="hold" nodeType="withEffect">
                                  <p:stCondLst>
                                    <p:cond delay="500"/>
                                  </p:stCondLst>
                                  <p:childTnLst>
                                    <p:animScale>
                                      <p:cBhvr>
                                        <p:cTn id="66" dur="200" fill="hold"/>
                                        <p:tgtEl>
                                          <p:spTgt spid="60"/>
                                        </p:tgtEl>
                                      </p:cBhvr>
                                      <p:by x="95000" y="95000"/>
                                    </p:animScale>
                                  </p:childTnLst>
                                </p:cTn>
                              </p:par>
                            </p:childTnLst>
                          </p:cTn>
                        </p:par>
                        <p:par>
                          <p:cTn id="67" fill="hold">
                            <p:stCondLst>
                              <p:cond delay="3550"/>
                            </p:stCondLst>
                            <p:childTnLst>
                              <p:par>
                                <p:cTn id="68" presetID="53" presetClass="entr" presetSubtype="16" fill="hold" nodeType="after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p:cTn id="70" dur="100" fill="hold"/>
                                        <p:tgtEl>
                                          <p:spTgt spid="62"/>
                                        </p:tgtEl>
                                        <p:attrNameLst>
                                          <p:attrName>ppt_w</p:attrName>
                                        </p:attrNameLst>
                                      </p:cBhvr>
                                      <p:tavLst>
                                        <p:tav tm="0">
                                          <p:val>
                                            <p:fltVal val="0"/>
                                          </p:val>
                                        </p:tav>
                                        <p:tav tm="100000">
                                          <p:val>
                                            <p:strVal val="#ppt_w"/>
                                          </p:val>
                                        </p:tav>
                                      </p:tavLst>
                                    </p:anim>
                                    <p:anim calcmode="lin" valueType="num">
                                      <p:cBhvr>
                                        <p:cTn id="71" dur="100" fill="hold"/>
                                        <p:tgtEl>
                                          <p:spTgt spid="62"/>
                                        </p:tgtEl>
                                        <p:attrNameLst>
                                          <p:attrName>ppt_h</p:attrName>
                                        </p:attrNameLst>
                                      </p:cBhvr>
                                      <p:tavLst>
                                        <p:tav tm="0">
                                          <p:val>
                                            <p:fltVal val="0"/>
                                          </p:val>
                                        </p:tav>
                                        <p:tav tm="100000">
                                          <p:val>
                                            <p:strVal val="#ppt_h"/>
                                          </p:val>
                                        </p:tav>
                                      </p:tavLst>
                                    </p:anim>
                                    <p:animEffect transition="in" filter="fade">
                                      <p:cBhvr>
                                        <p:cTn id="72" dur="100"/>
                                        <p:tgtEl>
                                          <p:spTgt spid="62"/>
                                        </p:tgtEl>
                                      </p:cBhvr>
                                    </p:animEffect>
                                  </p:childTnLst>
                                </p:cTn>
                              </p:par>
                              <p:par>
                                <p:cTn id="73" presetID="6" presetClass="emph" presetSubtype="0" fill="hold" nodeType="withEffect">
                                  <p:stCondLst>
                                    <p:cond delay="100"/>
                                  </p:stCondLst>
                                  <p:childTnLst>
                                    <p:animScale>
                                      <p:cBhvr>
                                        <p:cTn id="74" dur="100" fill="hold"/>
                                        <p:tgtEl>
                                          <p:spTgt spid="62"/>
                                        </p:tgtEl>
                                      </p:cBhvr>
                                      <p:by x="110000" y="110000"/>
                                    </p:animScale>
                                  </p:childTnLst>
                                </p:cTn>
                              </p:par>
                              <p:par>
                                <p:cTn id="75" presetID="6" presetClass="emph" presetSubtype="0" fill="hold" nodeType="withEffect">
                                  <p:stCondLst>
                                    <p:cond delay="200"/>
                                  </p:stCondLst>
                                  <p:childTnLst>
                                    <p:animScale>
                                      <p:cBhvr>
                                        <p:cTn id="76" dur="200" fill="hold"/>
                                        <p:tgtEl>
                                          <p:spTgt spid="62"/>
                                        </p:tgtEl>
                                      </p:cBhvr>
                                      <p:by x="90000" y="90000"/>
                                    </p:animScale>
                                  </p:childTnLst>
                                </p:cTn>
                              </p:par>
                              <p:par>
                                <p:cTn id="77" presetID="6" presetClass="emph" presetSubtype="0" fill="hold" nodeType="withEffect">
                                  <p:stCondLst>
                                    <p:cond delay="400"/>
                                  </p:stCondLst>
                                  <p:childTnLst>
                                    <p:animScale>
                                      <p:cBhvr>
                                        <p:cTn id="78" dur="100" fill="hold"/>
                                        <p:tgtEl>
                                          <p:spTgt spid="62"/>
                                        </p:tgtEl>
                                      </p:cBhvr>
                                      <p:by x="105000" y="105000"/>
                                    </p:animScale>
                                  </p:childTnLst>
                                </p:cTn>
                              </p:par>
                              <p:par>
                                <p:cTn id="79" presetID="6" presetClass="emph" presetSubtype="0" fill="hold" nodeType="withEffect">
                                  <p:stCondLst>
                                    <p:cond delay="500"/>
                                  </p:stCondLst>
                                  <p:childTnLst>
                                    <p:animScale>
                                      <p:cBhvr>
                                        <p:cTn id="80" dur="200" fill="hold"/>
                                        <p:tgtEl>
                                          <p:spTgt spid="62"/>
                                        </p:tgtEl>
                                      </p:cBhvr>
                                      <p:by x="95000" y="95000"/>
                                    </p:animScale>
                                  </p:childTnLst>
                                </p:cTn>
                              </p:par>
                            </p:childTnLst>
                          </p:cTn>
                        </p:par>
                        <p:par>
                          <p:cTn id="81" fill="hold">
                            <p:stCondLst>
                              <p:cond delay="4250"/>
                            </p:stCondLst>
                            <p:childTnLst>
                              <p:par>
                                <p:cTn id="82" presetID="22" presetClass="entr" presetSubtype="2" fill="hold" grpId="0" nodeType="after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wipe(right)">
                                      <p:cBhvr>
                                        <p:cTn id="84" dur="500"/>
                                        <p:tgtEl>
                                          <p:spTgt spid="61"/>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63"/>
                                        </p:tgtEl>
                                        <p:attrNameLst>
                                          <p:attrName>style.visibility</p:attrName>
                                        </p:attrNameLst>
                                      </p:cBhvr>
                                      <p:to>
                                        <p:strVal val="visible"/>
                                      </p:to>
                                    </p:set>
                                    <p:animEffect transition="in" filter="wipe(right)">
                                      <p:cBhvr>
                                        <p:cTn id="87" dur="500"/>
                                        <p:tgtEl>
                                          <p:spTgt spid="63"/>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wipe(right)">
                                      <p:cBhvr>
                                        <p:cTn id="90" dur="500"/>
                                        <p:tgtEl>
                                          <p:spTgt spid="65"/>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66"/>
                                        </p:tgtEl>
                                        <p:attrNameLst>
                                          <p:attrName>style.visibility</p:attrName>
                                        </p:attrNameLst>
                                      </p:cBhvr>
                                      <p:to>
                                        <p:strVal val="visible"/>
                                      </p:to>
                                    </p:set>
                                    <p:animEffect transition="in" filter="wipe(right)">
                                      <p:cBhvr>
                                        <p:cTn id="93" dur="500"/>
                                        <p:tgtEl>
                                          <p:spTgt spid="66"/>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69"/>
                                        </p:tgtEl>
                                        <p:attrNameLst>
                                          <p:attrName>style.visibility</p:attrName>
                                        </p:attrNameLst>
                                      </p:cBhvr>
                                      <p:to>
                                        <p:strVal val="visible"/>
                                      </p:to>
                                    </p:set>
                                    <p:animEffect transition="in" filter="wipe(left)">
                                      <p:cBhvr>
                                        <p:cTn id="99" dur="500"/>
                                        <p:tgtEl>
                                          <p:spTgt spid="69"/>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57"/>
                                        </p:tgtEl>
                                        <p:attrNameLst>
                                          <p:attrName>style.visibility</p:attrName>
                                        </p:attrNameLst>
                                      </p:cBhvr>
                                      <p:to>
                                        <p:strVal val="visible"/>
                                      </p:to>
                                    </p:set>
                                    <p:animEffect transition="in" filter="wipe(left)">
                                      <p:cBhvr>
                                        <p:cTn id="102" dur="500"/>
                                        <p:tgtEl>
                                          <p:spTgt spid="57"/>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67"/>
                                        </p:tgtEl>
                                        <p:attrNameLst>
                                          <p:attrName>style.visibility</p:attrName>
                                        </p:attrNameLst>
                                      </p:cBhvr>
                                      <p:to>
                                        <p:strVal val="visible"/>
                                      </p:to>
                                    </p:set>
                                    <p:animEffect transition="in" filter="wipe(left)">
                                      <p:cBhvr>
                                        <p:cTn id="105" dur="500"/>
                                        <p:tgtEl>
                                          <p:spTgt spid="67"/>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59"/>
                                        </p:tgtEl>
                                        <p:attrNameLst>
                                          <p:attrName>style.visibility</p:attrName>
                                        </p:attrNameLst>
                                      </p:cBhvr>
                                      <p:to>
                                        <p:strVal val="visible"/>
                                      </p:to>
                                    </p:set>
                                    <p:animEffect transition="in" filter="wipe(left)">
                                      <p:cBhvr>
                                        <p:cTn id="108" dur="500"/>
                                        <p:tgtEl>
                                          <p:spTgt spid="59"/>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68"/>
                                        </p:tgtEl>
                                        <p:attrNameLst>
                                          <p:attrName>style.visibility</p:attrName>
                                        </p:attrNameLst>
                                      </p:cBhvr>
                                      <p:to>
                                        <p:strVal val="visible"/>
                                      </p:to>
                                    </p:set>
                                    <p:animEffect transition="in" filter="wipe(left)">
                                      <p:cBhvr>
                                        <p:cTn id="11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p:bldP spid="59" grpId="0"/>
      <p:bldP spid="61" grpId="0"/>
      <p:bldP spid="63" grpId="0"/>
      <p:bldP spid="65" grpId="0"/>
      <p:bldP spid="66" grpId="0"/>
      <p:bldP spid="67" grpId="0"/>
      <p:bldP spid="68" grpId="0"/>
      <p:bldP spid="6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淘宝网Chenying0907出品 1"/>
          <p:cNvGrpSpPr/>
          <p:nvPr/>
        </p:nvGrpSpPr>
        <p:grpSpPr>
          <a:xfrm>
            <a:off x="2548967" y="1745661"/>
            <a:ext cx="2266421" cy="3243276"/>
            <a:chOff x="3397589" y="2327219"/>
            <a:chExt cx="3020977" cy="4324618"/>
          </a:xfrm>
        </p:grpSpPr>
        <p:sp>
          <p:nvSpPr>
            <p:cNvPr id="3" name="淘宝网Chenying0907出品 159"/>
            <p:cNvSpPr/>
            <p:nvPr/>
          </p:nvSpPr>
          <p:spPr>
            <a:xfrm rot="1980000">
              <a:off x="3397589"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 name="淘宝网Chenying0907出品 3"/>
            <p:cNvGrpSpPr/>
            <p:nvPr/>
          </p:nvGrpSpPr>
          <p:grpSpPr>
            <a:xfrm>
              <a:off x="3720929" y="2327219"/>
              <a:ext cx="844211" cy="3399830"/>
              <a:chOff x="3908932" y="2080149"/>
              <a:chExt cx="983315" cy="3960034"/>
            </a:xfrm>
          </p:grpSpPr>
          <p:grpSp>
            <p:nvGrpSpPr>
              <p:cNvPr id="5" name="淘宝网Chenying0907出品 4"/>
              <p:cNvGrpSpPr/>
              <p:nvPr/>
            </p:nvGrpSpPr>
            <p:grpSpPr>
              <a:xfrm>
                <a:off x="3913655" y="2496171"/>
                <a:ext cx="978592" cy="3544012"/>
                <a:chOff x="1877321" y="3273524"/>
                <a:chExt cx="978592" cy="2764849"/>
              </a:xfrm>
            </p:grpSpPr>
            <p:grpSp>
              <p:nvGrpSpPr>
                <p:cNvPr id="15" name="淘宝网Chenying0907出品 14"/>
                <p:cNvGrpSpPr/>
                <p:nvPr/>
              </p:nvGrpSpPr>
              <p:grpSpPr>
                <a:xfrm>
                  <a:off x="1878505" y="3273524"/>
                  <a:ext cx="977408" cy="2757416"/>
                  <a:chOff x="2201764" y="1989138"/>
                  <a:chExt cx="1309885" cy="3695382"/>
                </a:xfrm>
              </p:grpSpPr>
              <p:sp>
                <p:nvSpPr>
                  <p:cNvPr id="20" name="淘宝网Chenying0907出品 19"/>
                  <p:cNvSpPr/>
                  <p:nvPr/>
                </p:nvSpPr>
                <p:spPr>
                  <a:xfrm>
                    <a:off x="2484120" y="2311845"/>
                    <a:ext cx="746760" cy="33726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平行四边形 20"/>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平行四边形 21"/>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6" name="淘宝网Chenying0907出品 15"/>
                <p:cNvGrpSpPr/>
                <p:nvPr/>
              </p:nvGrpSpPr>
              <p:grpSpPr>
                <a:xfrm>
                  <a:off x="1877321" y="5058677"/>
                  <a:ext cx="977407" cy="979696"/>
                  <a:chOff x="4259165" y="4398128"/>
                  <a:chExt cx="1309884" cy="1312952"/>
                </a:xfrm>
              </p:grpSpPr>
              <p:sp>
                <p:nvSpPr>
                  <p:cNvPr id="17" name="平行四边形 16"/>
                  <p:cNvSpPr/>
                  <p:nvPr/>
                </p:nvSpPr>
                <p:spPr>
                  <a:xfrm rot="5400000">
                    <a:off x="3745526" y="4911767"/>
                    <a:ext cx="1309634" cy="282356"/>
                  </a:xfrm>
                  <a:prstGeom prst="parallelogram">
                    <a:avLst>
                      <a:gd name="adj" fmla="val 143744"/>
                    </a:avLst>
                  </a:prstGeom>
                  <a:solidFill>
                    <a:srgbClr val="F88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淘宝网Chenying0907出品 17"/>
                  <p:cNvSpPr/>
                  <p:nvPr/>
                </p:nvSpPr>
                <p:spPr>
                  <a:xfrm>
                    <a:off x="4541520" y="4708778"/>
                    <a:ext cx="746760" cy="992340"/>
                  </a:xfrm>
                  <a:prstGeom prst="rect">
                    <a:avLst/>
                  </a:prstGeom>
                  <a:solidFill>
                    <a:srgbClr val="F661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平行四边形 18"/>
                  <p:cNvSpPr/>
                  <p:nvPr/>
                </p:nvSpPr>
                <p:spPr>
                  <a:xfrm rot="16200000" flipH="1">
                    <a:off x="4771395" y="4913426"/>
                    <a:ext cx="1312952" cy="282356"/>
                  </a:xfrm>
                  <a:prstGeom prst="parallelogram">
                    <a:avLst>
                      <a:gd name="adj" fmla="val 143744"/>
                    </a:avLst>
                  </a:prstGeom>
                  <a:solidFill>
                    <a:srgbClr val="F443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6" name="六边形 5"/>
              <p:cNvSpPr/>
              <p:nvPr/>
            </p:nvSpPr>
            <p:spPr>
              <a:xfrm>
                <a:off x="3908932" y="2080149"/>
                <a:ext cx="976224" cy="841572"/>
              </a:xfrm>
              <a:prstGeom prst="hexagon">
                <a:avLst/>
              </a:prstGeom>
              <a:solidFill>
                <a:srgbClr val="F6615B"/>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淘宝网Chenying0907出品 225"/>
              <p:cNvSpPr txBox="1"/>
              <p:nvPr/>
            </p:nvSpPr>
            <p:spPr>
              <a:xfrm>
                <a:off x="3950728" y="2180920"/>
                <a:ext cx="916409" cy="573618"/>
              </a:xfrm>
              <a:prstGeom prst="rect">
                <a:avLst/>
              </a:prstGeom>
              <a:noFill/>
              <a:scene3d>
                <a:camera prst="orthographicFront">
                  <a:rot lat="2700000" lon="0" rev="0"/>
                </a:camera>
                <a:lightRig rig="threePt" dir="t"/>
              </a:scene3d>
            </p:spPr>
            <p:txBody>
              <a:bodyPr wrap="square" rtlCol="0">
                <a:spAutoFit/>
              </a:bodyPr>
              <a:lstStyle/>
              <a:p>
                <a:pPr algn="ctr"/>
                <a:r>
                  <a:rPr lang="en-US" altLang="zh-CN" dirty="0">
                    <a:solidFill>
                      <a:prstClr val="white"/>
                    </a:solidFill>
                    <a:latin typeface="Agency FB" panose="020B0503020202020204" pitchFamily="34" charset="0"/>
                  </a:rPr>
                  <a:t>65%</a:t>
                </a:r>
                <a:endParaRPr lang="zh-CN" altLang="en-US" dirty="0">
                  <a:solidFill>
                    <a:prstClr val="white"/>
                  </a:solidFill>
                  <a:latin typeface="Agency FB" panose="020B0503020202020204" pitchFamily="34" charset="0"/>
                </a:endParaRPr>
              </a:p>
            </p:txBody>
          </p:sp>
          <p:grpSp>
            <p:nvGrpSpPr>
              <p:cNvPr id="8" name="Group 4"/>
              <p:cNvGrpSpPr>
                <a:grpSpLocks noChangeAspect="1"/>
              </p:cNvGrpSpPr>
              <p:nvPr/>
            </p:nvGrpSpPr>
            <p:grpSpPr bwMode="auto">
              <a:xfrm>
                <a:off x="4245200" y="5383516"/>
                <a:ext cx="317869" cy="350753"/>
                <a:chOff x="3812" y="2125"/>
                <a:chExt cx="58" cy="64"/>
              </a:xfrm>
              <a:solidFill>
                <a:schemeClr val="bg1"/>
              </a:solidFill>
              <a:effectLst>
                <a:outerShdw blurRad="50800" dist="38100" dir="2700000" algn="tl" rotWithShape="0">
                  <a:prstClr val="black">
                    <a:alpha val="40000"/>
                  </a:prstClr>
                </a:outerShdw>
              </a:effectLst>
            </p:grpSpPr>
            <p:sp>
              <p:nvSpPr>
                <p:cNvPr id="9" name="Oval 5"/>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0" name="淘宝网Chenying0907出品 6"/>
                <p:cNvSpPr>
                  <a:spLocks/>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1" name="淘宝网Chenying0907出品 7"/>
                <p:cNvSpPr>
                  <a:spLocks/>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2" name="Oval 8"/>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3" name="淘宝网Chenying0907出品 9"/>
                <p:cNvSpPr>
                  <a:spLocks/>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14" name="淘宝网Chenying0907出品 10"/>
                <p:cNvSpPr>
                  <a:spLocks/>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grpSp>
      <p:grpSp>
        <p:nvGrpSpPr>
          <p:cNvPr id="23" name="淘宝网Chenying0907出品 22"/>
          <p:cNvGrpSpPr/>
          <p:nvPr/>
        </p:nvGrpSpPr>
        <p:grpSpPr>
          <a:xfrm>
            <a:off x="1542321" y="1329856"/>
            <a:ext cx="2266421" cy="3659080"/>
            <a:chOff x="2055803" y="1772781"/>
            <a:chExt cx="3020977" cy="4879056"/>
          </a:xfrm>
        </p:grpSpPr>
        <p:sp>
          <p:nvSpPr>
            <p:cNvPr id="24" name="淘宝网Chenying0907出品 159"/>
            <p:cNvSpPr/>
            <p:nvPr/>
          </p:nvSpPr>
          <p:spPr>
            <a:xfrm rot="1980000">
              <a:off x="2055803"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5" name="淘宝网Chenying0907出品 24"/>
            <p:cNvGrpSpPr/>
            <p:nvPr/>
          </p:nvGrpSpPr>
          <p:grpSpPr>
            <a:xfrm>
              <a:off x="2406244" y="1772781"/>
              <a:ext cx="840154" cy="3954268"/>
              <a:chOff x="2377622" y="1434354"/>
              <a:chExt cx="978590" cy="4605829"/>
            </a:xfrm>
          </p:grpSpPr>
          <p:grpSp>
            <p:nvGrpSpPr>
              <p:cNvPr id="26" name="淘宝网Chenying0907出品 25"/>
              <p:cNvGrpSpPr/>
              <p:nvPr/>
            </p:nvGrpSpPr>
            <p:grpSpPr>
              <a:xfrm>
                <a:off x="2377622" y="1831508"/>
                <a:ext cx="978590" cy="4208675"/>
                <a:chOff x="1877323" y="3273524"/>
                <a:chExt cx="978590" cy="2761704"/>
              </a:xfrm>
            </p:grpSpPr>
            <p:grpSp>
              <p:nvGrpSpPr>
                <p:cNvPr id="34" name="淘宝网Chenying0907出品 33"/>
                <p:cNvGrpSpPr/>
                <p:nvPr/>
              </p:nvGrpSpPr>
              <p:grpSpPr>
                <a:xfrm>
                  <a:off x="1878505" y="3273524"/>
                  <a:ext cx="977408" cy="2757417"/>
                  <a:chOff x="2201764" y="1989138"/>
                  <a:chExt cx="1309885" cy="3695383"/>
                </a:xfrm>
              </p:grpSpPr>
              <p:sp>
                <p:nvSpPr>
                  <p:cNvPr id="39" name="淘宝网Chenying0907出品 38"/>
                  <p:cNvSpPr/>
                  <p:nvPr/>
                </p:nvSpPr>
                <p:spPr>
                  <a:xfrm>
                    <a:off x="2484120" y="2273934"/>
                    <a:ext cx="746760" cy="34105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平行四边形 39"/>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平行四边形 40"/>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5" name="淘宝网Chenying0907出品 34"/>
                <p:cNvGrpSpPr/>
                <p:nvPr/>
              </p:nvGrpSpPr>
              <p:grpSpPr>
                <a:xfrm>
                  <a:off x="1877323" y="5213160"/>
                  <a:ext cx="977409" cy="822068"/>
                  <a:chOff x="4259165" y="4605153"/>
                  <a:chExt cx="1309886" cy="1101703"/>
                </a:xfrm>
              </p:grpSpPr>
              <p:sp>
                <p:nvSpPr>
                  <p:cNvPr id="36" name="平行四边形 35"/>
                  <p:cNvSpPr/>
                  <p:nvPr/>
                </p:nvSpPr>
                <p:spPr>
                  <a:xfrm rot="5400000">
                    <a:off x="3852283" y="5012035"/>
                    <a:ext cx="1096120" cy="282356"/>
                  </a:xfrm>
                  <a:prstGeom prst="parallelogram">
                    <a:avLst>
                      <a:gd name="adj" fmla="val 143744"/>
                    </a:avLst>
                  </a:prstGeom>
                  <a:solidFill>
                    <a:srgbClr val="01CF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淘宝网Chenying0907出品 36"/>
                  <p:cNvSpPr/>
                  <p:nvPr/>
                </p:nvSpPr>
                <p:spPr>
                  <a:xfrm>
                    <a:off x="4541520" y="4866746"/>
                    <a:ext cx="746759" cy="834529"/>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平行四边形 37"/>
                  <p:cNvSpPr/>
                  <p:nvPr/>
                </p:nvSpPr>
                <p:spPr>
                  <a:xfrm rot="16200000" flipH="1">
                    <a:off x="4879813" y="5017618"/>
                    <a:ext cx="1096120" cy="282356"/>
                  </a:xfrm>
                  <a:prstGeom prst="parallelogram">
                    <a:avLst>
                      <a:gd name="adj" fmla="val 143744"/>
                    </a:avLst>
                  </a:prstGeom>
                  <a:solidFill>
                    <a:srgbClr val="018B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7" name="六边形 26"/>
              <p:cNvSpPr/>
              <p:nvPr/>
            </p:nvSpPr>
            <p:spPr>
              <a:xfrm>
                <a:off x="2378805" y="1434354"/>
                <a:ext cx="976224" cy="841572"/>
              </a:xfrm>
              <a:prstGeom prst="hexagon">
                <a:avLst/>
              </a:prstGeom>
              <a:solidFill>
                <a:srgbClr val="01ACBE"/>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淘宝网Chenying0907出品 222"/>
              <p:cNvSpPr txBox="1"/>
              <p:nvPr/>
            </p:nvSpPr>
            <p:spPr>
              <a:xfrm>
                <a:off x="2403648" y="1470834"/>
                <a:ext cx="916408" cy="573618"/>
              </a:xfrm>
              <a:prstGeom prst="rect">
                <a:avLst/>
              </a:prstGeom>
              <a:noFill/>
              <a:scene3d>
                <a:camera prst="orthographicFront">
                  <a:rot lat="2700000" lon="0" rev="0"/>
                </a:camera>
                <a:lightRig rig="threePt" dir="t"/>
              </a:scene3d>
            </p:spPr>
            <p:txBody>
              <a:bodyPr wrap="square" rtlCol="0">
                <a:spAutoFit/>
              </a:bodyPr>
              <a:lstStyle/>
              <a:p>
                <a:pPr algn="ctr"/>
                <a:r>
                  <a:rPr lang="en-US" altLang="zh-CN" dirty="0">
                    <a:solidFill>
                      <a:prstClr val="white"/>
                    </a:solidFill>
                    <a:latin typeface="Agency FB" panose="020B0503020202020204" pitchFamily="34" charset="0"/>
                  </a:rPr>
                  <a:t>85%</a:t>
                </a:r>
                <a:endParaRPr lang="zh-CN" altLang="en-US" dirty="0">
                  <a:solidFill>
                    <a:prstClr val="white"/>
                  </a:solidFill>
                  <a:latin typeface="Agency FB" panose="020B0503020202020204" pitchFamily="34" charset="0"/>
                </a:endParaRPr>
              </a:p>
            </p:txBody>
          </p:sp>
          <p:grpSp>
            <p:nvGrpSpPr>
              <p:cNvPr id="29" name="Group 20"/>
              <p:cNvGrpSpPr>
                <a:grpSpLocks noChangeAspect="1"/>
              </p:cNvGrpSpPr>
              <p:nvPr/>
            </p:nvGrpSpPr>
            <p:grpSpPr bwMode="auto">
              <a:xfrm>
                <a:off x="2669842" y="5431607"/>
                <a:ext cx="405559" cy="323351"/>
                <a:chOff x="3899" y="2225"/>
                <a:chExt cx="74" cy="59"/>
              </a:xfrm>
              <a:solidFill>
                <a:schemeClr val="bg1"/>
              </a:solidFill>
              <a:effectLst>
                <a:outerShdw blurRad="50800" dist="38100" dir="2700000" algn="tl" rotWithShape="0">
                  <a:prstClr val="black">
                    <a:alpha val="40000"/>
                  </a:prstClr>
                </a:outerShdw>
              </a:effectLst>
            </p:grpSpPr>
            <p:sp>
              <p:nvSpPr>
                <p:cNvPr id="30" name="淘宝网Chenying0907出品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31" name="淘宝网Chenying0907出品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32" name="淘宝网Chenying0907出品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33" name="淘宝网Chenying0907出品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grpSp>
      <p:grpSp>
        <p:nvGrpSpPr>
          <p:cNvPr id="42" name="淘宝网Chenying0907出品 41"/>
          <p:cNvGrpSpPr/>
          <p:nvPr/>
        </p:nvGrpSpPr>
        <p:grpSpPr>
          <a:xfrm>
            <a:off x="3547541" y="1483807"/>
            <a:ext cx="2266421" cy="3505130"/>
            <a:chOff x="4728618" y="1978060"/>
            <a:chExt cx="3020977" cy="4673777"/>
          </a:xfrm>
        </p:grpSpPr>
        <p:sp>
          <p:nvSpPr>
            <p:cNvPr id="43" name="淘宝网Chenying0907出品 159"/>
            <p:cNvSpPr/>
            <p:nvPr/>
          </p:nvSpPr>
          <p:spPr>
            <a:xfrm rot="1980000">
              <a:off x="4728618"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4" name="淘宝网Chenying0907出品 43"/>
            <p:cNvGrpSpPr/>
            <p:nvPr/>
          </p:nvGrpSpPr>
          <p:grpSpPr>
            <a:xfrm>
              <a:off x="5150262" y="1978060"/>
              <a:ext cx="840155" cy="3748989"/>
              <a:chOff x="5573783" y="1673458"/>
              <a:chExt cx="978591" cy="4366725"/>
            </a:xfrm>
          </p:grpSpPr>
          <p:grpSp>
            <p:nvGrpSpPr>
              <p:cNvPr id="45" name="淘宝网Chenying0907出品 44"/>
              <p:cNvGrpSpPr/>
              <p:nvPr/>
            </p:nvGrpSpPr>
            <p:grpSpPr>
              <a:xfrm>
                <a:off x="5573784" y="2071918"/>
                <a:ext cx="978590" cy="3968265"/>
                <a:chOff x="1877323" y="3273524"/>
                <a:chExt cx="978590" cy="2769810"/>
              </a:xfrm>
            </p:grpSpPr>
            <p:grpSp>
              <p:nvGrpSpPr>
                <p:cNvPr id="51" name="淘宝网Chenying0907出品 50"/>
                <p:cNvGrpSpPr/>
                <p:nvPr/>
              </p:nvGrpSpPr>
              <p:grpSpPr>
                <a:xfrm>
                  <a:off x="1878505" y="3273524"/>
                  <a:ext cx="977408" cy="2757416"/>
                  <a:chOff x="2201764" y="1989138"/>
                  <a:chExt cx="1309885" cy="3695382"/>
                </a:xfrm>
              </p:grpSpPr>
              <p:sp>
                <p:nvSpPr>
                  <p:cNvPr id="56" name="淘宝网Chenying0907出品 55"/>
                  <p:cNvSpPr/>
                  <p:nvPr/>
                </p:nvSpPr>
                <p:spPr>
                  <a:xfrm>
                    <a:off x="2484120" y="2273664"/>
                    <a:ext cx="746760" cy="34108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平行四边形 56"/>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平行四边形 57"/>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2" name="淘宝网Chenying0907出品 51"/>
                <p:cNvGrpSpPr/>
                <p:nvPr/>
              </p:nvGrpSpPr>
              <p:grpSpPr>
                <a:xfrm>
                  <a:off x="1877323" y="5161066"/>
                  <a:ext cx="977409" cy="882268"/>
                  <a:chOff x="4259165" y="4535338"/>
                  <a:chExt cx="1309886" cy="1182381"/>
                </a:xfrm>
              </p:grpSpPr>
              <p:sp>
                <p:nvSpPr>
                  <p:cNvPr id="53" name="平行四边形 52"/>
                  <p:cNvSpPr/>
                  <p:nvPr/>
                </p:nvSpPr>
                <p:spPr>
                  <a:xfrm rot="5400000">
                    <a:off x="3814831" y="4979672"/>
                    <a:ext cx="1171024" cy="282356"/>
                  </a:xfrm>
                  <a:prstGeom prst="parallelogram">
                    <a:avLst>
                      <a:gd name="adj" fmla="val 143744"/>
                    </a:avLst>
                  </a:prstGeom>
                  <a:solidFill>
                    <a:srgbClr val="844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淘宝网Chenying0907出品 53"/>
                  <p:cNvSpPr/>
                  <p:nvPr/>
                </p:nvSpPr>
                <p:spPr>
                  <a:xfrm>
                    <a:off x="4541520" y="4813273"/>
                    <a:ext cx="746758" cy="893086"/>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平行四边形 54"/>
                  <p:cNvSpPr/>
                  <p:nvPr/>
                </p:nvSpPr>
                <p:spPr>
                  <a:xfrm rot="16200000" flipH="1">
                    <a:off x="4839299" y="4987967"/>
                    <a:ext cx="1177148" cy="282356"/>
                  </a:xfrm>
                  <a:prstGeom prst="parallelogram">
                    <a:avLst>
                      <a:gd name="adj" fmla="val 143744"/>
                    </a:avLst>
                  </a:prstGeom>
                  <a:solidFill>
                    <a:srgbClr val="462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46" name="六边形 45"/>
              <p:cNvSpPr/>
              <p:nvPr/>
            </p:nvSpPr>
            <p:spPr>
              <a:xfrm>
                <a:off x="5573783" y="1673458"/>
                <a:ext cx="976224" cy="841572"/>
              </a:xfrm>
              <a:prstGeom prst="hexagon">
                <a:avLst/>
              </a:prstGeom>
              <a:solidFill>
                <a:srgbClr val="663A77"/>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淘宝网Chenying0907出品 223"/>
              <p:cNvSpPr txBox="1"/>
              <p:nvPr/>
            </p:nvSpPr>
            <p:spPr>
              <a:xfrm>
                <a:off x="5611735" y="1825877"/>
                <a:ext cx="916409" cy="573618"/>
              </a:xfrm>
              <a:prstGeom prst="rect">
                <a:avLst/>
              </a:prstGeom>
              <a:noFill/>
              <a:scene3d>
                <a:camera prst="orthographicFront">
                  <a:rot lat="2700000" lon="0" rev="0"/>
                </a:camera>
                <a:lightRig rig="threePt" dir="t"/>
              </a:scene3d>
            </p:spPr>
            <p:txBody>
              <a:bodyPr wrap="square" rtlCol="0">
                <a:spAutoFit/>
              </a:bodyPr>
              <a:lstStyle/>
              <a:p>
                <a:pPr algn="ctr"/>
                <a:r>
                  <a:rPr lang="en-US" altLang="zh-CN" dirty="0">
                    <a:solidFill>
                      <a:prstClr val="white"/>
                    </a:solidFill>
                    <a:latin typeface="Agency FB" panose="020B0503020202020204" pitchFamily="34" charset="0"/>
                  </a:rPr>
                  <a:t>75%</a:t>
                </a:r>
                <a:endParaRPr lang="zh-CN" altLang="en-US" dirty="0">
                  <a:solidFill>
                    <a:prstClr val="white"/>
                  </a:solidFill>
                  <a:latin typeface="Agency FB" panose="020B0503020202020204" pitchFamily="34" charset="0"/>
                </a:endParaRPr>
              </a:p>
            </p:txBody>
          </p:sp>
          <p:grpSp>
            <p:nvGrpSpPr>
              <p:cNvPr id="48" name="Group 27"/>
              <p:cNvGrpSpPr>
                <a:grpSpLocks noChangeAspect="1"/>
              </p:cNvGrpSpPr>
              <p:nvPr/>
            </p:nvGrpSpPr>
            <p:grpSpPr bwMode="auto">
              <a:xfrm>
                <a:off x="5905987" y="5367068"/>
                <a:ext cx="334310" cy="367195"/>
                <a:chOff x="3811" y="2125"/>
                <a:chExt cx="61" cy="67"/>
              </a:xfrm>
              <a:solidFill>
                <a:schemeClr val="bg1"/>
              </a:solidFill>
              <a:effectLst>
                <a:outerShdw blurRad="50800" dist="38100" dir="2700000" algn="tl" rotWithShape="0">
                  <a:prstClr val="black">
                    <a:alpha val="40000"/>
                  </a:prstClr>
                </a:outerShdw>
              </a:effectLst>
            </p:grpSpPr>
            <p:sp>
              <p:nvSpPr>
                <p:cNvPr id="49" name="淘宝网Chenying0907出品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50"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grpSp>
      <p:grpSp>
        <p:nvGrpSpPr>
          <p:cNvPr id="59" name="淘宝网Chenying0907出品 58"/>
          <p:cNvGrpSpPr/>
          <p:nvPr/>
        </p:nvGrpSpPr>
        <p:grpSpPr>
          <a:xfrm>
            <a:off x="549201" y="2247213"/>
            <a:ext cx="2266421" cy="2741724"/>
            <a:chOff x="732044" y="2995994"/>
            <a:chExt cx="3020977" cy="3655843"/>
          </a:xfrm>
        </p:grpSpPr>
        <p:sp>
          <p:nvSpPr>
            <p:cNvPr id="60" name="淘宝网Chenying0907出品 159"/>
            <p:cNvSpPr/>
            <p:nvPr/>
          </p:nvSpPr>
          <p:spPr>
            <a:xfrm rot="1980000">
              <a:off x="732044"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80000">
                  <a:schemeClr val="tx1">
                    <a:alpha val="5000"/>
                  </a:schemeClr>
                </a:gs>
                <a:gs pos="36000">
                  <a:srgbClr val="000000">
                    <a:alpha val="30000"/>
                  </a:srgbClr>
                </a:gs>
                <a:gs pos="17000">
                  <a:schemeClr val="tx1">
                    <a:alpha val="55000"/>
                  </a:schemeClr>
                </a:gs>
                <a:gs pos="0">
                  <a:schemeClr val="tx1">
                    <a:alpha val="76000"/>
                  </a:schemeClr>
                </a:gs>
                <a:gs pos="100000">
                  <a:schemeClr val="tx1">
                    <a:alpha val="0"/>
                  </a:schemeClr>
                </a:gs>
              </a:gsLst>
              <a:lin ang="0" scaled="0"/>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1" name="淘宝网Chenying0907出品 60"/>
            <p:cNvGrpSpPr/>
            <p:nvPr/>
          </p:nvGrpSpPr>
          <p:grpSpPr>
            <a:xfrm>
              <a:off x="1067013" y="2995994"/>
              <a:ext cx="840157" cy="2731055"/>
              <a:chOff x="817720" y="2859121"/>
              <a:chExt cx="978593" cy="3181062"/>
            </a:xfrm>
          </p:grpSpPr>
          <p:sp>
            <p:nvSpPr>
              <p:cNvPr id="62" name="六边形 61"/>
              <p:cNvSpPr/>
              <p:nvPr/>
            </p:nvSpPr>
            <p:spPr>
              <a:xfrm>
                <a:off x="818905" y="2859121"/>
                <a:ext cx="976224" cy="841572"/>
              </a:xfrm>
              <a:prstGeom prst="hexagon">
                <a:avLst/>
              </a:prstGeom>
              <a:solidFill>
                <a:srgbClr val="EB9624"/>
              </a:solidFill>
              <a:ln>
                <a:noFill/>
              </a:ln>
              <a:scene3d>
                <a:camera prst="orthographicFront">
                  <a:rot lat="27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3" name="淘宝网Chenying0907出品 62"/>
              <p:cNvGrpSpPr/>
              <p:nvPr/>
            </p:nvGrpSpPr>
            <p:grpSpPr>
              <a:xfrm>
                <a:off x="817720" y="3279907"/>
                <a:ext cx="978593" cy="2760276"/>
                <a:chOff x="1877320" y="3273524"/>
                <a:chExt cx="978593" cy="2760276"/>
              </a:xfrm>
            </p:grpSpPr>
            <p:grpSp>
              <p:nvGrpSpPr>
                <p:cNvPr id="80" name="淘宝网Chenying0907出品 79"/>
                <p:cNvGrpSpPr/>
                <p:nvPr/>
              </p:nvGrpSpPr>
              <p:grpSpPr>
                <a:xfrm>
                  <a:off x="1878505" y="3273524"/>
                  <a:ext cx="977408" cy="2757416"/>
                  <a:chOff x="2201764" y="1989138"/>
                  <a:chExt cx="1309885" cy="3695382"/>
                </a:xfrm>
              </p:grpSpPr>
              <p:sp>
                <p:nvSpPr>
                  <p:cNvPr id="85" name="淘宝网Chenying0907出品 84"/>
                  <p:cNvSpPr/>
                  <p:nvPr/>
                </p:nvSpPr>
                <p:spPr>
                  <a:xfrm>
                    <a:off x="2484120" y="2402540"/>
                    <a:ext cx="746760" cy="32819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6" name="平行四边形 85"/>
                  <p:cNvSpPr/>
                  <p:nvPr/>
                </p:nvSpPr>
                <p:spPr>
                  <a:xfrm rot="5400000">
                    <a:off x="495251" y="3695651"/>
                    <a:ext cx="3695382" cy="282356"/>
                  </a:xfrm>
                  <a:prstGeom prst="parallelogram">
                    <a:avLst>
                      <a:gd name="adj" fmla="val 14374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7" name="平行四边形 86"/>
                  <p:cNvSpPr/>
                  <p:nvPr/>
                </p:nvSpPr>
                <p:spPr>
                  <a:xfrm rot="16200000" flipH="1">
                    <a:off x="1522780" y="3695651"/>
                    <a:ext cx="3695382" cy="282356"/>
                  </a:xfrm>
                  <a:prstGeom prst="parallelogram">
                    <a:avLst>
                      <a:gd name="adj" fmla="val 143744"/>
                    </a:avLst>
                  </a:prstGeom>
                  <a:solidFill>
                    <a:schemeClr val="bg1">
                      <a:lumMod val="85000"/>
                    </a:schemeClr>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1" name="淘宝网Chenying0907出品 80"/>
                <p:cNvGrpSpPr/>
                <p:nvPr/>
              </p:nvGrpSpPr>
              <p:grpSpPr>
                <a:xfrm>
                  <a:off x="1877320" y="4784681"/>
                  <a:ext cx="977405" cy="1249119"/>
                  <a:chOff x="4259166" y="4030923"/>
                  <a:chExt cx="1309882" cy="1674020"/>
                </a:xfrm>
              </p:grpSpPr>
              <p:sp>
                <p:nvSpPr>
                  <p:cNvPr id="82" name="平行四边形 81"/>
                  <p:cNvSpPr/>
                  <p:nvPr/>
                </p:nvSpPr>
                <p:spPr>
                  <a:xfrm rot="5400000">
                    <a:off x="3563334" y="4726755"/>
                    <a:ext cx="1674019" cy="282356"/>
                  </a:xfrm>
                  <a:prstGeom prst="parallelogram">
                    <a:avLst>
                      <a:gd name="adj" fmla="val 143744"/>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3" name="淘宝网Chenying0907出品 82"/>
                  <p:cNvSpPr/>
                  <p:nvPr/>
                </p:nvSpPr>
                <p:spPr>
                  <a:xfrm>
                    <a:off x="4541520" y="4429585"/>
                    <a:ext cx="746760" cy="1275357"/>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平行四边形 83"/>
                  <p:cNvSpPr/>
                  <p:nvPr/>
                </p:nvSpPr>
                <p:spPr>
                  <a:xfrm rot="16200000" flipH="1">
                    <a:off x="4590861" y="4726756"/>
                    <a:ext cx="1674018" cy="282356"/>
                  </a:xfrm>
                  <a:prstGeom prst="parallelogram">
                    <a:avLst>
                      <a:gd name="adj" fmla="val 143744"/>
                    </a:avLst>
                  </a:prstGeom>
                  <a:solidFill>
                    <a:srgbClr val="FFA5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64" name="淘宝网Chenying0907出品 164"/>
              <p:cNvSpPr txBox="1"/>
              <p:nvPr/>
            </p:nvSpPr>
            <p:spPr>
              <a:xfrm>
                <a:off x="854450" y="2891008"/>
                <a:ext cx="916408" cy="573618"/>
              </a:xfrm>
              <a:prstGeom prst="rect">
                <a:avLst/>
              </a:prstGeom>
              <a:noFill/>
              <a:scene3d>
                <a:camera prst="orthographicFront">
                  <a:rot lat="2700000" lon="0" rev="0"/>
                </a:camera>
                <a:lightRig rig="threePt" dir="t"/>
              </a:scene3d>
            </p:spPr>
            <p:txBody>
              <a:bodyPr wrap="square" rtlCol="0">
                <a:spAutoFit/>
              </a:bodyPr>
              <a:lstStyle/>
              <a:p>
                <a:pPr algn="ctr"/>
                <a:r>
                  <a:rPr lang="en-US" altLang="zh-CN" dirty="0">
                    <a:solidFill>
                      <a:prstClr val="white"/>
                    </a:solidFill>
                    <a:latin typeface="Agency FB" panose="020B0503020202020204" pitchFamily="34" charset="0"/>
                  </a:rPr>
                  <a:t>55%</a:t>
                </a:r>
                <a:endParaRPr lang="zh-CN" altLang="en-US" dirty="0">
                  <a:solidFill>
                    <a:prstClr val="white"/>
                  </a:solidFill>
                  <a:latin typeface="Agency FB" panose="020B0503020202020204" pitchFamily="34" charset="0"/>
                </a:endParaRPr>
              </a:p>
            </p:txBody>
          </p:sp>
          <p:grpSp>
            <p:nvGrpSpPr>
              <p:cNvPr id="65" name="Group 32"/>
              <p:cNvGrpSpPr>
                <a:grpSpLocks noChangeAspect="1"/>
              </p:cNvGrpSpPr>
              <p:nvPr/>
            </p:nvGrpSpPr>
            <p:grpSpPr bwMode="auto">
              <a:xfrm>
                <a:off x="1046678" y="5383219"/>
                <a:ext cx="471328" cy="306909"/>
                <a:chOff x="3798" y="2129"/>
                <a:chExt cx="86" cy="56"/>
              </a:xfrm>
              <a:solidFill>
                <a:schemeClr val="bg1"/>
              </a:solidFill>
              <a:effectLst>
                <a:outerShdw blurRad="50800" dist="38100" dir="2700000" algn="tl" rotWithShape="0">
                  <a:prstClr val="black">
                    <a:alpha val="40000"/>
                  </a:prstClr>
                </a:outerShdw>
              </a:effectLst>
            </p:grpSpPr>
            <p:sp>
              <p:nvSpPr>
                <p:cNvPr id="66" name="淘宝网Chenying0907出品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67" name="淘宝网Chenying0907出品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68" name="淘宝网Chenying0907出品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69" name="淘宝网Chenying0907出品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70" name="淘宝网Chenying0907出品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71" name="淘宝网Chenying0907出品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72" name="淘宝网Chenying0907出品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73" name="淘宝网Chenying0907出品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74" name="淘宝网Chenying0907出品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75" name="淘宝网Chenying0907出品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76" name="淘宝网Chenying0907出品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77" name="淘宝网Chenying0907出品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78" name="淘宝网Chenying0907出品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79" name="淘宝网Chenying0907出品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grpSp>
      <p:sp>
        <p:nvSpPr>
          <p:cNvPr id="88" name="淘宝网Chenying0907出品 231"/>
          <p:cNvSpPr txBox="1"/>
          <p:nvPr/>
        </p:nvSpPr>
        <p:spPr>
          <a:xfrm>
            <a:off x="2865552" y="2411565"/>
            <a:ext cx="461665" cy="1077197"/>
          </a:xfrm>
          <a:prstGeom prst="rect">
            <a:avLst/>
          </a:prstGeom>
          <a:noFill/>
        </p:spPr>
        <p:txBody>
          <a:bodyPr vert="eaVert" wrap="square" rtlCol="0">
            <a:spAutoFit/>
          </a:bodyPr>
          <a:lstStyle/>
          <a:p>
            <a:pPr algn="ctr"/>
            <a:r>
              <a:rPr lang="zh-CN" altLang="en-US" dirty="0">
                <a:solidFill>
                  <a:schemeClr val="tx1">
                    <a:lumMod val="75000"/>
                    <a:lumOff val="25000"/>
                  </a:schemeClr>
                </a:solidFill>
                <a:latin typeface="方正正黑简体" panose="02000000000000000000" pitchFamily="2" charset="-122"/>
                <a:ea typeface="方正正黑简体" panose="02000000000000000000" pitchFamily="2" charset="-122"/>
              </a:rPr>
              <a:t>第三季度</a:t>
            </a:r>
          </a:p>
        </p:txBody>
      </p:sp>
      <p:sp>
        <p:nvSpPr>
          <p:cNvPr id="89" name="淘宝网Chenying0907出品 228"/>
          <p:cNvSpPr txBox="1"/>
          <p:nvPr/>
        </p:nvSpPr>
        <p:spPr>
          <a:xfrm>
            <a:off x="1901329" y="2267744"/>
            <a:ext cx="461665" cy="1077197"/>
          </a:xfrm>
          <a:prstGeom prst="rect">
            <a:avLst/>
          </a:prstGeom>
          <a:noFill/>
        </p:spPr>
        <p:txBody>
          <a:bodyPr vert="eaVert" wrap="square" rtlCol="0">
            <a:spAutoFit/>
          </a:bodyPr>
          <a:lstStyle/>
          <a:p>
            <a:pPr algn="ctr"/>
            <a:r>
              <a:rPr lang="zh-CN" altLang="en-US" dirty="0">
                <a:solidFill>
                  <a:schemeClr val="tx1">
                    <a:lumMod val="75000"/>
                    <a:lumOff val="25000"/>
                  </a:schemeClr>
                </a:solidFill>
                <a:latin typeface="方正正黑简体" panose="02000000000000000000" pitchFamily="2" charset="-122"/>
                <a:ea typeface="方正正黑简体" panose="02000000000000000000" pitchFamily="2" charset="-122"/>
              </a:rPr>
              <a:t>第二季度</a:t>
            </a:r>
          </a:p>
        </p:txBody>
      </p:sp>
      <p:sp>
        <p:nvSpPr>
          <p:cNvPr id="90" name="淘宝网Chenying0907出品 229"/>
          <p:cNvSpPr txBox="1"/>
          <p:nvPr/>
        </p:nvSpPr>
        <p:spPr>
          <a:xfrm>
            <a:off x="3958729" y="2191544"/>
            <a:ext cx="461665" cy="1077197"/>
          </a:xfrm>
          <a:prstGeom prst="rect">
            <a:avLst/>
          </a:prstGeom>
          <a:noFill/>
        </p:spPr>
        <p:txBody>
          <a:bodyPr vert="eaVert" wrap="square" rtlCol="0">
            <a:spAutoFit/>
          </a:bodyPr>
          <a:lstStyle/>
          <a:p>
            <a:pPr algn="ctr"/>
            <a:r>
              <a:rPr lang="zh-CN" altLang="en-US" dirty="0">
                <a:solidFill>
                  <a:schemeClr val="tx1">
                    <a:lumMod val="75000"/>
                    <a:lumOff val="25000"/>
                  </a:schemeClr>
                </a:solidFill>
                <a:latin typeface="方正正黑简体" panose="02000000000000000000" pitchFamily="2" charset="-122"/>
                <a:ea typeface="方正正黑简体" panose="02000000000000000000" pitchFamily="2" charset="-122"/>
              </a:rPr>
              <a:t>第四季度</a:t>
            </a:r>
          </a:p>
        </p:txBody>
      </p:sp>
      <p:sp>
        <p:nvSpPr>
          <p:cNvPr id="91" name="淘宝网Chenying0907出品 227"/>
          <p:cNvSpPr txBox="1"/>
          <p:nvPr/>
        </p:nvSpPr>
        <p:spPr>
          <a:xfrm>
            <a:off x="885791" y="2686710"/>
            <a:ext cx="461665" cy="1077197"/>
          </a:xfrm>
          <a:prstGeom prst="rect">
            <a:avLst/>
          </a:prstGeom>
          <a:noFill/>
        </p:spPr>
        <p:txBody>
          <a:bodyPr vert="eaVert" wrap="square" rtlCol="0">
            <a:spAutoFit/>
          </a:bodyPr>
          <a:lstStyle/>
          <a:p>
            <a:pPr algn="ctr"/>
            <a:r>
              <a:rPr lang="zh-CN" altLang="en-US" dirty="0">
                <a:solidFill>
                  <a:schemeClr val="tx1">
                    <a:lumMod val="75000"/>
                    <a:lumOff val="25000"/>
                  </a:schemeClr>
                </a:solidFill>
                <a:latin typeface="方正正黑简体" panose="02000000000000000000" pitchFamily="2" charset="-122"/>
                <a:ea typeface="方正正黑简体" panose="02000000000000000000" pitchFamily="2" charset="-122"/>
              </a:rPr>
              <a:t>第一季度</a:t>
            </a:r>
          </a:p>
        </p:txBody>
      </p:sp>
      <p:grpSp>
        <p:nvGrpSpPr>
          <p:cNvPr id="92" name="淘宝网Chenying0907出品 91"/>
          <p:cNvGrpSpPr/>
          <p:nvPr/>
        </p:nvGrpSpPr>
        <p:grpSpPr>
          <a:xfrm>
            <a:off x="5529599" y="1078663"/>
            <a:ext cx="3139726" cy="3889622"/>
            <a:chOff x="7370559" y="1437836"/>
            <a:chExt cx="4185030" cy="5186463"/>
          </a:xfrm>
        </p:grpSpPr>
        <p:grpSp>
          <p:nvGrpSpPr>
            <p:cNvPr id="93" name="淘宝网Chenying0907出品 92"/>
            <p:cNvGrpSpPr/>
            <p:nvPr/>
          </p:nvGrpSpPr>
          <p:grpSpPr>
            <a:xfrm>
              <a:off x="7496061" y="1581570"/>
              <a:ext cx="4059528" cy="5042729"/>
              <a:chOff x="1838891" y="2142672"/>
              <a:chExt cx="3084650" cy="3118938"/>
            </a:xfrm>
          </p:grpSpPr>
          <p:sp>
            <p:nvSpPr>
              <p:cNvPr id="96" name="平行四边形 95"/>
              <p:cNvSpPr/>
              <p:nvPr/>
            </p:nvSpPr>
            <p:spPr>
              <a:xfrm rot="5400000" flipH="1" flipV="1">
                <a:off x="3035391" y="3382101"/>
                <a:ext cx="3118938" cy="640080"/>
              </a:xfrm>
              <a:prstGeom prst="parallelogram">
                <a:avLst>
                  <a:gd name="adj" fmla="val 85166"/>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平行四边形 96"/>
              <p:cNvSpPr/>
              <p:nvPr/>
            </p:nvSpPr>
            <p:spPr>
              <a:xfrm flipH="1">
                <a:off x="1838891" y="4633142"/>
                <a:ext cx="3084650" cy="537028"/>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圆角淘宝网Chenying0907出品 93"/>
            <p:cNvSpPr/>
            <p:nvPr/>
          </p:nvSpPr>
          <p:spPr>
            <a:xfrm>
              <a:off x="7520386" y="1602104"/>
              <a:ext cx="3443029" cy="4229897"/>
            </a:xfrm>
            <a:prstGeom prst="roundRect">
              <a:avLst>
                <a:gd name="adj" fmla="val 12783"/>
              </a:avLst>
            </a:prstGeom>
            <a:solidFill>
              <a:srgbClr val="C9C9C9"/>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圆角淘宝网Chenying0907出品 94"/>
            <p:cNvSpPr/>
            <p:nvPr/>
          </p:nvSpPr>
          <p:spPr>
            <a:xfrm>
              <a:off x="7370559" y="1437836"/>
              <a:ext cx="3443029" cy="4229897"/>
            </a:xfrm>
            <a:prstGeom prst="roundRect">
              <a:avLst>
                <a:gd name="adj" fmla="val 12783"/>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淘宝网Chenying0907出品 107"/>
          <p:cNvSpPr txBox="1"/>
          <p:nvPr/>
        </p:nvSpPr>
        <p:spPr>
          <a:xfrm>
            <a:off x="5692152" y="2024133"/>
            <a:ext cx="2269935" cy="692497"/>
          </a:xfrm>
          <a:prstGeom prst="rect">
            <a:avLst/>
          </a:prstGeom>
          <a:noFill/>
        </p:spPr>
        <p:txBody>
          <a:bodyPr wrap="square" rtlCol="0">
            <a:spAutoFit/>
          </a:bodyPr>
          <a:lstStyle/>
          <a:p>
            <a:pPr algn="just">
              <a:lnSpc>
                <a:spcPct val="130000"/>
              </a:lnSpc>
            </a:pPr>
            <a:r>
              <a:rPr lang="zh-CN" altLang="en-US" sz="1000" b="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nvGrpSpPr>
          <p:cNvPr id="99" name="淘宝网Chenying0907出品 98"/>
          <p:cNvGrpSpPr/>
          <p:nvPr/>
        </p:nvGrpSpPr>
        <p:grpSpPr>
          <a:xfrm>
            <a:off x="5787905" y="1235293"/>
            <a:ext cx="2182913" cy="702460"/>
            <a:chOff x="7714862" y="1646688"/>
            <a:chExt cx="2909667" cy="936668"/>
          </a:xfrm>
        </p:grpSpPr>
        <p:grpSp>
          <p:nvGrpSpPr>
            <p:cNvPr id="100" name="淘宝网Chenying0907出品 99"/>
            <p:cNvGrpSpPr/>
            <p:nvPr/>
          </p:nvGrpSpPr>
          <p:grpSpPr>
            <a:xfrm>
              <a:off x="7714862" y="1646688"/>
              <a:ext cx="2909667" cy="936668"/>
              <a:chOff x="1992448" y="2251039"/>
              <a:chExt cx="2210923" cy="712610"/>
            </a:xfrm>
          </p:grpSpPr>
          <p:grpSp>
            <p:nvGrpSpPr>
              <p:cNvPr id="102" name="淘宝网Chenying0907出品 101"/>
              <p:cNvGrpSpPr/>
              <p:nvPr/>
            </p:nvGrpSpPr>
            <p:grpSpPr>
              <a:xfrm>
                <a:off x="1994501" y="2251039"/>
                <a:ext cx="2208870" cy="712610"/>
                <a:chOff x="-3729752" y="2394136"/>
                <a:chExt cx="8752092" cy="2823536"/>
              </a:xfrm>
            </p:grpSpPr>
            <p:sp>
              <p:nvSpPr>
                <p:cNvPr id="105" name="平行四边形 104"/>
                <p:cNvSpPr/>
                <p:nvPr/>
              </p:nvSpPr>
              <p:spPr>
                <a:xfrm rot="5400000" flipH="1" flipV="1">
                  <a:off x="3205317" y="3438387"/>
                  <a:ext cx="2823536" cy="735033"/>
                </a:xfrm>
                <a:prstGeom prst="parallelogram">
                  <a:avLst>
                    <a:gd name="adj" fmla="val 72798"/>
                  </a:avLst>
                </a:prstGeom>
                <a:gradFill>
                  <a:gsLst>
                    <a:gs pos="0">
                      <a:schemeClr val="tx1">
                        <a:alpha val="40000"/>
                      </a:schemeClr>
                    </a:gs>
                    <a:gs pos="60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平行四边形 105"/>
                <p:cNvSpPr/>
                <p:nvPr/>
              </p:nvSpPr>
              <p:spPr>
                <a:xfrm flipH="1">
                  <a:off x="-3729752" y="4595402"/>
                  <a:ext cx="8752092" cy="537027"/>
                </a:xfrm>
                <a:prstGeom prst="parallelogram">
                  <a:avLst>
                    <a:gd name="adj" fmla="val 106824"/>
                  </a:avLst>
                </a:prstGeom>
                <a:gradFill>
                  <a:gsLst>
                    <a:gs pos="0">
                      <a:schemeClr val="tx1">
                        <a:alpha val="40000"/>
                      </a:schemeClr>
                    </a:gs>
                    <a:gs pos="51000">
                      <a:srgbClr val="6D6D6D">
                        <a:alpha val="20000"/>
                      </a:srgbClr>
                    </a:gs>
                    <a:gs pos="100000">
                      <a:schemeClr val="bg1">
                        <a:lumMod val="85000"/>
                        <a:alpha val="0"/>
                      </a:scheme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圆角淘宝网Chenying0907出品 102"/>
              <p:cNvSpPr/>
              <p:nvPr/>
            </p:nvSpPr>
            <p:spPr>
              <a:xfrm>
                <a:off x="2013089" y="2306633"/>
                <a:ext cx="2092960" cy="533400"/>
              </a:xfrm>
              <a:prstGeom prst="roundRect">
                <a:avLst/>
              </a:prstGeom>
              <a:solidFill>
                <a:srgbClr val="01879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圆角淘宝网Chenying0907出品 103"/>
              <p:cNvSpPr/>
              <p:nvPr/>
            </p:nvSpPr>
            <p:spPr>
              <a:xfrm>
                <a:off x="1992448" y="2279650"/>
                <a:ext cx="2092960" cy="533400"/>
              </a:xfrm>
              <a:prstGeom prst="round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1" name="淘宝网Chenying0907出品 106"/>
            <p:cNvSpPr txBox="1"/>
            <p:nvPr/>
          </p:nvSpPr>
          <p:spPr>
            <a:xfrm>
              <a:off x="8006352" y="1830612"/>
              <a:ext cx="2145340" cy="492471"/>
            </a:xfrm>
            <a:prstGeom prst="rect">
              <a:avLst/>
            </a:prstGeom>
            <a:noFill/>
          </p:spPr>
          <p:txBody>
            <a:bodyPr wrap="square" rtlCol="0">
              <a:spAutoFit/>
            </a:bodyPr>
            <a:lstStyle/>
            <a:p>
              <a:pPr algn="ctr"/>
              <a:r>
                <a:rPr lang="zh-CN" altLang="en-US" b="0" dirty="0">
                  <a:solidFill>
                    <a:schemeClr val="bg1"/>
                  </a:solidFill>
                  <a:latin typeface="方正正黑简体" panose="02000000000000000000" pitchFamily="2" charset="-122"/>
                  <a:ea typeface="方正正黑简体" panose="02000000000000000000" pitchFamily="2" charset="-122"/>
                </a:rPr>
                <a:t>预计销售</a:t>
              </a:r>
            </a:p>
          </p:txBody>
        </p:sp>
      </p:grpSp>
      <p:sp>
        <p:nvSpPr>
          <p:cNvPr id="107" name="淘宝网Chenying0907出品 39"/>
          <p:cNvSpPr txBox="1"/>
          <p:nvPr/>
        </p:nvSpPr>
        <p:spPr>
          <a:xfrm>
            <a:off x="884839" y="2026345"/>
            <a:ext cx="492795" cy="276999"/>
          </a:xfrm>
          <a:prstGeom prst="rect">
            <a:avLst/>
          </a:prstGeom>
          <a:noFill/>
        </p:spPr>
        <p:txBody>
          <a:bodyPr wrap="square" rtlCol="0">
            <a:spAutoFit/>
          </a:bodyPr>
          <a:lstStyle/>
          <a:p>
            <a:pPr algn="ctr"/>
            <a:r>
              <a:rPr lang="zh-CN" altLang="en-US" sz="1200" b="0" dirty="0">
                <a:solidFill>
                  <a:schemeClr val="tx1">
                    <a:lumMod val="75000"/>
                    <a:lumOff val="25000"/>
                  </a:schemeClr>
                </a:solidFill>
                <a:latin typeface="方正正黑简体" panose="02000000000000000000" pitchFamily="2" charset="-122"/>
                <a:ea typeface="方正正黑简体" panose="02000000000000000000" pitchFamily="2" charset="-122"/>
              </a:rPr>
              <a:t>标题</a:t>
            </a:r>
          </a:p>
        </p:txBody>
      </p:sp>
      <p:sp>
        <p:nvSpPr>
          <p:cNvPr id="108" name="淘宝网Chenying0907出品 41"/>
          <p:cNvSpPr txBox="1"/>
          <p:nvPr/>
        </p:nvSpPr>
        <p:spPr>
          <a:xfrm>
            <a:off x="2881756" y="1512006"/>
            <a:ext cx="492795" cy="276999"/>
          </a:xfrm>
          <a:prstGeom prst="rect">
            <a:avLst/>
          </a:prstGeom>
          <a:noFill/>
        </p:spPr>
        <p:txBody>
          <a:bodyPr wrap="square" rtlCol="0">
            <a:spAutoFit/>
          </a:bodyPr>
          <a:lstStyle/>
          <a:p>
            <a:pPr algn="ctr"/>
            <a:r>
              <a:rPr lang="zh-CN" altLang="en-US" sz="1200" b="0" dirty="0">
                <a:solidFill>
                  <a:schemeClr val="tx1">
                    <a:lumMod val="75000"/>
                    <a:lumOff val="25000"/>
                  </a:schemeClr>
                </a:solidFill>
                <a:latin typeface="方正正黑简体" panose="02000000000000000000" pitchFamily="2" charset="-122"/>
                <a:ea typeface="方正正黑简体" panose="02000000000000000000" pitchFamily="2" charset="-122"/>
              </a:rPr>
              <a:t>标题</a:t>
            </a:r>
          </a:p>
        </p:txBody>
      </p:sp>
      <p:sp>
        <p:nvSpPr>
          <p:cNvPr id="109" name="淘宝网Chenying0907出品 43"/>
          <p:cNvSpPr txBox="1"/>
          <p:nvPr/>
        </p:nvSpPr>
        <p:spPr>
          <a:xfrm>
            <a:off x="1874891" y="1088590"/>
            <a:ext cx="492795" cy="276999"/>
          </a:xfrm>
          <a:prstGeom prst="rect">
            <a:avLst/>
          </a:prstGeom>
          <a:noFill/>
        </p:spPr>
        <p:txBody>
          <a:bodyPr wrap="square" rtlCol="0">
            <a:spAutoFit/>
          </a:bodyPr>
          <a:lstStyle/>
          <a:p>
            <a:pPr algn="ctr"/>
            <a:r>
              <a:rPr lang="zh-CN" altLang="en-US" sz="1200" b="0" dirty="0">
                <a:solidFill>
                  <a:schemeClr val="tx1">
                    <a:lumMod val="75000"/>
                    <a:lumOff val="25000"/>
                  </a:schemeClr>
                </a:solidFill>
                <a:latin typeface="方正正黑简体" panose="02000000000000000000" pitchFamily="2" charset="-122"/>
                <a:ea typeface="方正正黑简体" panose="02000000000000000000" pitchFamily="2" charset="-122"/>
              </a:rPr>
              <a:t>标题</a:t>
            </a:r>
          </a:p>
        </p:txBody>
      </p:sp>
      <p:sp>
        <p:nvSpPr>
          <p:cNvPr id="110" name="淘宝网Chenying0907出品 45"/>
          <p:cNvSpPr txBox="1"/>
          <p:nvPr/>
        </p:nvSpPr>
        <p:spPr>
          <a:xfrm>
            <a:off x="3931722" y="1222959"/>
            <a:ext cx="492795" cy="276999"/>
          </a:xfrm>
          <a:prstGeom prst="rect">
            <a:avLst/>
          </a:prstGeom>
          <a:noFill/>
        </p:spPr>
        <p:txBody>
          <a:bodyPr wrap="square" rtlCol="0">
            <a:spAutoFit/>
          </a:bodyPr>
          <a:lstStyle/>
          <a:p>
            <a:pPr algn="ctr"/>
            <a:r>
              <a:rPr lang="zh-CN" altLang="en-US" sz="1200" b="0" dirty="0">
                <a:solidFill>
                  <a:schemeClr val="tx1">
                    <a:lumMod val="75000"/>
                    <a:lumOff val="25000"/>
                  </a:schemeClr>
                </a:solidFill>
                <a:latin typeface="方正正黑简体" panose="02000000000000000000" pitchFamily="2" charset="-122"/>
                <a:ea typeface="方正正黑简体" panose="02000000000000000000" pitchFamily="2" charset="-122"/>
              </a:rPr>
              <a:t>标题</a:t>
            </a:r>
          </a:p>
        </p:txBody>
      </p:sp>
      <p:sp>
        <p:nvSpPr>
          <p:cNvPr id="111" name="淘宝网Chenying0907出品 3"/>
          <p:cNvSpPr>
            <a:spLocks noChangeArrowheads="1"/>
          </p:cNvSpPr>
          <p:nvPr/>
        </p:nvSpPr>
        <p:spPr bwMode="auto">
          <a:xfrm>
            <a:off x="3951566" y="352342"/>
            <a:ext cx="1170837"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利润结构</a:t>
            </a:r>
          </a:p>
        </p:txBody>
      </p:sp>
      <p:sp>
        <p:nvSpPr>
          <p:cNvPr id="112" name="TextBox 49"/>
          <p:cNvSpPr txBox="1"/>
          <p:nvPr/>
        </p:nvSpPr>
        <p:spPr>
          <a:xfrm>
            <a:off x="5688936" y="2919615"/>
            <a:ext cx="1618469" cy="377016"/>
          </a:xfrm>
          <a:prstGeom prst="rect">
            <a:avLst/>
          </a:prstGeom>
          <a:noFill/>
        </p:spPr>
        <p:txBody>
          <a:bodyPr wrap="square" lIns="68571" tIns="34285" rIns="68571" bIns="34285" rtlCol="0">
            <a:spAutoFit/>
          </a:bodyPr>
          <a:lstStyle/>
          <a:p>
            <a:pPr algn="l"/>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rPr>
              <a:t>全年总额：</a:t>
            </a:r>
          </a:p>
        </p:txBody>
      </p:sp>
      <p:sp>
        <p:nvSpPr>
          <p:cNvPr id="113" name="TextBox 50"/>
          <p:cNvSpPr txBox="1"/>
          <p:nvPr/>
        </p:nvSpPr>
        <p:spPr>
          <a:xfrm>
            <a:off x="5655618" y="3231317"/>
            <a:ext cx="2533241" cy="838681"/>
          </a:xfrm>
          <a:prstGeom prst="rect">
            <a:avLst/>
          </a:prstGeom>
          <a:noFill/>
        </p:spPr>
        <p:txBody>
          <a:bodyPr wrap="square" lIns="68571" tIns="34285" rIns="68571" bIns="34285" rtlCol="0">
            <a:spAutoFit/>
          </a:bodyPr>
          <a:lstStyle/>
          <a:p>
            <a:pPr algn="l"/>
            <a:r>
              <a:rPr lang="en-US" altLang="zh-CN" sz="4800" b="0" dirty="0">
                <a:solidFill>
                  <a:srgbClr val="E87071"/>
                </a:solidFill>
                <a:latin typeface="Agency FB" panose="020B0503020202020204" pitchFamily="34" charset="0"/>
                <a:ea typeface="方正正纤黑简体" panose="02000000000000000000" pitchFamily="2" charset="-122"/>
              </a:rPr>
              <a:t>88,888,888</a:t>
            </a:r>
            <a:endParaRPr lang="zh-CN" altLang="en-US" sz="4800" b="0" dirty="0">
              <a:solidFill>
                <a:srgbClr val="E87071"/>
              </a:solidFill>
              <a:latin typeface="Agency FB" panose="020B0503020202020204" pitchFamily="34" charset="0"/>
              <a:ea typeface="方正正纤黑简体" panose="02000000000000000000" pitchFamily="2" charset="-122"/>
            </a:endParaRPr>
          </a:p>
        </p:txBody>
      </p:sp>
    </p:spTree>
    <p:extLst>
      <p:ext uri="{BB962C8B-B14F-4D97-AF65-F5344CB8AC3E}">
        <p14:creationId xmlns:p14="http://schemas.microsoft.com/office/powerpoint/2010/main" val="1670229011"/>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down)">
                                      <p:cBhvr>
                                        <p:cTn id="7" dur="500"/>
                                        <p:tgtEl>
                                          <p:spTgt spid="5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down)">
                                      <p:cBhvr>
                                        <p:cTn id="11" dur="500"/>
                                        <p:tgtEl>
                                          <p:spTgt spid="2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down)">
                                      <p:cBhvr>
                                        <p:cTn id="19" dur="500"/>
                                        <p:tgtEl>
                                          <p:spTgt spid="4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91"/>
                                        </p:tgtEl>
                                        <p:attrNameLst>
                                          <p:attrName>style.visibility</p:attrName>
                                        </p:attrNameLst>
                                      </p:cBhvr>
                                      <p:to>
                                        <p:strVal val="visible"/>
                                      </p:to>
                                    </p:set>
                                    <p:animEffect transition="in" filter="wipe(down)">
                                      <p:cBhvr>
                                        <p:cTn id="23" dur="500"/>
                                        <p:tgtEl>
                                          <p:spTgt spid="91"/>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89"/>
                                        </p:tgtEl>
                                        <p:attrNameLst>
                                          <p:attrName>style.visibility</p:attrName>
                                        </p:attrNameLst>
                                      </p:cBhvr>
                                      <p:to>
                                        <p:strVal val="visible"/>
                                      </p:to>
                                    </p:set>
                                    <p:animEffect transition="in" filter="wipe(down)">
                                      <p:cBhvr>
                                        <p:cTn id="26" dur="500"/>
                                        <p:tgtEl>
                                          <p:spTgt spid="89"/>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8"/>
                                        </p:tgtEl>
                                        <p:attrNameLst>
                                          <p:attrName>style.visibility</p:attrName>
                                        </p:attrNameLst>
                                      </p:cBhvr>
                                      <p:to>
                                        <p:strVal val="visible"/>
                                      </p:to>
                                    </p:set>
                                    <p:animEffect transition="in" filter="wipe(down)">
                                      <p:cBhvr>
                                        <p:cTn id="29" dur="500"/>
                                        <p:tgtEl>
                                          <p:spTgt spid="8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90"/>
                                        </p:tgtEl>
                                        <p:attrNameLst>
                                          <p:attrName>style.visibility</p:attrName>
                                        </p:attrNameLst>
                                      </p:cBhvr>
                                      <p:to>
                                        <p:strVal val="visible"/>
                                      </p:to>
                                    </p:set>
                                    <p:animEffect transition="in" filter="wipe(down)">
                                      <p:cBhvr>
                                        <p:cTn id="32" dur="500"/>
                                        <p:tgtEl>
                                          <p:spTgt spid="90"/>
                                        </p:tgtEl>
                                      </p:cBhvr>
                                    </p:animEffect>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107"/>
                                        </p:tgtEl>
                                        <p:attrNameLst>
                                          <p:attrName>style.visibility</p:attrName>
                                        </p:attrNameLst>
                                      </p:cBhvr>
                                      <p:to>
                                        <p:strVal val="visible"/>
                                      </p:to>
                                    </p:set>
                                    <p:animEffect transition="in" filter="fade">
                                      <p:cBhvr>
                                        <p:cTn id="36" dur="750"/>
                                        <p:tgtEl>
                                          <p:spTgt spid="107"/>
                                        </p:tgtEl>
                                      </p:cBhvr>
                                    </p:animEffect>
                                    <p:anim calcmode="lin" valueType="num">
                                      <p:cBhvr>
                                        <p:cTn id="37" dur="750" fill="hold"/>
                                        <p:tgtEl>
                                          <p:spTgt spid="107"/>
                                        </p:tgtEl>
                                        <p:attrNameLst>
                                          <p:attrName>ppt_x</p:attrName>
                                        </p:attrNameLst>
                                      </p:cBhvr>
                                      <p:tavLst>
                                        <p:tav tm="0">
                                          <p:val>
                                            <p:strVal val="#ppt_x"/>
                                          </p:val>
                                        </p:tav>
                                        <p:tav tm="100000">
                                          <p:val>
                                            <p:strVal val="#ppt_x"/>
                                          </p:val>
                                        </p:tav>
                                      </p:tavLst>
                                    </p:anim>
                                    <p:anim calcmode="lin" valueType="num">
                                      <p:cBhvr>
                                        <p:cTn id="38" dur="750" fill="hold"/>
                                        <p:tgtEl>
                                          <p:spTgt spid="10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09"/>
                                        </p:tgtEl>
                                        <p:attrNameLst>
                                          <p:attrName>style.visibility</p:attrName>
                                        </p:attrNameLst>
                                      </p:cBhvr>
                                      <p:to>
                                        <p:strVal val="visible"/>
                                      </p:to>
                                    </p:set>
                                    <p:animEffect transition="in" filter="fade">
                                      <p:cBhvr>
                                        <p:cTn id="41" dur="750"/>
                                        <p:tgtEl>
                                          <p:spTgt spid="109"/>
                                        </p:tgtEl>
                                      </p:cBhvr>
                                    </p:animEffect>
                                    <p:anim calcmode="lin" valueType="num">
                                      <p:cBhvr>
                                        <p:cTn id="42" dur="750" fill="hold"/>
                                        <p:tgtEl>
                                          <p:spTgt spid="109"/>
                                        </p:tgtEl>
                                        <p:attrNameLst>
                                          <p:attrName>ppt_x</p:attrName>
                                        </p:attrNameLst>
                                      </p:cBhvr>
                                      <p:tavLst>
                                        <p:tav tm="0">
                                          <p:val>
                                            <p:strVal val="#ppt_x"/>
                                          </p:val>
                                        </p:tav>
                                        <p:tav tm="100000">
                                          <p:val>
                                            <p:strVal val="#ppt_x"/>
                                          </p:val>
                                        </p:tav>
                                      </p:tavLst>
                                    </p:anim>
                                    <p:anim calcmode="lin" valueType="num">
                                      <p:cBhvr>
                                        <p:cTn id="43" dur="750" fill="hold"/>
                                        <p:tgtEl>
                                          <p:spTgt spid="109"/>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108"/>
                                        </p:tgtEl>
                                        <p:attrNameLst>
                                          <p:attrName>style.visibility</p:attrName>
                                        </p:attrNameLst>
                                      </p:cBhvr>
                                      <p:to>
                                        <p:strVal val="visible"/>
                                      </p:to>
                                    </p:set>
                                    <p:animEffect transition="in" filter="fade">
                                      <p:cBhvr>
                                        <p:cTn id="46" dur="750"/>
                                        <p:tgtEl>
                                          <p:spTgt spid="108"/>
                                        </p:tgtEl>
                                      </p:cBhvr>
                                    </p:animEffect>
                                    <p:anim calcmode="lin" valueType="num">
                                      <p:cBhvr>
                                        <p:cTn id="47" dur="750" fill="hold"/>
                                        <p:tgtEl>
                                          <p:spTgt spid="108"/>
                                        </p:tgtEl>
                                        <p:attrNameLst>
                                          <p:attrName>ppt_x</p:attrName>
                                        </p:attrNameLst>
                                      </p:cBhvr>
                                      <p:tavLst>
                                        <p:tav tm="0">
                                          <p:val>
                                            <p:strVal val="#ppt_x"/>
                                          </p:val>
                                        </p:tav>
                                        <p:tav tm="100000">
                                          <p:val>
                                            <p:strVal val="#ppt_x"/>
                                          </p:val>
                                        </p:tav>
                                      </p:tavLst>
                                    </p:anim>
                                    <p:anim calcmode="lin" valueType="num">
                                      <p:cBhvr>
                                        <p:cTn id="48" dur="750" fill="hold"/>
                                        <p:tgtEl>
                                          <p:spTgt spid="108"/>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Effect transition="in" filter="fade">
                                      <p:cBhvr>
                                        <p:cTn id="51" dur="750"/>
                                        <p:tgtEl>
                                          <p:spTgt spid="110"/>
                                        </p:tgtEl>
                                      </p:cBhvr>
                                    </p:animEffect>
                                    <p:anim calcmode="lin" valueType="num">
                                      <p:cBhvr>
                                        <p:cTn id="52" dur="750" fill="hold"/>
                                        <p:tgtEl>
                                          <p:spTgt spid="110"/>
                                        </p:tgtEl>
                                        <p:attrNameLst>
                                          <p:attrName>ppt_x</p:attrName>
                                        </p:attrNameLst>
                                      </p:cBhvr>
                                      <p:tavLst>
                                        <p:tav tm="0">
                                          <p:val>
                                            <p:strVal val="#ppt_x"/>
                                          </p:val>
                                        </p:tav>
                                        <p:tav tm="100000">
                                          <p:val>
                                            <p:strVal val="#ppt_x"/>
                                          </p:val>
                                        </p:tav>
                                      </p:tavLst>
                                    </p:anim>
                                    <p:anim calcmode="lin" valueType="num">
                                      <p:cBhvr>
                                        <p:cTn id="53" dur="750" fill="hold"/>
                                        <p:tgtEl>
                                          <p:spTgt spid="110"/>
                                        </p:tgtEl>
                                        <p:attrNameLst>
                                          <p:attrName>ppt_y</p:attrName>
                                        </p:attrNameLst>
                                      </p:cBhvr>
                                      <p:tavLst>
                                        <p:tav tm="0">
                                          <p:val>
                                            <p:strVal val="#ppt_y-.1"/>
                                          </p:val>
                                        </p:tav>
                                        <p:tav tm="100000">
                                          <p:val>
                                            <p:strVal val="#ppt_y"/>
                                          </p:val>
                                        </p:tav>
                                      </p:tavLst>
                                    </p:anim>
                                  </p:childTnLst>
                                </p:cTn>
                              </p:par>
                            </p:childTnLst>
                          </p:cTn>
                        </p:par>
                        <p:par>
                          <p:cTn id="54" fill="hold">
                            <p:stCondLst>
                              <p:cond delay="3250"/>
                            </p:stCondLst>
                            <p:childTnLst>
                              <p:par>
                                <p:cTn id="55" presetID="42" presetClass="entr" presetSubtype="0" fill="hold" nodeType="afterEffect">
                                  <p:stCondLst>
                                    <p:cond delay="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1000"/>
                                        <p:tgtEl>
                                          <p:spTgt spid="92"/>
                                        </p:tgtEl>
                                      </p:cBhvr>
                                    </p:animEffect>
                                    <p:anim calcmode="lin" valueType="num">
                                      <p:cBhvr>
                                        <p:cTn id="58" dur="1000" fill="hold"/>
                                        <p:tgtEl>
                                          <p:spTgt spid="92"/>
                                        </p:tgtEl>
                                        <p:attrNameLst>
                                          <p:attrName>ppt_x</p:attrName>
                                        </p:attrNameLst>
                                      </p:cBhvr>
                                      <p:tavLst>
                                        <p:tav tm="0">
                                          <p:val>
                                            <p:strVal val="#ppt_x"/>
                                          </p:val>
                                        </p:tav>
                                        <p:tav tm="100000">
                                          <p:val>
                                            <p:strVal val="#ppt_x"/>
                                          </p:val>
                                        </p:tav>
                                      </p:tavLst>
                                    </p:anim>
                                    <p:anim calcmode="lin" valueType="num">
                                      <p:cBhvr>
                                        <p:cTn id="59" dur="1000" fill="hold"/>
                                        <p:tgtEl>
                                          <p:spTgt spid="92"/>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23" presetClass="entr" presetSubtype="36" fill="hold" nodeType="afterEffect">
                                  <p:stCondLst>
                                    <p:cond delay="0"/>
                                  </p:stCondLst>
                                  <p:childTnLst>
                                    <p:set>
                                      <p:cBhvr>
                                        <p:cTn id="62" dur="1" fill="hold">
                                          <p:stCondLst>
                                            <p:cond delay="0"/>
                                          </p:stCondLst>
                                        </p:cTn>
                                        <p:tgtEl>
                                          <p:spTgt spid="99"/>
                                        </p:tgtEl>
                                        <p:attrNameLst>
                                          <p:attrName>style.visibility</p:attrName>
                                        </p:attrNameLst>
                                      </p:cBhvr>
                                      <p:to>
                                        <p:strVal val="visible"/>
                                      </p:to>
                                    </p:set>
                                    <p:anim calcmode="lin" valueType="num">
                                      <p:cBhvr>
                                        <p:cTn id="63" dur="500" fill="hold"/>
                                        <p:tgtEl>
                                          <p:spTgt spid="99"/>
                                        </p:tgtEl>
                                        <p:attrNameLst>
                                          <p:attrName>ppt_w</p:attrName>
                                        </p:attrNameLst>
                                      </p:cBhvr>
                                      <p:tavLst>
                                        <p:tav tm="0">
                                          <p:val>
                                            <p:strVal val="(6*min(max(#ppt_w*#ppt_h,.3),1)-7.4)/-.7*#ppt_w"/>
                                          </p:val>
                                        </p:tav>
                                        <p:tav tm="100000">
                                          <p:val>
                                            <p:strVal val="#ppt_w"/>
                                          </p:val>
                                        </p:tav>
                                      </p:tavLst>
                                    </p:anim>
                                    <p:anim calcmode="lin" valueType="num">
                                      <p:cBhvr>
                                        <p:cTn id="64" dur="500" fill="hold"/>
                                        <p:tgtEl>
                                          <p:spTgt spid="99"/>
                                        </p:tgtEl>
                                        <p:attrNameLst>
                                          <p:attrName>ppt_h</p:attrName>
                                        </p:attrNameLst>
                                      </p:cBhvr>
                                      <p:tavLst>
                                        <p:tav tm="0">
                                          <p:val>
                                            <p:strVal val="(6*min(max(#ppt_w*#ppt_h,.3),1)-7.4)/-.7*#ppt_h"/>
                                          </p:val>
                                        </p:tav>
                                        <p:tav tm="100000">
                                          <p:val>
                                            <p:strVal val="#ppt_h"/>
                                          </p:val>
                                        </p:tav>
                                      </p:tavLst>
                                    </p:anim>
                                    <p:anim calcmode="lin" valueType="num">
                                      <p:cBhvr>
                                        <p:cTn id="65" dur="500" fill="hold"/>
                                        <p:tgtEl>
                                          <p:spTgt spid="99"/>
                                        </p:tgtEl>
                                        <p:attrNameLst>
                                          <p:attrName>ppt_x</p:attrName>
                                        </p:attrNameLst>
                                      </p:cBhvr>
                                      <p:tavLst>
                                        <p:tav tm="0">
                                          <p:val>
                                            <p:fltVal val="0.5"/>
                                          </p:val>
                                        </p:tav>
                                        <p:tav tm="100000">
                                          <p:val>
                                            <p:strVal val="#ppt_x"/>
                                          </p:val>
                                        </p:tav>
                                      </p:tavLst>
                                    </p:anim>
                                    <p:anim calcmode="lin" valueType="num">
                                      <p:cBhvr>
                                        <p:cTn id="66" dur="500" fill="hold"/>
                                        <p:tgtEl>
                                          <p:spTgt spid="99"/>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4750"/>
                            </p:stCondLst>
                            <p:childTnLst>
                              <p:par>
                                <p:cTn id="68" presetID="14" presetClass="entr" presetSubtype="10" fill="hold" grpId="0" nodeType="afterEffect">
                                  <p:stCondLst>
                                    <p:cond delay="0"/>
                                  </p:stCondLst>
                                  <p:childTnLst>
                                    <p:set>
                                      <p:cBhvr>
                                        <p:cTn id="69" dur="1" fill="hold">
                                          <p:stCondLst>
                                            <p:cond delay="0"/>
                                          </p:stCondLst>
                                        </p:cTn>
                                        <p:tgtEl>
                                          <p:spTgt spid="98"/>
                                        </p:tgtEl>
                                        <p:attrNameLst>
                                          <p:attrName>style.visibility</p:attrName>
                                        </p:attrNameLst>
                                      </p:cBhvr>
                                      <p:to>
                                        <p:strVal val="visible"/>
                                      </p:to>
                                    </p:set>
                                    <p:animEffect transition="in" filter="randombar(horizontal)">
                                      <p:cBhvr>
                                        <p:cTn id="70" dur="500"/>
                                        <p:tgtEl>
                                          <p:spTgt spid="98"/>
                                        </p:tgtEl>
                                      </p:cBhvr>
                                    </p:animEffect>
                                  </p:childTnLst>
                                </p:cTn>
                              </p:par>
                            </p:childTnLst>
                          </p:cTn>
                        </p:par>
                        <p:par>
                          <p:cTn id="71" fill="hold">
                            <p:stCondLst>
                              <p:cond delay="5250"/>
                            </p:stCondLst>
                            <p:childTnLst>
                              <p:par>
                                <p:cTn id="72" presetID="42" presetClass="entr" presetSubtype="0" fill="hold" grpId="0" nodeType="afterEffect">
                                  <p:stCondLst>
                                    <p:cond delay="0"/>
                                  </p:stCondLst>
                                  <p:childTnLst>
                                    <p:set>
                                      <p:cBhvr>
                                        <p:cTn id="73" dur="1" fill="hold">
                                          <p:stCondLst>
                                            <p:cond delay="0"/>
                                          </p:stCondLst>
                                        </p:cTn>
                                        <p:tgtEl>
                                          <p:spTgt spid="112"/>
                                        </p:tgtEl>
                                        <p:attrNameLst>
                                          <p:attrName>style.visibility</p:attrName>
                                        </p:attrNameLst>
                                      </p:cBhvr>
                                      <p:to>
                                        <p:strVal val="visible"/>
                                      </p:to>
                                    </p:set>
                                    <p:animEffect transition="in" filter="fade">
                                      <p:cBhvr>
                                        <p:cTn id="74" dur="1000"/>
                                        <p:tgtEl>
                                          <p:spTgt spid="112"/>
                                        </p:tgtEl>
                                      </p:cBhvr>
                                    </p:animEffect>
                                    <p:anim calcmode="lin" valueType="num">
                                      <p:cBhvr>
                                        <p:cTn id="75" dur="1000" fill="hold"/>
                                        <p:tgtEl>
                                          <p:spTgt spid="112"/>
                                        </p:tgtEl>
                                        <p:attrNameLst>
                                          <p:attrName>ppt_x</p:attrName>
                                        </p:attrNameLst>
                                      </p:cBhvr>
                                      <p:tavLst>
                                        <p:tav tm="0">
                                          <p:val>
                                            <p:strVal val="#ppt_x"/>
                                          </p:val>
                                        </p:tav>
                                        <p:tav tm="100000">
                                          <p:val>
                                            <p:strVal val="#ppt_x"/>
                                          </p:val>
                                        </p:tav>
                                      </p:tavLst>
                                    </p:anim>
                                    <p:anim calcmode="lin" valueType="num">
                                      <p:cBhvr>
                                        <p:cTn id="76" dur="1000" fill="hold"/>
                                        <p:tgtEl>
                                          <p:spTgt spid="112"/>
                                        </p:tgtEl>
                                        <p:attrNameLst>
                                          <p:attrName>ppt_y</p:attrName>
                                        </p:attrNameLst>
                                      </p:cBhvr>
                                      <p:tavLst>
                                        <p:tav tm="0">
                                          <p:val>
                                            <p:strVal val="#ppt_y+.1"/>
                                          </p:val>
                                        </p:tav>
                                        <p:tav tm="100000">
                                          <p:val>
                                            <p:strVal val="#ppt_y"/>
                                          </p:val>
                                        </p:tav>
                                      </p:tavLst>
                                    </p:anim>
                                  </p:childTnLst>
                                </p:cTn>
                              </p:par>
                            </p:childTnLst>
                          </p:cTn>
                        </p:par>
                        <p:par>
                          <p:cTn id="77" fill="hold">
                            <p:stCondLst>
                              <p:cond delay="6250"/>
                            </p:stCondLst>
                            <p:childTnLst>
                              <p:par>
                                <p:cTn id="78" presetID="23" presetClass="entr" presetSubtype="16" fill="hold" grpId="0" nodeType="afterEffect">
                                  <p:stCondLst>
                                    <p:cond delay="0"/>
                                  </p:stCondLst>
                                  <p:iterate type="lt">
                                    <p:tmPct val="15000"/>
                                  </p:iterate>
                                  <p:childTnLst>
                                    <p:set>
                                      <p:cBhvr>
                                        <p:cTn id="79" dur="1" fill="hold">
                                          <p:stCondLst>
                                            <p:cond delay="0"/>
                                          </p:stCondLst>
                                        </p:cTn>
                                        <p:tgtEl>
                                          <p:spTgt spid="113"/>
                                        </p:tgtEl>
                                        <p:attrNameLst>
                                          <p:attrName>style.visibility</p:attrName>
                                        </p:attrNameLst>
                                      </p:cBhvr>
                                      <p:to>
                                        <p:strVal val="visible"/>
                                      </p:to>
                                    </p:set>
                                    <p:anim calcmode="lin" valueType="num">
                                      <p:cBhvr>
                                        <p:cTn id="80" dur="500" fill="hold"/>
                                        <p:tgtEl>
                                          <p:spTgt spid="113"/>
                                        </p:tgtEl>
                                        <p:attrNameLst>
                                          <p:attrName>ppt_w</p:attrName>
                                        </p:attrNameLst>
                                      </p:cBhvr>
                                      <p:tavLst>
                                        <p:tav tm="0">
                                          <p:val>
                                            <p:fltVal val="0"/>
                                          </p:val>
                                        </p:tav>
                                        <p:tav tm="100000">
                                          <p:val>
                                            <p:strVal val="#ppt_w"/>
                                          </p:val>
                                        </p:tav>
                                      </p:tavLst>
                                    </p:anim>
                                    <p:anim calcmode="lin" valueType="num">
                                      <p:cBhvr>
                                        <p:cTn id="81" dur="500" fill="hold"/>
                                        <p:tgtEl>
                                          <p:spTgt spid="1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8" grpId="0"/>
      <p:bldP spid="107" grpId="0"/>
      <p:bldP spid="108" grpId="0"/>
      <p:bldP spid="109" grpId="0"/>
      <p:bldP spid="110" grpId="0"/>
      <p:bldP spid="112" grpId="0"/>
      <p:bldP spid="1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淘宝网Chenying0907出品 7"/>
          <p:cNvGrpSpPr/>
          <p:nvPr/>
        </p:nvGrpSpPr>
        <p:grpSpPr>
          <a:xfrm>
            <a:off x="3573105" y="2423936"/>
            <a:ext cx="468272" cy="479596"/>
            <a:chOff x="3573105" y="2423936"/>
            <a:chExt cx="468272" cy="479596"/>
          </a:xfrm>
        </p:grpSpPr>
        <p:sp>
          <p:nvSpPr>
            <p:cNvPr id="85" name="淘宝网Chenying0907出品 84"/>
            <p:cNvSpPr/>
            <p:nvPr/>
          </p:nvSpPr>
          <p:spPr>
            <a:xfrm>
              <a:off x="3573105" y="2423936"/>
              <a:ext cx="468272" cy="479596"/>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 name="淘宝网Chenying0907出品 3"/>
            <p:cNvGrpSpPr/>
            <p:nvPr/>
          </p:nvGrpSpPr>
          <p:grpSpPr>
            <a:xfrm>
              <a:off x="3700697" y="2546204"/>
              <a:ext cx="265387" cy="232182"/>
              <a:chOff x="3078044" y="1484106"/>
              <a:chExt cx="832603" cy="813867"/>
            </a:xfrm>
            <a:solidFill>
              <a:schemeClr val="tx1">
                <a:lumMod val="75000"/>
                <a:lumOff val="25000"/>
              </a:schemeClr>
            </a:solidFill>
          </p:grpSpPr>
          <p:sp>
            <p:nvSpPr>
              <p:cNvPr id="48" name="淘宝网Chenying0907出品 355"/>
              <p:cNvSpPr>
                <a:spLocks/>
              </p:cNvSpPr>
              <p:nvPr/>
            </p:nvSpPr>
            <p:spPr bwMode="auto">
              <a:xfrm>
                <a:off x="3418966" y="1484106"/>
                <a:ext cx="114783" cy="135360"/>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solidFill>
                <a:srgbClr val="C658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49" name="淘宝网Chenying0907出品 356"/>
              <p:cNvSpPr>
                <a:spLocks/>
              </p:cNvSpPr>
              <p:nvPr/>
            </p:nvSpPr>
            <p:spPr bwMode="auto">
              <a:xfrm>
                <a:off x="3172269" y="1604044"/>
                <a:ext cx="517378" cy="538009"/>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solidFill>
                <a:srgbClr val="C658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52" name="淘宝网Chenying0907出品 357"/>
              <p:cNvSpPr>
                <a:spLocks noEditPoints="1"/>
              </p:cNvSpPr>
              <p:nvPr/>
            </p:nvSpPr>
            <p:spPr bwMode="auto">
              <a:xfrm>
                <a:off x="3078044" y="1830214"/>
                <a:ext cx="183310" cy="167914"/>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solidFill>
                <a:srgbClr val="C658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53" name="淘宝网Chenying0907出品 358"/>
              <p:cNvSpPr>
                <a:spLocks/>
              </p:cNvSpPr>
              <p:nvPr/>
            </p:nvSpPr>
            <p:spPr bwMode="auto">
              <a:xfrm>
                <a:off x="3090037" y="1797659"/>
                <a:ext cx="820610" cy="500314"/>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solidFill>
                <a:srgbClr val="C658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grpSp>
      </p:grpSp>
      <p:cxnSp>
        <p:nvCxnSpPr>
          <p:cNvPr id="164" name="淘宝网Chenying0907出品 163"/>
          <p:cNvCxnSpPr>
            <a:endCxn id="110" idx="0"/>
          </p:cNvCxnSpPr>
          <p:nvPr/>
        </p:nvCxnSpPr>
        <p:spPr>
          <a:xfrm>
            <a:off x="5132216" y="1286212"/>
            <a:ext cx="3168" cy="1643646"/>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87" name="TextBox 186"/>
          <p:cNvSpPr txBox="1"/>
          <p:nvPr/>
        </p:nvSpPr>
        <p:spPr>
          <a:xfrm>
            <a:off x="5474047" y="1037769"/>
            <a:ext cx="1213941" cy="446266"/>
          </a:xfrm>
          <a:prstGeom prst="rect">
            <a:avLst/>
          </a:prstGeom>
          <a:noFill/>
        </p:spPr>
        <p:txBody>
          <a:bodyPr wrap="square" lIns="68571" tIns="34285" rIns="68571" bIns="34285" rtlCol="0">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产品开发计划</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82" name="淘宝网Chenying0907出品 4"/>
          <p:cNvSpPr txBox="1">
            <a:spLocks noChangeArrowheads="1"/>
          </p:cNvSpPr>
          <p:nvPr/>
        </p:nvSpPr>
        <p:spPr bwMode="auto">
          <a:xfrm>
            <a:off x="2000209" y="2852142"/>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chemeClr val="tx1">
                    <a:lumMod val="75000"/>
                    <a:lumOff val="25000"/>
                  </a:schemeClr>
                </a:solidFill>
                <a:uLnTx/>
                <a:uFillTx/>
                <a:latin typeface="等线" panose="02010600030101010101" pitchFamily="2" charset="-122"/>
                <a:ea typeface="等线" panose="02010600030101010101" pitchFamily="2" charset="-122"/>
              </a:rPr>
              <a:t>发展规划</a:t>
            </a:r>
          </a:p>
        </p:txBody>
      </p:sp>
      <p:grpSp>
        <p:nvGrpSpPr>
          <p:cNvPr id="79" name="淘宝网Chenying0907出品 78"/>
          <p:cNvGrpSpPr/>
          <p:nvPr/>
        </p:nvGrpSpPr>
        <p:grpSpPr>
          <a:xfrm>
            <a:off x="2160531" y="1234348"/>
            <a:ext cx="1656422" cy="1650332"/>
            <a:chOff x="3881858" y="5509627"/>
            <a:chExt cx="1016511" cy="1016511"/>
          </a:xfrm>
        </p:grpSpPr>
        <p:sp>
          <p:nvSpPr>
            <p:cNvPr id="80" name="淘宝网Chenying0907出品 79"/>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 name="淘宝网Chenying0907出品 80"/>
            <p:cNvSpPr/>
            <p:nvPr/>
          </p:nvSpPr>
          <p:spPr>
            <a:xfrm>
              <a:off x="4034463" y="5662232"/>
              <a:ext cx="711301" cy="711301"/>
            </a:xfrm>
            <a:prstGeom prst="ellipse">
              <a:avLst/>
            </a:prstGeom>
            <a:solidFill>
              <a:srgbClr val="C65885"/>
            </a:solidFill>
            <a:ln w="15875">
              <a:no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3" name="淘宝网Chenying0907出品 22"/>
            <p:cNvSpPr txBox="1"/>
            <p:nvPr/>
          </p:nvSpPr>
          <p:spPr>
            <a:xfrm>
              <a:off x="4074743" y="5748937"/>
              <a:ext cx="596725" cy="568719"/>
            </a:xfrm>
            <a:prstGeom prst="rect">
              <a:avLst/>
            </a:prstGeom>
            <a:noFill/>
          </p:spPr>
          <p:txBody>
            <a:bodyPr wrap="square" rtlCol="0">
              <a:spAutoFit/>
            </a:bodyPr>
            <a:lstStyle/>
            <a:p>
              <a:pPr algn="ctr"/>
              <a:r>
                <a:rPr lang="en-US" altLang="zh-CN" sz="5400" dirty="0">
                  <a:solidFill>
                    <a:schemeClr val="bg1"/>
                  </a:solidFill>
                  <a:latin typeface="Agency FB" panose="020B0503020202020204" pitchFamily="34" charset="0"/>
                  <a:ea typeface="等线" panose="02010600030101010101" pitchFamily="2" charset="-122"/>
                </a:rPr>
                <a:t>04</a:t>
              </a:r>
              <a:endParaRPr lang="zh-CN" altLang="en-US" sz="4000" dirty="0">
                <a:solidFill>
                  <a:schemeClr val="bg1"/>
                </a:solidFill>
                <a:latin typeface="Agency FB" panose="020B0503020202020204" pitchFamily="34" charset="0"/>
                <a:ea typeface="等线" panose="02010600030101010101" pitchFamily="2" charset="-122"/>
              </a:endParaRPr>
            </a:p>
          </p:txBody>
        </p:sp>
      </p:grpSp>
      <p:grpSp>
        <p:nvGrpSpPr>
          <p:cNvPr id="87" name="淘宝网Chenying0907出品 86"/>
          <p:cNvGrpSpPr/>
          <p:nvPr/>
        </p:nvGrpSpPr>
        <p:grpSpPr>
          <a:xfrm>
            <a:off x="5062419" y="1233566"/>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93"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淘宝网Chenying0907出品 93"/>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6" name="淘宝网Chenying0907出品 95"/>
          <p:cNvGrpSpPr/>
          <p:nvPr/>
        </p:nvGrpSpPr>
        <p:grpSpPr>
          <a:xfrm>
            <a:off x="5062419" y="1638879"/>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97"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淘宝网Chenying0907出品 97"/>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0" name="淘宝网Chenying0907出品 99"/>
          <p:cNvGrpSpPr/>
          <p:nvPr/>
        </p:nvGrpSpPr>
        <p:grpSpPr>
          <a:xfrm>
            <a:off x="5062419" y="2052943"/>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01"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2" name="淘宝网Chenying0907出品 101"/>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4" name="淘宝网Chenying0907出品 103"/>
          <p:cNvGrpSpPr/>
          <p:nvPr/>
        </p:nvGrpSpPr>
        <p:grpSpPr>
          <a:xfrm>
            <a:off x="5062419" y="2492574"/>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05"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淘宝网Chenying0907出品 105"/>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8" name="淘宝网Chenying0907出品 107"/>
          <p:cNvGrpSpPr/>
          <p:nvPr/>
        </p:nvGrpSpPr>
        <p:grpSpPr>
          <a:xfrm>
            <a:off x="5062419" y="2900590"/>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09"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淘宝网Chenying0907出品 109"/>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 name="淘宝网Chenying0907出品 1"/>
          <p:cNvSpPr/>
          <p:nvPr/>
        </p:nvSpPr>
        <p:spPr>
          <a:xfrm>
            <a:off x="5456175" y="1437475"/>
            <a:ext cx="1261884"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市场开拓计划</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3" name="淘宝网Chenying0907出品 2"/>
          <p:cNvSpPr/>
          <p:nvPr/>
        </p:nvSpPr>
        <p:spPr>
          <a:xfrm>
            <a:off x="5453953" y="1864845"/>
            <a:ext cx="1261884"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五年发展计划</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 name="淘宝网Chenying0907出品 4"/>
          <p:cNvSpPr/>
          <p:nvPr/>
        </p:nvSpPr>
        <p:spPr>
          <a:xfrm>
            <a:off x="5453952" y="2284922"/>
            <a:ext cx="1261884"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销售网络布局</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6" name="淘宝网Chenying0907出品 5"/>
          <p:cNvSpPr/>
          <p:nvPr/>
        </p:nvSpPr>
        <p:spPr>
          <a:xfrm>
            <a:off x="5453951" y="2692846"/>
            <a:ext cx="1261884"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短期盈利计划</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46" name="淘宝网Chenying0907出品 45"/>
          <p:cNvSpPr/>
          <p:nvPr/>
        </p:nvSpPr>
        <p:spPr>
          <a:xfrm>
            <a:off x="230293" y="4802930"/>
            <a:ext cx="191329" cy="208014"/>
          </a:xfrm>
          <a:prstGeom prst="ellipse">
            <a:avLst/>
          </a:prstGeom>
          <a:solidFill>
            <a:srgbClr val="E8707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淘宝网Chenying0907出品 46"/>
          <p:cNvSpPr/>
          <p:nvPr/>
        </p:nvSpPr>
        <p:spPr>
          <a:xfrm>
            <a:off x="770716" y="5010585"/>
            <a:ext cx="287653" cy="269005"/>
          </a:xfrm>
          <a:prstGeom prst="ellipse">
            <a:avLst/>
          </a:prstGeom>
          <a:solidFill>
            <a:srgbClr val="01B7CA"/>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淘宝网Chenying0907出品 49"/>
          <p:cNvSpPr/>
          <p:nvPr/>
        </p:nvSpPr>
        <p:spPr>
          <a:xfrm>
            <a:off x="1439831" y="4795062"/>
            <a:ext cx="418166" cy="448933"/>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淘宝网Chenying0907出品 50"/>
          <p:cNvSpPr/>
          <p:nvPr/>
        </p:nvSpPr>
        <p:spPr>
          <a:xfrm>
            <a:off x="2222966" y="4820177"/>
            <a:ext cx="1050089" cy="1071781"/>
          </a:xfrm>
          <a:prstGeom prst="ellipse">
            <a:avLst/>
          </a:prstGeom>
          <a:solidFill>
            <a:srgbClr val="C55884"/>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B5C8"/>
              </a:solidFill>
            </a:endParaRPr>
          </a:p>
        </p:txBody>
      </p:sp>
      <p:sp>
        <p:nvSpPr>
          <p:cNvPr id="54" name="淘宝网Chenying0907出品 53"/>
          <p:cNvSpPr/>
          <p:nvPr/>
        </p:nvSpPr>
        <p:spPr>
          <a:xfrm>
            <a:off x="4910774" y="4627801"/>
            <a:ext cx="506961" cy="517287"/>
          </a:xfrm>
          <a:prstGeom prst="ellipse">
            <a:avLst/>
          </a:prstGeom>
          <a:solidFill>
            <a:srgbClr val="E8707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淘宝网Chenying0907出品 54"/>
          <p:cNvSpPr/>
          <p:nvPr/>
        </p:nvSpPr>
        <p:spPr>
          <a:xfrm>
            <a:off x="3454749" y="4493825"/>
            <a:ext cx="506961" cy="517287"/>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淘宝网Chenying0907出品 55"/>
          <p:cNvSpPr/>
          <p:nvPr/>
        </p:nvSpPr>
        <p:spPr>
          <a:xfrm>
            <a:off x="4291264" y="4802571"/>
            <a:ext cx="191329" cy="208014"/>
          </a:xfrm>
          <a:prstGeom prst="ellipse">
            <a:avLst/>
          </a:prstGeom>
          <a:solidFill>
            <a:srgbClr val="00B0F0"/>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淘宝网Chenying0907出品 56"/>
          <p:cNvSpPr/>
          <p:nvPr/>
        </p:nvSpPr>
        <p:spPr>
          <a:xfrm>
            <a:off x="8125312" y="4677749"/>
            <a:ext cx="300198" cy="284856"/>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淘宝网Chenying0907出品 57"/>
          <p:cNvSpPr/>
          <p:nvPr/>
        </p:nvSpPr>
        <p:spPr>
          <a:xfrm>
            <a:off x="5669435" y="4906578"/>
            <a:ext cx="798274" cy="840849"/>
          </a:xfrm>
          <a:prstGeom prst="ellipse">
            <a:avLst/>
          </a:prstGeom>
          <a:solidFill>
            <a:srgbClr val="C55884"/>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B5C8"/>
              </a:solidFill>
            </a:endParaRPr>
          </a:p>
        </p:txBody>
      </p:sp>
      <p:sp>
        <p:nvSpPr>
          <p:cNvPr id="59" name="淘宝网Chenying0907出品 58"/>
          <p:cNvSpPr/>
          <p:nvPr/>
        </p:nvSpPr>
        <p:spPr>
          <a:xfrm>
            <a:off x="6778462" y="4386972"/>
            <a:ext cx="1151817" cy="1151266"/>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淘宝网Chenying0907出品 59"/>
          <p:cNvSpPr/>
          <p:nvPr/>
        </p:nvSpPr>
        <p:spPr>
          <a:xfrm>
            <a:off x="8620543" y="4073306"/>
            <a:ext cx="1050089" cy="1071781"/>
          </a:xfrm>
          <a:prstGeom prst="ellipse">
            <a:avLst/>
          </a:prstGeom>
          <a:solidFill>
            <a:srgbClr val="01B7CA"/>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66006579"/>
      </p:ext>
    </p:extLst>
  </p:cSld>
  <p:clrMapOvr>
    <a:masterClrMapping/>
  </p:clrMapOvr>
  <p:transition spd="slow">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6667">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14:bounceEnd="66667">
                                          <p:cBhvr additive="base">
                                            <p:cTn id="7" dur="2000" fill="hold"/>
                                            <p:tgtEl>
                                              <p:spTgt spid="79"/>
                                            </p:tgtEl>
                                            <p:attrNameLst>
                                              <p:attrName>ppt_x</p:attrName>
                                            </p:attrNameLst>
                                          </p:cBhvr>
                                          <p:tavLst>
                                            <p:tav tm="0">
                                              <p:val>
                                                <p:strVal val="#ppt_x"/>
                                              </p:val>
                                            </p:tav>
                                            <p:tav tm="100000">
                                              <p:val>
                                                <p:strVal val="#ppt_x"/>
                                              </p:val>
                                            </p:tav>
                                          </p:tavLst>
                                        </p:anim>
                                        <p:anim calcmode="lin" valueType="num" p14:bounceEnd="66667">
                                          <p:cBhvr additive="base">
                                            <p:cTn id="8" dur="2000" fill="hold"/>
                                            <p:tgtEl>
                                              <p:spTgt spid="79"/>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42" presetClass="path" presetSubtype="0" accel="50000" decel="50000" fill="hold" nodeType="withEffect">
                                      <p:stCondLst>
                                        <p:cond delay="500"/>
                                      </p:stCondLst>
                                      <p:childTnLst>
                                        <p:animMotion origin="layout" path="M 2.82069E-6 -1.43783E-6 L -0.08731 -0.12527 " pathEditMode="relative" rAng="0" ptsTypes="AA">
                                          <p:cBhvr>
                                            <p:cTn id="13" dur="1500" spd="-100000" fill="hold"/>
                                            <p:tgtEl>
                                              <p:spTgt spid="8"/>
                                            </p:tgtEl>
                                            <p:attrNameLst>
                                              <p:attrName>ppt_x</p:attrName>
                                              <p:attrName>ppt_y</p:attrName>
                                            </p:attrNameLst>
                                          </p:cBhvr>
                                          <p:rCtr x="-4374" y="-6263"/>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1000" fill="hold"/>
                                            <p:tgtEl>
                                              <p:spTgt spid="82"/>
                                            </p:tgtEl>
                                            <p:attrNameLst>
                                              <p:attrName>ppt_w</p:attrName>
                                            </p:attrNameLst>
                                          </p:cBhvr>
                                          <p:tavLst>
                                            <p:tav tm="0">
                                              <p:val>
                                                <p:fltVal val="0"/>
                                              </p:val>
                                            </p:tav>
                                            <p:tav tm="100000">
                                              <p:val>
                                                <p:strVal val="#ppt_w"/>
                                              </p:val>
                                            </p:tav>
                                          </p:tavLst>
                                        </p:anim>
                                        <p:anim calcmode="lin" valueType="num">
                                          <p:cBhvr>
                                            <p:cTn id="17" dur="1000" fill="hold"/>
                                            <p:tgtEl>
                                              <p:spTgt spid="82"/>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1000"/>
                                            <p:tgtEl>
                                              <p:spTgt spid="46"/>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1000"/>
                                            <p:tgtEl>
                                              <p:spTgt spid="47"/>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1000"/>
                                            <p:tgtEl>
                                              <p:spTgt spid="50"/>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1000"/>
                                            <p:tgtEl>
                                              <p:spTgt spid="51"/>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1000"/>
                                            <p:tgtEl>
                                              <p:spTgt spid="55"/>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1000"/>
                                            <p:tgtEl>
                                              <p:spTgt spid="56"/>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1000"/>
                                            <p:tgtEl>
                                              <p:spTgt spid="54"/>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1000"/>
                                            <p:tgtEl>
                                              <p:spTgt spid="58"/>
                                            </p:tgtEl>
                                          </p:cBhvr>
                                        </p:animEffect>
                                      </p:childTnLst>
                                    </p:cTn>
                                  </p:par>
                                  <p:par>
                                    <p:cTn id="42" presetID="10" presetClass="entr" presetSubtype="0" fill="hold" grpId="0" nodeType="withEffect">
                                      <p:stCondLst>
                                        <p:cond delay="80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1000"/>
                                            <p:tgtEl>
                                              <p:spTgt spid="59"/>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1000"/>
                                            <p:tgtEl>
                                              <p:spTgt spid="57"/>
                                            </p:tgtEl>
                                          </p:cBhvr>
                                        </p:animEffect>
                                      </p:childTnLst>
                                    </p:cTn>
                                  </p:par>
                                  <p:par>
                                    <p:cTn id="48" presetID="2" presetClass="entr" presetSubtype="2" fill="hold" grpId="0" nodeType="withEffect" p14:presetBounceEnd="80000">
                                      <p:stCondLst>
                                        <p:cond delay="1000"/>
                                      </p:stCondLst>
                                      <p:childTnLst>
                                        <p:set>
                                          <p:cBhvr>
                                            <p:cTn id="49" dur="1" fill="hold">
                                              <p:stCondLst>
                                                <p:cond delay="0"/>
                                              </p:stCondLst>
                                            </p:cTn>
                                            <p:tgtEl>
                                              <p:spTgt spid="60"/>
                                            </p:tgtEl>
                                            <p:attrNameLst>
                                              <p:attrName>style.visibility</p:attrName>
                                            </p:attrNameLst>
                                          </p:cBhvr>
                                          <p:to>
                                            <p:strVal val="visible"/>
                                          </p:to>
                                        </p:set>
                                        <p:anim calcmode="lin" valueType="num" p14:bounceEnd="80000">
                                          <p:cBhvr additive="base">
                                            <p:cTn id="50" dur="1000" fill="hold"/>
                                            <p:tgtEl>
                                              <p:spTgt spid="60"/>
                                            </p:tgtEl>
                                            <p:attrNameLst>
                                              <p:attrName>ppt_x</p:attrName>
                                            </p:attrNameLst>
                                          </p:cBhvr>
                                          <p:tavLst>
                                            <p:tav tm="0">
                                              <p:val>
                                                <p:strVal val="1+#ppt_w/2"/>
                                              </p:val>
                                            </p:tav>
                                            <p:tav tm="100000">
                                              <p:val>
                                                <p:strVal val="#ppt_x"/>
                                              </p:val>
                                            </p:tav>
                                          </p:tavLst>
                                        </p:anim>
                                        <p:anim calcmode="lin" valueType="num" p14:bounceEnd="80000">
                                          <p:cBhvr additive="base">
                                            <p:cTn id="51" dur="1000" fill="hold"/>
                                            <p:tgtEl>
                                              <p:spTgt spid="60"/>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500"/>
                                      </p:stCondLst>
                                      <p:childTnLst>
                                        <p:animEffect transition="out" filter="fade">
                                          <p:cBhvr>
                                            <p:cTn id="53" dur="1000" tmFilter="0, 0; .2, .5; .8, .5; 1, 0"/>
                                            <p:tgtEl>
                                              <p:spTgt spid="46"/>
                                            </p:tgtEl>
                                          </p:cBhvr>
                                        </p:animEffect>
                                        <p:animScale>
                                          <p:cBhvr>
                                            <p:cTn id="54" dur="500" autoRev="1" fill="hold"/>
                                            <p:tgtEl>
                                              <p:spTgt spid="46"/>
                                            </p:tgtEl>
                                          </p:cBhvr>
                                          <p:by x="105000" y="105000"/>
                                        </p:animScale>
                                      </p:childTnLst>
                                    </p:cTn>
                                  </p:par>
                                  <p:par>
                                    <p:cTn id="55" presetID="26" presetClass="emph" presetSubtype="0" fill="hold" grpId="1" nodeType="withEffect">
                                      <p:stCondLst>
                                        <p:cond delay="600"/>
                                      </p:stCondLst>
                                      <p:childTnLst>
                                        <p:animEffect transition="out" filter="fade">
                                          <p:cBhvr>
                                            <p:cTn id="56" dur="1000" tmFilter="0, 0; .2, .5; .8, .5; 1, 0"/>
                                            <p:tgtEl>
                                              <p:spTgt spid="47"/>
                                            </p:tgtEl>
                                          </p:cBhvr>
                                        </p:animEffect>
                                        <p:animScale>
                                          <p:cBhvr>
                                            <p:cTn id="57" dur="500" autoRev="1" fill="hold"/>
                                            <p:tgtEl>
                                              <p:spTgt spid="47"/>
                                            </p:tgtEl>
                                          </p:cBhvr>
                                          <p:by x="105000" y="105000"/>
                                        </p:animScale>
                                      </p:childTnLst>
                                    </p:cTn>
                                  </p:par>
                                  <p:par>
                                    <p:cTn id="58" presetID="26" presetClass="emph" presetSubtype="0" fill="hold" grpId="1" nodeType="withEffect">
                                      <p:stCondLst>
                                        <p:cond delay="700"/>
                                      </p:stCondLst>
                                      <p:childTnLst>
                                        <p:animEffect transition="out" filter="fade">
                                          <p:cBhvr>
                                            <p:cTn id="59" dur="1000" tmFilter="0, 0; .2, .5; .8, .5; 1, 0"/>
                                            <p:tgtEl>
                                              <p:spTgt spid="50"/>
                                            </p:tgtEl>
                                          </p:cBhvr>
                                        </p:animEffect>
                                        <p:animScale>
                                          <p:cBhvr>
                                            <p:cTn id="60" dur="500" autoRev="1" fill="hold"/>
                                            <p:tgtEl>
                                              <p:spTgt spid="50"/>
                                            </p:tgtEl>
                                          </p:cBhvr>
                                          <p:by x="105000" y="105000"/>
                                        </p:animScale>
                                      </p:childTnLst>
                                    </p:cTn>
                                  </p:par>
                                  <p:par>
                                    <p:cTn id="61" presetID="26" presetClass="emph" presetSubtype="0" fill="hold" grpId="1" nodeType="withEffect">
                                      <p:stCondLst>
                                        <p:cond delay="800"/>
                                      </p:stCondLst>
                                      <p:childTnLst>
                                        <p:animEffect transition="out" filter="fade">
                                          <p:cBhvr>
                                            <p:cTn id="62" dur="1000" tmFilter="0, 0; .2, .5; .8, .5; 1, 0"/>
                                            <p:tgtEl>
                                              <p:spTgt spid="51"/>
                                            </p:tgtEl>
                                          </p:cBhvr>
                                        </p:animEffect>
                                        <p:animScale>
                                          <p:cBhvr>
                                            <p:cTn id="63" dur="500" autoRev="1" fill="hold"/>
                                            <p:tgtEl>
                                              <p:spTgt spid="51"/>
                                            </p:tgtEl>
                                          </p:cBhvr>
                                          <p:by x="105000" y="105000"/>
                                        </p:animScale>
                                      </p:childTnLst>
                                    </p:cTn>
                                  </p:par>
                                  <p:par>
                                    <p:cTn id="64" presetID="26" presetClass="emph" presetSubtype="0" fill="hold" grpId="1" nodeType="withEffect">
                                      <p:stCondLst>
                                        <p:cond delay="900"/>
                                      </p:stCondLst>
                                      <p:childTnLst>
                                        <p:animEffect transition="out" filter="fade">
                                          <p:cBhvr>
                                            <p:cTn id="65" dur="1000" tmFilter="0, 0; .2, .5; .8, .5; 1, 0"/>
                                            <p:tgtEl>
                                              <p:spTgt spid="55"/>
                                            </p:tgtEl>
                                          </p:cBhvr>
                                        </p:animEffect>
                                        <p:animScale>
                                          <p:cBhvr>
                                            <p:cTn id="66" dur="500" autoRev="1" fill="hold"/>
                                            <p:tgtEl>
                                              <p:spTgt spid="55"/>
                                            </p:tgtEl>
                                          </p:cBhvr>
                                          <p:by x="105000" y="105000"/>
                                        </p:animScale>
                                      </p:childTnLst>
                                    </p:cTn>
                                  </p:par>
                                  <p:par>
                                    <p:cTn id="67" presetID="26" presetClass="emph" presetSubtype="0" fill="hold" grpId="1" nodeType="withEffect">
                                      <p:stCondLst>
                                        <p:cond delay="1000"/>
                                      </p:stCondLst>
                                      <p:childTnLst>
                                        <p:animEffect transition="out" filter="fade">
                                          <p:cBhvr>
                                            <p:cTn id="68" dur="1000" tmFilter="0, 0; .2, .5; .8, .5; 1, 0"/>
                                            <p:tgtEl>
                                              <p:spTgt spid="56"/>
                                            </p:tgtEl>
                                          </p:cBhvr>
                                        </p:animEffect>
                                        <p:animScale>
                                          <p:cBhvr>
                                            <p:cTn id="69" dur="500" autoRev="1" fill="hold"/>
                                            <p:tgtEl>
                                              <p:spTgt spid="56"/>
                                            </p:tgtEl>
                                          </p:cBhvr>
                                          <p:by x="105000" y="105000"/>
                                        </p:animScale>
                                      </p:childTnLst>
                                    </p:cTn>
                                  </p:par>
                                  <p:par>
                                    <p:cTn id="70" presetID="26" presetClass="emph" presetSubtype="0" fill="hold" grpId="1" nodeType="withEffect">
                                      <p:stCondLst>
                                        <p:cond delay="1100"/>
                                      </p:stCondLst>
                                      <p:childTnLst>
                                        <p:animEffect transition="out" filter="fade">
                                          <p:cBhvr>
                                            <p:cTn id="71" dur="1000" tmFilter="0, 0; .2, .5; .8, .5; 1, 0"/>
                                            <p:tgtEl>
                                              <p:spTgt spid="54"/>
                                            </p:tgtEl>
                                          </p:cBhvr>
                                        </p:animEffect>
                                        <p:animScale>
                                          <p:cBhvr>
                                            <p:cTn id="72" dur="500" autoRev="1" fill="hold"/>
                                            <p:tgtEl>
                                              <p:spTgt spid="54"/>
                                            </p:tgtEl>
                                          </p:cBhvr>
                                          <p:by x="105000" y="105000"/>
                                        </p:animScale>
                                      </p:childTnLst>
                                    </p:cTn>
                                  </p:par>
                                  <p:par>
                                    <p:cTn id="73" presetID="26" presetClass="emph" presetSubtype="0" fill="hold" grpId="1" nodeType="withEffect">
                                      <p:stCondLst>
                                        <p:cond delay="1200"/>
                                      </p:stCondLst>
                                      <p:childTnLst>
                                        <p:animEffect transition="out" filter="fade">
                                          <p:cBhvr>
                                            <p:cTn id="74" dur="1000" tmFilter="0, 0; .2, .5; .8, .5; 1, 0"/>
                                            <p:tgtEl>
                                              <p:spTgt spid="58"/>
                                            </p:tgtEl>
                                          </p:cBhvr>
                                        </p:animEffect>
                                        <p:animScale>
                                          <p:cBhvr>
                                            <p:cTn id="75" dur="500" autoRev="1" fill="hold"/>
                                            <p:tgtEl>
                                              <p:spTgt spid="58"/>
                                            </p:tgtEl>
                                          </p:cBhvr>
                                          <p:by x="105000" y="105000"/>
                                        </p:animScale>
                                      </p:childTnLst>
                                    </p:cTn>
                                  </p:par>
                                  <p:par>
                                    <p:cTn id="76" presetID="26" presetClass="emph" presetSubtype="0" fill="hold" grpId="1" nodeType="withEffect">
                                      <p:stCondLst>
                                        <p:cond delay="1300"/>
                                      </p:stCondLst>
                                      <p:childTnLst>
                                        <p:animEffect transition="out" filter="fade">
                                          <p:cBhvr>
                                            <p:cTn id="77" dur="1000" tmFilter="0, 0; .2, .5; .8, .5; 1, 0"/>
                                            <p:tgtEl>
                                              <p:spTgt spid="59"/>
                                            </p:tgtEl>
                                          </p:cBhvr>
                                        </p:animEffect>
                                        <p:animScale>
                                          <p:cBhvr>
                                            <p:cTn id="78" dur="500" autoRev="1" fill="hold"/>
                                            <p:tgtEl>
                                              <p:spTgt spid="59"/>
                                            </p:tgtEl>
                                          </p:cBhvr>
                                          <p:by x="105000" y="105000"/>
                                        </p:animScale>
                                      </p:childTnLst>
                                    </p:cTn>
                                  </p:par>
                                  <p:par>
                                    <p:cTn id="79" presetID="26" presetClass="emph" presetSubtype="0" fill="hold" grpId="1" nodeType="withEffect">
                                      <p:stCondLst>
                                        <p:cond delay="1400"/>
                                      </p:stCondLst>
                                      <p:childTnLst>
                                        <p:animEffect transition="out" filter="fade">
                                          <p:cBhvr>
                                            <p:cTn id="80" dur="1000" tmFilter="0, 0; .2, .5; .8, .5; 1, 0"/>
                                            <p:tgtEl>
                                              <p:spTgt spid="57"/>
                                            </p:tgtEl>
                                          </p:cBhvr>
                                        </p:animEffect>
                                        <p:animScale>
                                          <p:cBhvr>
                                            <p:cTn id="81" dur="500" autoRev="1" fill="hold"/>
                                            <p:tgtEl>
                                              <p:spTgt spid="57"/>
                                            </p:tgtEl>
                                          </p:cBhvr>
                                          <p:by x="105000" y="105000"/>
                                        </p:animScale>
                                      </p:childTnLst>
                                    </p:cTn>
                                  </p:par>
                                  <p:par>
                                    <p:cTn id="82" presetID="26" presetClass="emph" presetSubtype="0" fill="hold" grpId="1" nodeType="withEffect">
                                      <p:stCondLst>
                                        <p:cond delay="1500"/>
                                      </p:stCondLst>
                                      <p:childTnLst>
                                        <p:animEffect transition="out" filter="fade">
                                          <p:cBhvr>
                                            <p:cTn id="83" dur="1000" tmFilter="0, 0; .2, .5; .8, .5; 1, 0"/>
                                            <p:tgtEl>
                                              <p:spTgt spid="60"/>
                                            </p:tgtEl>
                                          </p:cBhvr>
                                        </p:animEffect>
                                        <p:animScale>
                                          <p:cBhvr>
                                            <p:cTn id="84" dur="500" autoRev="1" fill="hold"/>
                                            <p:tgtEl>
                                              <p:spTgt spid="60"/>
                                            </p:tgtEl>
                                          </p:cBhvr>
                                          <p:by x="105000" y="105000"/>
                                        </p:animScale>
                                      </p:childTnLst>
                                    </p:cTn>
                                  </p:par>
                                </p:childTnLst>
                              </p:cTn>
                            </p:par>
                            <p:par>
                              <p:cTn id="85" fill="hold">
                                <p:stCondLst>
                                  <p:cond delay="2500"/>
                                </p:stCondLst>
                                <p:childTnLst>
                                  <p:par>
                                    <p:cTn id="86" presetID="22" presetClass="entr" presetSubtype="1" fill="hold" nodeType="afterEffect">
                                      <p:stCondLst>
                                        <p:cond delay="0"/>
                                      </p:stCondLst>
                                      <p:childTnLst>
                                        <p:set>
                                          <p:cBhvr>
                                            <p:cTn id="87" dur="1" fill="hold">
                                              <p:stCondLst>
                                                <p:cond delay="0"/>
                                              </p:stCondLst>
                                            </p:cTn>
                                            <p:tgtEl>
                                              <p:spTgt spid="164"/>
                                            </p:tgtEl>
                                            <p:attrNameLst>
                                              <p:attrName>style.visibility</p:attrName>
                                            </p:attrNameLst>
                                          </p:cBhvr>
                                          <p:to>
                                            <p:strVal val="visible"/>
                                          </p:to>
                                        </p:set>
                                        <p:animEffect transition="in" filter="wipe(up)">
                                          <p:cBhvr>
                                            <p:cTn id="88" dur="500"/>
                                            <p:tgtEl>
                                              <p:spTgt spid="164"/>
                                            </p:tgtEl>
                                          </p:cBhvr>
                                        </p:animEffect>
                                      </p:childTnLst>
                                    </p:cTn>
                                  </p:par>
                                  <p:par>
                                    <p:cTn id="89" presetID="23" presetClass="entr" presetSubtype="288" fill="hold" nodeType="withEffect">
                                      <p:stCondLst>
                                        <p:cond delay="100"/>
                                      </p:stCondLst>
                                      <p:childTnLst>
                                        <p:set>
                                          <p:cBhvr>
                                            <p:cTn id="90" dur="1" fill="hold">
                                              <p:stCondLst>
                                                <p:cond delay="0"/>
                                              </p:stCondLst>
                                            </p:cTn>
                                            <p:tgtEl>
                                              <p:spTgt spid="87"/>
                                            </p:tgtEl>
                                            <p:attrNameLst>
                                              <p:attrName>style.visibility</p:attrName>
                                            </p:attrNameLst>
                                          </p:cBhvr>
                                          <p:to>
                                            <p:strVal val="visible"/>
                                          </p:to>
                                        </p:set>
                                        <p:anim calcmode="lin" valueType="num">
                                          <p:cBhvr>
                                            <p:cTn id="91" dur="500" fill="hold"/>
                                            <p:tgtEl>
                                              <p:spTgt spid="87"/>
                                            </p:tgtEl>
                                            <p:attrNameLst>
                                              <p:attrName>ppt_w</p:attrName>
                                            </p:attrNameLst>
                                          </p:cBhvr>
                                          <p:tavLst>
                                            <p:tav tm="0">
                                              <p:val>
                                                <p:strVal val="4/3*#ppt_w"/>
                                              </p:val>
                                            </p:tav>
                                            <p:tav tm="100000">
                                              <p:val>
                                                <p:strVal val="#ppt_w"/>
                                              </p:val>
                                            </p:tav>
                                          </p:tavLst>
                                        </p:anim>
                                        <p:anim calcmode="lin" valueType="num">
                                          <p:cBhvr>
                                            <p:cTn id="92" dur="500" fill="hold"/>
                                            <p:tgtEl>
                                              <p:spTgt spid="87"/>
                                            </p:tgtEl>
                                            <p:attrNameLst>
                                              <p:attrName>ppt_h</p:attrName>
                                            </p:attrNameLst>
                                          </p:cBhvr>
                                          <p:tavLst>
                                            <p:tav tm="0">
                                              <p:val>
                                                <p:strVal val="4/3*#ppt_h"/>
                                              </p:val>
                                            </p:tav>
                                            <p:tav tm="100000">
                                              <p:val>
                                                <p:strVal val="#ppt_h"/>
                                              </p:val>
                                            </p:tav>
                                          </p:tavLst>
                                        </p:anim>
                                      </p:childTnLst>
                                    </p:cTn>
                                  </p:par>
                                  <p:par>
                                    <p:cTn id="93" presetID="23" presetClass="entr" presetSubtype="288" fill="hold" nodeType="withEffect">
                                      <p:stCondLst>
                                        <p:cond delay="2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strVal val="4/3*#ppt_w"/>
                                              </p:val>
                                            </p:tav>
                                            <p:tav tm="100000">
                                              <p:val>
                                                <p:strVal val="#ppt_w"/>
                                              </p:val>
                                            </p:tav>
                                          </p:tavLst>
                                        </p:anim>
                                        <p:anim calcmode="lin" valueType="num">
                                          <p:cBhvr>
                                            <p:cTn id="96" dur="500" fill="hold"/>
                                            <p:tgtEl>
                                              <p:spTgt spid="96"/>
                                            </p:tgtEl>
                                            <p:attrNameLst>
                                              <p:attrName>ppt_h</p:attrName>
                                            </p:attrNameLst>
                                          </p:cBhvr>
                                          <p:tavLst>
                                            <p:tav tm="0">
                                              <p:val>
                                                <p:strVal val="4/3*#ppt_h"/>
                                              </p:val>
                                            </p:tav>
                                            <p:tav tm="100000">
                                              <p:val>
                                                <p:strVal val="#ppt_h"/>
                                              </p:val>
                                            </p:tav>
                                          </p:tavLst>
                                        </p:anim>
                                      </p:childTnLst>
                                    </p:cTn>
                                  </p:par>
                                  <p:par>
                                    <p:cTn id="97" presetID="23" presetClass="entr" presetSubtype="288" fill="hold" nodeType="withEffect">
                                      <p:stCondLst>
                                        <p:cond delay="300"/>
                                      </p:stCondLst>
                                      <p:childTnLst>
                                        <p:set>
                                          <p:cBhvr>
                                            <p:cTn id="98" dur="1" fill="hold">
                                              <p:stCondLst>
                                                <p:cond delay="0"/>
                                              </p:stCondLst>
                                            </p:cTn>
                                            <p:tgtEl>
                                              <p:spTgt spid="100"/>
                                            </p:tgtEl>
                                            <p:attrNameLst>
                                              <p:attrName>style.visibility</p:attrName>
                                            </p:attrNameLst>
                                          </p:cBhvr>
                                          <p:to>
                                            <p:strVal val="visible"/>
                                          </p:to>
                                        </p:set>
                                        <p:anim calcmode="lin" valueType="num">
                                          <p:cBhvr>
                                            <p:cTn id="99" dur="500" fill="hold"/>
                                            <p:tgtEl>
                                              <p:spTgt spid="100"/>
                                            </p:tgtEl>
                                            <p:attrNameLst>
                                              <p:attrName>ppt_w</p:attrName>
                                            </p:attrNameLst>
                                          </p:cBhvr>
                                          <p:tavLst>
                                            <p:tav tm="0">
                                              <p:val>
                                                <p:strVal val="4/3*#ppt_w"/>
                                              </p:val>
                                            </p:tav>
                                            <p:tav tm="100000">
                                              <p:val>
                                                <p:strVal val="#ppt_w"/>
                                              </p:val>
                                            </p:tav>
                                          </p:tavLst>
                                        </p:anim>
                                        <p:anim calcmode="lin" valueType="num">
                                          <p:cBhvr>
                                            <p:cTn id="100" dur="500" fill="hold"/>
                                            <p:tgtEl>
                                              <p:spTgt spid="100"/>
                                            </p:tgtEl>
                                            <p:attrNameLst>
                                              <p:attrName>ppt_h</p:attrName>
                                            </p:attrNameLst>
                                          </p:cBhvr>
                                          <p:tavLst>
                                            <p:tav tm="0">
                                              <p:val>
                                                <p:strVal val="4/3*#ppt_h"/>
                                              </p:val>
                                            </p:tav>
                                            <p:tav tm="100000">
                                              <p:val>
                                                <p:strVal val="#ppt_h"/>
                                              </p:val>
                                            </p:tav>
                                          </p:tavLst>
                                        </p:anim>
                                      </p:childTnLst>
                                    </p:cTn>
                                  </p:par>
                                  <p:par>
                                    <p:cTn id="101" presetID="23" presetClass="entr" presetSubtype="288" fill="hold" nodeType="withEffect">
                                      <p:stCondLst>
                                        <p:cond delay="400"/>
                                      </p:stCondLst>
                                      <p:childTnLst>
                                        <p:set>
                                          <p:cBhvr>
                                            <p:cTn id="102" dur="1" fill="hold">
                                              <p:stCondLst>
                                                <p:cond delay="0"/>
                                              </p:stCondLst>
                                            </p:cTn>
                                            <p:tgtEl>
                                              <p:spTgt spid="104"/>
                                            </p:tgtEl>
                                            <p:attrNameLst>
                                              <p:attrName>style.visibility</p:attrName>
                                            </p:attrNameLst>
                                          </p:cBhvr>
                                          <p:to>
                                            <p:strVal val="visible"/>
                                          </p:to>
                                        </p:set>
                                        <p:anim calcmode="lin" valueType="num">
                                          <p:cBhvr>
                                            <p:cTn id="103" dur="500" fill="hold"/>
                                            <p:tgtEl>
                                              <p:spTgt spid="104"/>
                                            </p:tgtEl>
                                            <p:attrNameLst>
                                              <p:attrName>ppt_w</p:attrName>
                                            </p:attrNameLst>
                                          </p:cBhvr>
                                          <p:tavLst>
                                            <p:tav tm="0">
                                              <p:val>
                                                <p:strVal val="4/3*#ppt_w"/>
                                              </p:val>
                                            </p:tav>
                                            <p:tav tm="100000">
                                              <p:val>
                                                <p:strVal val="#ppt_w"/>
                                              </p:val>
                                            </p:tav>
                                          </p:tavLst>
                                        </p:anim>
                                        <p:anim calcmode="lin" valueType="num">
                                          <p:cBhvr>
                                            <p:cTn id="104" dur="500" fill="hold"/>
                                            <p:tgtEl>
                                              <p:spTgt spid="104"/>
                                            </p:tgtEl>
                                            <p:attrNameLst>
                                              <p:attrName>ppt_h</p:attrName>
                                            </p:attrNameLst>
                                          </p:cBhvr>
                                          <p:tavLst>
                                            <p:tav tm="0">
                                              <p:val>
                                                <p:strVal val="4/3*#ppt_h"/>
                                              </p:val>
                                            </p:tav>
                                            <p:tav tm="100000">
                                              <p:val>
                                                <p:strVal val="#ppt_h"/>
                                              </p:val>
                                            </p:tav>
                                          </p:tavLst>
                                        </p:anim>
                                      </p:childTnLst>
                                    </p:cTn>
                                  </p:par>
                                  <p:par>
                                    <p:cTn id="105" presetID="23" presetClass="entr" presetSubtype="288" fill="hold" nodeType="withEffect">
                                      <p:stCondLst>
                                        <p:cond delay="500"/>
                                      </p:stCondLst>
                                      <p:childTnLst>
                                        <p:set>
                                          <p:cBhvr>
                                            <p:cTn id="106" dur="1" fill="hold">
                                              <p:stCondLst>
                                                <p:cond delay="0"/>
                                              </p:stCondLst>
                                            </p:cTn>
                                            <p:tgtEl>
                                              <p:spTgt spid="108"/>
                                            </p:tgtEl>
                                            <p:attrNameLst>
                                              <p:attrName>style.visibility</p:attrName>
                                            </p:attrNameLst>
                                          </p:cBhvr>
                                          <p:to>
                                            <p:strVal val="visible"/>
                                          </p:to>
                                        </p:set>
                                        <p:anim calcmode="lin" valueType="num">
                                          <p:cBhvr>
                                            <p:cTn id="107" dur="500" fill="hold"/>
                                            <p:tgtEl>
                                              <p:spTgt spid="108"/>
                                            </p:tgtEl>
                                            <p:attrNameLst>
                                              <p:attrName>ppt_w</p:attrName>
                                            </p:attrNameLst>
                                          </p:cBhvr>
                                          <p:tavLst>
                                            <p:tav tm="0">
                                              <p:val>
                                                <p:strVal val="4/3*#ppt_w"/>
                                              </p:val>
                                            </p:tav>
                                            <p:tav tm="100000">
                                              <p:val>
                                                <p:strVal val="#ppt_w"/>
                                              </p:val>
                                            </p:tav>
                                          </p:tavLst>
                                        </p:anim>
                                        <p:anim calcmode="lin" valueType="num">
                                          <p:cBhvr>
                                            <p:cTn id="108" dur="500" fill="hold"/>
                                            <p:tgtEl>
                                              <p:spTgt spid="108"/>
                                            </p:tgtEl>
                                            <p:attrNameLst>
                                              <p:attrName>ppt_h</p:attrName>
                                            </p:attrNameLst>
                                          </p:cBhvr>
                                          <p:tavLst>
                                            <p:tav tm="0">
                                              <p:val>
                                                <p:strVal val="4/3*#ppt_h"/>
                                              </p:val>
                                            </p:tav>
                                            <p:tav tm="100000">
                                              <p:val>
                                                <p:strVal val="#ppt_h"/>
                                              </p:val>
                                            </p:tav>
                                          </p:tavLst>
                                        </p:anim>
                                      </p:childTnLst>
                                    </p:cTn>
                                  </p:par>
                                  <p:par>
                                    <p:cTn id="109" presetID="22" presetClass="entr" presetSubtype="8" fill="hold" grpId="0" nodeType="withEffect">
                                      <p:stCondLst>
                                        <p:cond delay="700"/>
                                      </p:stCondLst>
                                      <p:childTnLst>
                                        <p:set>
                                          <p:cBhvr>
                                            <p:cTn id="110" dur="1" fill="hold">
                                              <p:stCondLst>
                                                <p:cond delay="0"/>
                                              </p:stCondLst>
                                            </p:cTn>
                                            <p:tgtEl>
                                              <p:spTgt spid="187"/>
                                            </p:tgtEl>
                                            <p:attrNameLst>
                                              <p:attrName>style.visibility</p:attrName>
                                            </p:attrNameLst>
                                          </p:cBhvr>
                                          <p:to>
                                            <p:strVal val="visible"/>
                                          </p:to>
                                        </p:set>
                                        <p:animEffect transition="in" filter="wipe(left)">
                                          <p:cBhvr>
                                            <p:cTn id="111" dur="500"/>
                                            <p:tgtEl>
                                              <p:spTgt spid="187"/>
                                            </p:tgtEl>
                                          </p:cBhvr>
                                        </p:animEffect>
                                      </p:childTnLst>
                                    </p:cTn>
                                  </p:par>
                                  <p:par>
                                    <p:cTn id="112" presetID="22" presetClass="entr" presetSubtype="8" fill="hold" grpId="0" nodeType="withEffect">
                                      <p:stCondLst>
                                        <p:cond delay="800"/>
                                      </p:stCondLst>
                                      <p:childTnLst>
                                        <p:set>
                                          <p:cBhvr>
                                            <p:cTn id="113" dur="1" fill="hold">
                                              <p:stCondLst>
                                                <p:cond delay="0"/>
                                              </p:stCondLst>
                                            </p:cTn>
                                            <p:tgtEl>
                                              <p:spTgt spid="2"/>
                                            </p:tgtEl>
                                            <p:attrNameLst>
                                              <p:attrName>style.visibility</p:attrName>
                                            </p:attrNameLst>
                                          </p:cBhvr>
                                          <p:to>
                                            <p:strVal val="visible"/>
                                          </p:to>
                                        </p:set>
                                        <p:animEffect transition="in" filter="wipe(left)">
                                          <p:cBhvr>
                                            <p:cTn id="114" dur="500"/>
                                            <p:tgtEl>
                                              <p:spTgt spid="2"/>
                                            </p:tgtEl>
                                          </p:cBhvr>
                                        </p:animEffect>
                                      </p:childTnLst>
                                    </p:cTn>
                                  </p:par>
                                  <p:par>
                                    <p:cTn id="115" presetID="22" presetClass="entr" presetSubtype="8" fill="hold" grpId="0" nodeType="withEffect">
                                      <p:stCondLst>
                                        <p:cond delay="900"/>
                                      </p:stCondLst>
                                      <p:childTnLst>
                                        <p:set>
                                          <p:cBhvr>
                                            <p:cTn id="116" dur="1" fill="hold">
                                              <p:stCondLst>
                                                <p:cond delay="0"/>
                                              </p:stCondLst>
                                            </p:cTn>
                                            <p:tgtEl>
                                              <p:spTgt spid="3"/>
                                            </p:tgtEl>
                                            <p:attrNameLst>
                                              <p:attrName>style.visibility</p:attrName>
                                            </p:attrNameLst>
                                          </p:cBhvr>
                                          <p:to>
                                            <p:strVal val="visible"/>
                                          </p:to>
                                        </p:set>
                                        <p:animEffect transition="in" filter="wipe(left)">
                                          <p:cBhvr>
                                            <p:cTn id="117" dur="500"/>
                                            <p:tgtEl>
                                              <p:spTgt spid="3"/>
                                            </p:tgtEl>
                                          </p:cBhvr>
                                        </p:animEffect>
                                      </p:childTnLst>
                                    </p:cTn>
                                  </p:par>
                                  <p:par>
                                    <p:cTn id="118" presetID="22" presetClass="entr" presetSubtype="8" fill="hold" grpId="0" nodeType="withEffect">
                                      <p:stCondLst>
                                        <p:cond delay="1000"/>
                                      </p:stCondLst>
                                      <p:childTnLst>
                                        <p:set>
                                          <p:cBhvr>
                                            <p:cTn id="119" dur="1" fill="hold">
                                              <p:stCondLst>
                                                <p:cond delay="0"/>
                                              </p:stCondLst>
                                            </p:cTn>
                                            <p:tgtEl>
                                              <p:spTgt spid="5"/>
                                            </p:tgtEl>
                                            <p:attrNameLst>
                                              <p:attrName>style.visibility</p:attrName>
                                            </p:attrNameLst>
                                          </p:cBhvr>
                                          <p:to>
                                            <p:strVal val="visible"/>
                                          </p:to>
                                        </p:set>
                                        <p:animEffect transition="in" filter="wipe(left)">
                                          <p:cBhvr>
                                            <p:cTn id="120" dur="500"/>
                                            <p:tgtEl>
                                              <p:spTgt spid="5"/>
                                            </p:tgtEl>
                                          </p:cBhvr>
                                        </p:animEffect>
                                      </p:childTnLst>
                                    </p:cTn>
                                  </p:par>
                                  <p:par>
                                    <p:cTn id="121" presetID="22" presetClass="entr" presetSubtype="8" fill="hold" grpId="0" nodeType="withEffect">
                                      <p:stCondLst>
                                        <p:cond delay="1100"/>
                                      </p:stCondLst>
                                      <p:childTnLst>
                                        <p:set>
                                          <p:cBhvr>
                                            <p:cTn id="122" dur="1" fill="hold">
                                              <p:stCondLst>
                                                <p:cond delay="0"/>
                                              </p:stCondLst>
                                            </p:cTn>
                                            <p:tgtEl>
                                              <p:spTgt spid="6"/>
                                            </p:tgtEl>
                                            <p:attrNameLst>
                                              <p:attrName>style.visibility</p:attrName>
                                            </p:attrNameLst>
                                          </p:cBhvr>
                                          <p:to>
                                            <p:strVal val="visible"/>
                                          </p:to>
                                        </p:set>
                                        <p:animEffect transition="in" filter="wipe(left)">
                                          <p:cBhvr>
                                            <p:cTn id="1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82" grpId="0"/>
          <p:bldP spid="2" grpId="0"/>
          <p:bldP spid="3" grpId="0"/>
          <p:bldP spid="5" grpId="0"/>
          <p:bldP spid="6" grpId="0"/>
          <p:bldP spid="46" grpId="0" animBg="1"/>
          <p:bldP spid="46" grpId="1" animBg="1"/>
          <p:bldP spid="47" grpId="0" animBg="1"/>
          <p:bldP spid="47" grpId="1" animBg="1"/>
          <p:bldP spid="50" grpId="0" animBg="1"/>
          <p:bldP spid="50" grpId="1" animBg="1"/>
          <p:bldP spid="51" grpId="0" animBg="1"/>
          <p:bldP spid="51" grpId="1" animBg="1"/>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2000" fill="hold"/>
                                            <p:tgtEl>
                                              <p:spTgt spid="79"/>
                                            </p:tgtEl>
                                            <p:attrNameLst>
                                              <p:attrName>ppt_x</p:attrName>
                                            </p:attrNameLst>
                                          </p:cBhvr>
                                          <p:tavLst>
                                            <p:tav tm="0">
                                              <p:val>
                                                <p:strVal val="#ppt_x"/>
                                              </p:val>
                                            </p:tav>
                                            <p:tav tm="100000">
                                              <p:val>
                                                <p:strVal val="#ppt_x"/>
                                              </p:val>
                                            </p:tav>
                                          </p:tavLst>
                                        </p:anim>
                                        <p:anim calcmode="lin" valueType="num">
                                          <p:cBhvr additive="base">
                                            <p:cTn id="8" dur="2000" fill="hold"/>
                                            <p:tgtEl>
                                              <p:spTgt spid="79"/>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42" presetClass="path" presetSubtype="0" accel="50000" decel="50000" fill="hold" nodeType="withEffect">
                                      <p:stCondLst>
                                        <p:cond delay="500"/>
                                      </p:stCondLst>
                                      <p:childTnLst>
                                        <p:animMotion origin="layout" path="M 2.82069E-6 -1.43783E-6 L -0.08731 -0.12527 " pathEditMode="relative" rAng="0" ptsTypes="AA">
                                          <p:cBhvr>
                                            <p:cTn id="13" dur="1500" spd="-100000" fill="hold"/>
                                            <p:tgtEl>
                                              <p:spTgt spid="8"/>
                                            </p:tgtEl>
                                            <p:attrNameLst>
                                              <p:attrName>ppt_x</p:attrName>
                                              <p:attrName>ppt_y</p:attrName>
                                            </p:attrNameLst>
                                          </p:cBhvr>
                                          <p:rCtr x="-4374" y="-6263"/>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1000" fill="hold"/>
                                            <p:tgtEl>
                                              <p:spTgt spid="82"/>
                                            </p:tgtEl>
                                            <p:attrNameLst>
                                              <p:attrName>ppt_w</p:attrName>
                                            </p:attrNameLst>
                                          </p:cBhvr>
                                          <p:tavLst>
                                            <p:tav tm="0">
                                              <p:val>
                                                <p:fltVal val="0"/>
                                              </p:val>
                                            </p:tav>
                                            <p:tav tm="100000">
                                              <p:val>
                                                <p:strVal val="#ppt_w"/>
                                              </p:val>
                                            </p:tav>
                                          </p:tavLst>
                                        </p:anim>
                                        <p:anim calcmode="lin" valueType="num">
                                          <p:cBhvr>
                                            <p:cTn id="17" dur="1000" fill="hold"/>
                                            <p:tgtEl>
                                              <p:spTgt spid="82"/>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1000"/>
                                            <p:tgtEl>
                                              <p:spTgt spid="46"/>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1000"/>
                                            <p:tgtEl>
                                              <p:spTgt spid="47"/>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50"/>
                                            </p:tgtEl>
                                            <p:attrNameLst>
                                              <p:attrName>style.visibility</p:attrName>
                                            </p:attrNameLst>
                                          </p:cBhvr>
                                          <p:to>
                                            <p:strVal val="visible"/>
                                          </p:to>
                                        </p:set>
                                        <p:animEffect transition="in" filter="fade">
                                          <p:cBhvr>
                                            <p:cTn id="26" dur="1000"/>
                                            <p:tgtEl>
                                              <p:spTgt spid="50"/>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1000"/>
                                            <p:tgtEl>
                                              <p:spTgt spid="51"/>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1000"/>
                                            <p:tgtEl>
                                              <p:spTgt spid="55"/>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1000"/>
                                            <p:tgtEl>
                                              <p:spTgt spid="56"/>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54"/>
                                            </p:tgtEl>
                                            <p:attrNameLst>
                                              <p:attrName>style.visibility</p:attrName>
                                            </p:attrNameLst>
                                          </p:cBhvr>
                                          <p:to>
                                            <p:strVal val="visible"/>
                                          </p:to>
                                        </p:set>
                                        <p:animEffect transition="in" filter="fade">
                                          <p:cBhvr>
                                            <p:cTn id="38" dur="1000"/>
                                            <p:tgtEl>
                                              <p:spTgt spid="54"/>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1000"/>
                                            <p:tgtEl>
                                              <p:spTgt spid="58"/>
                                            </p:tgtEl>
                                          </p:cBhvr>
                                        </p:animEffect>
                                      </p:childTnLst>
                                    </p:cTn>
                                  </p:par>
                                  <p:par>
                                    <p:cTn id="42" presetID="10" presetClass="entr" presetSubtype="0" fill="hold" grpId="0" nodeType="withEffect">
                                      <p:stCondLst>
                                        <p:cond delay="80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1000"/>
                                            <p:tgtEl>
                                              <p:spTgt spid="59"/>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57"/>
                                            </p:tgtEl>
                                            <p:attrNameLst>
                                              <p:attrName>style.visibility</p:attrName>
                                            </p:attrNameLst>
                                          </p:cBhvr>
                                          <p:to>
                                            <p:strVal val="visible"/>
                                          </p:to>
                                        </p:set>
                                        <p:animEffect transition="in" filter="fade">
                                          <p:cBhvr>
                                            <p:cTn id="47" dur="1000"/>
                                            <p:tgtEl>
                                              <p:spTgt spid="57"/>
                                            </p:tgtEl>
                                          </p:cBhvr>
                                        </p:animEffect>
                                      </p:childTnLst>
                                    </p:cTn>
                                  </p:par>
                                  <p:par>
                                    <p:cTn id="48" presetID="2" presetClass="entr" presetSubtype="2" fill="hold" grpId="0" nodeType="withEffect">
                                      <p:stCondLst>
                                        <p:cond delay="1000"/>
                                      </p:stCondLst>
                                      <p:childTnLst>
                                        <p:set>
                                          <p:cBhvr>
                                            <p:cTn id="49" dur="1" fill="hold">
                                              <p:stCondLst>
                                                <p:cond delay="0"/>
                                              </p:stCondLst>
                                            </p:cTn>
                                            <p:tgtEl>
                                              <p:spTgt spid="60"/>
                                            </p:tgtEl>
                                            <p:attrNameLst>
                                              <p:attrName>style.visibility</p:attrName>
                                            </p:attrNameLst>
                                          </p:cBhvr>
                                          <p:to>
                                            <p:strVal val="visible"/>
                                          </p:to>
                                        </p:set>
                                        <p:anim calcmode="lin" valueType="num">
                                          <p:cBhvr additive="base">
                                            <p:cTn id="50" dur="1000" fill="hold"/>
                                            <p:tgtEl>
                                              <p:spTgt spid="60"/>
                                            </p:tgtEl>
                                            <p:attrNameLst>
                                              <p:attrName>ppt_x</p:attrName>
                                            </p:attrNameLst>
                                          </p:cBhvr>
                                          <p:tavLst>
                                            <p:tav tm="0">
                                              <p:val>
                                                <p:strVal val="1+#ppt_w/2"/>
                                              </p:val>
                                            </p:tav>
                                            <p:tav tm="100000">
                                              <p:val>
                                                <p:strVal val="#ppt_x"/>
                                              </p:val>
                                            </p:tav>
                                          </p:tavLst>
                                        </p:anim>
                                        <p:anim calcmode="lin" valueType="num">
                                          <p:cBhvr additive="base">
                                            <p:cTn id="51" dur="1000" fill="hold"/>
                                            <p:tgtEl>
                                              <p:spTgt spid="60"/>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500"/>
                                      </p:stCondLst>
                                      <p:childTnLst>
                                        <p:animEffect transition="out" filter="fade">
                                          <p:cBhvr>
                                            <p:cTn id="53" dur="1000" tmFilter="0, 0; .2, .5; .8, .5; 1, 0"/>
                                            <p:tgtEl>
                                              <p:spTgt spid="46"/>
                                            </p:tgtEl>
                                          </p:cBhvr>
                                        </p:animEffect>
                                        <p:animScale>
                                          <p:cBhvr>
                                            <p:cTn id="54" dur="500" autoRev="1" fill="hold"/>
                                            <p:tgtEl>
                                              <p:spTgt spid="46"/>
                                            </p:tgtEl>
                                          </p:cBhvr>
                                          <p:by x="105000" y="105000"/>
                                        </p:animScale>
                                      </p:childTnLst>
                                    </p:cTn>
                                  </p:par>
                                  <p:par>
                                    <p:cTn id="55" presetID="26" presetClass="emph" presetSubtype="0" fill="hold" grpId="1" nodeType="withEffect">
                                      <p:stCondLst>
                                        <p:cond delay="600"/>
                                      </p:stCondLst>
                                      <p:childTnLst>
                                        <p:animEffect transition="out" filter="fade">
                                          <p:cBhvr>
                                            <p:cTn id="56" dur="1000" tmFilter="0, 0; .2, .5; .8, .5; 1, 0"/>
                                            <p:tgtEl>
                                              <p:spTgt spid="47"/>
                                            </p:tgtEl>
                                          </p:cBhvr>
                                        </p:animEffect>
                                        <p:animScale>
                                          <p:cBhvr>
                                            <p:cTn id="57" dur="500" autoRev="1" fill="hold"/>
                                            <p:tgtEl>
                                              <p:spTgt spid="47"/>
                                            </p:tgtEl>
                                          </p:cBhvr>
                                          <p:by x="105000" y="105000"/>
                                        </p:animScale>
                                      </p:childTnLst>
                                    </p:cTn>
                                  </p:par>
                                  <p:par>
                                    <p:cTn id="58" presetID="26" presetClass="emph" presetSubtype="0" fill="hold" grpId="1" nodeType="withEffect">
                                      <p:stCondLst>
                                        <p:cond delay="700"/>
                                      </p:stCondLst>
                                      <p:childTnLst>
                                        <p:animEffect transition="out" filter="fade">
                                          <p:cBhvr>
                                            <p:cTn id="59" dur="1000" tmFilter="0, 0; .2, .5; .8, .5; 1, 0"/>
                                            <p:tgtEl>
                                              <p:spTgt spid="50"/>
                                            </p:tgtEl>
                                          </p:cBhvr>
                                        </p:animEffect>
                                        <p:animScale>
                                          <p:cBhvr>
                                            <p:cTn id="60" dur="500" autoRev="1" fill="hold"/>
                                            <p:tgtEl>
                                              <p:spTgt spid="50"/>
                                            </p:tgtEl>
                                          </p:cBhvr>
                                          <p:by x="105000" y="105000"/>
                                        </p:animScale>
                                      </p:childTnLst>
                                    </p:cTn>
                                  </p:par>
                                  <p:par>
                                    <p:cTn id="61" presetID="26" presetClass="emph" presetSubtype="0" fill="hold" grpId="1" nodeType="withEffect">
                                      <p:stCondLst>
                                        <p:cond delay="800"/>
                                      </p:stCondLst>
                                      <p:childTnLst>
                                        <p:animEffect transition="out" filter="fade">
                                          <p:cBhvr>
                                            <p:cTn id="62" dur="1000" tmFilter="0, 0; .2, .5; .8, .5; 1, 0"/>
                                            <p:tgtEl>
                                              <p:spTgt spid="51"/>
                                            </p:tgtEl>
                                          </p:cBhvr>
                                        </p:animEffect>
                                        <p:animScale>
                                          <p:cBhvr>
                                            <p:cTn id="63" dur="500" autoRev="1" fill="hold"/>
                                            <p:tgtEl>
                                              <p:spTgt spid="51"/>
                                            </p:tgtEl>
                                          </p:cBhvr>
                                          <p:by x="105000" y="105000"/>
                                        </p:animScale>
                                      </p:childTnLst>
                                    </p:cTn>
                                  </p:par>
                                  <p:par>
                                    <p:cTn id="64" presetID="26" presetClass="emph" presetSubtype="0" fill="hold" grpId="1" nodeType="withEffect">
                                      <p:stCondLst>
                                        <p:cond delay="900"/>
                                      </p:stCondLst>
                                      <p:childTnLst>
                                        <p:animEffect transition="out" filter="fade">
                                          <p:cBhvr>
                                            <p:cTn id="65" dur="1000" tmFilter="0, 0; .2, .5; .8, .5; 1, 0"/>
                                            <p:tgtEl>
                                              <p:spTgt spid="55"/>
                                            </p:tgtEl>
                                          </p:cBhvr>
                                        </p:animEffect>
                                        <p:animScale>
                                          <p:cBhvr>
                                            <p:cTn id="66" dur="500" autoRev="1" fill="hold"/>
                                            <p:tgtEl>
                                              <p:spTgt spid="55"/>
                                            </p:tgtEl>
                                          </p:cBhvr>
                                          <p:by x="105000" y="105000"/>
                                        </p:animScale>
                                      </p:childTnLst>
                                    </p:cTn>
                                  </p:par>
                                  <p:par>
                                    <p:cTn id="67" presetID="26" presetClass="emph" presetSubtype="0" fill="hold" grpId="1" nodeType="withEffect">
                                      <p:stCondLst>
                                        <p:cond delay="1000"/>
                                      </p:stCondLst>
                                      <p:childTnLst>
                                        <p:animEffect transition="out" filter="fade">
                                          <p:cBhvr>
                                            <p:cTn id="68" dur="1000" tmFilter="0, 0; .2, .5; .8, .5; 1, 0"/>
                                            <p:tgtEl>
                                              <p:spTgt spid="56"/>
                                            </p:tgtEl>
                                          </p:cBhvr>
                                        </p:animEffect>
                                        <p:animScale>
                                          <p:cBhvr>
                                            <p:cTn id="69" dur="500" autoRev="1" fill="hold"/>
                                            <p:tgtEl>
                                              <p:spTgt spid="56"/>
                                            </p:tgtEl>
                                          </p:cBhvr>
                                          <p:by x="105000" y="105000"/>
                                        </p:animScale>
                                      </p:childTnLst>
                                    </p:cTn>
                                  </p:par>
                                  <p:par>
                                    <p:cTn id="70" presetID="26" presetClass="emph" presetSubtype="0" fill="hold" grpId="1" nodeType="withEffect">
                                      <p:stCondLst>
                                        <p:cond delay="1100"/>
                                      </p:stCondLst>
                                      <p:childTnLst>
                                        <p:animEffect transition="out" filter="fade">
                                          <p:cBhvr>
                                            <p:cTn id="71" dur="1000" tmFilter="0, 0; .2, .5; .8, .5; 1, 0"/>
                                            <p:tgtEl>
                                              <p:spTgt spid="54"/>
                                            </p:tgtEl>
                                          </p:cBhvr>
                                        </p:animEffect>
                                        <p:animScale>
                                          <p:cBhvr>
                                            <p:cTn id="72" dur="500" autoRev="1" fill="hold"/>
                                            <p:tgtEl>
                                              <p:spTgt spid="54"/>
                                            </p:tgtEl>
                                          </p:cBhvr>
                                          <p:by x="105000" y="105000"/>
                                        </p:animScale>
                                      </p:childTnLst>
                                    </p:cTn>
                                  </p:par>
                                  <p:par>
                                    <p:cTn id="73" presetID="26" presetClass="emph" presetSubtype="0" fill="hold" grpId="1" nodeType="withEffect">
                                      <p:stCondLst>
                                        <p:cond delay="1200"/>
                                      </p:stCondLst>
                                      <p:childTnLst>
                                        <p:animEffect transition="out" filter="fade">
                                          <p:cBhvr>
                                            <p:cTn id="74" dur="1000" tmFilter="0, 0; .2, .5; .8, .5; 1, 0"/>
                                            <p:tgtEl>
                                              <p:spTgt spid="58"/>
                                            </p:tgtEl>
                                          </p:cBhvr>
                                        </p:animEffect>
                                        <p:animScale>
                                          <p:cBhvr>
                                            <p:cTn id="75" dur="500" autoRev="1" fill="hold"/>
                                            <p:tgtEl>
                                              <p:spTgt spid="58"/>
                                            </p:tgtEl>
                                          </p:cBhvr>
                                          <p:by x="105000" y="105000"/>
                                        </p:animScale>
                                      </p:childTnLst>
                                    </p:cTn>
                                  </p:par>
                                  <p:par>
                                    <p:cTn id="76" presetID="26" presetClass="emph" presetSubtype="0" fill="hold" grpId="1" nodeType="withEffect">
                                      <p:stCondLst>
                                        <p:cond delay="1300"/>
                                      </p:stCondLst>
                                      <p:childTnLst>
                                        <p:animEffect transition="out" filter="fade">
                                          <p:cBhvr>
                                            <p:cTn id="77" dur="1000" tmFilter="0, 0; .2, .5; .8, .5; 1, 0"/>
                                            <p:tgtEl>
                                              <p:spTgt spid="59"/>
                                            </p:tgtEl>
                                          </p:cBhvr>
                                        </p:animEffect>
                                        <p:animScale>
                                          <p:cBhvr>
                                            <p:cTn id="78" dur="500" autoRev="1" fill="hold"/>
                                            <p:tgtEl>
                                              <p:spTgt spid="59"/>
                                            </p:tgtEl>
                                          </p:cBhvr>
                                          <p:by x="105000" y="105000"/>
                                        </p:animScale>
                                      </p:childTnLst>
                                    </p:cTn>
                                  </p:par>
                                  <p:par>
                                    <p:cTn id="79" presetID="26" presetClass="emph" presetSubtype="0" fill="hold" grpId="1" nodeType="withEffect">
                                      <p:stCondLst>
                                        <p:cond delay="1400"/>
                                      </p:stCondLst>
                                      <p:childTnLst>
                                        <p:animEffect transition="out" filter="fade">
                                          <p:cBhvr>
                                            <p:cTn id="80" dur="1000" tmFilter="0, 0; .2, .5; .8, .5; 1, 0"/>
                                            <p:tgtEl>
                                              <p:spTgt spid="57"/>
                                            </p:tgtEl>
                                          </p:cBhvr>
                                        </p:animEffect>
                                        <p:animScale>
                                          <p:cBhvr>
                                            <p:cTn id="81" dur="500" autoRev="1" fill="hold"/>
                                            <p:tgtEl>
                                              <p:spTgt spid="57"/>
                                            </p:tgtEl>
                                          </p:cBhvr>
                                          <p:by x="105000" y="105000"/>
                                        </p:animScale>
                                      </p:childTnLst>
                                    </p:cTn>
                                  </p:par>
                                  <p:par>
                                    <p:cTn id="82" presetID="26" presetClass="emph" presetSubtype="0" fill="hold" grpId="1" nodeType="withEffect">
                                      <p:stCondLst>
                                        <p:cond delay="1500"/>
                                      </p:stCondLst>
                                      <p:childTnLst>
                                        <p:animEffect transition="out" filter="fade">
                                          <p:cBhvr>
                                            <p:cTn id="83" dur="1000" tmFilter="0, 0; .2, .5; .8, .5; 1, 0"/>
                                            <p:tgtEl>
                                              <p:spTgt spid="60"/>
                                            </p:tgtEl>
                                          </p:cBhvr>
                                        </p:animEffect>
                                        <p:animScale>
                                          <p:cBhvr>
                                            <p:cTn id="84" dur="500" autoRev="1" fill="hold"/>
                                            <p:tgtEl>
                                              <p:spTgt spid="60"/>
                                            </p:tgtEl>
                                          </p:cBhvr>
                                          <p:by x="105000" y="105000"/>
                                        </p:animScale>
                                      </p:childTnLst>
                                    </p:cTn>
                                  </p:par>
                                </p:childTnLst>
                              </p:cTn>
                            </p:par>
                            <p:par>
                              <p:cTn id="85" fill="hold">
                                <p:stCondLst>
                                  <p:cond delay="2500"/>
                                </p:stCondLst>
                                <p:childTnLst>
                                  <p:par>
                                    <p:cTn id="86" presetID="22" presetClass="entr" presetSubtype="1" fill="hold" nodeType="afterEffect">
                                      <p:stCondLst>
                                        <p:cond delay="0"/>
                                      </p:stCondLst>
                                      <p:childTnLst>
                                        <p:set>
                                          <p:cBhvr>
                                            <p:cTn id="87" dur="1" fill="hold">
                                              <p:stCondLst>
                                                <p:cond delay="0"/>
                                              </p:stCondLst>
                                            </p:cTn>
                                            <p:tgtEl>
                                              <p:spTgt spid="164"/>
                                            </p:tgtEl>
                                            <p:attrNameLst>
                                              <p:attrName>style.visibility</p:attrName>
                                            </p:attrNameLst>
                                          </p:cBhvr>
                                          <p:to>
                                            <p:strVal val="visible"/>
                                          </p:to>
                                        </p:set>
                                        <p:animEffect transition="in" filter="wipe(up)">
                                          <p:cBhvr>
                                            <p:cTn id="88" dur="500"/>
                                            <p:tgtEl>
                                              <p:spTgt spid="164"/>
                                            </p:tgtEl>
                                          </p:cBhvr>
                                        </p:animEffect>
                                      </p:childTnLst>
                                    </p:cTn>
                                  </p:par>
                                  <p:par>
                                    <p:cTn id="89" presetID="23" presetClass="entr" presetSubtype="288" fill="hold" nodeType="withEffect">
                                      <p:stCondLst>
                                        <p:cond delay="100"/>
                                      </p:stCondLst>
                                      <p:childTnLst>
                                        <p:set>
                                          <p:cBhvr>
                                            <p:cTn id="90" dur="1" fill="hold">
                                              <p:stCondLst>
                                                <p:cond delay="0"/>
                                              </p:stCondLst>
                                            </p:cTn>
                                            <p:tgtEl>
                                              <p:spTgt spid="87"/>
                                            </p:tgtEl>
                                            <p:attrNameLst>
                                              <p:attrName>style.visibility</p:attrName>
                                            </p:attrNameLst>
                                          </p:cBhvr>
                                          <p:to>
                                            <p:strVal val="visible"/>
                                          </p:to>
                                        </p:set>
                                        <p:anim calcmode="lin" valueType="num">
                                          <p:cBhvr>
                                            <p:cTn id="91" dur="500" fill="hold"/>
                                            <p:tgtEl>
                                              <p:spTgt spid="87"/>
                                            </p:tgtEl>
                                            <p:attrNameLst>
                                              <p:attrName>ppt_w</p:attrName>
                                            </p:attrNameLst>
                                          </p:cBhvr>
                                          <p:tavLst>
                                            <p:tav tm="0">
                                              <p:val>
                                                <p:strVal val="4/3*#ppt_w"/>
                                              </p:val>
                                            </p:tav>
                                            <p:tav tm="100000">
                                              <p:val>
                                                <p:strVal val="#ppt_w"/>
                                              </p:val>
                                            </p:tav>
                                          </p:tavLst>
                                        </p:anim>
                                        <p:anim calcmode="lin" valueType="num">
                                          <p:cBhvr>
                                            <p:cTn id="92" dur="500" fill="hold"/>
                                            <p:tgtEl>
                                              <p:spTgt spid="87"/>
                                            </p:tgtEl>
                                            <p:attrNameLst>
                                              <p:attrName>ppt_h</p:attrName>
                                            </p:attrNameLst>
                                          </p:cBhvr>
                                          <p:tavLst>
                                            <p:tav tm="0">
                                              <p:val>
                                                <p:strVal val="4/3*#ppt_h"/>
                                              </p:val>
                                            </p:tav>
                                            <p:tav tm="100000">
                                              <p:val>
                                                <p:strVal val="#ppt_h"/>
                                              </p:val>
                                            </p:tav>
                                          </p:tavLst>
                                        </p:anim>
                                      </p:childTnLst>
                                    </p:cTn>
                                  </p:par>
                                  <p:par>
                                    <p:cTn id="93" presetID="23" presetClass="entr" presetSubtype="288" fill="hold" nodeType="withEffect">
                                      <p:stCondLst>
                                        <p:cond delay="2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strVal val="4/3*#ppt_w"/>
                                              </p:val>
                                            </p:tav>
                                            <p:tav tm="100000">
                                              <p:val>
                                                <p:strVal val="#ppt_w"/>
                                              </p:val>
                                            </p:tav>
                                          </p:tavLst>
                                        </p:anim>
                                        <p:anim calcmode="lin" valueType="num">
                                          <p:cBhvr>
                                            <p:cTn id="96" dur="500" fill="hold"/>
                                            <p:tgtEl>
                                              <p:spTgt spid="96"/>
                                            </p:tgtEl>
                                            <p:attrNameLst>
                                              <p:attrName>ppt_h</p:attrName>
                                            </p:attrNameLst>
                                          </p:cBhvr>
                                          <p:tavLst>
                                            <p:tav tm="0">
                                              <p:val>
                                                <p:strVal val="4/3*#ppt_h"/>
                                              </p:val>
                                            </p:tav>
                                            <p:tav tm="100000">
                                              <p:val>
                                                <p:strVal val="#ppt_h"/>
                                              </p:val>
                                            </p:tav>
                                          </p:tavLst>
                                        </p:anim>
                                      </p:childTnLst>
                                    </p:cTn>
                                  </p:par>
                                  <p:par>
                                    <p:cTn id="97" presetID="23" presetClass="entr" presetSubtype="288" fill="hold" nodeType="withEffect">
                                      <p:stCondLst>
                                        <p:cond delay="300"/>
                                      </p:stCondLst>
                                      <p:childTnLst>
                                        <p:set>
                                          <p:cBhvr>
                                            <p:cTn id="98" dur="1" fill="hold">
                                              <p:stCondLst>
                                                <p:cond delay="0"/>
                                              </p:stCondLst>
                                            </p:cTn>
                                            <p:tgtEl>
                                              <p:spTgt spid="100"/>
                                            </p:tgtEl>
                                            <p:attrNameLst>
                                              <p:attrName>style.visibility</p:attrName>
                                            </p:attrNameLst>
                                          </p:cBhvr>
                                          <p:to>
                                            <p:strVal val="visible"/>
                                          </p:to>
                                        </p:set>
                                        <p:anim calcmode="lin" valueType="num">
                                          <p:cBhvr>
                                            <p:cTn id="99" dur="500" fill="hold"/>
                                            <p:tgtEl>
                                              <p:spTgt spid="100"/>
                                            </p:tgtEl>
                                            <p:attrNameLst>
                                              <p:attrName>ppt_w</p:attrName>
                                            </p:attrNameLst>
                                          </p:cBhvr>
                                          <p:tavLst>
                                            <p:tav tm="0">
                                              <p:val>
                                                <p:strVal val="4/3*#ppt_w"/>
                                              </p:val>
                                            </p:tav>
                                            <p:tav tm="100000">
                                              <p:val>
                                                <p:strVal val="#ppt_w"/>
                                              </p:val>
                                            </p:tav>
                                          </p:tavLst>
                                        </p:anim>
                                        <p:anim calcmode="lin" valueType="num">
                                          <p:cBhvr>
                                            <p:cTn id="100" dur="500" fill="hold"/>
                                            <p:tgtEl>
                                              <p:spTgt spid="100"/>
                                            </p:tgtEl>
                                            <p:attrNameLst>
                                              <p:attrName>ppt_h</p:attrName>
                                            </p:attrNameLst>
                                          </p:cBhvr>
                                          <p:tavLst>
                                            <p:tav tm="0">
                                              <p:val>
                                                <p:strVal val="4/3*#ppt_h"/>
                                              </p:val>
                                            </p:tav>
                                            <p:tav tm="100000">
                                              <p:val>
                                                <p:strVal val="#ppt_h"/>
                                              </p:val>
                                            </p:tav>
                                          </p:tavLst>
                                        </p:anim>
                                      </p:childTnLst>
                                    </p:cTn>
                                  </p:par>
                                  <p:par>
                                    <p:cTn id="101" presetID="23" presetClass="entr" presetSubtype="288" fill="hold" nodeType="withEffect">
                                      <p:stCondLst>
                                        <p:cond delay="400"/>
                                      </p:stCondLst>
                                      <p:childTnLst>
                                        <p:set>
                                          <p:cBhvr>
                                            <p:cTn id="102" dur="1" fill="hold">
                                              <p:stCondLst>
                                                <p:cond delay="0"/>
                                              </p:stCondLst>
                                            </p:cTn>
                                            <p:tgtEl>
                                              <p:spTgt spid="104"/>
                                            </p:tgtEl>
                                            <p:attrNameLst>
                                              <p:attrName>style.visibility</p:attrName>
                                            </p:attrNameLst>
                                          </p:cBhvr>
                                          <p:to>
                                            <p:strVal val="visible"/>
                                          </p:to>
                                        </p:set>
                                        <p:anim calcmode="lin" valueType="num">
                                          <p:cBhvr>
                                            <p:cTn id="103" dur="500" fill="hold"/>
                                            <p:tgtEl>
                                              <p:spTgt spid="104"/>
                                            </p:tgtEl>
                                            <p:attrNameLst>
                                              <p:attrName>ppt_w</p:attrName>
                                            </p:attrNameLst>
                                          </p:cBhvr>
                                          <p:tavLst>
                                            <p:tav tm="0">
                                              <p:val>
                                                <p:strVal val="4/3*#ppt_w"/>
                                              </p:val>
                                            </p:tav>
                                            <p:tav tm="100000">
                                              <p:val>
                                                <p:strVal val="#ppt_w"/>
                                              </p:val>
                                            </p:tav>
                                          </p:tavLst>
                                        </p:anim>
                                        <p:anim calcmode="lin" valueType="num">
                                          <p:cBhvr>
                                            <p:cTn id="104" dur="500" fill="hold"/>
                                            <p:tgtEl>
                                              <p:spTgt spid="104"/>
                                            </p:tgtEl>
                                            <p:attrNameLst>
                                              <p:attrName>ppt_h</p:attrName>
                                            </p:attrNameLst>
                                          </p:cBhvr>
                                          <p:tavLst>
                                            <p:tav tm="0">
                                              <p:val>
                                                <p:strVal val="4/3*#ppt_h"/>
                                              </p:val>
                                            </p:tav>
                                            <p:tav tm="100000">
                                              <p:val>
                                                <p:strVal val="#ppt_h"/>
                                              </p:val>
                                            </p:tav>
                                          </p:tavLst>
                                        </p:anim>
                                      </p:childTnLst>
                                    </p:cTn>
                                  </p:par>
                                  <p:par>
                                    <p:cTn id="105" presetID="23" presetClass="entr" presetSubtype="288" fill="hold" nodeType="withEffect">
                                      <p:stCondLst>
                                        <p:cond delay="500"/>
                                      </p:stCondLst>
                                      <p:childTnLst>
                                        <p:set>
                                          <p:cBhvr>
                                            <p:cTn id="106" dur="1" fill="hold">
                                              <p:stCondLst>
                                                <p:cond delay="0"/>
                                              </p:stCondLst>
                                            </p:cTn>
                                            <p:tgtEl>
                                              <p:spTgt spid="108"/>
                                            </p:tgtEl>
                                            <p:attrNameLst>
                                              <p:attrName>style.visibility</p:attrName>
                                            </p:attrNameLst>
                                          </p:cBhvr>
                                          <p:to>
                                            <p:strVal val="visible"/>
                                          </p:to>
                                        </p:set>
                                        <p:anim calcmode="lin" valueType="num">
                                          <p:cBhvr>
                                            <p:cTn id="107" dur="500" fill="hold"/>
                                            <p:tgtEl>
                                              <p:spTgt spid="108"/>
                                            </p:tgtEl>
                                            <p:attrNameLst>
                                              <p:attrName>ppt_w</p:attrName>
                                            </p:attrNameLst>
                                          </p:cBhvr>
                                          <p:tavLst>
                                            <p:tav tm="0">
                                              <p:val>
                                                <p:strVal val="4/3*#ppt_w"/>
                                              </p:val>
                                            </p:tav>
                                            <p:tav tm="100000">
                                              <p:val>
                                                <p:strVal val="#ppt_w"/>
                                              </p:val>
                                            </p:tav>
                                          </p:tavLst>
                                        </p:anim>
                                        <p:anim calcmode="lin" valueType="num">
                                          <p:cBhvr>
                                            <p:cTn id="108" dur="500" fill="hold"/>
                                            <p:tgtEl>
                                              <p:spTgt spid="108"/>
                                            </p:tgtEl>
                                            <p:attrNameLst>
                                              <p:attrName>ppt_h</p:attrName>
                                            </p:attrNameLst>
                                          </p:cBhvr>
                                          <p:tavLst>
                                            <p:tav tm="0">
                                              <p:val>
                                                <p:strVal val="4/3*#ppt_h"/>
                                              </p:val>
                                            </p:tav>
                                            <p:tav tm="100000">
                                              <p:val>
                                                <p:strVal val="#ppt_h"/>
                                              </p:val>
                                            </p:tav>
                                          </p:tavLst>
                                        </p:anim>
                                      </p:childTnLst>
                                    </p:cTn>
                                  </p:par>
                                  <p:par>
                                    <p:cTn id="109" presetID="22" presetClass="entr" presetSubtype="8" fill="hold" grpId="0" nodeType="withEffect">
                                      <p:stCondLst>
                                        <p:cond delay="700"/>
                                      </p:stCondLst>
                                      <p:childTnLst>
                                        <p:set>
                                          <p:cBhvr>
                                            <p:cTn id="110" dur="1" fill="hold">
                                              <p:stCondLst>
                                                <p:cond delay="0"/>
                                              </p:stCondLst>
                                            </p:cTn>
                                            <p:tgtEl>
                                              <p:spTgt spid="187"/>
                                            </p:tgtEl>
                                            <p:attrNameLst>
                                              <p:attrName>style.visibility</p:attrName>
                                            </p:attrNameLst>
                                          </p:cBhvr>
                                          <p:to>
                                            <p:strVal val="visible"/>
                                          </p:to>
                                        </p:set>
                                        <p:animEffect transition="in" filter="wipe(left)">
                                          <p:cBhvr>
                                            <p:cTn id="111" dur="500"/>
                                            <p:tgtEl>
                                              <p:spTgt spid="187"/>
                                            </p:tgtEl>
                                          </p:cBhvr>
                                        </p:animEffect>
                                      </p:childTnLst>
                                    </p:cTn>
                                  </p:par>
                                  <p:par>
                                    <p:cTn id="112" presetID="22" presetClass="entr" presetSubtype="8" fill="hold" grpId="0" nodeType="withEffect">
                                      <p:stCondLst>
                                        <p:cond delay="800"/>
                                      </p:stCondLst>
                                      <p:childTnLst>
                                        <p:set>
                                          <p:cBhvr>
                                            <p:cTn id="113" dur="1" fill="hold">
                                              <p:stCondLst>
                                                <p:cond delay="0"/>
                                              </p:stCondLst>
                                            </p:cTn>
                                            <p:tgtEl>
                                              <p:spTgt spid="2"/>
                                            </p:tgtEl>
                                            <p:attrNameLst>
                                              <p:attrName>style.visibility</p:attrName>
                                            </p:attrNameLst>
                                          </p:cBhvr>
                                          <p:to>
                                            <p:strVal val="visible"/>
                                          </p:to>
                                        </p:set>
                                        <p:animEffect transition="in" filter="wipe(left)">
                                          <p:cBhvr>
                                            <p:cTn id="114" dur="500"/>
                                            <p:tgtEl>
                                              <p:spTgt spid="2"/>
                                            </p:tgtEl>
                                          </p:cBhvr>
                                        </p:animEffect>
                                      </p:childTnLst>
                                    </p:cTn>
                                  </p:par>
                                  <p:par>
                                    <p:cTn id="115" presetID="22" presetClass="entr" presetSubtype="8" fill="hold" grpId="0" nodeType="withEffect">
                                      <p:stCondLst>
                                        <p:cond delay="900"/>
                                      </p:stCondLst>
                                      <p:childTnLst>
                                        <p:set>
                                          <p:cBhvr>
                                            <p:cTn id="116" dur="1" fill="hold">
                                              <p:stCondLst>
                                                <p:cond delay="0"/>
                                              </p:stCondLst>
                                            </p:cTn>
                                            <p:tgtEl>
                                              <p:spTgt spid="3"/>
                                            </p:tgtEl>
                                            <p:attrNameLst>
                                              <p:attrName>style.visibility</p:attrName>
                                            </p:attrNameLst>
                                          </p:cBhvr>
                                          <p:to>
                                            <p:strVal val="visible"/>
                                          </p:to>
                                        </p:set>
                                        <p:animEffect transition="in" filter="wipe(left)">
                                          <p:cBhvr>
                                            <p:cTn id="117" dur="500"/>
                                            <p:tgtEl>
                                              <p:spTgt spid="3"/>
                                            </p:tgtEl>
                                          </p:cBhvr>
                                        </p:animEffect>
                                      </p:childTnLst>
                                    </p:cTn>
                                  </p:par>
                                  <p:par>
                                    <p:cTn id="118" presetID="22" presetClass="entr" presetSubtype="8" fill="hold" grpId="0" nodeType="withEffect">
                                      <p:stCondLst>
                                        <p:cond delay="1000"/>
                                      </p:stCondLst>
                                      <p:childTnLst>
                                        <p:set>
                                          <p:cBhvr>
                                            <p:cTn id="119" dur="1" fill="hold">
                                              <p:stCondLst>
                                                <p:cond delay="0"/>
                                              </p:stCondLst>
                                            </p:cTn>
                                            <p:tgtEl>
                                              <p:spTgt spid="5"/>
                                            </p:tgtEl>
                                            <p:attrNameLst>
                                              <p:attrName>style.visibility</p:attrName>
                                            </p:attrNameLst>
                                          </p:cBhvr>
                                          <p:to>
                                            <p:strVal val="visible"/>
                                          </p:to>
                                        </p:set>
                                        <p:animEffect transition="in" filter="wipe(left)">
                                          <p:cBhvr>
                                            <p:cTn id="120" dur="500"/>
                                            <p:tgtEl>
                                              <p:spTgt spid="5"/>
                                            </p:tgtEl>
                                          </p:cBhvr>
                                        </p:animEffect>
                                      </p:childTnLst>
                                    </p:cTn>
                                  </p:par>
                                  <p:par>
                                    <p:cTn id="121" presetID="22" presetClass="entr" presetSubtype="8" fill="hold" grpId="0" nodeType="withEffect">
                                      <p:stCondLst>
                                        <p:cond delay="1100"/>
                                      </p:stCondLst>
                                      <p:childTnLst>
                                        <p:set>
                                          <p:cBhvr>
                                            <p:cTn id="122" dur="1" fill="hold">
                                              <p:stCondLst>
                                                <p:cond delay="0"/>
                                              </p:stCondLst>
                                            </p:cTn>
                                            <p:tgtEl>
                                              <p:spTgt spid="6"/>
                                            </p:tgtEl>
                                            <p:attrNameLst>
                                              <p:attrName>style.visibility</p:attrName>
                                            </p:attrNameLst>
                                          </p:cBhvr>
                                          <p:to>
                                            <p:strVal val="visible"/>
                                          </p:to>
                                        </p:set>
                                        <p:animEffect transition="in" filter="wipe(left)">
                                          <p:cBhvr>
                                            <p:cTn id="1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82" grpId="0"/>
          <p:bldP spid="2" grpId="0"/>
          <p:bldP spid="3" grpId="0"/>
          <p:bldP spid="5" grpId="0"/>
          <p:bldP spid="6" grpId="0"/>
          <p:bldP spid="46" grpId="0" animBg="1"/>
          <p:bldP spid="46" grpId="1" animBg="1"/>
          <p:bldP spid="47" grpId="0" animBg="1"/>
          <p:bldP spid="47" grpId="1" animBg="1"/>
          <p:bldP spid="50" grpId="0" animBg="1"/>
          <p:bldP spid="50" grpId="1" animBg="1"/>
          <p:bldP spid="51" grpId="0" animBg="1"/>
          <p:bldP spid="51" grpId="1" animBg="1"/>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同侧圆角淘宝网Chenying0907出品 36"/>
          <p:cNvSpPr/>
          <p:nvPr/>
        </p:nvSpPr>
        <p:spPr>
          <a:xfrm rot="5400000">
            <a:off x="4676051" y="2371374"/>
            <a:ext cx="826939" cy="3237770"/>
          </a:xfrm>
          <a:prstGeom prst="round2SameRect">
            <a:avLst>
              <a:gd name="adj1" fmla="val 50000"/>
              <a:gd name="adj2" fmla="val 0"/>
            </a:avLst>
          </a:prstGeom>
          <a:solidFill>
            <a:srgbClr val="F9F9F9"/>
          </a:solidFill>
          <a:ln>
            <a:noFill/>
          </a:ln>
          <a:effectLst>
            <a:outerShdw blurRad="2540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淘宝网Chenying0907出品 37"/>
          <p:cNvSpPr/>
          <p:nvPr/>
        </p:nvSpPr>
        <p:spPr>
          <a:xfrm>
            <a:off x="5968105" y="3689314"/>
            <a:ext cx="630301" cy="630301"/>
          </a:xfrm>
          <a:prstGeom prst="ellipse">
            <a:avLst/>
          </a:prstGeom>
          <a:solidFill>
            <a:srgbClr val="FFB850"/>
          </a:solidFill>
          <a:ln w="12700">
            <a:gradFill flip="none" rotWithShape="1">
              <a:gsLst>
                <a:gs pos="0">
                  <a:schemeClr val="bg1">
                    <a:lumMod val="85000"/>
                  </a:schemeClr>
                </a:gs>
                <a:gs pos="100000">
                  <a:schemeClr val="bg1">
                    <a:lumMod val="89000"/>
                    <a:lumOff val="11000"/>
                  </a:schemeClr>
                </a:gs>
              </a:gsLst>
              <a:lin ang="2700000" scaled="1"/>
              <a:tileRect/>
            </a:gradFill>
          </a:ln>
          <a:effectLst>
            <a:innerShdw blurRad="101600" dist="508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淘宝网Chenying0907出品 38"/>
          <p:cNvSpPr txBox="1"/>
          <p:nvPr/>
        </p:nvSpPr>
        <p:spPr>
          <a:xfrm>
            <a:off x="6020539" y="3774598"/>
            <a:ext cx="520707" cy="461665"/>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rPr>
              <a:t>04</a:t>
            </a:r>
            <a:endParaRPr lang="zh-CN" altLang="en-US" sz="2400" dirty="0">
              <a:solidFill>
                <a:schemeClr val="bg1"/>
              </a:solidFill>
              <a:latin typeface="Agency FB" panose="020B0503020202020204" pitchFamily="34" charset="0"/>
            </a:endParaRPr>
          </a:p>
        </p:txBody>
      </p:sp>
      <p:sp>
        <p:nvSpPr>
          <p:cNvPr id="15" name="同侧圆角淘宝网Chenying0907出品 14"/>
          <p:cNvSpPr/>
          <p:nvPr/>
        </p:nvSpPr>
        <p:spPr>
          <a:xfrm rot="5400000">
            <a:off x="4676049" y="728802"/>
            <a:ext cx="826939" cy="3237771"/>
          </a:xfrm>
          <a:prstGeom prst="round2SameRect">
            <a:avLst>
              <a:gd name="adj1" fmla="val 50000"/>
              <a:gd name="adj2" fmla="val 0"/>
            </a:avLst>
          </a:prstGeom>
          <a:solidFill>
            <a:srgbClr val="F9F9F9"/>
          </a:solidFill>
          <a:ln>
            <a:noFill/>
          </a:ln>
          <a:effectLst>
            <a:outerShdw blurRad="254000" dist="50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淘宝网Chenying0907出品 15"/>
          <p:cNvSpPr/>
          <p:nvPr/>
        </p:nvSpPr>
        <p:spPr>
          <a:xfrm>
            <a:off x="5968105" y="2032536"/>
            <a:ext cx="630301" cy="630301"/>
          </a:xfrm>
          <a:prstGeom prst="ellipse">
            <a:avLst/>
          </a:prstGeom>
          <a:solidFill>
            <a:srgbClr val="01ACBE"/>
          </a:solidFill>
          <a:ln w="12700">
            <a:gradFill flip="none" rotWithShape="1">
              <a:gsLst>
                <a:gs pos="0">
                  <a:schemeClr val="bg1">
                    <a:lumMod val="85000"/>
                  </a:schemeClr>
                </a:gs>
                <a:gs pos="100000">
                  <a:schemeClr val="bg1">
                    <a:lumMod val="89000"/>
                    <a:lumOff val="11000"/>
                  </a:schemeClr>
                </a:gs>
              </a:gsLst>
              <a:lin ang="2700000" scaled="1"/>
              <a:tileRect/>
            </a:gradFill>
          </a:ln>
          <a:effectLst>
            <a:innerShdw blurRad="101600" dist="508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淘宝网Chenying0907出品 16"/>
          <p:cNvSpPr txBox="1"/>
          <p:nvPr/>
        </p:nvSpPr>
        <p:spPr>
          <a:xfrm>
            <a:off x="6043417" y="2111810"/>
            <a:ext cx="473547" cy="461665"/>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rPr>
              <a:t>02</a:t>
            </a:r>
            <a:endParaRPr lang="zh-CN" altLang="en-US" sz="2400" dirty="0">
              <a:solidFill>
                <a:schemeClr val="bg1"/>
              </a:solidFill>
              <a:latin typeface="Agency FB" panose="020B0503020202020204" pitchFamily="34" charset="0"/>
            </a:endParaRPr>
          </a:p>
        </p:txBody>
      </p:sp>
      <p:sp>
        <p:nvSpPr>
          <p:cNvPr id="5" name="同侧圆角淘宝网Chenying0907出品 4"/>
          <p:cNvSpPr/>
          <p:nvPr/>
        </p:nvSpPr>
        <p:spPr>
          <a:xfrm rot="5400000">
            <a:off x="3889385" y="-96617"/>
            <a:ext cx="826939" cy="3237771"/>
          </a:xfrm>
          <a:prstGeom prst="round2SameRect">
            <a:avLst>
              <a:gd name="adj1" fmla="val 50000"/>
              <a:gd name="adj2" fmla="val 0"/>
            </a:avLst>
          </a:prstGeom>
          <a:solidFill>
            <a:srgbClr val="F9F9F9"/>
          </a:solidFill>
          <a:ln>
            <a:noFill/>
          </a:ln>
          <a:effectLst>
            <a:outerShdw blurRad="254000" dist="50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淘宝网Chenying0907出品 5"/>
          <p:cNvSpPr/>
          <p:nvPr/>
        </p:nvSpPr>
        <p:spPr>
          <a:xfrm>
            <a:off x="5181440" y="1199679"/>
            <a:ext cx="630301" cy="630301"/>
          </a:xfrm>
          <a:prstGeom prst="ellipse">
            <a:avLst/>
          </a:prstGeom>
          <a:solidFill>
            <a:srgbClr val="E87071"/>
          </a:solidFill>
          <a:ln w="12700">
            <a:gradFill flip="none" rotWithShape="1">
              <a:gsLst>
                <a:gs pos="0">
                  <a:schemeClr val="bg1">
                    <a:lumMod val="85000"/>
                  </a:schemeClr>
                </a:gs>
                <a:gs pos="100000">
                  <a:schemeClr val="bg1">
                    <a:lumMod val="89000"/>
                    <a:lumOff val="11000"/>
                  </a:schemeClr>
                </a:gs>
              </a:gsLst>
              <a:lin ang="2700000" scaled="1"/>
              <a:tileRect/>
            </a:gradFill>
          </a:ln>
          <a:effectLst>
            <a:innerShdw blurRad="101600" dist="508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淘宝网Chenying0907出品 11"/>
          <p:cNvSpPr txBox="1"/>
          <p:nvPr/>
        </p:nvSpPr>
        <p:spPr>
          <a:xfrm>
            <a:off x="5281035" y="1294533"/>
            <a:ext cx="431110" cy="461665"/>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rPr>
              <a:t>01</a:t>
            </a:r>
            <a:endParaRPr lang="zh-CN" altLang="en-US" sz="2400" dirty="0">
              <a:solidFill>
                <a:schemeClr val="bg1"/>
              </a:solidFill>
              <a:latin typeface="Agency FB" panose="020B0503020202020204" pitchFamily="34" charset="0"/>
            </a:endParaRPr>
          </a:p>
        </p:txBody>
      </p:sp>
      <p:sp>
        <p:nvSpPr>
          <p:cNvPr id="28" name="同侧圆角淘宝网Chenying0907出品 27"/>
          <p:cNvSpPr/>
          <p:nvPr/>
        </p:nvSpPr>
        <p:spPr>
          <a:xfrm rot="5400000">
            <a:off x="3889386" y="1552444"/>
            <a:ext cx="826939" cy="3237771"/>
          </a:xfrm>
          <a:prstGeom prst="round2SameRect">
            <a:avLst>
              <a:gd name="adj1" fmla="val 50000"/>
              <a:gd name="adj2" fmla="val 0"/>
            </a:avLst>
          </a:prstGeom>
          <a:solidFill>
            <a:srgbClr val="F9F9F9"/>
          </a:solidFill>
          <a:ln>
            <a:noFill/>
          </a:ln>
          <a:effectLst>
            <a:outerShdw blurRad="254000" dist="508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淘宝网Chenying0907出品 28"/>
          <p:cNvSpPr/>
          <p:nvPr/>
        </p:nvSpPr>
        <p:spPr>
          <a:xfrm>
            <a:off x="5181440" y="2856180"/>
            <a:ext cx="630301" cy="630301"/>
          </a:xfrm>
          <a:prstGeom prst="ellipse">
            <a:avLst/>
          </a:prstGeom>
          <a:solidFill>
            <a:srgbClr val="663A77"/>
          </a:solidFill>
          <a:ln w="12700">
            <a:gradFill flip="none" rotWithShape="1">
              <a:gsLst>
                <a:gs pos="0">
                  <a:schemeClr val="bg1">
                    <a:lumMod val="85000"/>
                  </a:schemeClr>
                </a:gs>
                <a:gs pos="100000">
                  <a:schemeClr val="bg1">
                    <a:lumMod val="89000"/>
                    <a:lumOff val="11000"/>
                  </a:schemeClr>
                </a:gs>
              </a:gsLst>
              <a:lin ang="2700000" scaled="1"/>
              <a:tileRect/>
            </a:gradFill>
          </a:ln>
          <a:effectLst>
            <a:innerShdw blurRad="101600" dist="508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0" name="淘宝网Chenying0907出品 29"/>
          <p:cNvSpPr txBox="1"/>
          <p:nvPr/>
        </p:nvSpPr>
        <p:spPr>
          <a:xfrm>
            <a:off x="5252562" y="2942146"/>
            <a:ext cx="488056" cy="461665"/>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rPr>
              <a:t>03</a:t>
            </a:r>
            <a:endParaRPr lang="zh-CN" altLang="en-US" sz="2400" dirty="0">
              <a:solidFill>
                <a:schemeClr val="bg1"/>
              </a:solidFill>
              <a:latin typeface="Agency FB" panose="020B0503020202020204" pitchFamily="34" charset="0"/>
            </a:endParaRPr>
          </a:p>
        </p:txBody>
      </p:sp>
      <p:grpSp>
        <p:nvGrpSpPr>
          <p:cNvPr id="44" name="Group 4"/>
          <p:cNvGrpSpPr>
            <a:grpSpLocks noChangeAspect="1"/>
          </p:cNvGrpSpPr>
          <p:nvPr/>
        </p:nvGrpSpPr>
        <p:grpSpPr bwMode="auto">
          <a:xfrm>
            <a:off x="2917605" y="1279579"/>
            <a:ext cx="319009" cy="373841"/>
            <a:chOff x="1776" y="1776"/>
            <a:chExt cx="64" cy="75"/>
          </a:xfrm>
          <a:solidFill>
            <a:srgbClr val="E87071"/>
          </a:solidFill>
          <a:effectLst>
            <a:reflection blurRad="6350" stA="52000" endA="300" endPos="35000" dir="5400000" sy="-100000" algn="bl" rotWithShape="0"/>
          </a:effectLst>
        </p:grpSpPr>
        <p:sp>
          <p:nvSpPr>
            <p:cNvPr id="45" name="淘宝网Chenying0907出品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46" name="淘宝网Chenying0907出品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47" name="淘宝网Chenying0907出品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48" name="淘宝网Chenying0907出品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nvGrpSpPr>
          <p:cNvPr id="49" name="Group 18"/>
          <p:cNvGrpSpPr>
            <a:grpSpLocks noChangeAspect="1"/>
          </p:cNvGrpSpPr>
          <p:nvPr/>
        </p:nvGrpSpPr>
        <p:grpSpPr bwMode="auto">
          <a:xfrm>
            <a:off x="2898920" y="2186439"/>
            <a:ext cx="356378" cy="332078"/>
            <a:chOff x="3802" y="2858"/>
            <a:chExt cx="616" cy="574"/>
          </a:xfrm>
          <a:solidFill>
            <a:srgbClr val="01ACBE"/>
          </a:solidFill>
          <a:effectLst>
            <a:reflection blurRad="6350" stA="52000" endA="300" endPos="35000" dir="5400000" sy="-100000" algn="bl" rotWithShape="0"/>
          </a:effectLst>
        </p:grpSpPr>
        <p:sp>
          <p:nvSpPr>
            <p:cNvPr id="50" name="淘宝网Chenying0907出品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51" name="淘宝网Chenying0907出品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52" name="淘宝网Chenying0907出品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53" name="淘宝网Chenying0907出品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54" name="淘宝网Chenying0907出品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nvGrpSpPr>
          <p:cNvPr id="55" name="Group 13"/>
          <p:cNvGrpSpPr>
            <a:grpSpLocks noChangeAspect="1"/>
          </p:cNvGrpSpPr>
          <p:nvPr/>
        </p:nvGrpSpPr>
        <p:grpSpPr bwMode="auto">
          <a:xfrm>
            <a:off x="2882599" y="2946384"/>
            <a:ext cx="389021" cy="393614"/>
            <a:chOff x="2426" y="2781"/>
            <a:chExt cx="593" cy="600"/>
          </a:xfrm>
          <a:solidFill>
            <a:srgbClr val="663A77"/>
          </a:solidFill>
          <a:effectLst>
            <a:reflection blurRad="6350" stA="52000" endA="300" endPos="35000" dir="5400000" sy="-100000" algn="bl" rotWithShape="0"/>
          </a:effectLst>
        </p:grpSpPr>
        <p:sp>
          <p:nvSpPr>
            <p:cNvPr id="56" name="淘宝网Chenying0907出品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57" name="淘宝网Chenying0907出品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nvGrpSpPr>
          <p:cNvPr id="58" name="淘宝网Chenying0907出品 57"/>
          <p:cNvGrpSpPr/>
          <p:nvPr/>
        </p:nvGrpSpPr>
        <p:grpSpPr>
          <a:xfrm>
            <a:off x="2893238" y="3829080"/>
            <a:ext cx="367742" cy="400178"/>
            <a:chOff x="4873620" y="1965325"/>
            <a:chExt cx="269882" cy="293688"/>
          </a:xfrm>
          <a:solidFill>
            <a:srgbClr val="FFB850"/>
          </a:solidFill>
          <a:effectLst>
            <a:reflection blurRad="6350" stA="52000" endA="300" endPos="35000" dir="5400000" sy="-100000" algn="bl" rotWithShape="0"/>
          </a:effectLst>
        </p:grpSpPr>
        <p:sp>
          <p:nvSpPr>
            <p:cNvPr id="59" name="淘宝网Chenying0907出品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60" name="淘宝网Chenying0907出品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61" name="淘宝网Chenying0907出品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62" name="淘宝网Chenying0907出品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grpSp>
        <p:nvGrpSpPr>
          <p:cNvPr id="63" name="淘宝网Chenying0907出品 62"/>
          <p:cNvGrpSpPr/>
          <p:nvPr/>
        </p:nvGrpSpPr>
        <p:grpSpPr>
          <a:xfrm>
            <a:off x="3356726" y="1192297"/>
            <a:ext cx="1542188" cy="592578"/>
            <a:chOff x="88244" y="2712799"/>
            <a:chExt cx="2055893" cy="789967"/>
          </a:xfrm>
        </p:grpSpPr>
        <p:sp>
          <p:nvSpPr>
            <p:cNvPr id="64" name="淘宝网Chenying0907出品 63"/>
            <p:cNvSpPr txBox="1"/>
            <p:nvPr/>
          </p:nvSpPr>
          <p:spPr>
            <a:xfrm>
              <a:off x="88244" y="2712799"/>
              <a:ext cx="1923123" cy="410298"/>
            </a:xfrm>
            <a:prstGeom prst="rect">
              <a:avLst/>
            </a:prstGeom>
            <a:noFill/>
          </p:spPr>
          <p:txBody>
            <a:bodyPr wrap="square" rtlCol="0">
              <a:spAutoFit/>
            </a:bodyPr>
            <a:lstStyle/>
            <a:p>
              <a:r>
                <a:rPr lang="zh-CN" altLang="en-US" sz="1400" dirty="0">
                  <a:solidFill>
                    <a:srgbClr val="E87071"/>
                  </a:solidFill>
                  <a:latin typeface="方正正纤黑简体" panose="02000000000000000000" pitchFamily="2" charset="-122"/>
                  <a:ea typeface="方正正纤黑简体" panose="02000000000000000000" pitchFamily="2" charset="-122"/>
                </a:rPr>
                <a:t>构思决策</a:t>
              </a:r>
            </a:p>
          </p:txBody>
        </p:sp>
        <p:sp>
          <p:nvSpPr>
            <p:cNvPr id="65" name="淘宝网Chenying0907出品 64"/>
            <p:cNvSpPr txBox="1"/>
            <p:nvPr/>
          </p:nvSpPr>
          <p:spPr>
            <a:xfrm>
              <a:off x="229377" y="3051439"/>
              <a:ext cx="1914760" cy="451327"/>
            </a:xfrm>
            <a:prstGeom prst="rect">
              <a:avLst/>
            </a:prstGeom>
            <a:noFill/>
          </p:spPr>
          <p:txBody>
            <a:bodyPr wrap="square" rtlCol="0">
              <a:spAutoFit/>
            </a:bodyPr>
            <a:lstStyle/>
            <a:p>
              <a:pPr algn="just"/>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66" name="淘宝网Chenying0907出品 65"/>
          <p:cNvGrpSpPr/>
          <p:nvPr/>
        </p:nvGrpSpPr>
        <p:grpSpPr>
          <a:xfrm>
            <a:off x="3586302" y="2045789"/>
            <a:ext cx="1694733" cy="590525"/>
            <a:chOff x="223455" y="2766059"/>
            <a:chExt cx="2259251" cy="787230"/>
          </a:xfrm>
        </p:grpSpPr>
        <p:sp>
          <p:nvSpPr>
            <p:cNvPr id="67" name="淘宝网Chenying0907出品 66"/>
            <p:cNvSpPr txBox="1"/>
            <p:nvPr/>
          </p:nvSpPr>
          <p:spPr>
            <a:xfrm>
              <a:off x="223455" y="2766059"/>
              <a:ext cx="1923123" cy="410298"/>
            </a:xfrm>
            <a:prstGeom prst="rect">
              <a:avLst/>
            </a:prstGeom>
            <a:noFill/>
          </p:spPr>
          <p:txBody>
            <a:bodyPr wrap="square" rtlCol="0">
              <a:spAutoFit/>
            </a:bodyPr>
            <a:lstStyle/>
            <a:p>
              <a:r>
                <a:rPr lang="zh-CN" altLang="en-US" sz="1400" dirty="0">
                  <a:solidFill>
                    <a:srgbClr val="01ACBE"/>
                  </a:solidFill>
                  <a:latin typeface="方正正纤黑简体" panose="02000000000000000000" pitchFamily="2" charset="-122"/>
                  <a:ea typeface="方正正纤黑简体" panose="02000000000000000000" pitchFamily="2" charset="-122"/>
                </a:rPr>
                <a:t>产品设计</a:t>
              </a:r>
            </a:p>
          </p:txBody>
        </p:sp>
        <p:sp>
          <p:nvSpPr>
            <p:cNvPr id="68" name="淘宝网Chenying0907出品 67"/>
            <p:cNvSpPr txBox="1"/>
            <p:nvPr/>
          </p:nvSpPr>
          <p:spPr>
            <a:xfrm>
              <a:off x="343726" y="3101962"/>
              <a:ext cx="2138980" cy="451327"/>
            </a:xfrm>
            <a:prstGeom prst="rect">
              <a:avLst/>
            </a:prstGeom>
            <a:noFill/>
          </p:spPr>
          <p:txBody>
            <a:bodyPr wrap="square" rtlCol="0">
              <a:spAutoFit/>
            </a:bodyPr>
            <a:lstStyle/>
            <a:p>
              <a:pPr algn="just"/>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76" name="淘宝网Chenying0907出品 75"/>
          <p:cNvGrpSpPr/>
          <p:nvPr/>
        </p:nvGrpSpPr>
        <p:grpSpPr>
          <a:xfrm>
            <a:off x="3311999" y="2881840"/>
            <a:ext cx="1615798" cy="604641"/>
            <a:chOff x="223455" y="2766059"/>
            <a:chExt cx="2154023" cy="806048"/>
          </a:xfrm>
        </p:grpSpPr>
        <p:sp>
          <p:nvSpPr>
            <p:cNvPr id="77" name="淘宝网Chenying0907出品 76"/>
            <p:cNvSpPr txBox="1"/>
            <p:nvPr/>
          </p:nvSpPr>
          <p:spPr>
            <a:xfrm>
              <a:off x="223455" y="2766059"/>
              <a:ext cx="1923123" cy="410298"/>
            </a:xfrm>
            <a:prstGeom prst="rect">
              <a:avLst/>
            </a:prstGeom>
            <a:noFill/>
          </p:spPr>
          <p:txBody>
            <a:bodyPr wrap="square" rtlCol="0">
              <a:spAutoFit/>
            </a:bodyPr>
            <a:lstStyle/>
            <a:p>
              <a:r>
                <a:rPr lang="zh-CN" altLang="en-US" sz="1400" dirty="0">
                  <a:solidFill>
                    <a:srgbClr val="663A77"/>
                  </a:solidFill>
                  <a:latin typeface="方正正纤黑简体" panose="02000000000000000000" pitchFamily="2" charset="-122"/>
                  <a:ea typeface="方正正纤黑简体" panose="02000000000000000000" pitchFamily="2" charset="-122"/>
                </a:rPr>
                <a:t>试制生产</a:t>
              </a:r>
            </a:p>
          </p:txBody>
        </p:sp>
        <p:sp>
          <p:nvSpPr>
            <p:cNvPr id="78" name="淘宝网Chenying0907出品 77"/>
            <p:cNvSpPr txBox="1"/>
            <p:nvPr/>
          </p:nvSpPr>
          <p:spPr>
            <a:xfrm>
              <a:off x="351733" y="3120780"/>
              <a:ext cx="2025745" cy="451327"/>
            </a:xfrm>
            <a:prstGeom prst="rect">
              <a:avLst/>
            </a:prstGeom>
            <a:noFill/>
          </p:spPr>
          <p:txBody>
            <a:bodyPr wrap="square" rtlCol="0">
              <a:spAutoFit/>
            </a:bodyPr>
            <a:lstStyle/>
            <a:p>
              <a:pPr algn="just"/>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79" name="淘宝网Chenying0907出品 78"/>
          <p:cNvGrpSpPr/>
          <p:nvPr/>
        </p:nvGrpSpPr>
        <p:grpSpPr>
          <a:xfrm>
            <a:off x="3586302" y="3699567"/>
            <a:ext cx="1694732" cy="606222"/>
            <a:chOff x="223455" y="2766059"/>
            <a:chExt cx="2259251" cy="808156"/>
          </a:xfrm>
        </p:grpSpPr>
        <p:sp>
          <p:nvSpPr>
            <p:cNvPr id="80" name="淘宝网Chenying0907出品 79"/>
            <p:cNvSpPr txBox="1"/>
            <p:nvPr/>
          </p:nvSpPr>
          <p:spPr>
            <a:xfrm>
              <a:off x="223455" y="2766059"/>
              <a:ext cx="1923123" cy="410298"/>
            </a:xfrm>
            <a:prstGeom prst="rect">
              <a:avLst/>
            </a:prstGeom>
            <a:noFill/>
          </p:spPr>
          <p:txBody>
            <a:bodyPr wrap="square" rtlCol="0">
              <a:spAutoFit/>
            </a:bodyPr>
            <a:lstStyle/>
            <a:p>
              <a:r>
                <a:rPr lang="zh-CN" altLang="en-US" sz="1400" dirty="0">
                  <a:solidFill>
                    <a:srgbClr val="FFB850"/>
                  </a:solidFill>
                  <a:latin typeface="方正正纤黑简体" panose="02000000000000000000" pitchFamily="2" charset="-122"/>
                  <a:ea typeface="方正正纤黑简体" panose="02000000000000000000" pitchFamily="2" charset="-122"/>
                </a:rPr>
                <a:t>试销服务</a:t>
              </a:r>
            </a:p>
          </p:txBody>
        </p:sp>
        <p:sp>
          <p:nvSpPr>
            <p:cNvPr id="81" name="淘宝网Chenying0907出品 80"/>
            <p:cNvSpPr txBox="1"/>
            <p:nvPr/>
          </p:nvSpPr>
          <p:spPr>
            <a:xfrm>
              <a:off x="374379" y="3122888"/>
              <a:ext cx="2108327" cy="451327"/>
            </a:xfrm>
            <a:prstGeom prst="rect">
              <a:avLst/>
            </a:prstGeom>
            <a:noFill/>
          </p:spPr>
          <p:txBody>
            <a:bodyPr wrap="square" rtlCol="0">
              <a:spAutoFit/>
            </a:bodyPr>
            <a:lstStyle/>
            <a:p>
              <a:pPr algn="just"/>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sp>
        <p:nvSpPr>
          <p:cNvPr id="69" name="淘宝网Chenying0907出品 3"/>
          <p:cNvSpPr>
            <a:spLocks noChangeArrowheads="1"/>
          </p:cNvSpPr>
          <p:nvPr/>
        </p:nvSpPr>
        <p:spPr bwMode="auto">
          <a:xfrm>
            <a:off x="3715549" y="334363"/>
            <a:ext cx="1687005"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产品开发计划</a:t>
            </a:r>
          </a:p>
        </p:txBody>
      </p:sp>
    </p:spTree>
    <p:extLst>
      <p:ext uri="{BB962C8B-B14F-4D97-AF65-F5344CB8AC3E}">
        <p14:creationId xmlns:p14="http://schemas.microsoft.com/office/powerpoint/2010/main" val="3185129157"/>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1000"/>
                                  </p:stCondLst>
                                  <p:childTnLst>
                                    <p:set>
                                      <p:cBhvr>
                                        <p:cTn id="12" dur="1" fill="hold">
                                          <p:stCondLst>
                                            <p:cond delay="0"/>
                                          </p:stCondLst>
                                        </p:cTn>
                                        <p:tgtEl>
                                          <p:spTgt spid="28"/>
                                        </p:tgtEl>
                                        <p:attrNameLst>
                                          <p:attrName>style.visibility</p:attrName>
                                        </p:attrNameLst>
                                      </p:cBhvr>
                                      <p:to>
                                        <p:strVal val="visible"/>
                                      </p:to>
                                    </p:set>
                                    <p:animEffect transition="in" filter="wipe(left)">
                                      <p:cBhvr>
                                        <p:cTn id="13" dur="500"/>
                                        <p:tgtEl>
                                          <p:spTgt spid="28"/>
                                        </p:tgtEl>
                                      </p:cBhvr>
                                    </p:animEffect>
                                  </p:childTnLst>
                                </p:cTn>
                              </p:par>
                              <p:par>
                                <p:cTn id="14" presetID="22" presetClass="entr" presetSubtype="8" fill="hold" grpId="0" nodeType="withEffect">
                                  <p:stCondLst>
                                    <p:cond delay="150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500"/>
                                        <p:tgtEl>
                                          <p:spTgt spid="49"/>
                                        </p:tgtEl>
                                      </p:cBhvr>
                                    </p:animEffect>
                                    <p:anim calcmode="lin" valueType="num">
                                      <p:cBhvr>
                                        <p:cTn id="21" dur="500" fill="hold"/>
                                        <p:tgtEl>
                                          <p:spTgt spid="49"/>
                                        </p:tgtEl>
                                        <p:attrNameLst>
                                          <p:attrName>ppt_x</p:attrName>
                                        </p:attrNameLst>
                                      </p:cBhvr>
                                      <p:tavLst>
                                        <p:tav tm="0">
                                          <p:val>
                                            <p:strVal val="#ppt_x"/>
                                          </p:val>
                                        </p:tav>
                                        <p:tav tm="100000">
                                          <p:val>
                                            <p:strVal val="#ppt_x"/>
                                          </p:val>
                                        </p:tav>
                                      </p:tavLst>
                                    </p:anim>
                                    <p:anim calcmode="lin" valueType="num">
                                      <p:cBhvr>
                                        <p:cTn id="22" dur="500" fill="hold"/>
                                        <p:tgtEl>
                                          <p:spTgt spid="49"/>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500"/>
                                        <p:tgtEl>
                                          <p:spTgt spid="55"/>
                                        </p:tgtEl>
                                      </p:cBhvr>
                                    </p:animEffect>
                                    <p:anim calcmode="lin" valueType="num">
                                      <p:cBhvr>
                                        <p:cTn id="26" dur="500" fill="hold"/>
                                        <p:tgtEl>
                                          <p:spTgt spid="55"/>
                                        </p:tgtEl>
                                        <p:attrNameLst>
                                          <p:attrName>ppt_x</p:attrName>
                                        </p:attrNameLst>
                                      </p:cBhvr>
                                      <p:tavLst>
                                        <p:tav tm="0">
                                          <p:val>
                                            <p:strVal val="#ppt_x"/>
                                          </p:val>
                                        </p:tav>
                                        <p:tav tm="100000">
                                          <p:val>
                                            <p:strVal val="#ppt_x"/>
                                          </p:val>
                                        </p:tav>
                                      </p:tavLst>
                                    </p:anim>
                                    <p:anim calcmode="lin" valueType="num">
                                      <p:cBhvr>
                                        <p:cTn id="27" dur="500" fill="hold"/>
                                        <p:tgtEl>
                                          <p:spTgt spid="55"/>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fade">
                                      <p:cBhvr>
                                        <p:cTn id="30" dur="500"/>
                                        <p:tgtEl>
                                          <p:spTgt spid="58"/>
                                        </p:tgtEl>
                                      </p:cBhvr>
                                    </p:animEffect>
                                    <p:anim calcmode="lin" valueType="num">
                                      <p:cBhvr>
                                        <p:cTn id="31" dur="500" fill="hold"/>
                                        <p:tgtEl>
                                          <p:spTgt spid="58"/>
                                        </p:tgtEl>
                                        <p:attrNameLst>
                                          <p:attrName>ppt_x</p:attrName>
                                        </p:attrNameLst>
                                      </p:cBhvr>
                                      <p:tavLst>
                                        <p:tav tm="0">
                                          <p:val>
                                            <p:strVal val="#ppt_x"/>
                                          </p:val>
                                        </p:tav>
                                        <p:tav tm="100000">
                                          <p:val>
                                            <p:strVal val="#ppt_x"/>
                                          </p:val>
                                        </p:tav>
                                      </p:tavLst>
                                    </p:anim>
                                    <p:anim calcmode="lin" valueType="num">
                                      <p:cBhvr>
                                        <p:cTn id="32" dur="500" fill="hold"/>
                                        <p:tgtEl>
                                          <p:spTgt spid="58"/>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anim calcmode="lin" valueType="num">
                                      <p:cBhvr>
                                        <p:cTn id="36" dur="500" fill="hold"/>
                                        <p:tgtEl>
                                          <p:spTgt spid="44"/>
                                        </p:tgtEl>
                                        <p:attrNameLst>
                                          <p:attrName>ppt_x</p:attrName>
                                        </p:attrNameLst>
                                      </p:cBhvr>
                                      <p:tavLst>
                                        <p:tav tm="0">
                                          <p:val>
                                            <p:strVal val="#ppt_x"/>
                                          </p:val>
                                        </p:tav>
                                        <p:tav tm="100000">
                                          <p:val>
                                            <p:strVal val="#ppt_x"/>
                                          </p:val>
                                        </p:tav>
                                      </p:tavLst>
                                    </p:anim>
                                    <p:anim calcmode="lin" valueType="num">
                                      <p:cBhvr>
                                        <p:cTn id="37" dur="500" fill="hold"/>
                                        <p:tgtEl>
                                          <p:spTgt spid="44"/>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p:cTn id="41" dur="500" fill="hold"/>
                                        <p:tgtEl>
                                          <p:spTgt spid="6"/>
                                        </p:tgtEl>
                                        <p:attrNameLst>
                                          <p:attrName>ppt_w</p:attrName>
                                        </p:attrNameLst>
                                      </p:cBhvr>
                                      <p:tavLst>
                                        <p:tav tm="0">
                                          <p:val>
                                            <p:fltVal val="0"/>
                                          </p:val>
                                        </p:tav>
                                        <p:tav tm="100000">
                                          <p:val>
                                            <p:strVal val="#ppt_w"/>
                                          </p:val>
                                        </p:tav>
                                      </p:tavLst>
                                    </p:anim>
                                    <p:anim calcmode="lin" valueType="num">
                                      <p:cBhvr>
                                        <p:cTn id="42" dur="500" fill="hold"/>
                                        <p:tgtEl>
                                          <p:spTgt spid="6"/>
                                        </p:tgtEl>
                                        <p:attrNameLst>
                                          <p:attrName>ppt_h</p:attrName>
                                        </p:attrNameLst>
                                      </p:cBhvr>
                                      <p:tavLst>
                                        <p:tav tm="0">
                                          <p:val>
                                            <p:fltVal val="0"/>
                                          </p:val>
                                        </p:tav>
                                        <p:tav tm="100000">
                                          <p:val>
                                            <p:strVal val="#ppt_h"/>
                                          </p:val>
                                        </p:tav>
                                      </p:tavLst>
                                    </p:anim>
                                    <p:animEffect transition="in" filter="fade">
                                      <p:cBhvr>
                                        <p:cTn id="43" dur="500"/>
                                        <p:tgtEl>
                                          <p:spTgt spid="6"/>
                                        </p:tgtEl>
                                      </p:cBhvr>
                                    </p:animEffect>
                                  </p:childTnLst>
                                </p:cTn>
                              </p:par>
                              <p:par>
                                <p:cTn id="44" presetID="53" presetClass="entr" presetSubtype="16" fill="hold" grpId="0" nodeType="withEffect">
                                  <p:stCondLst>
                                    <p:cond delay="25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animEffect transition="in" filter="fade">
                                      <p:cBhvr>
                                        <p:cTn id="53" dur="500"/>
                                        <p:tgtEl>
                                          <p:spTgt spid="16"/>
                                        </p:tgtEl>
                                      </p:cBhvr>
                                    </p:animEffect>
                                  </p:childTnLst>
                                </p:cTn>
                              </p:par>
                              <p:par>
                                <p:cTn id="54" presetID="53" presetClass="entr" presetSubtype="16" fill="hold" grpId="0" nodeType="withEffect">
                                  <p:stCondLst>
                                    <p:cond delay="75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par>
                                <p:cTn id="59" presetID="53" presetClass="entr" presetSubtype="16" fill="hold" grpId="0" nodeType="withEffect">
                                  <p:stCondLst>
                                    <p:cond delay="1000"/>
                                  </p:stCondLst>
                                  <p:childTnLst>
                                    <p:set>
                                      <p:cBhvr>
                                        <p:cTn id="60" dur="1" fill="hold">
                                          <p:stCondLst>
                                            <p:cond delay="0"/>
                                          </p:stCondLst>
                                        </p:cTn>
                                        <p:tgtEl>
                                          <p:spTgt spid="29"/>
                                        </p:tgtEl>
                                        <p:attrNameLst>
                                          <p:attrName>style.visibility</p:attrName>
                                        </p:attrNameLst>
                                      </p:cBhvr>
                                      <p:to>
                                        <p:strVal val="visible"/>
                                      </p:to>
                                    </p:set>
                                    <p:anim calcmode="lin" valueType="num">
                                      <p:cBhvr>
                                        <p:cTn id="61" dur="500" fill="hold"/>
                                        <p:tgtEl>
                                          <p:spTgt spid="29"/>
                                        </p:tgtEl>
                                        <p:attrNameLst>
                                          <p:attrName>ppt_w</p:attrName>
                                        </p:attrNameLst>
                                      </p:cBhvr>
                                      <p:tavLst>
                                        <p:tav tm="0">
                                          <p:val>
                                            <p:fltVal val="0"/>
                                          </p:val>
                                        </p:tav>
                                        <p:tav tm="100000">
                                          <p:val>
                                            <p:strVal val="#ppt_w"/>
                                          </p:val>
                                        </p:tav>
                                      </p:tavLst>
                                    </p:anim>
                                    <p:anim calcmode="lin" valueType="num">
                                      <p:cBhvr>
                                        <p:cTn id="62" dur="500" fill="hold"/>
                                        <p:tgtEl>
                                          <p:spTgt spid="29"/>
                                        </p:tgtEl>
                                        <p:attrNameLst>
                                          <p:attrName>ppt_h</p:attrName>
                                        </p:attrNameLst>
                                      </p:cBhvr>
                                      <p:tavLst>
                                        <p:tav tm="0">
                                          <p:val>
                                            <p:fltVal val="0"/>
                                          </p:val>
                                        </p:tav>
                                        <p:tav tm="100000">
                                          <p:val>
                                            <p:strVal val="#ppt_h"/>
                                          </p:val>
                                        </p:tav>
                                      </p:tavLst>
                                    </p:anim>
                                    <p:animEffect transition="in" filter="fade">
                                      <p:cBhvr>
                                        <p:cTn id="63" dur="500"/>
                                        <p:tgtEl>
                                          <p:spTgt spid="29"/>
                                        </p:tgtEl>
                                      </p:cBhvr>
                                    </p:animEffect>
                                  </p:childTnLst>
                                </p:cTn>
                              </p:par>
                              <p:par>
                                <p:cTn id="64" presetID="53" presetClass="entr" presetSubtype="16" fill="hold" grpId="0" nodeType="withEffect">
                                  <p:stCondLst>
                                    <p:cond delay="125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par>
                                <p:cTn id="69" presetID="53" presetClass="entr" presetSubtype="16" fill="hold" grpId="0" nodeType="withEffect">
                                  <p:stCondLst>
                                    <p:cond delay="1500"/>
                                  </p:stCondLst>
                                  <p:childTnLst>
                                    <p:set>
                                      <p:cBhvr>
                                        <p:cTn id="70" dur="1" fill="hold">
                                          <p:stCondLst>
                                            <p:cond delay="0"/>
                                          </p:stCondLst>
                                        </p:cTn>
                                        <p:tgtEl>
                                          <p:spTgt spid="38"/>
                                        </p:tgtEl>
                                        <p:attrNameLst>
                                          <p:attrName>style.visibility</p:attrName>
                                        </p:attrNameLst>
                                      </p:cBhvr>
                                      <p:to>
                                        <p:strVal val="visible"/>
                                      </p:to>
                                    </p:set>
                                    <p:anim calcmode="lin" valueType="num">
                                      <p:cBhvr>
                                        <p:cTn id="71" dur="500" fill="hold"/>
                                        <p:tgtEl>
                                          <p:spTgt spid="38"/>
                                        </p:tgtEl>
                                        <p:attrNameLst>
                                          <p:attrName>ppt_w</p:attrName>
                                        </p:attrNameLst>
                                      </p:cBhvr>
                                      <p:tavLst>
                                        <p:tav tm="0">
                                          <p:val>
                                            <p:fltVal val="0"/>
                                          </p:val>
                                        </p:tav>
                                        <p:tav tm="100000">
                                          <p:val>
                                            <p:strVal val="#ppt_w"/>
                                          </p:val>
                                        </p:tav>
                                      </p:tavLst>
                                    </p:anim>
                                    <p:anim calcmode="lin" valueType="num">
                                      <p:cBhvr>
                                        <p:cTn id="72" dur="500" fill="hold"/>
                                        <p:tgtEl>
                                          <p:spTgt spid="38"/>
                                        </p:tgtEl>
                                        <p:attrNameLst>
                                          <p:attrName>ppt_h</p:attrName>
                                        </p:attrNameLst>
                                      </p:cBhvr>
                                      <p:tavLst>
                                        <p:tav tm="0">
                                          <p:val>
                                            <p:fltVal val="0"/>
                                          </p:val>
                                        </p:tav>
                                        <p:tav tm="100000">
                                          <p:val>
                                            <p:strVal val="#ppt_h"/>
                                          </p:val>
                                        </p:tav>
                                      </p:tavLst>
                                    </p:anim>
                                    <p:animEffect transition="in" filter="fade">
                                      <p:cBhvr>
                                        <p:cTn id="73" dur="500"/>
                                        <p:tgtEl>
                                          <p:spTgt spid="38"/>
                                        </p:tgtEl>
                                      </p:cBhvr>
                                    </p:animEffect>
                                  </p:childTnLst>
                                </p:cTn>
                              </p:par>
                              <p:par>
                                <p:cTn id="74" presetID="53" presetClass="entr" presetSubtype="16" fill="hold" grpId="0" nodeType="withEffect">
                                  <p:stCondLst>
                                    <p:cond delay="1750"/>
                                  </p:stCondLst>
                                  <p:childTnLst>
                                    <p:set>
                                      <p:cBhvr>
                                        <p:cTn id="75" dur="1" fill="hold">
                                          <p:stCondLst>
                                            <p:cond delay="0"/>
                                          </p:stCondLst>
                                        </p:cTn>
                                        <p:tgtEl>
                                          <p:spTgt spid="39"/>
                                        </p:tgtEl>
                                        <p:attrNameLst>
                                          <p:attrName>style.visibility</p:attrName>
                                        </p:attrNameLst>
                                      </p:cBhvr>
                                      <p:to>
                                        <p:strVal val="visible"/>
                                      </p:to>
                                    </p:set>
                                    <p:anim calcmode="lin" valueType="num">
                                      <p:cBhvr>
                                        <p:cTn id="76" dur="500" fill="hold"/>
                                        <p:tgtEl>
                                          <p:spTgt spid="39"/>
                                        </p:tgtEl>
                                        <p:attrNameLst>
                                          <p:attrName>ppt_w</p:attrName>
                                        </p:attrNameLst>
                                      </p:cBhvr>
                                      <p:tavLst>
                                        <p:tav tm="0">
                                          <p:val>
                                            <p:fltVal val="0"/>
                                          </p:val>
                                        </p:tav>
                                        <p:tav tm="100000">
                                          <p:val>
                                            <p:strVal val="#ppt_w"/>
                                          </p:val>
                                        </p:tav>
                                      </p:tavLst>
                                    </p:anim>
                                    <p:anim calcmode="lin" valueType="num">
                                      <p:cBhvr>
                                        <p:cTn id="77" dur="500" fill="hold"/>
                                        <p:tgtEl>
                                          <p:spTgt spid="39"/>
                                        </p:tgtEl>
                                        <p:attrNameLst>
                                          <p:attrName>ppt_h</p:attrName>
                                        </p:attrNameLst>
                                      </p:cBhvr>
                                      <p:tavLst>
                                        <p:tav tm="0">
                                          <p:val>
                                            <p:fltVal val="0"/>
                                          </p:val>
                                        </p:tav>
                                        <p:tav tm="100000">
                                          <p:val>
                                            <p:strVal val="#ppt_h"/>
                                          </p:val>
                                        </p:tav>
                                      </p:tavLst>
                                    </p:anim>
                                    <p:animEffect transition="in" filter="fade">
                                      <p:cBhvr>
                                        <p:cTn id="78" dur="500"/>
                                        <p:tgtEl>
                                          <p:spTgt spid="39"/>
                                        </p:tgtEl>
                                      </p:cBhvr>
                                    </p:animEffect>
                                  </p:childTnLst>
                                </p:cTn>
                              </p:par>
                            </p:childTnLst>
                          </p:cTn>
                        </p:par>
                        <p:par>
                          <p:cTn id="79" fill="hold">
                            <p:stCondLst>
                              <p:cond delay="4750"/>
                            </p:stCondLst>
                            <p:childTnLst>
                              <p:par>
                                <p:cTn id="80" presetID="22" presetClass="entr" presetSubtype="8" fill="hold" nodeType="afterEffect">
                                  <p:stCondLst>
                                    <p:cond delay="0"/>
                                  </p:stCondLst>
                                  <p:childTnLst>
                                    <p:set>
                                      <p:cBhvr>
                                        <p:cTn id="81" dur="1" fill="hold">
                                          <p:stCondLst>
                                            <p:cond delay="0"/>
                                          </p:stCondLst>
                                        </p:cTn>
                                        <p:tgtEl>
                                          <p:spTgt spid="63"/>
                                        </p:tgtEl>
                                        <p:attrNameLst>
                                          <p:attrName>style.visibility</p:attrName>
                                        </p:attrNameLst>
                                      </p:cBhvr>
                                      <p:to>
                                        <p:strVal val="visible"/>
                                      </p:to>
                                    </p:set>
                                    <p:animEffect transition="in" filter="wipe(left)">
                                      <p:cBhvr>
                                        <p:cTn id="82" dur="500"/>
                                        <p:tgtEl>
                                          <p:spTgt spid="63"/>
                                        </p:tgtEl>
                                      </p:cBhvr>
                                    </p:animEffect>
                                  </p:childTnLst>
                                </p:cTn>
                              </p:par>
                            </p:childTnLst>
                          </p:cTn>
                        </p:par>
                        <p:par>
                          <p:cTn id="83" fill="hold">
                            <p:stCondLst>
                              <p:cond delay="5250"/>
                            </p:stCondLst>
                            <p:childTnLst>
                              <p:par>
                                <p:cTn id="84" presetID="22" presetClass="entr" presetSubtype="8" fill="hold" nodeType="afterEffect">
                                  <p:stCondLst>
                                    <p:cond delay="0"/>
                                  </p:stCondLst>
                                  <p:childTnLst>
                                    <p:set>
                                      <p:cBhvr>
                                        <p:cTn id="85" dur="1" fill="hold">
                                          <p:stCondLst>
                                            <p:cond delay="0"/>
                                          </p:stCondLst>
                                        </p:cTn>
                                        <p:tgtEl>
                                          <p:spTgt spid="66"/>
                                        </p:tgtEl>
                                        <p:attrNameLst>
                                          <p:attrName>style.visibility</p:attrName>
                                        </p:attrNameLst>
                                      </p:cBhvr>
                                      <p:to>
                                        <p:strVal val="visible"/>
                                      </p:to>
                                    </p:set>
                                    <p:animEffect transition="in" filter="wipe(left)">
                                      <p:cBhvr>
                                        <p:cTn id="86" dur="500"/>
                                        <p:tgtEl>
                                          <p:spTgt spid="66"/>
                                        </p:tgtEl>
                                      </p:cBhvr>
                                    </p:animEffect>
                                  </p:childTnLst>
                                </p:cTn>
                              </p:par>
                            </p:childTnLst>
                          </p:cTn>
                        </p:par>
                        <p:par>
                          <p:cTn id="87" fill="hold">
                            <p:stCondLst>
                              <p:cond delay="5750"/>
                            </p:stCondLst>
                            <p:childTnLst>
                              <p:par>
                                <p:cTn id="88" presetID="22" presetClass="entr" presetSubtype="8" fill="hold" nodeType="afterEffect">
                                  <p:stCondLst>
                                    <p:cond delay="0"/>
                                  </p:stCondLst>
                                  <p:childTnLst>
                                    <p:set>
                                      <p:cBhvr>
                                        <p:cTn id="89" dur="1" fill="hold">
                                          <p:stCondLst>
                                            <p:cond delay="0"/>
                                          </p:stCondLst>
                                        </p:cTn>
                                        <p:tgtEl>
                                          <p:spTgt spid="76"/>
                                        </p:tgtEl>
                                        <p:attrNameLst>
                                          <p:attrName>style.visibility</p:attrName>
                                        </p:attrNameLst>
                                      </p:cBhvr>
                                      <p:to>
                                        <p:strVal val="visible"/>
                                      </p:to>
                                    </p:set>
                                    <p:animEffect transition="in" filter="wipe(left)">
                                      <p:cBhvr>
                                        <p:cTn id="90" dur="500"/>
                                        <p:tgtEl>
                                          <p:spTgt spid="76"/>
                                        </p:tgtEl>
                                      </p:cBhvr>
                                    </p:animEffect>
                                  </p:childTnLst>
                                </p:cTn>
                              </p:par>
                            </p:childTnLst>
                          </p:cTn>
                        </p:par>
                        <p:par>
                          <p:cTn id="91" fill="hold">
                            <p:stCondLst>
                              <p:cond delay="6250"/>
                            </p:stCondLst>
                            <p:childTnLst>
                              <p:par>
                                <p:cTn id="92" presetID="22" presetClass="entr" presetSubtype="8" fill="hold" nodeType="afterEffect">
                                  <p:stCondLst>
                                    <p:cond delay="0"/>
                                  </p:stCondLst>
                                  <p:childTnLst>
                                    <p:set>
                                      <p:cBhvr>
                                        <p:cTn id="93" dur="1" fill="hold">
                                          <p:stCondLst>
                                            <p:cond delay="0"/>
                                          </p:stCondLst>
                                        </p:cTn>
                                        <p:tgtEl>
                                          <p:spTgt spid="79"/>
                                        </p:tgtEl>
                                        <p:attrNameLst>
                                          <p:attrName>style.visibility</p:attrName>
                                        </p:attrNameLst>
                                      </p:cBhvr>
                                      <p:to>
                                        <p:strVal val="visible"/>
                                      </p:to>
                                    </p:set>
                                    <p:animEffect transition="in" filter="wipe(left)">
                                      <p:cBhvr>
                                        <p:cTn id="94"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p:bldP spid="15" grpId="0" animBg="1"/>
      <p:bldP spid="16" grpId="0" animBg="1"/>
      <p:bldP spid="17" grpId="0"/>
      <p:bldP spid="5" grpId="0" animBg="1"/>
      <p:bldP spid="6" grpId="0" animBg="1"/>
      <p:bldP spid="12" grpId="0"/>
      <p:bldP spid="28" grpId="0" animBg="1"/>
      <p:bldP spid="29" grpId="0" animBg="1"/>
      <p:bldP spid="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淘宝网Chenying0907出品 14"/>
          <p:cNvSpPr>
            <a:spLocks noChangeArrowheads="1"/>
          </p:cNvSpPr>
          <p:nvPr/>
        </p:nvSpPr>
        <p:spPr bwMode="auto">
          <a:xfrm rot="-8100000">
            <a:off x="2744174" y="2174409"/>
            <a:ext cx="919851" cy="1526370"/>
          </a:xfrm>
          <a:custGeom>
            <a:avLst/>
            <a:gdLst>
              <a:gd name="T0" fmla="*/ 2147483647 w 486"/>
              <a:gd name="T1" fmla="*/ 0 h 799"/>
              <a:gd name="T2" fmla="*/ 2147483647 w 486"/>
              <a:gd name="T3" fmla="*/ 2147483647 h 799"/>
              <a:gd name="T4" fmla="*/ 2147483647 w 486"/>
              <a:gd name="T5" fmla="*/ 2147483647 h 799"/>
              <a:gd name="T6" fmla="*/ 2147483647 w 486"/>
              <a:gd name="T7" fmla="*/ 2147483647 h 799"/>
              <a:gd name="T8" fmla="*/ 2147483647 w 486"/>
              <a:gd name="T9" fmla="*/ 2147483647 h 799"/>
              <a:gd name="T10" fmla="*/ 2147483647 w 486"/>
              <a:gd name="T11" fmla="*/ 2147483647 h 799"/>
              <a:gd name="T12" fmla="*/ 2147483647 w 486"/>
              <a:gd name="T13" fmla="*/ 2147483647 h 799"/>
              <a:gd name="T14" fmla="*/ 2147483647 w 486"/>
              <a:gd name="T15" fmla="*/ 2147483647 h 799"/>
              <a:gd name="T16" fmla="*/ 2147483647 w 486"/>
              <a:gd name="T17" fmla="*/ 2147483647 h 799"/>
              <a:gd name="T18" fmla="*/ 2147483647 w 486"/>
              <a:gd name="T19" fmla="*/ 2147483647 h 799"/>
              <a:gd name="T20" fmla="*/ 2147483647 w 486"/>
              <a:gd name="T21" fmla="*/ 2147483647 h 799"/>
              <a:gd name="T22" fmla="*/ 2147483647 w 486"/>
              <a:gd name="T23" fmla="*/ 2147483647 h 799"/>
              <a:gd name="T24" fmla="*/ 2147483647 w 486"/>
              <a:gd name="T25" fmla="*/ 2147483647 h 799"/>
              <a:gd name="T26" fmla="*/ 2147483647 w 486"/>
              <a:gd name="T27" fmla="*/ 2147483647 h 799"/>
              <a:gd name="T28" fmla="*/ 2147483647 w 486"/>
              <a:gd name="T29" fmla="*/ 2147483647 h 799"/>
              <a:gd name="T30" fmla="*/ 2147483647 w 486"/>
              <a:gd name="T31" fmla="*/ 2147483647 h 799"/>
              <a:gd name="T32" fmla="*/ 2147483647 w 486"/>
              <a:gd name="T33" fmla="*/ 2147483647 h 799"/>
              <a:gd name="T34" fmla="*/ 2147483647 w 486"/>
              <a:gd name="T35" fmla="*/ 2147483647 h 799"/>
              <a:gd name="T36" fmla="*/ 2147483647 w 486"/>
              <a:gd name="T37" fmla="*/ 2147483647 h 799"/>
              <a:gd name="T38" fmla="*/ 2147483647 w 486"/>
              <a:gd name="T39" fmla="*/ 2147483647 h 799"/>
              <a:gd name="T40" fmla="*/ 2147483647 w 486"/>
              <a:gd name="T41" fmla="*/ 2147483647 h 799"/>
              <a:gd name="T42" fmla="*/ 2147483647 w 486"/>
              <a:gd name="T43" fmla="*/ 2147483647 h 799"/>
              <a:gd name="T44" fmla="*/ 2147483647 w 486"/>
              <a:gd name="T45" fmla="*/ 2147483647 h 799"/>
              <a:gd name="T46" fmla="*/ 2147483647 w 486"/>
              <a:gd name="T47" fmla="*/ 2147483647 h 799"/>
              <a:gd name="T48" fmla="*/ 2147483647 w 486"/>
              <a:gd name="T49" fmla="*/ 2147483647 h 799"/>
              <a:gd name="T50" fmla="*/ 2147483647 w 486"/>
              <a:gd name="T51" fmla="*/ 2147483647 h 799"/>
              <a:gd name="T52" fmla="*/ 2147483647 w 486"/>
              <a:gd name="T53" fmla="*/ 2147483647 h 799"/>
              <a:gd name="T54" fmla="*/ 2147483647 w 486"/>
              <a:gd name="T55" fmla="*/ 2147483647 h 799"/>
              <a:gd name="T56" fmla="*/ 2147483647 w 486"/>
              <a:gd name="T57" fmla="*/ 2147483647 h 799"/>
              <a:gd name="T58" fmla="*/ 2147483647 w 486"/>
              <a:gd name="T59" fmla="*/ 2147483647 h 799"/>
              <a:gd name="T60" fmla="*/ 2147483647 w 486"/>
              <a:gd name="T61" fmla="*/ 2147483647 h 799"/>
              <a:gd name="T62" fmla="*/ 2147483647 w 486"/>
              <a:gd name="T63" fmla="*/ 2147483647 h 799"/>
              <a:gd name="T64" fmla="*/ 2147483647 w 486"/>
              <a:gd name="T65" fmla="*/ 2147483647 h 799"/>
              <a:gd name="T66" fmla="*/ 2147483647 w 486"/>
              <a:gd name="T67" fmla="*/ 2147483647 h 799"/>
              <a:gd name="T68" fmla="*/ 0 w 486"/>
              <a:gd name="T69" fmla="*/ 2147483647 h 799"/>
              <a:gd name="T70" fmla="*/ 2147483647 w 486"/>
              <a:gd name="T71" fmla="*/ 2147483647 h 799"/>
              <a:gd name="T72" fmla="*/ 2147483647 w 486"/>
              <a:gd name="T73" fmla="*/ 2147483647 h 799"/>
              <a:gd name="T74" fmla="*/ 2147483647 w 486"/>
              <a:gd name="T75" fmla="*/ 2147483647 h 799"/>
              <a:gd name="T76" fmla="*/ 2147483647 w 486"/>
              <a:gd name="T77" fmla="*/ 2147483647 h 799"/>
              <a:gd name="T78" fmla="*/ 2147483647 w 486"/>
              <a:gd name="T79" fmla="*/ 2147483647 h 799"/>
              <a:gd name="T80" fmla="*/ 2147483647 w 486"/>
              <a:gd name="T81" fmla="*/ 2147483647 h 799"/>
              <a:gd name="T82" fmla="*/ 2147483647 w 486"/>
              <a:gd name="T83" fmla="*/ 2147483647 h 799"/>
              <a:gd name="T84" fmla="*/ 2147483647 w 486"/>
              <a:gd name="T85" fmla="*/ 2147483647 h 799"/>
              <a:gd name="T86" fmla="*/ 2147483647 w 486"/>
              <a:gd name="T87" fmla="*/ 2147483647 h 799"/>
              <a:gd name="T88" fmla="*/ 2147483647 w 486"/>
              <a:gd name="T89" fmla="*/ 2147483647 h 799"/>
              <a:gd name="T90" fmla="*/ 2147483647 w 486"/>
              <a:gd name="T91" fmla="*/ 2147483647 h 799"/>
              <a:gd name="T92" fmla="*/ 2147483647 w 486"/>
              <a:gd name="T93" fmla="*/ 2147483647 h 799"/>
              <a:gd name="T94" fmla="*/ 2147483647 w 486"/>
              <a:gd name="T95" fmla="*/ 0 h 79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86"/>
              <a:gd name="T145" fmla="*/ 0 h 799"/>
              <a:gd name="T146" fmla="*/ 486 w 486"/>
              <a:gd name="T147" fmla="*/ 799 h 79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chemeClr val="tx1">
              <a:lumMod val="50000"/>
              <a:lumOff val="50000"/>
            </a:schemeClr>
          </a:solidFill>
          <a:ln>
            <a:noFill/>
          </a:ln>
          <a:extLst/>
        </p:spPr>
        <p:txBody>
          <a:bodyPr lIns="98201" tIns="49100" rIns="98201" bIns="49100"/>
          <a:lstStyle/>
          <a:p>
            <a:endParaRPr lang="zh-CN" altLang="en-US"/>
          </a:p>
        </p:txBody>
      </p:sp>
      <p:sp>
        <p:nvSpPr>
          <p:cNvPr id="19459" name="淘宝网Chenying0907出品 6"/>
          <p:cNvSpPr>
            <a:spLocks noChangeArrowheads="1"/>
          </p:cNvSpPr>
          <p:nvPr/>
        </p:nvSpPr>
        <p:spPr bwMode="auto">
          <a:xfrm>
            <a:off x="-22681" y="2001733"/>
            <a:ext cx="9396342" cy="2462177"/>
          </a:xfrm>
          <a:custGeom>
            <a:avLst/>
            <a:gdLst>
              <a:gd name="T0" fmla="*/ 2147483647 w 4902"/>
              <a:gd name="T1" fmla="*/ 2147483647 h 1301"/>
              <a:gd name="T2" fmla="*/ 2147483647 w 4902"/>
              <a:gd name="T3" fmla="*/ 2147483647 h 1301"/>
              <a:gd name="T4" fmla="*/ 2147483647 w 4902"/>
              <a:gd name="T5" fmla="*/ 2147483647 h 1301"/>
              <a:gd name="T6" fmla="*/ 2147483647 w 4902"/>
              <a:gd name="T7" fmla="*/ 2147483647 h 1301"/>
              <a:gd name="T8" fmla="*/ 2147483647 w 4902"/>
              <a:gd name="T9" fmla="*/ 2147483647 h 1301"/>
              <a:gd name="T10" fmla="*/ 2147483647 w 4902"/>
              <a:gd name="T11" fmla="*/ 2147483647 h 1301"/>
              <a:gd name="T12" fmla="*/ 2147483647 w 4902"/>
              <a:gd name="T13" fmla="*/ 2147483647 h 1301"/>
              <a:gd name="T14" fmla="*/ 2147483647 w 4902"/>
              <a:gd name="T15" fmla="*/ 2147483647 h 1301"/>
              <a:gd name="T16" fmla="*/ 2147483647 w 4902"/>
              <a:gd name="T17" fmla="*/ 2147483647 h 1301"/>
              <a:gd name="T18" fmla="*/ 2147483647 w 4902"/>
              <a:gd name="T19" fmla="*/ 2147483647 h 1301"/>
              <a:gd name="T20" fmla="*/ 2147483647 w 4902"/>
              <a:gd name="T21" fmla="*/ 2147483647 h 1301"/>
              <a:gd name="T22" fmla="*/ 2147483647 w 4902"/>
              <a:gd name="T23" fmla="*/ 2147483647 h 1301"/>
              <a:gd name="T24" fmla="*/ 2147483647 w 4902"/>
              <a:gd name="T25" fmla="*/ 2147483647 h 1301"/>
              <a:gd name="T26" fmla="*/ 2147483647 w 4902"/>
              <a:gd name="T27" fmla="*/ 2147483647 h 1301"/>
              <a:gd name="T28" fmla="*/ 2147483647 w 4902"/>
              <a:gd name="T29" fmla="*/ 2147483647 h 1301"/>
              <a:gd name="T30" fmla="*/ 2147483647 w 4902"/>
              <a:gd name="T31" fmla="*/ 2147483647 h 1301"/>
              <a:gd name="T32" fmla="*/ 2147483647 w 4902"/>
              <a:gd name="T33" fmla="*/ 2147483647 h 1301"/>
              <a:gd name="T34" fmla="*/ 2147483647 w 4902"/>
              <a:gd name="T35" fmla="*/ 2147483647 h 1301"/>
              <a:gd name="T36" fmla="*/ 2147483647 w 4902"/>
              <a:gd name="T37" fmla="*/ 2147483647 h 1301"/>
              <a:gd name="T38" fmla="*/ 2147483647 w 4902"/>
              <a:gd name="T39" fmla="*/ 2147483647 h 1301"/>
              <a:gd name="T40" fmla="*/ 2147483647 w 4902"/>
              <a:gd name="T41" fmla="*/ 2147483647 h 1301"/>
              <a:gd name="T42" fmla="*/ 2147483647 w 4902"/>
              <a:gd name="T43" fmla="*/ 2147483647 h 1301"/>
              <a:gd name="T44" fmla="*/ 2147483647 w 4902"/>
              <a:gd name="T45" fmla="*/ 2147483647 h 1301"/>
              <a:gd name="T46" fmla="*/ 2147483647 w 4902"/>
              <a:gd name="T47" fmla="*/ 2147483647 h 1301"/>
              <a:gd name="T48" fmla="*/ 2147483647 w 4902"/>
              <a:gd name="T49" fmla="*/ 2147483647 h 1301"/>
              <a:gd name="T50" fmla="*/ 2147483647 w 4902"/>
              <a:gd name="T51" fmla="*/ 2147483647 h 1301"/>
              <a:gd name="T52" fmla="*/ 2147483647 w 4902"/>
              <a:gd name="T53" fmla="*/ 2147483647 h 1301"/>
              <a:gd name="T54" fmla="*/ 0 w 4902"/>
              <a:gd name="T55" fmla="*/ 2147483647 h 1301"/>
              <a:gd name="T56" fmla="*/ 2147483647 w 4902"/>
              <a:gd name="T57" fmla="*/ 2147483647 h 1301"/>
              <a:gd name="T58" fmla="*/ 2147483647 w 4902"/>
              <a:gd name="T59" fmla="*/ 2147483647 h 1301"/>
              <a:gd name="T60" fmla="*/ 2147483647 w 4902"/>
              <a:gd name="T61" fmla="*/ 2147483647 h 1301"/>
              <a:gd name="T62" fmla="*/ 2147483647 w 4902"/>
              <a:gd name="T63" fmla="*/ 2147483647 h 1301"/>
              <a:gd name="T64" fmla="*/ 2147483647 w 4902"/>
              <a:gd name="T65" fmla="*/ 2147483647 h 1301"/>
              <a:gd name="T66" fmla="*/ 2147483647 w 4902"/>
              <a:gd name="T67" fmla="*/ 2147483647 h 1301"/>
              <a:gd name="T68" fmla="*/ 2147483647 w 4902"/>
              <a:gd name="T69" fmla="*/ 2147483647 h 1301"/>
              <a:gd name="T70" fmla="*/ 2147483647 w 4902"/>
              <a:gd name="T71" fmla="*/ 2147483647 h 1301"/>
              <a:gd name="T72" fmla="*/ 2147483647 w 4902"/>
              <a:gd name="T73" fmla="*/ 2147483647 h 1301"/>
              <a:gd name="T74" fmla="*/ 2147483647 w 4902"/>
              <a:gd name="T75" fmla="*/ 2147483647 h 1301"/>
              <a:gd name="T76" fmla="*/ 2147483647 w 4902"/>
              <a:gd name="T77" fmla="*/ 2147483647 h 1301"/>
              <a:gd name="T78" fmla="*/ 2147483647 w 4902"/>
              <a:gd name="T79" fmla="*/ 2147483647 h 1301"/>
              <a:gd name="T80" fmla="*/ 2147483647 w 4902"/>
              <a:gd name="T81" fmla="*/ 2147483647 h 1301"/>
              <a:gd name="T82" fmla="*/ 2147483647 w 4902"/>
              <a:gd name="T83" fmla="*/ 2147483647 h 1301"/>
              <a:gd name="T84" fmla="*/ 2147483647 w 4902"/>
              <a:gd name="T85" fmla="*/ 2147483647 h 1301"/>
              <a:gd name="T86" fmla="*/ 2147483647 w 4902"/>
              <a:gd name="T87" fmla="*/ 2147483647 h 1301"/>
              <a:gd name="T88" fmla="*/ 2147483647 w 4902"/>
              <a:gd name="T89" fmla="*/ 2147483647 h 1301"/>
              <a:gd name="T90" fmla="*/ 2147483647 w 4902"/>
              <a:gd name="T91" fmla="*/ 2147483647 h 1301"/>
              <a:gd name="T92" fmla="*/ 2147483647 w 4902"/>
              <a:gd name="T93" fmla="*/ 2147483647 h 1301"/>
              <a:gd name="T94" fmla="*/ 2147483647 w 4902"/>
              <a:gd name="T95" fmla="*/ 2147483647 h 1301"/>
              <a:gd name="T96" fmla="*/ 2147483647 w 4902"/>
              <a:gd name="T97" fmla="*/ 2147483647 h 1301"/>
              <a:gd name="T98" fmla="*/ 2147483647 w 4902"/>
              <a:gd name="T99" fmla="*/ 0 h 130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02"/>
              <a:gd name="T151" fmla="*/ 0 h 1301"/>
              <a:gd name="T152" fmla="*/ 4902 w 4902"/>
              <a:gd name="T153" fmla="*/ 1301 h 130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chemeClr val="tx1">
              <a:lumMod val="50000"/>
              <a:lumOff val="50000"/>
            </a:schemeClr>
          </a:solidFill>
          <a:ln>
            <a:noFill/>
          </a:ln>
          <a:extLst/>
        </p:spPr>
        <p:txBody>
          <a:bodyPr lIns="98201" tIns="49100" rIns="98201" bIns="49100"/>
          <a:lstStyle/>
          <a:p>
            <a:endParaRPr lang="zh-CN" altLang="en-US"/>
          </a:p>
        </p:txBody>
      </p:sp>
      <p:sp>
        <p:nvSpPr>
          <p:cNvPr id="19460" name="淘宝网Chenying0907出品 13"/>
          <p:cNvSpPr>
            <a:spLocks noChangeArrowheads="1"/>
          </p:cNvSpPr>
          <p:nvPr/>
        </p:nvSpPr>
        <p:spPr bwMode="auto">
          <a:xfrm>
            <a:off x="5548089" y="3085393"/>
            <a:ext cx="1362135" cy="345259"/>
          </a:xfrm>
          <a:custGeom>
            <a:avLst/>
            <a:gdLst>
              <a:gd name="T0" fmla="*/ 2147483647 w 962"/>
              <a:gd name="T1" fmla="*/ 0 h 183"/>
              <a:gd name="T2" fmla="*/ 2147483647 w 962"/>
              <a:gd name="T3" fmla="*/ 2147483647 h 183"/>
              <a:gd name="T4" fmla="*/ 2147483647 w 962"/>
              <a:gd name="T5" fmla="*/ 2147483647 h 183"/>
              <a:gd name="T6" fmla="*/ 2147483647 w 962"/>
              <a:gd name="T7" fmla="*/ 2147483647 h 183"/>
              <a:gd name="T8" fmla="*/ 2147483647 w 962"/>
              <a:gd name="T9" fmla="*/ 2147483647 h 183"/>
              <a:gd name="T10" fmla="*/ 2147483647 w 962"/>
              <a:gd name="T11" fmla="*/ 2147483647 h 183"/>
              <a:gd name="T12" fmla="*/ 2147483647 w 962"/>
              <a:gd name="T13" fmla="*/ 2147483647 h 183"/>
              <a:gd name="T14" fmla="*/ 2147483647 w 962"/>
              <a:gd name="T15" fmla="*/ 2147483647 h 183"/>
              <a:gd name="T16" fmla="*/ 2147483647 w 962"/>
              <a:gd name="T17" fmla="*/ 2147483647 h 183"/>
              <a:gd name="T18" fmla="*/ 2147483647 w 962"/>
              <a:gd name="T19" fmla="*/ 2147483647 h 183"/>
              <a:gd name="T20" fmla="*/ 2147483647 w 962"/>
              <a:gd name="T21" fmla="*/ 2147483647 h 183"/>
              <a:gd name="T22" fmla="*/ 2147483647 w 962"/>
              <a:gd name="T23" fmla="*/ 2147483647 h 183"/>
              <a:gd name="T24" fmla="*/ 2147483647 w 962"/>
              <a:gd name="T25" fmla="*/ 2147483647 h 183"/>
              <a:gd name="T26" fmla="*/ 2147483647 w 962"/>
              <a:gd name="T27" fmla="*/ 2147483647 h 183"/>
              <a:gd name="T28" fmla="*/ 2147483647 w 962"/>
              <a:gd name="T29" fmla="*/ 2147483647 h 183"/>
              <a:gd name="T30" fmla="*/ 2147483647 w 962"/>
              <a:gd name="T31" fmla="*/ 2147483647 h 183"/>
              <a:gd name="T32" fmla="*/ 2147483647 w 962"/>
              <a:gd name="T33" fmla="*/ 2147483647 h 183"/>
              <a:gd name="T34" fmla="*/ 2147483647 w 962"/>
              <a:gd name="T35" fmla="*/ 2147483647 h 183"/>
              <a:gd name="T36" fmla="*/ 2147483647 w 962"/>
              <a:gd name="T37" fmla="*/ 2147483647 h 183"/>
              <a:gd name="T38" fmla="*/ 2147483647 w 962"/>
              <a:gd name="T39" fmla="*/ 2147483647 h 183"/>
              <a:gd name="T40" fmla="*/ 2147483647 w 962"/>
              <a:gd name="T41" fmla="*/ 2147483647 h 183"/>
              <a:gd name="T42" fmla="*/ 2147483647 w 962"/>
              <a:gd name="T43" fmla="*/ 2147483647 h 183"/>
              <a:gd name="T44" fmla="*/ 2147483647 w 962"/>
              <a:gd name="T45" fmla="*/ 2147483647 h 183"/>
              <a:gd name="T46" fmla="*/ 2147483647 w 962"/>
              <a:gd name="T47" fmla="*/ 2147483647 h 183"/>
              <a:gd name="T48" fmla="*/ 0 w 962"/>
              <a:gd name="T49" fmla="*/ 2147483647 h 183"/>
              <a:gd name="T50" fmla="*/ 2147483647 w 962"/>
              <a:gd name="T51" fmla="*/ 2147483647 h 183"/>
              <a:gd name="T52" fmla="*/ 2147483647 w 962"/>
              <a:gd name="T53" fmla="*/ 2147483647 h 183"/>
              <a:gd name="T54" fmla="*/ 2147483647 w 962"/>
              <a:gd name="T55" fmla="*/ 2147483647 h 183"/>
              <a:gd name="T56" fmla="*/ 2147483647 w 962"/>
              <a:gd name="T57" fmla="*/ 2147483647 h 183"/>
              <a:gd name="T58" fmla="*/ 2147483647 w 962"/>
              <a:gd name="T59" fmla="*/ 2147483647 h 183"/>
              <a:gd name="T60" fmla="*/ 2147483647 w 962"/>
              <a:gd name="T61" fmla="*/ 2147483647 h 183"/>
              <a:gd name="T62" fmla="*/ 2147483647 w 962"/>
              <a:gd name="T63" fmla="*/ 0 h 1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62"/>
              <a:gd name="T97" fmla="*/ 0 h 183"/>
              <a:gd name="T98" fmla="*/ 962 w 962"/>
              <a:gd name="T99" fmla="*/ 183 h 1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tx1">
              <a:lumMod val="50000"/>
              <a:lumOff val="50000"/>
            </a:schemeClr>
          </a:solidFill>
          <a:ln>
            <a:noFill/>
          </a:ln>
          <a:extLst/>
        </p:spPr>
        <p:txBody>
          <a:bodyPr lIns="98201" tIns="49100" rIns="98201" bIns="49100"/>
          <a:lstStyle/>
          <a:p>
            <a:endParaRPr lang="zh-CN" altLang="en-US"/>
          </a:p>
        </p:txBody>
      </p:sp>
      <p:grpSp>
        <p:nvGrpSpPr>
          <p:cNvPr id="19461" name="Group 19"/>
          <p:cNvGrpSpPr>
            <a:grpSpLocks/>
          </p:cNvGrpSpPr>
          <p:nvPr/>
        </p:nvGrpSpPr>
        <p:grpSpPr bwMode="auto">
          <a:xfrm>
            <a:off x="580689" y="2908384"/>
            <a:ext cx="1518385" cy="1019995"/>
            <a:chOff x="20949" y="-1859"/>
            <a:chExt cx="1499240" cy="1019648"/>
          </a:xfrm>
        </p:grpSpPr>
        <p:sp>
          <p:nvSpPr>
            <p:cNvPr id="17448" name="淘宝网Chenying0907出品 26"/>
            <p:cNvSpPr>
              <a:spLocks noChangeArrowheads="1"/>
            </p:cNvSpPr>
            <p:nvPr/>
          </p:nvSpPr>
          <p:spPr bwMode="auto">
            <a:xfrm>
              <a:off x="20949" y="272081"/>
              <a:ext cx="1499240" cy="745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4000"/>
                </a:lnSpc>
                <a:buFont typeface="Arial" pitchFamily="34" charset="0"/>
                <a:buNone/>
                <a:defRPr/>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Lato Light" charset="0"/>
                </a:rPr>
                <a:t>此处添加详细文本描述，建议与标题相关并符合整体语言风格，语言描述尽量简洁生动。</a:t>
              </a:r>
              <a:endParaRPr lang="en-US" altLang="zh-CN" sz="8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Lato Light" charset="0"/>
              </a:endParaRPr>
            </a:p>
          </p:txBody>
        </p:sp>
        <p:sp>
          <p:nvSpPr>
            <p:cNvPr id="17449" name="淘宝网Chenying0907出品 27"/>
            <p:cNvSpPr>
              <a:spLocks noChangeArrowheads="1"/>
            </p:cNvSpPr>
            <p:nvPr/>
          </p:nvSpPr>
          <p:spPr bwMode="auto">
            <a:xfrm>
              <a:off x="68430" y="-1859"/>
              <a:ext cx="1362379" cy="17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80000"/>
                </a:lnSpc>
                <a:buFont typeface="Arial" pitchFamily="34" charset="0"/>
                <a:buNone/>
                <a:defRPr/>
              </a:pPr>
              <a:r>
                <a:rPr lang="zh-CN" altLang="en-US" sz="1600" dirty="0">
                  <a:solidFill>
                    <a:srgbClr val="FFB850"/>
                  </a:solidFill>
                  <a:latin typeface="方正正纤黑简体" panose="02000000000000000000" pitchFamily="2" charset="-122"/>
                  <a:ea typeface="方正正纤黑简体" panose="02000000000000000000" pitchFamily="2" charset="-122"/>
                  <a:sym typeface="Bebas Neue" charset="0"/>
                </a:rPr>
                <a:t>本地市场</a:t>
              </a:r>
            </a:p>
          </p:txBody>
        </p:sp>
      </p:grpSp>
      <p:sp>
        <p:nvSpPr>
          <p:cNvPr id="19464" name="淘宝网Chenying0907出品 13"/>
          <p:cNvSpPr>
            <a:spLocks noChangeArrowheads="1"/>
          </p:cNvSpPr>
          <p:nvPr/>
        </p:nvSpPr>
        <p:spPr bwMode="auto">
          <a:xfrm rot="5910658">
            <a:off x="6143472" y="2004884"/>
            <a:ext cx="1030737" cy="351559"/>
          </a:xfrm>
          <a:custGeom>
            <a:avLst/>
            <a:gdLst>
              <a:gd name="T0" fmla="*/ 2147483647 w 962"/>
              <a:gd name="T1" fmla="*/ 0 h 183"/>
              <a:gd name="T2" fmla="*/ 2147483647 w 962"/>
              <a:gd name="T3" fmla="*/ 2147483647 h 183"/>
              <a:gd name="T4" fmla="*/ 2147483647 w 962"/>
              <a:gd name="T5" fmla="*/ 2147483647 h 183"/>
              <a:gd name="T6" fmla="*/ 2147483647 w 962"/>
              <a:gd name="T7" fmla="*/ 2147483647 h 183"/>
              <a:gd name="T8" fmla="*/ 2147483647 w 962"/>
              <a:gd name="T9" fmla="*/ 2147483647 h 183"/>
              <a:gd name="T10" fmla="*/ 2147483647 w 962"/>
              <a:gd name="T11" fmla="*/ 2147483647 h 183"/>
              <a:gd name="T12" fmla="*/ 2147483647 w 962"/>
              <a:gd name="T13" fmla="*/ 2147483647 h 183"/>
              <a:gd name="T14" fmla="*/ 2147483647 w 962"/>
              <a:gd name="T15" fmla="*/ 2147483647 h 183"/>
              <a:gd name="T16" fmla="*/ 2147483647 w 962"/>
              <a:gd name="T17" fmla="*/ 2147483647 h 183"/>
              <a:gd name="T18" fmla="*/ 2147483647 w 962"/>
              <a:gd name="T19" fmla="*/ 2147483647 h 183"/>
              <a:gd name="T20" fmla="*/ 2147483647 w 962"/>
              <a:gd name="T21" fmla="*/ 2147483647 h 183"/>
              <a:gd name="T22" fmla="*/ 2147483647 w 962"/>
              <a:gd name="T23" fmla="*/ 2147483647 h 183"/>
              <a:gd name="T24" fmla="*/ 2147483647 w 962"/>
              <a:gd name="T25" fmla="*/ 2147483647 h 183"/>
              <a:gd name="T26" fmla="*/ 2147483647 w 962"/>
              <a:gd name="T27" fmla="*/ 2147483647 h 183"/>
              <a:gd name="T28" fmla="*/ 2147483647 w 962"/>
              <a:gd name="T29" fmla="*/ 2147483647 h 183"/>
              <a:gd name="T30" fmla="*/ 2147483647 w 962"/>
              <a:gd name="T31" fmla="*/ 2147483647 h 183"/>
              <a:gd name="T32" fmla="*/ 2147483647 w 962"/>
              <a:gd name="T33" fmla="*/ 2147483647 h 183"/>
              <a:gd name="T34" fmla="*/ 2147483647 w 962"/>
              <a:gd name="T35" fmla="*/ 2147483647 h 183"/>
              <a:gd name="T36" fmla="*/ 2147483647 w 962"/>
              <a:gd name="T37" fmla="*/ 2147483647 h 183"/>
              <a:gd name="T38" fmla="*/ 2147483647 w 962"/>
              <a:gd name="T39" fmla="*/ 2147483647 h 183"/>
              <a:gd name="T40" fmla="*/ 2147483647 w 962"/>
              <a:gd name="T41" fmla="*/ 2147483647 h 183"/>
              <a:gd name="T42" fmla="*/ 2147483647 w 962"/>
              <a:gd name="T43" fmla="*/ 2147483647 h 183"/>
              <a:gd name="T44" fmla="*/ 2147483647 w 962"/>
              <a:gd name="T45" fmla="*/ 2147483647 h 183"/>
              <a:gd name="T46" fmla="*/ 2147483647 w 962"/>
              <a:gd name="T47" fmla="*/ 2147483647 h 183"/>
              <a:gd name="T48" fmla="*/ 0 w 962"/>
              <a:gd name="T49" fmla="*/ 2147483647 h 183"/>
              <a:gd name="T50" fmla="*/ 2147483647 w 962"/>
              <a:gd name="T51" fmla="*/ 2147483647 h 183"/>
              <a:gd name="T52" fmla="*/ 2147483647 w 962"/>
              <a:gd name="T53" fmla="*/ 2147483647 h 183"/>
              <a:gd name="T54" fmla="*/ 2147483647 w 962"/>
              <a:gd name="T55" fmla="*/ 2147483647 h 183"/>
              <a:gd name="T56" fmla="*/ 2147483647 w 962"/>
              <a:gd name="T57" fmla="*/ 2147483647 h 183"/>
              <a:gd name="T58" fmla="*/ 2147483647 w 962"/>
              <a:gd name="T59" fmla="*/ 2147483647 h 183"/>
              <a:gd name="T60" fmla="*/ 2147483647 w 962"/>
              <a:gd name="T61" fmla="*/ 2147483647 h 183"/>
              <a:gd name="T62" fmla="*/ 2147483647 w 962"/>
              <a:gd name="T63" fmla="*/ 0 h 1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62"/>
              <a:gd name="T97" fmla="*/ 0 h 183"/>
              <a:gd name="T98" fmla="*/ 962 w 962"/>
              <a:gd name="T99" fmla="*/ 183 h 1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tx1">
              <a:lumMod val="50000"/>
              <a:lumOff val="50000"/>
            </a:schemeClr>
          </a:solidFill>
          <a:ln>
            <a:noFill/>
          </a:ln>
          <a:extLst/>
        </p:spPr>
        <p:txBody>
          <a:bodyPr lIns="98201" tIns="49100" rIns="98201" bIns="49100"/>
          <a:lstStyle/>
          <a:p>
            <a:endParaRPr lang="zh-CN" altLang="en-US"/>
          </a:p>
        </p:txBody>
      </p:sp>
      <p:grpSp>
        <p:nvGrpSpPr>
          <p:cNvPr id="19465" name="Group 129"/>
          <p:cNvGrpSpPr>
            <a:grpSpLocks/>
          </p:cNvGrpSpPr>
          <p:nvPr/>
        </p:nvGrpSpPr>
        <p:grpSpPr bwMode="auto">
          <a:xfrm>
            <a:off x="4105747" y="2393847"/>
            <a:ext cx="1523179" cy="600464"/>
            <a:chOff x="-38107" y="-296977"/>
            <a:chExt cx="1503225" cy="600848"/>
          </a:xfrm>
        </p:grpSpPr>
        <p:sp>
          <p:nvSpPr>
            <p:cNvPr id="17446" name="淘宝网Chenying0907出品 26"/>
            <p:cNvSpPr>
              <a:spLocks noChangeArrowheads="1"/>
            </p:cNvSpPr>
            <p:nvPr/>
          </p:nvSpPr>
          <p:spPr bwMode="auto">
            <a:xfrm>
              <a:off x="-38107" y="-30146"/>
              <a:ext cx="1503225" cy="334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4000"/>
                </a:lnSpc>
                <a:buFont typeface="Arial" pitchFamily="34" charset="0"/>
                <a:buNone/>
                <a:defRPr/>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Lato Light" charset="0"/>
                </a:rPr>
                <a:t>此处添加详细文本描述，建议与标题相关并符合整体语言风格</a:t>
              </a:r>
            </a:p>
          </p:txBody>
        </p:sp>
        <p:sp>
          <p:nvSpPr>
            <p:cNvPr id="17447" name="淘宝网Chenying0907出品 27"/>
            <p:cNvSpPr>
              <a:spLocks noChangeArrowheads="1"/>
            </p:cNvSpPr>
            <p:nvPr/>
          </p:nvSpPr>
          <p:spPr bwMode="auto">
            <a:xfrm>
              <a:off x="0" y="-296977"/>
              <a:ext cx="1362945" cy="17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80000"/>
                </a:lnSpc>
                <a:buFont typeface="Arial" pitchFamily="34" charset="0"/>
                <a:buNone/>
                <a:defRPr/>
              </a:pPr>
              <a:r>
                <a:rPr lang="zh-CN" altLang="en-US" sz="1600" dirty="0">
                  <a:solidFill>
                    <a:srgbClr val="01ACBE"/>
                  </a:solidFill>
                  <a:latin typeface="方正正纤黑简体" panose="02000000000000000000" pitchFamily="2" charset="-122"/>
                  <a:ea typeface="方正正纤黑简体" panose="02000000000000000000" pitchFamily="2" charset="-122"/>
                  <a:sym typeface="Bebas Neue" charset="0"/>
                </a:rPr>
                <a:t>周边市场</a:t>
              </a:r>
            </a:p>
          </p:txBody>
        </p:sp>
      </p:grpSp>
      <p:grpSp>
        <p:nvGrpSpPr>
          <p:cNvPr id="19468" name="Group 132"/>
          <p:cNvGrpSpPr>
            <a:grpSpLocks/>
          </p:cNvGrpSpPr>
          <p:nvPr/>
        </p:nvGrpSpPr>
        <p:grpSpPr bwMode="auto">
          <a:xfrm>
            <a:off x="4925720" y="1211868"/>
            <a:ext cx="1381037" cy="885169"/>
            <a:chOff x="0" y="0"/>
            <a:chExt cx="1362945" cy="884317"/>
          </a:xfrm>
        </p:grpSpPr>
        <p:sp>
          <p:nvSpPr>
            <p:cNvPr id="17444" name="淘宝网Chenying0907出品 26"/>
            <p:cNvSpPr>
              <a:spLocks noChangeArrowheads="1"/>
            </p:cNvSpPr>
            <p:nvPr/>
          </p:nvSpPr>
          <p:spPr bwMode="auto">
            <a:xfrm>
              <a:off x="30794" y="285101"/>
              <a:ext cx="1292365" cy="59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4000"/>
                </a:lnSpc>
                <a:buFont typeface="Arial" pitchFamily="34" charset="0"/>
                <a:buNone/>
                <a:defRPr/>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Lato Light" charset="0"/>
                </a:rPr>
                <a:t>此处添加详细文本描述，建议与标题相关并符合整体语言风格</a:t>
              </a:r>
            </a:p>
          </p:txBody>
        </p:sp>
        <p:sp>
          <p:nvSpPr>
            <p:cNvPr id="17445" name="淘宝网Chenying0907出品 27"/>
            <p:cNvSpPr>
              <a:spLocks noChangeArrowheads="1"/>
            </p:cNvSpPr>
            <p:nvPr/>
          </p:nvSpPr>
          <p:spPr bwMode="auto">
            <a:xfrm>
              <a:off x="0" y="0"/>
              <a:ext cx="1362945" cy="17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80000"/>
                </a:lnSpc>
                <a:buFont typeface="Arial" pitchFamily="34" charset="0"/>
                <a:buNone/>
                <a:defRPr/>
              </a:pPr>
              <a:r>
                <a:rPr lang="zh-CN" altLang="en-US" sz="1600" dirty="0">
                  <a:solidFill>
                    <a:srgbClr val="E87071"/>
                  </a:solidFill>
                  <a:latin typeface="方正正纤黑简体" panose="02000000000000000000" pitchFamily="2" charset="-122"/>
                  <a:ea typeface="方正正纤黑简体" panose="02000000000000000000" pitchFamily="2" charset="-122"/>
                  <a:sym typeface="Bebas Neue" charset="0"/>
                </a:rPr>
                <a:t>海外市场</a:t>
              </a:r>
            </a:p>
          </p:txBody>
        </p:sp>
      </p:grpSp>
      <p:grpSp>
        <p:nvGrpSpPr>
          <p:cNvPr id="19471" name="Group 135"/>
          <p:cNvGrpSpPr>
            <a:grpSpLocks/>
          </p:cNvGrpSpPr>
          <p:nvPr/>
        </p:nvGrpSpPr>
        <p:grpSpPr bwMode="auto">
          <a:xfrm>
            <a:off x="4579094" y="4176290"/>
            <a:ext cx="1518385" cy="830386"/>
            <a:chOff x="0" y="0"/>
            <a:chExt cx="1499240" cy="830586"/>
          </a:xfrm>
        </p:grpSpPr>
        <p:sp>
          <p:nvSpPr>
            <p:cNvPr id="17442" name="淘宝网Chenying0907出品 26"/>
            <p:cNvSpPr>
              <a:spLocks noChangeArrowheads="1"/>
            </p:cNvSpPr>
            <p:nvPr/>
          </p:nvSpPr>
          <p:spPr bwMode="auto">
            <a:xfrm>
              <a:off x="0" y="239471"/>
              <a:ext cx="1499240" cy="591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4000"/>
                </a:lnSpc>
                <a:buFont typeface="Arial" pitchFamily="34" charset="0"/>
                <a:buNone/>
                <a:defRPr/>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Lato Light" charset="0"/>
                </a:rPr>
                <a:t>此处添加详细文本描述，建议与标题相关并符合整体语言风格，语言描述尽量简洁生动。</a:t>
              </a:r>
            </a:p>
          </p:txBody>
        </p:sp>
        <p:sp>
          <p:nvSpPr>
            <p:cNvPr id="17443" name="淘宝网Chenying0907出品 27"/>
            <p:cNvSpPr>
              <a:spLocks noChangeArrowheads="1"/>
            </p:cNvSpPr>
            <p:nvPr/>
          </p:nvSpPr>
          <p:spPr bwMode="auto">
            <a:xfrm>
              <a:off x="68430" y="0"/>
              <a:ext cx="1362379" cy="17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80000"/>
                </a:lnSpc>
                <a:buFont typeface="Arial" pitchFamily="34" charset="0"/>
                <a:buNone/>
                <a:defRPr/>
              </a:pPr>
              <a:r>
                <a:rPr lang="zh-CN" altLang="en-US" sz="1600" dirty="0">
                  <a:solidFill>
                    <a:srgbClr val="663A77"/>
                  </a:solidFill>
                  <a:latin typeface="方正正纤黑简体" panose="02000000000000000000" pitchFamily="2" charset="-122"/>
                  <a:ea typeface="方正正纤黑简体" panose="02000000000000000000" pitchFamily="2" charset="-122"/>
                  <a:sym typeface="Bebas Neue" charset="0"/>
                </a:rPr>
                <a:t>熟人市场</a:t>
              </a:r>
            </a:p>
          </p:txBody>
        </p:sp>
      </p:grpSp>
      <p:grpSp>
        <p:nvGrpSpPr>
          <p:cNvPr id="19474" name="Group 138"/>
          <p:cNvGrpSpPr>
            <a:grpSpLocks/>
          </p:cNvGrpSpPr>
          <p:nvPr/>
        </p:nvGrpSpPr>
        <p:grpSpPr bwMode="auto">
          <a:xfrm>
            <a:off x="6445259" y="3821207"/>
            <a:ext cx="1518385" cy="831646"/>
            <a:chOff x="0" y="0"/>
            <a:chExt cx="1499240" cy="832026"/>
          </a:xfrm>
        </p:grpSpPr>
        <p:sp>
          <p:nvSpPr>
            <p:cNvPr id="17440" name="淘宝网Chenying0907出品 26"/>
            <p:cNvSpPr>
              <a:spLocks noChangeArrowheads="1"/>
            </p:cNvSpPr>
            <p:nvPr/>
          </p:nvSpPr>
          <p:spPr bwMode="auto">
            <a:xfrm>
              <a:off x="0" y="242044"/>
              <a:ext cx="1499240" cy="589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4000"/>
                </a:lnSpc>
                <a:buFont typeface="Arial" pitchFamily="34" charset="0"/>
                <a:buNone/>
                <a:defRPr/>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Lato Light" charset="0"/>
                </a:rPr>
                <a:t>此处添加详细文本描述，建议与标题相关并符合整体语言风格，语言描述尽量简洁生动。</a:t>
              </a:r>
            </a:p>
          </p:txBody>
        </p:sp>
        <p:sp>
          <p:nvSpPr>
            <p:cNvPr id="17441" name="淘宝网Chenying0907出品 27"/>
            <p:cNvSpPr>
              <a:spLocks noChangeArrowheads="1"/>
            </p:cNvSpPr>
            <p:nvPr/>
          </p:nvSpPr>
          <p:spPr bwMode="auto">
            <a:xfrm>
              <a:off x="68430" y="0"/>
              <a:ext cx="1362379" cy="171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80000"/>
                </a:lnSpc>
                <a:buFont typeface="Arial" pitchFamily="34" charset="0"/>
                <a:buNone/>
                <a:defRPr/>
              </a:pPr>
              <a:r>
                <a:rPr lang="zh-CN" altLang="en-US" sz="1600" dirty="0">
                  <a:solidFill>
                    <a:srgbClr val="00AF92"/>
                  </a:solidFill>
                  <a:latin typeface="方正正纤黑简体" panose="02000000000000000000" pitchFamily="2" charset="-122"/>
                  <a:ea typeface="方正正纤黑简体" panose="02000000000000000000" pitchFamily="2" charset="-122"/>
                  <a:sym typeface="Bebas Neue" charset="0"/>
                </a:rPr>
                <a:t>细分市场</a:t>
              </a:r>
            </a:p>
          </p:txBody>
        </p:sp>
      </p:grpSp>
      <p:grpSp>
        <p:nvGrpSpPr>
          <p:cNvPr id="19477" name="Group 141"/>
          <p:cNvGrpSpPr>
            <a:grpSpLocks/>
          </p:cNvGrpSpPr>
          <p:nvPr/>
        </p:nvGrpSpPr>
        <p:grpSpPr bwMode="auto">
          <a:xfrm>
            <a:off x="7351249" y="2456619"/>
            <a:ext cx="1517124" cy="837946"/>
            <a:chOff x="0" y="0"/>
            <a:chExt cx="1499240" cy="838333"/>
          </a:xfrm>
        </p:grpSpPr>
        <p:sp>
          <p:nvSpPr>
            <p:cNvPr id="17438" name="淘宝网Chenying0907出品 26"/>
            <p:cNvSpPr>
              <a:spLocks noChangeArrowheads="1"/>
            </p:cNvSpPr>
            <p:nvPr/>
          </p:nvSpPr>
          <p:spPr bwMode="auto">
            <a:xfrm>
              <a:off x="0" y="248348"/>
              <a:ext cx="1499240" cy="58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4000"/>
                </a:lnSpc>
                <a:buFont typeface="Arial" pitchFamily="34" charset="0"/>
                <a:buNone/>
                <a:defRPr/>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Lato Light" charset="0"/>
                </a:rPr>
                <a:t>此处添加详细文本描述，建议与标题相关并符合整体语言风格，语言描述尽量简洁生动。</a:t>
              </a:r>
            </a:p>
          </p:txBody>
        </p:sp>
        <p:sp>
          <p:nvSpPr>
            <p:cNvPr id="17439" name="淘宝网Chenying0907出品 27"/>
            <p:cNvSpPr>
              <a:spLocks noChangeArrowheads="1"/>
            </p:cNvSpPr>
            <p:nvPr/>
          </p:nvSpPr>
          <p:spPr bwMode="auto">
            <a:xfrm>
              <a:off x="68487" y="0"/>
              <a:ext cx="1362266" cy="171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80000"/>
                </a:lnSpc>
                <a:buFont typeface="Arial" pitchFamily="34" charset="0"/>
                <a:buNone/>
                <a:defRPr/>
              </a:pPr>
              <a:r>
                <a:rPr lang="zh-CN" altLang="en-US" sz="1600" dirty="0">
                  <a:solidFill>
                    <a:srgbClr val="01DAF1"/>
                  </a:solidFill>
                  <a:latin typeface="方正正纤黑简体" panose="02000000000000000000" pitchFamily="2" charset="-122"/>
                  <a:ea typeface="方正正纤黑简体" panose="02000000000000000000" pitchFamily="2" charset="-122"/>
                  <a:sym typeface="Bebas Neue" charset="0"/>
                </a:rPr>
                <a:t>高端市场</a:t>
              </a:r>
            </a:p>
          </p:txBody>
        </p:sp>
      </p:grpSp>
      <p:grpSp>
        <p:nvGrpSpPr>
          <p:cNvPr id="19480" name="Group 15"/>
          <p:cNvGrpSpPr>
            <a:grpSpLocks/>
          </p:cNvGrpSpPr>
          <p:nvPr/>
        </p:nvGrpSpPr>
        <p:grpSpPr bwMode="auto">
          <a:xfrm>
            <a:off x="6673331" y="3182418"/>
            <a:ext cx="473786" cy="467486"/>
            <a:chOff x="0" y="0"/>
            <a:chExt cx="467298" cy="467298"/>
          </a:xfrm>
          <a:effectLst>
            <a:outerShdw blurRad="63500" dist="63500" dir="2700000" algn="tl" rotWithShape="0">
              <a:prstClr val="black">
                <a:alpha val="50000"/>
              </a:prstClr>
            </a:outerShdw>
          </a:effectLst>
        </p:grpSpPr>
        <p:sp>
          <p:nvSpPr>
            <p:cNvPr id="17436" name="淘宝网Chenying0907出品 11"/>
            <p:cNvSpPr>
              <a:spLocks noChangeArrowheads="1"/>
            </p:cNvSpPr>
            <p:nvPr/>
          </p:nvSpPr>
          <p:spPr bwMode="auto">
            <a:xfrm>
              <a:off x="0" y="0"/>
              <a:ext cx="467298" cy="467298"/>
            </a:xfrm>
            <a:custGeom>
              <a:avLst/>
              <a:gdLst>
                <a:gd name="T0" fmla="*/ 2147483647 w 204"/>
                <a:gd name="T1" fmla="*/ 0 h 204"/>
                <a:gd name="T2" fmla="*/ 2147483647 w 204"/>
                <a:gd name="T3" fmla="*/ 2147483647 h 204"/>
                <a:gd name="T4" fmla="*/ 2147483647 w 204"/>
                <a:gd name="T5" fmla="*/ 2147483647 h 204"/>
                <a:gd name="T6" fmla="*/ 2147483647 w 204"/>
                <a:gd name="T7" fmla="*/ 2147483647 h 204"/>
                <a:gd name="T8" fmla="*/ 2147483647 w 204"/>
                <a:gd name="T9" fmla="*/ 2147483647 h 204"/>
                <a:gd name="T10" fmla="*/ 2147483647 w 204"/>
                <a:gd name="T11" fmla="*/ 2147483647 h 204"/>
                <a:gd name="T12" fmla="*/ 2147483647 w 204"/>
                <a:gd name="T13" fmla="*/ 2147483647 h 204"/>
                <a:gd name="T14" fmla="*/ 2147483647 w 204"/>
                <a:gd name="T15" fmla="*/ 2147483647 h 204"/>
                <a:gd name="T16" fmla="*/ 2147483647 w 204"/>
                <a:gd name="T17" fmla="*/ 2147483647 h 204"/>
                <a:gd name="T18" fmla="*/ 2147483647 w 204"/>
                <a:gd name="T19" fmla="*/ 2147483647 h 204"/>
                <a:gd name="T20" fmla="*/ 2147483647 w 204"/>
                <a:gd name="T21" fmla="*/ 2147483647 h 204"/>
                <a:gd name="T22" fmla="*/ 2147483647 w 204"/>
                <a:gd name="T23" fmla="*/ 2147483647 h 204"/>
                <a:gd name="T24" fmla="*/ 2147483647 w 204"/>
                <a:gd name="T25" fmla="*/ 2147483647 h 204"/>
                <a:gd name="T26" fmla="*/ 2147483647 w 204"/>
                <a:gd name="T27" fmla="*/ 2147483647 h 204"/>
                <a:gd name="T28" fmla="*/ 2147483647 w 204"/>
                <a:gd name="T29" fmla="*/ 2147483647 h 204"/>
                <a:gd name="T30" fmla="*/ 2147483647 w 204"/>
                <a:gd name="T31" fmla="*/ 2147483647 h 204"/>
                <a:gd name="T32" fmla="*/ 2147483647 w 204"/>
                <a:gd name="T33" fmla="*/ 2147483647 h 204"/>
                <a:gd name="T34" fmla="*/ 2147483647 w 204"/>
                <a:gd name="T35" fmla="*/ 2147483647 h 204"/>
                <a:gd name="T36" fmla="*/ 0 w 204"/>
                <a:gd name="T37" fmla="*/ 2147483647 h 204"/>
                <a:gd name="T38" fmla="*/ 2147483647 w 204"/>
                <a:gd name="T39" fmla="*/ 2147483647 h 204"/>
                <a:gd name="T40" fmla="*/ 2147483647 w 204"/>
                <a:gd name="T41" fmla="*/ 2147483647 h 204"/>
                <a:gd name="T42" fmla="*/ 2147483647 w 204"/>
                <a:gd name="T43" fmla="*/ 2147483647 h 204"/>
                <a:gd name="T44" fmla="*/ 2147483647 w 204"/>
                <a:gd name="T45" fmla="*/ 2147483647 h 204"/>
                <a:gd name="T46" fmla="*/ 2147483647 w 204"/>
                <a:gd name="T47" fmla="*/ 2147483647 h 204"/>
                <a:gd name="T48" fmla="*/ 2147483647 w 204"/>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4"/>
                <a:gd name="T76" fmla="*/ 0 h 204"/>
                <a:gd name="T77" fmla="*/ 204 w 204"/>
                <a:gd name="T78" fmla="*/ 204 h 2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00AF9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72" tIns="37298" rIns="71572" bIns="37298"/>
            <a:lstStyle/>
            <a:p>
              <a:endParaRPr lang="zh-CN" altLang="en-US"/>
            </a:p>
          </p:txBody>
        </p:sp>
        <p:sp>
          <p:nvSpPr>
            <p:cNvPr id="17437" name="淘宝网Chenying0907出品 6"/>
            <p:cNvSpPr>
              <a:spLocks noEditPoints="1" noChangeArrowheads="1"/>
            </p:cNvSpPr>
            <p:nvPr/>
          </p:nvSpPr>
          <p:spPr bwMode="auto">
            <a:xfrm>
              <a:off x="71178" y="124488"/>
              <a:ext cx="318518" cy="211972"/>
            </a:xfrm>
            <a:custGeom>
              <a:avLst/>
              <a:gdLst>
                <a:gd name="T0" fmla="*/ 2147483647 w 176"/>
                <a:gd name="T1" fmla="*/ 2147483647 h 117"/>
                <a:gd name="T2" fmla="*/ 2147483647 w 176"/>
                <a:gd name="T3" fmla="*/ 2147483647 h 117"/>
                <a:gd name="T4" fmla="*/ 2147483647 w 176"/>
                <a:gd name="T5" fmla="*/ 2147483647 h 117"/>
                <a:gd name="T6" fmla="*/ 2147483647 w 176"/>
                <a:gd name="T7" fmla="*/ 2147483647 h 117"/>
                <a:gd name="T8" fmla="*/ 0 w 176"/>
                <a:gd name="T9" fmla="*/ 2147483647 h 117"/>
                <a:gd name="T10" fmla="*/ 0 w 176"/>
                <a:gd name="T11" fmla="*/ 2147483647 h 117"/>
                <a:gd name="T12" fmla="*/ 2147483647 w 176"/>
                <a:gd name="T13" fmla="*/ 2147483647 h 117"/>
                <a:gd name="T14" fmla="*/ 2147483647 w 176"/>
                <a:gd name="T15" fmla="*/ 2147483647 h 117"/>
                <a:gd name="T16" fmla="*/ 2147483647 w 176"/>
                <a:gd name="T17" fmla="*/ 2147483647 h 117"/>
                <a:gd name="T18" fmla="*/ 2147483647 w 176"/>
                <a:gd name="T19" fmla="*/ 2147483647 h 117"/>
                <a:gd name="T20" fmla="*/ 2147483647 w 176"/>
                <a:gd name="T21" fmla="*/ 2147483647 h 117"/>
                <a:gd name="T22" fmla="*/ 2147483647 w 176"/>
                <a:gd name="T23" fmla="*/ 0 h 117"/>
                <a:gd name="T24" fmla="*/ 2147483647 w 176"/>
                <a:gd name="T25" fmla="*/ 0 h 117"/>
                <a:gd name="T26" fmla="*/ 2147483647 w 176"/>
                <a:gd name="T27" fmla="*/ 2147483647 h 117"/>
                <a:gd name="T28" fmla="*/ 2147483647 w 176"/>
                <a:gd name="T29" fmla="*/ 2147483647 h 117"/>
                <a:gd name="T30" fmla="*/ 2147483647 w 176"/>
                <a:gd name="T31" fmla="*/ 2147483647 h 117"/>
                <a:gd name="T32" fmla="*/ 2147483647 w 176"/>
                <a:gd name="T33" fmla="*/ 2147483647 h 117"/>
                <a:gd name="T34" fmla="*/ 2147483647 w 176"/>
                <a:gd name="T35" fmla="*/ 2147483647 h 117"/>
                <a:gd name="T36" fmla="*/ 2147483647 w 176"/>
                <a:gd name="T37" fmla="*/ 2147483647 h 117"/>
                <a:gd name="T38" fmla="*/ 2147483647 w 176"/>
                <a:gd name="T39" fmla="*/ 2147483647 h 117"/>
                <a:gd name="T40" fmla="*/ 2147483647 w 176"/>
                <a:gd name="T41" fmla="*/ 2147483647 h 117"/>
                <a:gd name="T42" fmla="*/ 2147483647 w 176"/>
                <a:gd name="T43" fmla="*/ 2147483647 h 117"/>
                <a:gd name="T44" fmla="*/ 2147483647 w 176"/>
                <a:gd name="T45" fmla="*/ 2147483647 h 117"/>
                <a:gd name="T46" fmla="*/ 2147483647 w 176"/>
                <a:gd name="T47" fmla="*/ 2147483647 h 117"/>
                <a:gd name="T48" fmla="*/ 2147483647 w 176"/>
                <a:gd name="T49" fmla="*/ 2147483647 h 117"/>
                <a:gd name="T50" fmla="*/ 2147483647 w 176"/>
                <a:gd name="T51" fmla="*/ 2147483647 h 117"/>
                <a:gd name="T52" fmla="*/ 2147483647 w 176"/>
                <a:gd name="T53" fmla="*/ 2147483647 h 117"/>
                <a:gd name="T54" fmla="*/ 2147483647 w 176"/>
                <a:gd name="T55" fmla="*/ 2147483647 h 117"/>
                <a:gd name="T56" fmla="*/ 2147483647 w 176"/>
                <a:gd name="T57" fmla="*/ 2147483647 h 117"/>
                <a:gd name="T58" fmla="*/ 2147483647 w 176"/>
                <a:gd name="T59" fmla="*/ 2147483647 h 117"/>
                <a:gd name="T60" fmla="*/ 2147483647 w 176"/>
                <a:gd name="T61" fmla="*/ 2147483647 h 117"/>
                <a:gd name="T62" fmla="*/ 2147483647 w 176"/>
                <a:gd name="T63" fmla="*/ 2147483647 h 117"/>
                <a:gd name="T64" fmla="*/ 2147483647 w 176"/>
                <a:gd name="T65" fmla="*/ 2147483647 h 117"/>
                <a:gd name="T66" fmla="*/ 2147483647 w 176"/>
                <a:gd name="T67" fmla="*/ 2147483647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6"/>
                <a:gd name="T103" fmla="*/ 0 h 117"/>
                <a:gd name="T104" fmla="*/ 176 w 176"/>
                <a:gd name="T105" fmla="*/ 117 h 1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2" name="淘宝网Chenying0907出品 1"/>
          <p:cNvGrpSpPr/>
          <p:nvPr/>
        </p:nvGrpSpPr>
        <p:grpSpPr>
          <a:xfrm>
            <a:off x="1067594" y="2237366"/>
            <a:ext cx="470006" cy="467486"/>
            <a:chOff x="1079881" y="2260047"/>
            <a:chExt cx="470006" cy="467486"/>
          </a:xfrm>
          <a:effectLst>
            <a:outerShdw blurRad="63500" dist="63500" dir="2700000" algn="tl" rotWithShape="0">
              <a:prstClr val="black">
                <a:alpha val="50000"/>
              </a:prstClr>
            </a:outerShdw>
          </a:effectLst>
        </p:grpSpPr>
        <p:sp>
          <p:nvSpPr>
            <p:cNvPr id="17421" name="淘宝网Chenying0907出品 7"/>
            <p:cNvSpPr>
              <a:spLocks noChangeArrowheads="1"/>
            </p:cNvSpPr>
            <p:nvPr/>
          </p:nvSpPr>
          <p:spPr bwMode="auto">
            <a:xfrm>
              <a:off x="1079881" y="2260047"/>
              <a:ext cx="470006" cy="467486"/>
            </a:xfrm>
            <a:custGeom>
              <a:avLst/>
              <a:gdLst>
                <a:gd name="T0" fmla="*/ 2147483647 w 203"/>
                <a:gd name="T1" fmla="*/ 0 h 204"/>
                <a:gd name="T2" fmla="*/ 2147483647 w 203"/>
                <a:gd name="T3" fmla="*/ 2147483647 h 204"/>
                <a:gd name="T4" fmla="*/ 2147483647 w 203"/>
                <a:gd name="T5" fmla="*/ 2147483647 h 204"/>
                <a:gd name="T6" fmla="*/ 2147483647 w 203"/>
                <a:gd name="T7" fmla="*/ 2147483647 h 204"/>
                <a:gd name="T8" fmla="*/ 2147483647 w 203"/>
                <a:gd name="T9" fmla="*/ 2147483647 h 204"/>
                <a:gd name="T10" fmla="*/ 2147483647 w 203"/>
                <a:gd name="T11" fmla="*/ 2147483647 h 204"/>
                <a:gd name="T12" fmla="*/ 2147483647 w 203"/>
                <a:gd name="T13" fmla="*/ 2147483647 h 204"/>
                <a:gd name="T14" fmla="*/ 2147483647 w 203"/>
                <a:gd name="T15" fmla="*/ 2147483647 h 204"/>
                <a:gd name="T16" fmla="*/ 2147483647 w 203"/>
                <a:gd name="T17" fmla="*/ 2147483647 h 204"/>
                <a:gd name="T18" fmla="*/ 2147483647 w 203"/>
                <a:gd name="T19" fmla="*/ 2147483647 h 204"/>
                <a:gd name="T20" fmla="*/ 2147483647 w 203"/>
                <a:gd name="T21" fmla="*/ 2147483647 h 204"/>
                <a:gd name="T22" fmla="*/ 2147483647 w 203"/>
                <a:gd name="T23" fmla="*/ 2147483647 h 204"/>
                <a:gd name="T24" fmla="*/ 2147483647 w 203"/>
                <a:gd name="T25" fmla="*/ 2147483647 h 204"/>
                <a:gd name="T26" fmla="*/ 2147483647 w 203"/>
                <a:gd name="T27" fmla="*/ 2147483647 h 204"/>
                <a:gd name="T28" fmla="*/ 2147483647 w 203"/>
                <a:gd name="T29" fmla="*/ 2147483647 h 204"/>
                <a:gd name="T30" fmla="*/ 2147483647 w 203"/>
                <a:gd name="T31" fmla="*/ 2147483647 h 204"/>
                <a:gd name="T32" fmla="*/ 2147483647 w 203"/>
                <a:gd name="T33" fmla="*/ 2147483647 h 204"/>
                <a:gd name="T34" fmla="*/ 2147483647 w 203"/>
                <a:gd name="T35" fmla="*/ 2147483647 h 204"/>
                <a:gd name="T36" fmla="*/ 0 w 203"/>
                <a:gd name="T37" fmla="*/ 2147483647 h 204"/>
                <a:gd name="T38" fmla="*/ 2147483647 w 203"/>
                <a:gd name="T39" fmla="*/ 2147483647 h 204"/>
                <a:gd name="T40" fmla="*/ 2147483647 w 203"/>
                <a:gd name="T41" fmla="*/ 2147483647 h 204"/>
                <a:gd name="T42" fmla="*/ 2147483647 w 203"/>
                <a:gd name="T43" fmla="*/ 2147483647 h 204"/>
                <a:gd name="T44" fmla="*/ 2147483647 w 203"/>
                <a:gd name="T45" fmla="*/ 2147483647 h 204"/>
                <a:gd name="T46" fmla="*/ 2147483647 w 203"/>
                <a:gd name="T47" fmla="*/ 2147483647 h 204"/>
                <a:gd name="T48" fmla="*/ 2147483647 w 203"/>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3"/>
                <a:gd name="T76" fmla="*/ 0 h 204"/>
                <a:gd name="T77" fmla="*/ 203 w 203"/>
                <a:gd name="T78" fmla="*/ 204 h 2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rgbClr val="FFB850"/>
            </a:solidFill>
            <a:ln>
              <a:noFill/>
            </a:ln>
            <a:extLst/>
          </p:spPr>
          <p:txBody>
            <a:bodyPr lIns="71572" tIns="37298" rIns="71572" bIns="37298"/>
            <a:lstStyle/>
            <a:p>
              <a:endParaRPr lang="zh-CN" altLang="en-US"/>
            </a:p>
          </p:txBody>
        </p:sp>
        <p:sp>
          <p:nvSpPr>
            <p:cNvPr id="17422" name="淘宝网Chenying0907出品 7"/>
            <p:cNvSpPr>
              <a:spLocks noEditPoints="1" noChangeArrowheads="1"/>
            </p:cNvSpPr>
            <p:nvPr/>
          </p:nvSpPr>
          <p:spPr bwMode="auto">
            <a:xfrm>
              <a:off x="1159265" y="2360853"/>
              <a:ext cx="303677" cy="277215"/>
            </a:xfrm>
            <a:custGeom>
              <a:avLst/>
              <a:gdLst>
                <a:gd name="T0" fmla="*/ 2147483647 w 177"/>
                <a:gd name="T1" fmla="*/ 2147483647 h 164"/>
                <a:gd name="T2" fmla="*/ 2147483647 w 177"/>
                <a:gd name="T3" fmla="*/ 2147483647 h 164"/>
                <a:gd name="T4" fmla="*/ 2147483647 w 177"/>
                <a:gd name="T5" fmla="*/ 2147483647 h 164"/>
                <a:gd name="T6" fmla="*/ 2147483647 w 177"/>
                <a:gd name="T7" fmla="*/ 2147483647 h 164"/>
                <a:gd name="T8" fmla="*/ 2147483647 w 177"/>
                <a:gd name="T9" fmla="*/ 2147483647 h 164"/>
                <a:gd name="T10" fmla="*/ 2147483647 w 177"/>
                <a:gd name="T11" fmla="*/ 2147483647 h 164"/>
                <a:gd name="T12" fmla="*/ 2147483647 w 177"/>
                <a:gd name="T13" fmla="*/ 2147483647 h 164"/>
                <a:gd name="T14" fmla="*/ 2147483647 w 177"/>
                <a:gd name="T15" fmla="*/ 2147483647 h 164"/>
                <a:gd name="T16" fmla="*/ 2147483647 w 177"/>
                <a:gd name="T17" fmla="*/ 2147483647 h 164"/>
                <a:gd name="T18" fmla="*/ 2147483647 w 177"/>
                <a:gd name="T19" fmla="*/ 2147483647 h 164"/>
                <a:gd name="T20" fmla="*/ 2147483647 w 177"/>
                <a:gd name="T21" fmla="*/ 2147483647 h 164"/>
                <a:gd name="T22" fmla="*/ 2147483647 w 177"/>
                <a:gd name="T23" fmla="*/ 0 h 164"/>
                <a:gd name="T24" fmla="*/ 2147483647 w 177"/>
                <a:gd name="T25" fmla="*/ 2147483647 h 164"/>
                <a:gd name="T26" fmla="*/ 2147483647 w 177"/>
                <a:gd name="T27" fmla="*/ 2147483647 h 164"/>
                <a:gd name="T28" fmla="*/ 2147483647 w 177"/>
                <a:gd name="T29" fmla="*/ 2147483647 h 164"/>
                <a:gd name="T30" fmla="*/ 2147483647 w 177"/>
                <a:gd name="T31" fmla="*/ 2147483647 h 164"/>
                <a:gd name="T32" fmla="*/ 2147483647 w 177"/>
                <a:gd name="T33" fmla="*/ 2147483647 h 164"/>
                <a:gd name="T34" fmla="*/ 2147483647 w 177"/>
                <a:gd name="T35" fmla="*/ 2147483647 h 164"/>
                <a:gd name="T36" fmla="*/ 2147483647 w 177"/>
                <a:gd name="T37" fmla="*/ 2147483647 h 164"/>
                <a:gd name="T38" fmla="*/ 2147483647 w 177"/>
                <a:gd name="T39" fmla="*/ 2147483647 h 164"/>
                <a:gd name="T40" fmla="*/ 2147483647 w 177"/>
                <a:gd name="T41" fmla="*/ 2147483647 h 164"/>
                <a:gd name="T42" fmla="*/ 2147483647 w 177"/>
                <a:gd name="T43" fmla="*/ 2147483647 h 164"/>
                <a:gd name="T44" fmla="*/ 2147483647 w 177"/>
                <a:gd name="T45" fmla="*/ 2147483647 h 164"/>
                <a:gd name="T46" fmla="*/ 2147483647 w 177"/>
                <a:gd name="T47" fmla="*/ 2147483647 h 164"/>
                <a:gd name="T48" fmla="*/ 2147483647 w 177"/>
                <a:gd name="T49" fmla="*/ 2147483647 h 164"/>
                <a:gd name="T50" fmla="*/ 2147483647 w 177"/>
                <a:gd name="T51" fmla="*/ 2147483647 h 164"/>
                <a:gd name="T52" fmla="*/ 2147483647 w 177"/>
                <a:gd name="T53" fmla="*/ 2147483647 h 164"/>
                <a:gd name="T54" fmla="*/ 2147483647 w 177"/>
                <a:gd name="T55" fmla="*/ 2147483647 h 164"/>
                <a:gd name="T56" fmla="*/ 2147483647 w 177"/>
                <a:gd name="T57" fmla="*/ 2147483647 h 164"/>
                <a:gd name="T58" fmla="*/ 2147483647 w 177"/>
                <a:gd name="T59" fmla="*/ 0 h 164"/>
                <a:gd name="T60" fmla="*/ 2147483647 w 177"/>
                <a:gd name="T61" fmla="*/ 2147483647 h 164"/>
                <a:gd name="T62" fmla="*/ 2147483647 w 177"/>
                <a:gd name="T63" fmla="*/ 2147483647 h 164"/>
                <a:gd name="T64" fmla="*/ 2147483647 w 177"/>
                <a:gd name="T65" fmla="*/ 2147483647 h 164"/>
                <a:gd name="T66" fmla="*/ 2147483647 w 177"/>
                <a:gd name="T67" fmla="*/ 2147483647 h 164"/>
                <a:gd name="T68" fmla="*/ 2147483647 w 177"/>
                <a:gd name="T69" fmla="*/ 2147483647 h 164"/>
                <a:gd name="T70" fmla="*/ 2147483647 w 177"/>
                <a:gd name="T71" fmla="*/ 2147483647 h 164"/>
                <a:gd name="T72" fmla="*/ 2147483647 w 177"/>
                <a:gd name="T73" fmla="*/ 2147483647 h 164"/>
                <a:gd name="T74" fmla="*/ 2147483647 w 177"/>
                <a:gd name="T75" fmla="*/ 2147483647 h 164"/>
                <a:gd name="T76" fmla="*/ 2147483647 w 177"/>
                <a:gd name="T77" fmla="*/ 2147483647 h 164"/>
                <a:gd name="T78" fmla="*/ 2147483647 w 177"/>
                <a:gd name="T79" fmla="*/ 2147483647 h 164"/>
                <a:gd name="T80" fmla="*/ 2147483647 w 177"/>
                <a:gd name="T81" fmla="*/ 2147483647 h 1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7"/>
                <a:gd name="T124" fmla="*/ 0 h 164"/>
                <a:gd name="T125" fmla="*/ 177 w 177"/>
                <a:gd name="T126" fmla="*/ 164 h 16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a:extLst/>
          </p:spPr>
          <p:txBody>
            <a:bodyPr lIns="71572" tIns="37298" rIns="71572" bIns="37298"/>
            <a:lstStyle/>
            <a:p>
              <a:endParaRPr lang="zh-CN" altLang="en-US"/>
            </a:p>
          </p:txBody>
        </p:sp>
      </p:grpSp>
      <p:grpSp>
        <p:nvGrpSpPr>
          <p:cNvPr id="3" name="淘宝网Chenying0907出品 2"/>
          <p:cNvGrpSpPr/>
          <p:nvPr/>
        </p:nvGrpSpPr>
        <p:grpSpPr>
          <a:xfrm>
            <a:off x="3681925" y="2266348"/>
            <a:ext cx="470006" cy="466226"/>
            <a:chOff x="3681925" y="2266348"/>
            <a:chExt cx="470006" cy="466226"/>
          </a:xfrm>
          <a:effectLst>
            <a:outerShdw blurRad="63500" dist="63500" dir="2700000" algn="tl" rotWithShape="0">
              <a:prstClr val="black">
                <a:alpha val="50000"/>
              </a:prstClr>
            </a:outerShdw>
          </a:effectLst>
        </p:grpSpPr>
        <p:sp>
          <p:nvSpPr>
            <p:cNvPr id="17423" name="淘宝网Chenying0907出品 8"/>
            <p:cNvSpPr>
              <a:spLocks noChangeArrowheads="1"/>
            </p:cNvSpPr>
            <p:nvPr/>
          </p:nvSpPr>
          <p:spPr bwMode="auto">
            <a:xfrm>
              <a:off x="3681925" y="2266348"/>
              <a:ext cx="470006" cy="466226"/>
            </a:xfrm>
            <a:custGeom>
              <a:avLst/>
              <a:gdLst>
                <a:gd name="T0" fmla="*/ 2147483647 w 203"/>
                <a:gd name="T1" fmla="*/ 0 h 203"/>
                <a:gd name="T2" fmla="*/ 2147483647 w 203"/>
                <a:gd name="T3" fmla="*/ 2147483647 h 203"/>
                <a:gd name="T4" fmla="*/ 2147483647 w 203"/>
                <a:gd name="T5" fmla="*/ 2147483647 h 203"/>
                <a:gd name="T6" fmla="*/ 2147483647 w 203"/>
                <a:gd name="T7" fmla="*/ 2147483647 h 203"/>
                <a:gd name="T8" fmla="*/ 2147483647 w 203"/>
                <a:gd name="T9" fmla="*/ 2147483647 h 203"/>
                <a:gd name="T10" fmla="*/ 2147483647 w 203"/>
                <a:gd name="T11" fmla="*/ 2147483647 h 203"/>
                <a:gd name="T12" fmla="*/ 2147483647 w 203"/>
                <a:gd name="T13" fmla="*/ 2147483647 h 203"/>
                <a:gd name="T14" fmla="*/ 2147483647 w 203"/>
                <a:gd name="T15" fmla="*/ 2147483647 h 203"/>
                <a:gd name="T16" fmla="*/ 2147483647 w 203"/>
                <a:gd name="T17" fmla="*/ 2147483647 h 203"/>
                <a:gd name="T18" fmla="*/ 2147483647 w 203"/>
                <a:gd name="T19" fmla="*/ 2147483647 h 203"/>
                <a:gd name="T20" fmla="*/ 2147483647 w 203"/>
                <a:gd name="T21" fmla="*/ 2147483647 h 203"/>
                <a:gd name="T22" fmla="*/ 2147483647 w 203"/>
                <a:gd name="T23" fmla="*/ 2147483647 h 203"/>
                <a:gd name="T24" fmla="*/ 2147483647 w 203"/>
                <a:gd name="T25" fmla="*/ 2147483647 h 203"/>
                <a:gd name="T26" fmla="*/ 2147483647 w 203"/>
                <a:gd name="T27" fmla="*/ 2147483647 h 203"/>
                <a:gd name="T28" fmla="*/ 2147483647 w 203"/>
                <a:gd name="T29" fmla="*/ 2147483647 h 203"/>
                <a:gd name="T30" fmla="*/ 2147483647 w 203"/>
                <a:gd name="T31" fmla="*/ 2147483647 h 203"/>
                <a:gd name="T32" fmla="*/ 2147483647 w 203"/>
                <a:gd name="T33" fmla="*/ 2147483647 h 203"/>
                <a:gd name="T34" fmla="*/ 2147483647 w 203"/>
                <a:gd name="T35" fmla="*/ 2147483647 h 203"/>
                <a:gd name="T36" fmla="*/ 0 w 203"/>
                <a:gd name="T37" fmla="*/ 2147483647 h 203"/>
                <a:gd name="T38" fmla="*/ 2147483647 w 203"/>
                <a:gd name="T39" fmla="*/ 2147483647 h 203"/>
                <a:gd name="T40" fmla="*/ 2147483647 w 203"/>
                <a:gd name="T41" fmla="*/ 2147483647 h 203"/>
                <a:gd name="T42" fmla="*/ 2147483647 w 203"/>
                <a:gd name="T43" fmla="*/ 2147483647 h 203"/>
                <a:gd name="T44" fmla="*/ 2147483647 w 203"/>
                <a:gd name="T45" fmla="*/ 2147483647 h 203"/>
                <a:gd name="T46" fmla="*/ 2147483647 w 203"/>
                <a:gd name="T47" fmla="*/ 2147483647 h 203"/>
                <a:gd name="T48" fmla="*/ 2147483647 w 203"/>
                <a:gd name="T49" fmla="*/ 0 h 2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3"/>
                <a:gd name="T76" fmla="*/ 0 h 203"/>
                <a:gd name="T77" fmla="*/ 203 w 203"/>
                <a:gd name="T78" fmla="*/ 203 h 20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01ACBE"/>
            </a:solidFill>
            <a:ln>
              <a:noFill/>
            </a:ln>
            <a:extLst/>
          </p:spPr>
          <p:txBody>
            <a:bodyPr/>
            <a:lstStyle/>
            <a:p>
              <a:endParaRPr lang="zh-CN" altLang="en-US"/>
            </a:p>
          </p:txBody>
        </p:sp>
        <p:sp>
          <p:nvSpPr>
            <p:cNvPr id="17424" name="淘宝网Chenying0907出品 8"/>
            <p:cNvSpPr>
              <a:spLocks noEditPoints="1" noChangeArrowheads="1"/>
            </p:cNvSpPr>
            <p:nvPr/>
          </p:nvSpPr>
          <p:spPr bwMode="auto">
            <a:xfrm>
              <a:off x="3835654" y="2343212"/>
              <a:ext cx="204131" cy="301156"/>
            </a:xfrm>
            <a:custGeom>
              <a:avLst/>
              <a:gdLst>
                <a:gd name="T0" fmla="*/ 2147483647 w 94"/>
                <a:gd name="T1" fmla="*/ 2147483647 h 140"/>
                <a:gd name="T2" fmla="*/ 2147483647 w 94"/>
                <a:gd name="T3" fmla="*/ 2147483647 h 140"/>
                <a:gd name="T4" fmla="*/ 2147483647 w 94"/>
                <a:gd name="T5" fmla="*/ 2147483647 h 140"/>
                <a:gd name="T6" fmla="*/ 2147483647 w 94"/>
                <a:gd name="T7" fmla="*/ 2147483647 h 140"/>
                <a:gd name="T8" fmla="*/ 2147483647 w 94"/>
                <a:gd name="T9" fmla="*/ 2147483647 h 140"/>
                <a:gd name="T10" fmla="*/ 2147483647 w 94"/>
                <a:gd name="T11" fmla="*/ 2147483647 h 140"/>
                <a:gd name="T12" fmla="*/ 0 w 94"/>
                <a:gd name="T13" fmla="*/ 2147483647 h 140"/>
                <a:gd name="T14" fmla="*/ 2147483647 w 94"/>
                <a:gd name="T15" fmla="*/ 2147483647 h 140"/>
                <a:gd name="T16" fmla="*/ 2147483647 w 94"/>
                <a:gd name="T17" fmla="*/ 2147483647 h 140"/>
                <a:gd name="T18" fmla="*/ 0 w 94"/>
                <a:gd name="T19" fmla="*/ 2147483647 h 140"/>
                <a:gd name="T20" fmla="*/ 2147483647 w 94"/>
                <a:gd name="T21" fmla="*/ 0 h 140"/>
                <a:gd name="T22" fmla="*/ 2147483647 w 94"/>
                <a:gd name="T23" fmla="*/ 2147483647 h 140"/>
                <a:gd name="T24" fmla="*/ 2147483647 w 94"/>
                <a:gd name="T25" fmla="*/ 2147483647 h 140"/>
                <a:gd name="T26" fmla="*/ 2147483647 w 94"/>
                <a:gd name="T27" fmla="*/ 2147483647 h 140"/>
                <a:gd name="T28" fmla="*/ 2147483647 w 94"/>
                <a:gd name="T29" fmla="*/ 2147483647 h 140"/>
                <a:gd name="T30" fmla="*/ 2147483647 w 94"/>
                <a:gd name="T31" fmla="*/ 2147483647 h 140"/>
                <a:gd name="T32" fmla="*/ 2147483647 w 94"/>
                <a:gd name="T33" fmla="*/ 2147483647 h 140"/>
                <a:gd name="T34" fmla="*/ 2147483647 w 94"/>
                <a:gd name="T35" fmla="*/ 2147483647 h 140"/>
                <a:gd name="T36" fmla="*/ 2147483647 w 94"/>
                <a:gd name="T37" fmla="*/ 2147483647 h 140"/>
                <a:gd name="T38" fmla="*/ 2147483647 w 94"/>
                <a:gd name="T39" fmla="*/ 2147483647 h 140"/>
                <a:gd name="T40" fmla="*/ 2147483647 w 94"/>
                <a:gd name="T41" fmla="*/ 2147483647 h 140"/>
                <a:gd name="T42" fmla="*/ 2147483647 w 94"/>
                <a:gd name="T43" fmla="*/ 2147483647 h 140"/>
                <a:gd name="T44" fmla="*/ 2147483647 w 94"/>
                <a:gd name="T45" fmla="*/ 2147483647 h 140"/>
                <a:gd name="T46" fmla="*/ 2147483647 w 94"/>
                <a:gd name="T47" fmla="*/ 2147483647 h 140"/>
                <a:gd name="T48" fmla="*/ 2147483647 w 94"/>
                <a:gd name="T49" fmla="*/ 2147483647 h 140"/>
                <a:gd name="T50" fmla="*/ 2147483647 w 94"/>
                <a:gd name="T51" fmla="*/ 2147483647 h 140"/>
                <a:gd name="T52" fmla="*/ 2147483647 w 94"/>
                <a:gd name="T53" fmla="*/ 2147483647 h 140"/>
                <a:gd name="T54" fmla="*/ 2147483647 w 94"/>
                <a:gd name="T55" fmla="*/ 2147483647 h 140"/>
                <a:gd name="T56" fmla="*/ 2147483647 w 94"/>
                <a:gd name="T57" fmla="*/ 2147483647 h 140"/>
                <a:gd name="T58" fmla="*/ 2147483647 w 94"/>
                <a:gd name="T59" fmla="*/ 2147483647 h 140"/>
                <a:gd name="T60" fmla="*/ 2147483647 w 94"/>
                <a:gd name="T61" fmla="*/ 2147483647 h 140"/>
                <a:gd name="T62" fmla="*/ 2147483647 w 94"/>
                <a:gd name="T63" fmla="*/ 2147483647 h 140"/>
                <a:gd name="T64" fmla="*/ 2147483647 w 94"/>
                <a:gd name="T65" fmla="*/ 2147483647 h 140"/>
                <a:gd name="T66" fmla="*/ 2147483647 w 94"/>
                <a:gd name="T67" fmla="*/ 2147483647 h 140"/>
                <a:gd name="T68" fmla="*/ 2147483647 w 94"/>
                <a:gd name="T69" fmla="*/ 2147483647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40"/>
                <a:gd name="T107" fmla="*/ 94 w 94"/>
                <a:gd name="T108" fmla="*/ 140 h 1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a:extLst/>
          </p:spPr>
          <p:txBody>
            <a:bodyPr/>
            <a:lstStyle/>
            <a:p>
              <a:endParaRPr lang="zh-CN" altLang="en-US"/>
            </a:p>
          </p:txBody>
        </p:sp>
      </p:grpSp>
      <p:grpSp>
        <p:nvGrpSpPr>
          <p:cNvPr id="19487" name="Group 17"/>
          <p:cNvGrpSpPr>
            <a:grpSpLocks/>
          </p:cNvGrpSpPr>
          <p:nvPr/>
        </p:nvGrpSpPr>
        <p:grpSpPr bwMode="auto">
          <a:xfrm>
            <a:off x="6445259" y="1429661"/>
            <a:ext cx="473786" cy="464966"/>
            <a:chOff x="0" y="0"/>
            <a:chExt cx="467298" cy="465007"/>
          </a:xfrm>
          <a:effectLst>
            <a:outerShdw blurRad="63500" dist="63500" dir="2700000" algn="tl" rotWithShape="0">
              <a:prstClr val="black">
                <a:alpha val="50000"/>
              </a:prstClr>
            </a:outerShdw>
          </a:effectLst>
        </p:grpSpPr>
        <p:sp>
          <p:nvSpPr>
            <p:cNvPr id="17434" name="淘宝网Chenying0907出品 10"/>
            <p:cNvSpPr>
              <a:spLocks noChangeArrowheads="1"/>
            </p:cNvSpPr>
            <p:nvPr/>
          </p:nvSpPr>
          <p:spPr bwMode="auto">
            <a:xfrm>
              <a:off x="0" y="0"/>
              <a:ext cx="467298" cy="465007"/>
            </a:xfrm>
            <a:custGeom>
              <a:avLst/>
              <a:gdLst>
                <a:gd name="T0" fmla="*/ 2147483647 w 204"/>
                <a:gd name="T1" fmla="*/ 0 h 203"/>
                <a:gd name="T2" fmla="*/ 2147483647 w 204"/>
                <a:gd name="T3" fmla="*/ 2147483647 h 203"/>
                <a:gd name="T4" fmla="*/ 2147483647 w 204"/>
                <a:gd name="T5" fmla="*/ 2147483647 h 203"/>
                <a:gd name="T6" fmla="*/ 2147483647 w 204"/>
                <a:gd name="T7" fmla="*/ 2147483647 h 203"/>
                <a:gd name="T8" fmla="*/ 2147483647 w 204"/>
                <a:gd name="T9" fmla="*/ 2147483647 h 203"/>
                <a:gd name="T10" fmla="*/ 2147483647 w 204"/>
                <a:gd name="T11" fmla="*/ 2147483647 h 203"/>
                <a:gd name="T12" fmla="*/ 2147483647 w 204"/>
                <a:gd name="T13" fmla="*/ 2147483647 h 203"/>
                <a:gd name="T14" fmla="*/ 2147483647 w 204"/>
                <a:gd name="T15" fmla="*/ 2147483647 h 203"/>
                <a:gd name="T16" fmla="*/ 2147483647 w 204"/>
                <a:gd name="T17" fmla="*/ 2147483647 h 203"/>
                <a:gd name="T18" fmla="*/ 2147483647 w 204"/>
                <a:gd name="T19" fmla="*/ 2147483647 h 203"/>
                <a:gd name="T20" fmla="*/ 2147483647 w 204"/>
                <a:gd name="T21" fmla="*/ 2147483647 h 203"/>
                <a:gd name="T22" fmla="*/ 2147483647 w 204"/>
                <a:gd name="T23" fmla="*/ 2147483647 h 203"/>
                <a:gd name="T24" fmla="*/ 2147483647 w 204"/>
                <a:gd name="T25" fmla="*/ 2147483647 h 203"/>
                <a:gd name="T26" fmla="*/ 2147483647 w 204"/>
                <a:gd name="T27" fmla="*/ 2147483647 h 203"/>
                <a:gd name="T28" fmla="*/ 2147483647 w 204"/>
                <a:gd name="T29" fmla="*/ 2147483647 h 203"/>
                <a:gd name="T30" fmla="*/ 2147483647 w 204"/>
                <a:gd name="T31" fmla="*/ 2147483647 h 203"/>
                <a:gd name="T32" fmla="*/ 2147483647 w 204"/>
                <a:gd name="T33" fmla="*/ 2147483647 h 203"/>
                <a:gd name="T34" fmla="*/ 2147483647 w 204"/>
                <a:gd name="T35" fmla="*/ 2147483647 h 203"/>
                <a:gd name="T36" fmla="*/ 0 w 204"/>
                <a:gd name="T37" fmla="*/ 2147483647 h 203"/>
                <a:gd name="T38" fmla="*/ 2147483647 w 204"/>
                <a:gd name="T39" fmla="*/ 2147483647 h 203"/>
                <a:gd name="T40" fmla="*/ 2147483647 w 204"/>
                <a:gd name="T41" fmla="*/ 2147483647 h 203"/>
                <a:gd name="T42" fmla="*/ 2147483647 w 204"/>
                <a:gd name="T43" fmla="*/ 2147483647 h 203"/>
                <a:gd name="T44" fmla="*/ 2147483647 w 204"/>
                <a:gd name="T45" fmla="*/ 2147483647 h 203"/>
                <a:gd name="T46" fmla="*/ 2147483647 w 204"/>
                <a:gd name="T47" fmla="*/ 2147483647 h 203"/>
                <a:gd name="T48" fmla="*/ 2147483647 w 204"/>
                <a:gd name="T49" fmla="*/ 0 h 2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4"/>
                <a:gd name="T76" fmla="*/ 0 h 203"/>
                <a:gd name="T77" fmla="*/ 204 w 204"/>
                <a:gd name="T78" fmla="*/ 203 h 20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E8707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72" tIns="37298" rIns="71572" bIns="37298"/>
            <a:lstStyle/>
            <a:p>
              <a:endParaRPr lang="zh-CN" altLang="en-US"/>
            </a:p>
          </p:txBody>
        </p:sp>
        <p:sp>
          <p:nvSpPr>
            <p:cNvPr id="17435" name="淘宝网Chenying0907出品 9"/>
            <p:cNvSpPr>
              <a:spLocks noEditPoints="1" noChangeArrowheads="1"/>
            </p:cNvSpPr>
            <p:nvPr/>
          </p:nvSpPr>
          <p:spPr bwMode="auto">
            <a:xfrm>
              <a:off x="107246" y="133839"/>
              <a:ext cx="263683" cy="197326"/>
            </a:xfrm>
            <a:custGeom>
              <a:avLst/>
              <a:gdLst>
                <a:gd name="T0" fmla="*/ 2147483647 w 302"/>
                <a:gd name="T1" fmla="*/ 2147483647 h 226"/>
                <a:gd name="T2" fmla="*/ 0 w 302"/>
                <a:gd name="T3" fmla="*/ 2147483647 h 226"/>
                <a:gd name="T4" fmla="*/ 0 w 302"/>
                <a:gd name="T5" fmla="*/ 0 h 226"/>
                <a:gd name="T6" fmla="*/ 2147483647 w 302"/>
                <a:gd name="T7" fmla="*/ 0 h 226"/>
                <a:gd name="T8" fmla="*/ 2147483647 w 302"/>
                <a:gd name="T9" fmla="*/ 2147483647 h 226"/>
                <a:gd name="T10" fmla="*/ 2147483647 w 302"/>
                <a:gd name="T11" fmla="*/ 2147483647 h 226"/>
                <a:gd name="T12" fmla="*/ 2147483647 w 302"/>
                <a:gd name="T13" fmla="*/ 2147483647 h 226"/>
                <a:gd name="T14" fmla="*/ 2147483647 w 302"/>
                <a:gd name="T15" fmla="*/ 2147483647 h 226"/>
                <a:gd name="T16" fmla="*/ 2147483647 w 302"/>
                <a:gd name="T17" fmla="*/ 2147483647 h 226"/>
                <a:gd name="T18" fmla="*/ 2147483647 w 302"/>
                <a:gd name="T19" fmla="*/ 2147483647 h 226"/>
                <a:gd name="T20" fmla="*/ 2147483647 w 302"/>
                <a:gd name="T21" fmla="*/ 2147483647 h 226"/>
                <a:gd name="T22" fmla="*/ 2147483647 w 302"/>
                <a:gd name="T23" fmla="*/ 2147483647 h 226"/>
                <a:gd name="T24" fmla="*/ 2147483647 w 302"/>
                <a:gd name="T25" fmla="*/ 2147483647 h 226"/>
                <a:gd name="T26" fmla="*/ 2147483647 w 302"/>
                <a:gd name="T27" fmla="*/ 2147483647 h 2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2"/>
                <a:gd name="T43" fmla="*/ 0 h 226"/>
                <a:gd name="T44" fmla="*/ 302 w 302"/>
                <a:gd name="T45" fmla="*/ 226 h 2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19490" name="Group 3"/>
          <p:cNvGrpSpPr>
            <a:grpSpLocks/>
          </p:cNvGrpSpPr>
          <p:nvPr/>
        </p:nvGrpSpPr>
        <p:grpSpPr bwMode="auto">
          <a:xfrm>
            <a:off x="4831109" y="3532718"/>
            <a:ext cx="471266" cy="470006"/>
            <a:chOff x="0" y="0"/>
            <a:chExt cx="465007" cy="469589"/>
          </a:xfrm>
          <a:effectLst>
            <a:outerShdw blurRad="63500" dist="63500" dir="2700000" algn="tl" rotWithShape="0">
              <a:prstClr val="black">
                <a:alpha val="50000"/>
              </a:prstClr>
            </a:outerShdw>
          </a:effectLst>
        </p:grpSpPr>
        <p:sp>
          <p:nvSpPr>
            <p:cNvPr id="17432" name="淘宝网Chenying0907出品 9"/>
            <p:cNvSpPr>
              <a:spLocks noChangeArrowheads="1"/>
            </p:cNvSpPr>
            <p:nvPr/>
          </p:nvSpPr>
          <p:spPr bwMode="auto">
            <a:xfrm>
              <a:off x="0" y="0"/>
              <a:ext cx="465007" cy="469589"/>
            </a:xfrm>
            <a:custGeom>
              <a:avLst/>
              <a:gdLst>
                <a:gd name="T0" fmla="*/ 2147483647 w 203"/>
                <a:gd name="T1" fmla="*/ 0 h 205"/>
                <a:gd name="T2" fmla="*/ 2147483647 w 203"/>
                <a:gd name="T3" fmla="*/ 2147483647 h 205"/>
                <a:gd name="T4" fmla="*/ 2147483647 w 203"/>
                <a:gd name="T5" fmla="*/ 2147483647 h 205"/>
                <a:gd name="T6" fmla="*/ 2147483647 w 203"/>
                <a:gd name="T7" fmla="*/ 2147483647 h 205"/>
                <a:gd name="T8" fmla="*/ 2147483647 w 203"/>
                <a:gd name="T9" fmla="*/ 2147483647 h 205"/>
                <a:gd name="T10" fmla="*/ 2147483647 w 203"/>
                <a:gd name="T11" fmla="*/ 2147483647 h 205"/>
                <a:gd name="T12" fmla="*/ 2147483647 w 203"/>
                <a:gd name="T13" fmla="*/ 2147483647 h 205"/>
                <a:gd name="T14" fmla="*/ 2147483647 w 203"/>
                <a:gd name="T15" fmla="*/ 2147483647 h 205"/>
                <a:gd name="T16" fmla="*/ 2147483647 w 203"/>
                <a:gd name="T17" fmla="*/ 2147483647 h 205"/>
                <a:gd name="T18" fmla="*/ 2147483647 w 203"/>
                <a:gd name="T19" fmla="*/ 2147483647 h 205"/>
                <a:gd name="T20" fmla="*/ 2147483647 w 203"/>
                <a:gd name="T21" fmla="*/ 2147483647 h 205"/>
                <a:gd name="T22" fmla="*/ 2147483647 w 203"/>
                <a:gd name="T23" fmla="*/ 2147483647 h 205"/>
                <a:gd name="T24" fmla="*/ 2147483647 w 203"/>
                <a:gd name="T25" fmla="*/ 2147483647 h 205"/>
                <a:gd name="T26" fmla="*/ 2147483647 w 203"/>
                <a:gd name="T27" fmla="*/ 2147483647 h 205"/>
                <a:gd name="T28" fmla="*/ 2147483647 w 203"/>
                <a:gd name="T29" fmla="*/ 2147483647 h 205"/>
                <a:gd name="T30" fmla="*/ 2147483647 w 203"/>
                <a:gd name="T31" fmla="*/ 2147483647 h 205"/>
                <a:gd name="T32" fmla="*/ 2147483647 w 203"/>
                <a:gd name="T33" fmla="*/ 2147483647 h 205"/>
                <a:gd name="T34" fmla="*/ 2147483647 w 203"/>
                <a:gd name="T35" fmla="*/ 2147483647 h 205"/>
                <a:gd name="T36" fmla="*/ 0 w 203"/>
                <a:gd name="T37" fmla="*/ 2147483647 h 205"/>
                <a:gd name="T38" fmla="*/ 2147483647 w 203"/>
                <a:gd name="T39" fmla="*/ 2147483647 h 205"/>
                <a:gd name="T40" fmla="*/ 2147483647 w 203"/>
                <a:gd name="T41" fmla="*/ 2147483647 h 205"/>
                <a:gd name="T42" fmla="*/ 2147483647 w 203"/>
                <a:gd name="T43" fmla="*/ 2147483647 h 205"/>
                <a:gd name="T44" fmla="*/ 2147483647 w 203"/>
                <a:gd name="T45" fmla="*/ 2147483647 h 205"/>
                <a:gd name="T46" fmla="*/ 2147483647 w 203"/>
                <a:gd name="T47" fmla="*/ 2147483647 h 205"/>
                <a:gd name="T48" fmla="*/ 2147483647 w 203"/>
                <a:gd name="T49" fmla="*/ 0 h 20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3"/>
                <a:gd name="T76" fmla="*/ 0 h 205"/>
                <a:gd name="T77" fmla="*/ 203 w 203"/>
                <a:gd name="T78" fmla="*/ 205 h 20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663A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33" name="淘宝网Chenying0907出品 10"/>
            <p:cNvSpPr>
              <a:spLocks noEditPoints="1" noChangeArrowheads="1"/>
            </p:cNvSpPr>
            <p:nvPr/>
          </p:nvSpPr>
          <p:spPr bwMode="auto">
            <a:xfrm>
              <a:off x="99524" y="127460"/>
              <a:ext cx="260899" cy="203797"/>
            </a:xfrm>
            <a:custGeom>
              <a:avLst/>
              <a:gdLst>
                <a:gd name="T0" fmla="*/ 2147483647 w 164"/>
                <a:gd name="T1" fmla="*/ 2147483647 h 128"/>
                <a:gd name="T2" fmla="*/ 2147483647 w 164"/>
                <a:gd name="T3" fmla="*/ 2147483647 h 128"/>
                <a:gd name="T4" fmla="*/ 2147483647 w 164"/>
                <a:gd name="T5" fmla="*/ 2147483647 h 128"/>
                <a:gd name="T6" fmla="*/ 0 w 164"/>
                <a:gd name="T7" fmla="*/ 2147483647 h 128"/>
                <a:gd name="T8" fmla="*/ 0 w 164"/>
                <a:gd name="T9" fmla="*/ 2147483647 h 128"/>
                <a:gd name="T10" fmla="*/ 2147483647 w 164"/>
                <a:gd name="T11" fmla="*/ 0 h 128"/>
                <a:gd name="T12" fmla="*/ 2147483647 w 164"/>
                <a:gd name="T13" fmla="*/ 0 h 128"/>
                <a:gd name="T14" fmla="*/ 2147483647 w 164"/>
                <a:gd name="T15" fmla="*/ 2147483647 h 128"/>
                <a:gd name="T16" fmla="*/ 2147483647 w 164"/>
                <a:gd name="T17" fmla="*/ 2147483647 h 128"/>
                <a:gd name="T18" fmla="*/ 2147483647 w 164"/>
                <a:gd name="T19" fmla="*/ 2147483647 h 128"/>
                <a:gd name="T20" fmla="*/ 2147483647 w 164"/>
                <a:gd name="T21" fmla="*/ 2147483647 h 128"/>
                <a:gd name="T22" fmla="*/ 2147483647 w 164"/>
                <a:gd name="T23" fmla="*/ 2147483647 h 128"/>
                <a:gd name="T24" fmla="*/ 2147483647 w 164"/>
                <a:gd name="T25" fmla="*/ 2147483647 h 128"/>
                <a:gd name="T26" fmla="*/ 2147483647 w 164"/>
                <a:gd name="T27" fmla="*/ 2147483647 h 128"/>
                <a:gd name="T28" fmla="*/ 2147483647 w 164"/>
                <a:gd name="T29" fmla="*/ 2147483647 h 128"/>
                <a:gd name="T30" fmla="*/ 2147483647 w 164"/>
                <a:gd name="T31" fmla="*/ 2147483647 h 128"/>
                <a:gd name="T32" fmla="*/ 2147483647 w 164"/>
                <a:gd name="T33" fmla="*/ 2147483647 h 128"/>
                <a:gd name="T34" fmla="*/ 2147483647 w 164"/>
                <a:gd name="T35" fmla="*/ 2147483647 h 128"/>
                <a:gd name="T36" fmla="*/ 2147483647 w 164"/>
                <a:gd name="T37" fmla="*/ 2147483647 h 128"/>
                <a:gd name="T38" fmla="*/ 2147483647 w 164"/>
                <a:gd name="T39" fmla="*/ 2147483647 h 128"/>
                <a:gd name="T40" fmla="*/ 2147483647 w 164"/>
                <a:gd name="T41" fmla="*/ 2147483647 h 128"/>
                <a:gd name="T42" fmla="*/ 2147483647 w 164"/>
                <a:gd name="T43" fmla="*/ 2147483647 h 128"/>
                <a:gd name="T44" fmla="*/ 2147483647 w 164"/>
                <a:gd name="T45" fmla="*/ 2147483647 h 128"/>
                <a:gd name="T46" fmla="*/ 2147483647 w 164"/>
                <a:gd name="T47" fmla="*/ 2147483647 h 128"/>
                <a:gd name="T48" fmla="*/ 2147483647 w 164"/>
                <a:gd name="T49" fmla="*/ 2147483647 h 128"/>
                <a:gd name="T50" fmla="*/ 2147483647 w 164"/>
                <a:gd name="T51" fmla="*/ 2147483647 h 128"/>
                <a:gd name="T52" fmla="*/ 2147483647 w 164"/>
                <a:gd name="T53" fmla="*/ 2147483647 h 128"/>
                <a:gd name="T54" fmla="*/ 2147483647 w 164"/>
                <a:gd name="T55" fmla="*/ 2147483647 h 128"/>
                <a:gd name="T56" fmla="*/ 2147483647 w 164"/>
                <a:gd name="T57" fmla="*/ 2147483647 h 128"/>
                <a:gd name="T58" fmla="*/ 2147483647 w 164"/>
                <a:gd name="T59" fmla="*/ 2147483647 h 128"/>
                <a:gd name="T60" fmla="*/ 2147483647 w 164"/>
                <a:gd name="T61" fmla="*/ 2147483647 h 128"/>
                <a:gd name="T62" fmla="*/ 2147483647 w 164"/>
                <a:gd name="T63" fmla="*/ 2147483647 h 128"/>
                <a:gd name="T64" fmla="*/ 2147483647 w 164"/>
                <a:gd name="T65" fmla="*/ 2147483647 h 128"/>
                <a:gd name="T66" fmla="*/ 2147483647 w 164"/>
                <a:gd name="T67" fmla="*/ 2147483647 h 128"/>
                <a:gd name="T68" fmla="*/ 2147483647 w 164"/>
                <a:gd name="T69" fmla="*/ 2147483647 h 1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4"/>
                <a:gd name="T106" fmla="*/ 0 h 128"/>
                <a:gd name="T107" fmla="*/ 164 w 164"/>
                <a:gd name="T108" fmla="*/ 128 h 1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19493" name="Group 18"/>
          <p:cNvGrpSpPr>
            <a:grpSpLocks/>
          </p:cNvGrpSpPr>
          <p:nvPr/>
        </p:nvGrpSpPr>
        <p:grpSpPr bwMode="auto">
          <a:xfrm>
            <a:off x="7949782" y="1779961"/>
            <a:ext cx="472526" cy="467486"/>
            <a:chOff x="0" y="0"/>
            <a:chExt cx="467298" cy="467298"/>
          </a:xfrm>
          <a:effectLst>
            <a:outerShdw blurRad="63500" dist="63500" dir="2700000" algn="tl" rotWithShape="0">
              <a:prstClr val="black">
                <a:alpha val="50000"/>
              </a:prstClr>
            </a:outerShdw>
          </a:effectLst>
        </p:grpSpPr>
        <p:sp>
          <p:nvSpPr>
            <p:cNvPr id="17430" name="淘宝网Chenying0907出品 12"/>
            <p:cNvSpPr>
              <a:spLocks noChangeArrowheads="1"/>
            </p:cNvSpPr>
            <p:nvPr/>
          </p:nvSpPr>
          <p:spPr bwMode="auto">
            <a:xfrm>
              <a:off x="0" y="0"/>
              <a:ext cx="467298" cy="467298"/>
            </a:xfrm>
            <a:custGeom>
              <a:avLst/>
              <a:gdLst>
                <a:gd name="T0" fmla="*/ 2147483647 w 204"/>
                <a:gd name="T1" fmla="*/ 0 h 204"/>
                <a:gd name="T2" fmla="*/ 2147483647 w 204"/>
                <a:gd name="T3" fmla="*/ 2147483647 h 204"/>
                <a:gd name="T4" fmla="*/ 2147483647 w 204"/>
                <a:gd name="T5" fmla="*/ 2147483647 h 204"/>
                <a:gd name="T6" fmla="*/ 2147483647 w 204"/>
                <a:gd name="T7" fmla="*/ 2147483647 h 204"/>
                <a:gd name="T8" fmla="*/ 2147483647 w 204"/>
                <a:gd name="T9" fmla="*/ 2147483647 h 204"/>
                <a:gd name="T10" fmla="*/ 2147483647 w 204"/>
                <a:gd name="T11" fmla="*/ 2147483647 h 204"/>
                <a:gd name="T12" fmla="*/ 2147483647 w 204"/>
                <a:gd name="T13" fmla="*/ 2147483647 h 204"/>
                <a:gd name="T14" fmla="*/ 2147483647 w 204"/>
                <a:gd name="T15" fmla="*/ 2147483647 h 204"/>
                <a:gd name="T16" fmla="*/ 2147483647 w 204"/>
                <a:gd name="T17" fmla="*/ 2147483647 h 204"/>
                <a:gd name="T18" fmla="*/ 2147483647 w 204"/>
                <a:gd name="T19" fmla="*/ 2147483647 h 204"/>
                <a:gd name="T20" fmla="*/ 2147483647 w 204"/>
                <a:gd name="T21" fmla="*/ 2147483647 h 204"/>
                <a:gd name="T22" fmla="*/ 2147483647 w 204"/>
                <a:gd name="T23" fmla="*/ 2147483647 h 204"/>
                <a:gd name="T24" fmla="*/ 2147483647 w 204"/>
                <a:gd name="T25" fmla="*/ 2147483647 h 204"/>
                <a:gd name="T26" fmla="*/ 2147483647 w 204"/>
                <a:gd name="T27" fmla="*/ 2147483647 h 204"/>
                <a:gd name="T28" fmla="*/ 2147483647 w 204"/>
                <a:gd name="T29" fmla="*/ 2147483647 h 204"/>
                <a:gd name="T30" fmla="*/ 2147483647 w 204"/>
                <a:gd name="T31" fmla="*/ 2147483647 h 204"/>
                <a:gd name="T32" fmla="*/ 2147483647 w 204"/>
                <a:gd name="T33" fmla="*/ 2147483647 h 204"/>
                <a:gd name="T34" fmla="*/ 2147483647 w 204"/>
                <a:gd name="T35" fmla="*/ 2147483647 h 204"/>
                <a:gd name="T36" fmla="*/ 0 w 204"/>
                <a:gd name="T37" fmla="*/ 2147483647 h 204"/>
                <a:gd name="T38" fmla="*/ 2147483647 w 204"/>
                <a:gd name="T39" fmla="*/ 2147483647 h 204"/>
                <a:gd name="T40" fmla="*/ 2147483647 w 204"/>
                <a:gd name="T41" fmla="*/ 2147483647 h 204"/>
                <a:gd name="T42" fmla="*/ 2147483647 w 204"/>
                <a:gd name="T43" fmla="*/ 2147483647 h 204"/>
                <a:gd name="T44" fmla="*/ 2147483647 w 204"/>
                <a:gd name="T45" fmla="*/ 2147483647 h 204"/>
                <a:gd name="T46" fmla="*/ 2147483647 w 204"/>
                <a:gd name="T47" fmla="*/ 2147483647 h 204"/>
                <a:gd name="T48" fmla="*/ 2147483647 w 204"/>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4"/>
                <a:gd name="T76" fmla="*/ 0 h 204"/>
                <a:gd name="T77" fmla="*/ 204 w 204"/>
                <a:gd name="T78" fmla="*/ 204 h 2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01DAF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72" tIns="37298" rIns="71572" bIns="37298"/>
            <a:lstStyle/>
            <a:p>
              <a:endParaRPr lang="zh-CN" altLang="en-US"/>
            </a:p>
          </p:txBody>
        </p:sp>
        <p:sp>
          <p:nvSpPr>
            <p:cNvPr id="17431" name="淘宝网Chenying0907出品 11"/>
            <p:cNvSpPr>
              <a:spLocks noEditPoints="1" noChangeArrowheads="1"/>
            </p:cNvSpPr>
            <p:nvPr/>
          </p:nvSpPr>
          <p:spPr bwMode="auto">
            <a:xfrm>
              <a:off x="103903" y="100682"/>
              <a:ext cx="254730" cy="253695"/>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0 w 152"/>
                <a:gd name="T9" fmla="*/ 2147483647 h 152"/>
                <a:gd name="T10" fmla="*/ 2147483647 w 152"/>
                <a:gd name="T11" fmla="*/ 0 h 152"/>
                <a:gd name="T12" fmla="*/ 2147483647 w 152"/>
                <a:gd name="T13" fmla="*/ 2147483647 h 152"/>
                <a:gd name="T14" fmla="*/ 2147483647 w 152"/>
                <a:gd name="T15" fmla="*/ 2147483647 h 152"/>
                <a:gd name="T16" fmla="*/ 2147483647 w 152"/>
                <a:gd name="T17" fmla="*/ 2147483647 h 152"/>
                <a:gd name="T18" fmla="*/ 2147483647 w 152"/>
                <a:gd name="T19" fmla="*/ 2147483647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2"/>
                <a:gd name="T50" fmla="*/ 152 w 152"/>
                <a:gd name="T51" fmla="*/ 152 h 15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sp>
        <p:nvSpPr>
          <p:cNvPr id="42" name="淘宝网Chenying0907出品 3"/>
          <p:cNvSpPr>
            <a:spLocks noChangeArrowheads="1"/>
          </p:cNvSpPr>
          <p:nvPr/>
        </p:nvSpPr>
        <p:spPr bwMode="auto">
          <a:xfrm>
            <a:off x="3662475" y="321483"/>
            <a:ext cx="1687005"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市场开拓计划</a:t>
            </a:r>
          </a:p>
        </p:txBody>
      </p:sp>
      <p:sp>
        <p:nvSpPr>
          <p:cNvPr id="46" name="淘宝网Chenying0907出品 45"/>
          <p:cNvSpPr>
            <a:spLocks noChangeArrowheads="1"/>
          </p:cNvSpPr>
          <p:nvPr/>
        </p:nvSpPr>
        <p:spPr bwMode="auto">
          <a:xfrm>
            <a:off x="1065605" y="1025052"/>
            <a:ext cx="2323291" cy="2991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eaLnBrk="1" hangingPunct="1">
              <a:spcBef>
                <a:spcPct val="0"/>
              </a:spcBef>
              <a:buFont typeface="Arial" charset="0"/>
              <a:buNone/>
            </a:pPr>
            <a:r>
              <a:rPr lang="zh-CN" altLang="en-US" sz="1400" b="1" dirty="0">
                <a:solidFill>
                  <a:srgbClr val="E87071"/>
                </a:solidFill>
                <a:latin typeface="方正正纤黑简体" panose="02000000000000000000" pitchFamily="2" charset="-122"/>
                <a:ea typeface="方正正纤黑简体" panose="02000000000000000000" pitchFamily="2" charset="-122"/>
                <a:sym typeface="微软雅黑" pitchFamily="34" charset="-122"/>
              </a:rPr>
              <a:t>添加主要标题内容</a:t>
            </a:r>
            <a:endParaRPr lang="zh-CN" altLang="en-US" sz="1400" dirty="0">
              <a:solidFill>
                <a:srgbClr val="E87071"/>
              </a:solidFill>
              <a:latin typeface="方正正纤黑简体" panose="02000000000000000000" pitchFamily="2" charset="-122"/>
              <a:ea typeface="方正正纤黑简体" panose="02000000000000000000" pitchFamily="2" charset="-122"/>
            </a:endParaRPr>
          </a:p>
        </p:txBody>
      </p:sp>
      <p:sp>
        <p:nvSpPr>
          <p:cNvPr id="47" name="淘宝网Chenying0907出品 13"/>
          <p:cNvSpPr txBox="1"/>
          <p:nvPr/>
        </p:nvSpPr>
        <p:spPr>
          <a:xfrm>
            <a:off x="1065605" y="1371529"/>
            <a:ext cx="2740626" cy="657396"/>
          </a:xfrm>
          <a:prstGeom prst="rect">
            <a:avLst/>
          </a:prstGeom>
          <a:noFill/>
        </p:spPr>
        <p:txBody>
          <a:bodyPr wrap="square" lIns="65824" tIns="32911" rIns="65824" bIns="32911" rtlCol="0">
            <a:spAutoFit/>
          </a:bodyPr>
          <a:lstStyle/>
          <a:p>
            <a:pPr algn="l">
              <a:lnSpc>
                <a:spcPct val="120000"/>
              </a:lnSpc>
              <a:spcBef>
                <a:spcPct val="0"/>
              </a:spcBef>
              <a:buNone/>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29106617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1000" fill="hold"/>
                                        <p:tgtEl>
                                          <p:spTgt spid="46"/>
                                        </p:tgtEl>
                                        <p:attrNameLst>
                                          <p:attrName>ppt_w</p:attrName>
                                        </p:attrNameLst>
                                      </p:cBhvr>
                                      <p:tavLst>
                                        <p:tav tm="0">
                                          <p:val>
                                            <p:strVal val="#ppt_w*0.70"/>
                                          </p:val>
                                        </p:tav>
                                        <p:tav tm="100000">
                                          <p:val>
                                            <p:strVal val="#ppt_w"/>
                                          </p:val>
                                        </p:tav>
                                      </p:tavLst>
                                    </p:anim>
                                    <p:anim calcmode="lin" valueType="num">
                                      <p:cBhvr>
                                        <p:cTn id="8" dur="1000" fill="hold"/>
                                        <p:tgtEl>
                                          <p:spTgt spid="46"/>
                                        </p:tgtEl>
                                        <p:attrNameLst>
                                          <p:attrName>ppt_h</p:attrName>
                                        </p:attrNameLst>
                                      </p:cBhvr>
                                      <p:tavLst>
                                        <p:tav tm="0">
                                          <p:val>
                                            <p:strVal val="#ppt_h"/>
                                          </p:val>
                                        </p:tav>
                                        <p:tav tm="100000">
                                          <p:val>
                                            <p:strVal val="#ppt_h"/>
                                          </p:val>
                                        </p:tav>
                                      </p:tavLst>
                                    </p:anim>
                                    <p:animEffect transition="in" filter="fade">
                                      <p:cBhvr>
                                        <p:cTn id="9" dur="1000"/>
                                        <p:tgtEl>
                                          <p:spTgt spid="46"/>
                                        </p:tgtEl>
                                      </p:cBhvr>
                                    </p:animEffect>
                                  </p:childTnLst>
                                </p:cTn>
                              </p:par>
                              <p:par>
                                <p:cTn id="10" presetID="22" presetClass="entr" presetSubtype="1" fill="hold" grpId="0" nodeType="with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up)">
                                      <p:cBhvr>
                                        <p:cTn id="12" dur="1000"/>
                                        <p:tgtEl>
                                          <p:spTgt spid="4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9459"/>
                                        </p:tgtEl>
                                        <p:attrNameLst>
                                          <p:attrName>style.visibility</p:attrName>
                                        </p:attrNameLst>
                                      </p:cBhvr>
                                      <p:to>
                                        <p:strVal val="visible"/>
                                      </p:to>
                                    </p:set>
                                    <p:animEffect transition="in" filter="wipe(left)">
                                      <p:cBhvr>
                                        <p:cTn id="16" dur="1000"/>
                                        <p:tgtEl>
                                          <p:spTgt spid="19459"/>
                                        </p:tgtEl>
                                      </p:cBhvr>
                                    </p:animEffect>
                                  </p:childTnLst>
                                </p:cTn>
                              </p:par>
                            </p:childTnLst>
                          </p:cTn>
                        </p:par>
                        <p:par>
                          <p:cTn id="17" fill="hold" nodeType="afterGroup">
                            <p:stCondLst>
                              <p:cond delay="2000"/>
                            </p:stCondLst>
                            <p:childTnLst>
                              <p:par>
                                <p:cTn id="18" presetID="2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19461"/>
                                        </p:tgtEl>
                                        <p:attrNameLst>
                                          <p:attrName>style.visibility</p:attrName>
                                        </p:attrNameLst>
                                      </p:cBhvr>
                                      <p:to>
                                        <p:strVal val="visible"/>
                                      </p:to>
                                    </p:set>
                                    <p:animEffect transition="in" filter="wipe(up)">
                                      <p:cBhvr>
                                        <p:cTn id="25" dur="500"/>
                                        <p:tgtEl>
                                          <p:spTgt spid="19461"/>
                                        </p:tgtEl>
                                      </p:cBhvr>
                                    </p:animEffect>
                                  </p:childTnLst>
                                </p:cTn>
                              </p:par>
                            </p:childTnLst>
                          </p:cTn>
                        </p:par>
                        <p:par>
                          <p:cTn id="26" fill="hold" nodeType="afterGroup">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9458"/>
                                        </p:tgtEl>
                                        <p:attrNameLst>
                                          <p:attrName>style.visibility</p:attrName>
                                        </p:attrNameLst>
                                      </p:cBhvr>
                                      <p:to>
                                        <p:strVal val="visible"/>
                                      </p:to>
                                    </p:set>
                                    <p:animEffect transition="in" filter="wipe(left)">
                                      <p:cBhvr>
                                        <p:cTn id="29" dur="500"/>
                                        <p:tgtEl>
                                          <p:spTgt spid="19458"/>
                                        </p:tgtEl>
                                      </p:cBhvr>
                                    </p:animEffect>
                                  </p:childTnLst>
                                </p:cTn>
                              </p:par>
                              <p:par>
                                <p:cTn id="30" presetID="53" presetClass="entr" presetSubtype="16" fill="hold" nodeType="withEffect">
                                  <p:stCondLst>
                                    <p:cond delay="25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childTnLst>
                          </p:cTn>
                        </p:par>
                        <p:par>
                          <p:cTn id="35" fill="hold">
                            <p:stCondLst>
                              <p:cond delay="3750"/>
                            </p:stCondLst>
                            <p:childTnLst>
                              <p:par>
                                <p:cTn id="36" presetID="22" presetClass="entr" presetSubtype="1" fill="hold" nodeType="afterEffect">
                                  <p:stCondLst>
                                    <p:cond delay="0"/>
                                  </p:stCondLst>
                                  <p:childTnLst>
                                    <p:set>
                                      <p:cBhvr>
                                        <p:cTn id="37" dur="1" fill="hold">
                                          <p:stCondLst>
                                            <p:cond delay="0"/>
                                          </p:stCondLst>
                                        </p:cTn>
                                        <p:tgtEl>
                                          <p:spTgt spid="19465"/>
                                        </p:tgtEl>
                                        <p:attrNameLst>
                                          <p:attrName>style.visibility</p:attrName>
                                        </p:attrNameLst>
                                      </p:cBhvr>
                                      <p:to>
                                        <p:strVal val="visible"/>
                                      </p:to>
                                    </p:set>
                                    <p:animEffect transition="in" filter="wipe(up)">
                                      <p:cBhvr>
                                        <p:cTn id="38" dur="500"/>
                                        <p:tgtEl>
                                          <p:spTgt spid="19465"/>
                                        </p:tgtEl>
                                      </p:cBhvr>
                                    </p:animEffect>
                                  </p:childTnLst>
                                </p:cTn>
                              </p:par>
                            </p:childTnLst>
                          </p:cTn>
                        </p:par>
                        <p:par>
                          <p:cTn id="39" fill="hold" nodeType="afterGroup">
                            <p:stCondLst>
                              <p:cond delay="4250"/>
                            </p:stCondLst>
                            <p:childTnLst>
                              <p:par>
                                <p:cTn id="40" presetID="23" presetClass="entr" presetSubtype="16" fill="hold" nodeType="afterEffect">
                                  <p:stCondLst>
                                    <p:cond delay="0"/>
                                  </p:stCondLst>
                                  <p:childTnLst>
                                    <p:set>
                                      <p:cBhvr>
                                        <p:cTn id="41" dur="1" fill="hold">
                                          <p:stCondLst>
                                            <p:cond delay="0"/>
                                          </p:stCondLst>
                                        </p:cTn>
                                        <p:tgtEl>
                                          <p:spTgt spid="19490"/>
                                        </p:tgtEl>
                                        <p:attrNameLst>
                                          <p:attrName>style.visibility</p:attrName>
                                        </p:attrNameLst>
                                      </p:cBhvr>
                                      <p:to>
                                        <p:strVal val="visible"/>
                                      </p:to>
                                    </p:set>
                                    <p:anim calcmode="lin" valueType="num">
                                      <p:cBhvr>
                                        <p:cTn id="42" dur="500" fill="hold"/>
                                        <p:tgtEl>
                                          <p:spTgt spid="19490"/>
                                        </p:tgtEl>
                                        <p:attrNameLst>
                                          <p:attrName>ppt_w</p:attrName>
                                        </p:attrNameLst>
                                      </p:cBhvr>
                                      <p:tavLst>
                                        <p:tav tm="0">
                                          <p:val>
                                            <p:fltVal val="0"/>
                                          </p:val>
                                        </p:tav>
                                        <p:tav tm="100000">
                                          <p:val>
                                            <p:strVal val="#ppt_w"/>
                                          </p:val>
                                        </p:tav>
                                      </p:tavLst>
                                    </p:anim>
                                    <p:anim calcmode="lin" valueType="num">
                                      <p:cBhvr>
                                        <p:cTn id="43" dur="500" fill="hold"/>
                                        <p:tgtEl>
                                          <p:spTgt spid="19490"/>
                                        </p:tgtEl>
                                        <p:attrNameLst>
                                          <p:attrName>ppt_h</p:attrName>
                                        </p:attrNameLst>
                                      </p:cBhvr>
                                      <p:tavLst>
                                        <p:tav tm="0">
                                          <p:val>
                                            <p:fltVal val="0"/>
                                          </p:val>
                                        </p:tav>
                                        <p:tav tm="100000">
                                          <p:val>
                                            <p:strVal val="#ppt_h"/>
                                          </p:val>
                                        </p:tav>
                                      </p:tavLst>
                                    </p:anim>
                                  </p:childTnLst>
                                </p:cTn>
                              </p:par>
                            </p:childTnLst>
                          </p:cTn>
                        </p:par>
                        <p:par>
                          <p:cTn id="44" fill="hold">
                            <p:stCondLst>
                              <p:cond delay="4750"/>
                            </p:stCondLst>
                            <p:childTnLst>
                              <p:par>
                                <p:cTn id="45" presetID="22" presetClass="entr" presetSubtype="1" fill="hold" nodeType="afterEffect">
                                  <p:stCondLst>
                                    <p:cond delay="0"/>
                                  </p:stCondLst>
                                  <p:childTnLst>
                                    <p:set>
                                      <p:cBhvr>
                                        <p:cTn id="46" dur="1" fill="hold">
                                          <p:stCondLst>
                                            <p:cond delay="0"/>
                                          </p:stCondLst>
                                        </p:cTn>
                                        <p:tgtEl>
                                          <p:spTgt spid="19471"/>
                                        </p:tgtEl>
                                        <p:attrNameLst>
                                          <p:attrName>style.visibility</p:attrName>
                                        </p:attrNameLst>
                                      </p:cBhvr>
                                      <p:to>
                                        <p:strVal val="visible"/>
                                      </p:to>
                                    </p:set>
                                    <p:animEffect transition="in" filter="wipe(up)">
                                      <p:cBhvr>
                                        <p:cTn id="47" dur="500"/>
                                        <p:tgtEl>
                                          <p:spTgt spid="19471"/>
                                        </p:tgtEl>
                                      </p:cBhvr>
                                    </p:animEffect>
                                  </p:childTnLst>
                                </p:cTn>
                              </p:par>
                            </p:childTnLst>
                          </p:cTn>
                        </p:par>
                        <p:par>
                          <p:cTn id="48" fill="hold" nodeType="afterGroup">
                            <p:stCondLst>
                              <p:cond delay="5250"/>
                            </p:stCondLst>
                            <p:childTnLst>
                              <p:par>
                                <p:cTn id="49" presetID="22" presetClass="entr" presetSubtype="8" fill="hold" grpId="0" nodeType="afterEffect">
                                  <p:stCondLst>
                                    <p:cond delay="0"/>
                                  </p:stCondLst>
                                  <p:childTnLst>
                                    <p:set>
                                      <p:cBhvr>
                                        <p:cTn id="50" dur="1" fill="hold">
                                          <p:stCondLst>
                                            <p:cond delay="0"/>
                                          </p:stCondLst>
                                        </p:cTn>
                                        <p:tgtEl>
                                          <p:spTgt spid="19460"/>
                                        </p:tgtEl>
                                        <p:attrNameLst>
                                          <p:attrName>style.visibility</p:attrName>
                                        </p:attrNameLst>
                                      </p:cBhvr>
                                      <p:to>
                                        <p:strVal val="visible"/>
                                      </p:to>
                                    </p:set>
                                    <p:animEffect transition="in" filter="wipe(left)">
                                      <p:cBhvr>
                                        <p:cTn id="51" dur="500"/>
                                        <p:tgtEl>
                                          <p:spTgt spid="19460"/>
                                        </p:tgtEl>
                                      </p:cBhvr>
                                    </p:animEffect>
                                  </p:childTnLst>
                                </p:cTn>
                              </p:par>
                              <p:par>
                                <p:cTn id="52" presetID="23" presetClass="entr" presetSubtype="16" fill="hold" nodeType="withEffect">
                                  <p:stCondLst>
                                    <p:cond delay="250"/>
                                  </p:stCondLst>
                                  <p:childTnLst>
                                    <p:set>
                                      <p:cBhvr>
                                        <p:cTn id="53" dur="1" fill="hold">
                                          <p:stCondLst>
                                            <p:cond delay="0"/>
                                          </p:stCondLst>
                                        </p:cTn>
                                        <p:tgtEl>
                                          <p:spTgt spid="19480"/>
                                        </p:tgtEl>
                                        <p:attrNameLst>
                                          <p:attrName>style.visibility</p:attrName>
                                        </p:attrNameLst>
                                      </p:cBhvr>
                                      <p:to>
                                        <p:strVal val="visible"/>
                                      </p:to>
                                    </p:set>
                                    <p:anim calcmode="lin" valueType="num">
                                      <p:cBhvr>
                                        <p:cTn id="54" dur="500" fill="hold"/>
                                        <p:tgtEl>
                                          <p:spTgt spid="19480"/>
                                        </p:tgtEl>
                                        <p:attrNameLst>
                                          <p:attrName>ppt_w</p:attrName>
                                        </p:attrNameLst>
                                      </p:cBhvr>
                                      <p:tavLst>
                                        <p:tav tm="0">
                                          <p:val>
                                            <p:fltVal val="0"/>
                                          </p:val>
                                        </p:tav>
                                        <p:tav tm="100000">
                                          <p:val>
                                            <p:strVal val="#ppt_w"/>
                                          </p:val>
                                        </p:tav>
                                      </p:tavLst>
                                    </p:anim>
                                    <p:anim calcmode="lin" valueType="num">
                                      <p:cBhvr>
                                        <p:cTn id="55" dur="500" fill="hold"/>
                                        <p:tgtEl>
                                          <p:spTgt spid="19480"/>
                                        </p:tgtEl>
                                        <p:attrNameLst>
                                          <p:attrName>ppt_h</p:attrName>
                                        </p:attrNameLst>
                                      </p:cBhvr>
                                      <p:tavLst>
                                        <p:tav tm="0">
                                          <p:val>
                                            <p:fltVal val="0"/>
                                          </p:val>
                                        </p:tav>
                                        <p:tav tm="100000">
                                          <p:val>
                                            <p:strVal val="#ppt_h"/>
                                          </p:val>
                                        </p:tav>
                                      </p:tavLst>
                                    </p:anim>
                                  </p:childTnLst>
                                </p:cTn>
                              </p:par>
                            </p:childTnLst>
                          </p:cTn>
                        </p:par>
                        <p:par>
                          <p:cTn id="56" fill="hold">
                            <p:stCondLst>
                              <p:cond delay="6000"/>
                            </p:stCondLst>
                            <p:childTnLst>
                              <p:par>
                                <p:cTn id="57" presetID="22" presetClass="entr" presetSubtype="1" fill="hold" nodeType="afterEffect">
                                  <p:stCondLst>
                                    <p:cond delay="0"/>
                                  </p:stCondLst>
                                  <p:childTnLst>
                                    <p:set>
                                      <p:cBhvr>
                                        <p:cTn id="58" dur="1" fill="hold">
                                          <p:stCondLst>
                                            <p:cond delay="0"/>
                                          </p:stCondLst>
                                        </p:cTn>
                                        <p:tgtEl>
                                          <p:spTgt spid="19474"/>
                                        </p:tgtEl>
                                        <p:attrNameLst>
                                          <p:attrName>style.visibility</p:attrName>
                                        </p:attrNameLst>
                                      </p:cBhvr>
                                      <p:to>
                                        <p:strVal val="visible"/>
                                      </p:to>
                                    </p:set>
                                    <p:animEffect transition="in" filter="wipe(up)">
                                      <p:cBhvr>
                                        <p:cTn id="59" dur="500"/>
                                        <p:tgtEl>
                                          <p:spTgt spid="19474"/>
                                        </p:tgtEl>
                                      </p:cBhvr>
                                    </p:animEffect>
                                  </p:childTnLst>
                                </p:cTn>
                              </p:par>
                            </p:childTnLst>
                          </p:cTn>
                        </p:par>
                        <p:par>
                          <p:cTn id="60" fill="hold" nodeType="afterGroup">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19464"/>
                                        </p:tgtEl>
                                        <p:attrNameLst>
                                          <p:attrName>style.visibility</p:attrName>
                                        </p:attrNameLst>
                                      </p:cBhvr>
                                      <p:to>
                                        <p:strVal val="visible"/>
                                      </p:to>
                                    </p:set>
                                    <p:animEffect transition="in" filter="wipe(down)">
                                      <p:cBhvr>
                                        <p:cTn id="63" dur="500"/>
                                        <p:tgtEl>
                                          <p:spTgt spid="19464"/>
                                        </p:tgtEl>
                                      </p:cBhvr>
                                    </p:animEffect>
                                  </p:childTnLst>
                                </p:cTn>
                              </p:par>
                              <p:par>
                                <p:cTn id="64" presetID="23" presetClass="entr" presetSubtype="16" fill="hold" nodeType="withEffect">
                                  <p:stCondLst>
                                    <p:cond delay="250"/>
                                  </p:stCondLst>
                                  <p:childTnLst>
                                    <p:set>
                                      <p:cBhvr>
                                        <p:cTn id="65" dur="1" fill="hold">
                                          <p:stCondLst>
                                            <p:cond delay="0"/>
                                          </p:stCondLst>
                                        </p:cTn>
                                        <p:tgtEl>
                                          <p:spTgt spid="19487"/>
                                        </p:tgtEl>
                                        <p:attrNameLst>
                                          <p:attrName>style.visibility</p:attrName>
                                        </p:attrNameLst>
                                      </p:cBhvr>
                                      <p:to>
                                        <p:strVal val="visible"/>
                                      </p:to>
                                    </p:set>
                                    <p:anim calcmode="lin" valueType="num">
                                      <p:cBhvr>
                                        <p:cTn id="66" dur="500" fill="hold"/>
                                        <p:tgtEl>
                                          <p:spTgt spid="19487"/>
                                        </p:tgtEl>
                                        <p:attrNameLst>
                                          <p:attrName>ppt_w</p:attrName>
                                        </p:attrNameLst>
                                      </p:cBhvr>
                                      <p:tavLst>
                                        <p:tav tm="0">
                                          <p:val>
                                            <p:fltVal val="0"/>
                                          </p:val>
                                        </p:tav>
                                        <p:tav tm="100000">
                                          <p:val>
                                            <p:strVal val="#ppt_w"/>
                                          </p:val>
                                        </p:tav>
                                      </p:tavLst>
                                    </p:anim>
                                    <p:anim calcmode="lin" valueType="num">
                                      <p:cBhvr>
                                        <p:cTn id="67" dur="500" fill="hold"/>
                                        <p:tgtEl>
                                          <p:spTgt spid="19487"/>
                                        </p:tgtEl>
                                        <p:attrNameLst>
                                          <p:attrName>ppt_h</p:attrName>
                                        </p:attrNameLst>
                                      </p:cBhvr>
                                      <p:tavLst>
                                        <p:tav tm="0">
                                          <p:val>
                                            <p:fltVal val="0"/>
                                          </p:val>
                                        </p:tav>
                                        <p:tav tm="100000">
                                          <p:val>
                                            <p:strVal val="#ppt_h"/>
                                          </p:val>
                                        </p:tav>
                                      </p:tavLst>
                                    </p:anim>
                                  </p:childTnLst>
                                </p:cTn>
                              </p:par>
                            </p:childTnLst>
                          </p:cTn>
                        </p:par>
                        <p:par>
                          <p:cTn id="68" fill="hold">
                            <p:stCondLst>
                              <p:cond delay="7250"/>
                            </p:stCondLst>
                            <p:childTnLst>
                              <p:par>
                                <p:cTn id="69" presetID="22" presetClass="entr" presetSubtype="1" fill="hold" nodeType="afterEffect">
                                  <p:stCondLst>
                                    <p:cond delay="0"/>
                                  </p:stCondLst>
                                  <p:childTnLst>
                                    <p:set>
                                      <p:cBhvr>
                                        <p:cTn id="70" dur="1" fill="hold">
                                          <p:stCondLst>
                                            <p:cond delay="0"/>
                                          </p:stCondLst>
                                        </p:cTn>
                                        <p:tgtEl>
                                          <p:spTgt spid="19468"/>
                                        </p:tgtEl>
                                        <p:attrNameLst>
                                          <p:attrName>style.visibility</p:attrName>
                                        </p:attrNameLst>
                                      </p:cBhvr>
                                      <p:to>
                                        <p:strVal val="visible"/>
                                      </p:to>
                                    </p:set>
                                    <p:animEffect transition="in" filter="wipe(up)">
                                      <p:cBhvr>
                                        <p:cTn id="71" dur="500"/>
                                        <p:tgtEl>
                                          <p:spTgt spid="19468"/>
                                        </p:tgtEl>
                                      </p:cBhvr>
                                    </p:animEffect>
                                  </p:childTnLst>
                                </p:cTn>
                              </p:par>
                            </p:childTnLst>
                          </p:cTn>
                        </p:par>
                        <p:par>
                          <p:cTn id="72" fill="hold" nodeType="afterGroup">
                            <p:stCondLst>
                              <p:cond delay="7750"/>
                            </p:stCondLst>
                            <p:childTnLst>
                              <p:par>
                                <p:cTn id="73" presetID="23" presetClass="entr" presetSubtype="16" fill="hold" nodeType="afterEffect">
                                  <p:stCondLst>
                                    <p:cond delay="0"/>
                                  </p:stCondLst>
                                  <p:childTnLst>
                                    <p:set>
                                      <p:cBhvr>
                                        <p:cTn id="74" dur="1" fill="hold">
                                          <p:stCondLst>
                                            <p:cond delay="0"/>
                                          </p:stCondLst>
                                        </p:cTn>
                                        <p:tgtEl>
                                          <p:spTgt spid="19493"/>
                                        </p:tgtEl>
                                        <p:attrNameLst>
                                          <p:attrName>style.visibility</p:attrName>
                                        </p:attrNameLst>
                                      </p:cBhvr>
                                      <p:to>
                                        <p:strVal val="visible"/>
                                      </p:to>
                                    </p:set>
                                    <p:anim calcmode="lin" valueType="num">
                                      <p:cBhvr>
                                        <p:cTn id="75" dur="500" fill="hold"/>
                                        <p:tgtEl>
                                          <p:spTgt spid="19493"/>
                                        </p:tgtEl>
                                        <p:attrNameLst>
                                          <p:attrName>ppt_w</p:attrName>
                                        </p:attrNameLst>
                                      </p:cBhvr>
                                      <p:tavLst>
                                        <p:tav tm="0">
                                          <p:val>
                                            <p:fltVal val="0"/>
                                          </p:val>
                                        </p:tav>
                                        <p:tav tm="100000">
                                          <p:val>
                                            <p:strVal val="#ppt_w"/>
                                          </p:val>
                                        </p:tav>
                                      </p:tavLst>
                                    </p:anim>
                                    <p:anim calcmode="lin" valueType="num">
                                      <p:cBhvr>
                                        <p:cTn id="76" dur="500" fill="hold"/>
                                        <p:tgtEl>
                                          <p:spTgt spid="19493"/>
                                        </p:tgtEl>
                                        <p:attrNameLst>
                                          <p:attrName>ppt_h</p:attrName>
                                        </p:attrNameLst>
                                      </p:cBhvr>
                                      <p:tavLst>
                                        <p:tav tm="0">
                                          <p:val>
                                            <p:fltVal val="0"/>
                                          </p:val>
                                        </p:tav>
                                        <p:tav tm="100000">
                                          <p:val>
                                            <p:strVal val="#ppt_h"/>
                                          </p:val>
                                        </p:tav>
                                      </p:tavLst>
                                    </p:anim>
                                  </p:childTnLst>
                                </p:cTn>
                              </p:par>
                            </p:childTnLst>
                          </p:cTn>
                        </p:par>
                        <p:par>
                          <p:cTn id="77" fill="hold" nodeType="afterGroup">
                            <p:stCondLst>
                              <p:cond delay="8250"/>
                            </p:stCondLst>
                            <p:childTnLst>
                              <p:par>
                                <p:cTn id="78" presetID="22" presetClass="entr" presetSubtype="1" fill="hold" nodeType="afterEffect">
                                  <p:stCondLst>
                                    <p:cond delay="0"/>
                                  </p:stCondLst>
                                  <p:childTnLst>
                                    <p:set>
                                      <p:cBhvr>
                                        <p:cTn id="79" dur="1" fill="hold">
                                          <p:stCondLst>
                                            <p:cond delay="0"/>
                                          </p:stCondLst>
                                        </p:cTn>
                                        <p:tgtEl>
                                          <p:spTgt spid="19477"/>
                                        </p:tgtEl>
                                        <p:attrNameLst>
                                          <p:attrName>style.visibility</p:attrName>
                                        </p:attrNameLst>
                                      </p:cBhvr>
                                      <p:to>
                                        <p:strVal val="visible"/>
                                      </p:to>
                                    </p:set>
                                    <p:animEffect transition="in" filter="wipe(up)">
                                      <p:cBhvr>
                                        <p:cTn id="80" dur="500"/>
                                        <p:tgtEl>
                                          <p:spTgt spid="194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19459" grpId="0" animBg="1"/>
      <p:bldP spid="19460" grpId="0" animBg="1"/>
      <p:bldP spid="19464" grpId="0" animBg="1"/>
      <p:bldP spid="46" grpId="0"/>
      <p:bldP spid="4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淘宝网Chenying0907出品 1"/>
          <p:cNvGrpSpPr/>
          <p:nvPr/>
        </p:nvGrpSpPr>
        <p:grpSpPr>
          <a:xfrm>
            <a:off x="5982418" y="1609565"/>
            <a:ext cx="2225828" cy="2626308"/>
            <a:chOff x="4832531" y="1500201"/>
            <a:chExt cx="2966869" cy="3501947"/>
          </a:xfrm>
        </p:grpSpPr>
        <p:sp>
          <p:nvSpPr>
            <p:cNvPr id="3"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淘宝网Chenying0907出品 3"/>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 name="淘宝网Chenying0907出品 4"/>
          <p:cNvSpPr/>
          <p:nvPr/>
        </p:nvSpPr>
        <p:spPr>
          <a:xfrm>
            <a:off x="938534" y="1307223"/>
            <a:ext cx="3102540" cy="3101419"/>
          </a:xfrm>
          <a:prstGeom prst="ellipse">
            <a:avLst/>
          </a:prstGeom>
          <a:solidFill>
            <a:schemeClr val="bg1">
              <a:lumMod val="85000"/>
            </a:schemeClr>
          </a:solidFill>
          <a:ln>
            <a:noFill/>
          </a:ln>
          <a:effectLst>
            <a:innerShdw blurRad="304800" dist="635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6" name="淘宝网Chenying0907出品 5"/>
          <p:cNvGrpSpPr/>
          <p:nvPr/>
        </p:nvGrpSpPr>
        <p:grpSpPr>
          <a:xfrm>
            <a:off x="4774924" y="1609565"/>
            <a:ext cx="2225828" cy="2626308"/>
            <a:chOff x="4832531" y="1500201"/>
            <a:chExt cx="2966869" cy="3501947"/>
          </a:xfrm>
        </p:grpSpPr>
        <p:sp>
          <p:nvSpPr>
            <p:cNvPr id="7"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淘宝网Chenying0907出品 7"/>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 name="淘宝网Chenying0907出品 8"/>
          <p:cNvGrpSpPr/>
          <p:nvPr/>
        </p:nvGrpSpPr>
        <p:grpSpPr>
          <a:xfrm>
            <a:off x="3588000" y="1609565"/>
            <a:ext cx="2225828" cy="2626308"/>
            <a:chOff x="4832531" y="1500201"/>
            <a:chExt cx="2966869" cy="3501947"/>
          </a:xfrm>
        </p:grpSpPr>
        <p:sp>
          <p:nvSpPr>
            <p:cNvPr id="10"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淘宝网Chenying0907出品 10"/>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2" name="淘宝网Chenying0907出品 11"/>
          <p:cNvGrpSpPr/>
          <p:nvPr/>
        </p:nvGrpSpPr>
        <p:grpSpPr>
          <a:xfrm>
            <a:off x="2372332" y="1609565"/>
            <a:ext cx="2225828" cy="2626308"/>
            <a:chOff x="4832531" y="1500201"/>
            <a:chExt cx="2966869" cy="3501947"/>
          </a:xfrm>
        </p:grpSpPr>
        <p:sp>
          <p:nvSpPr>
            <p:cNvPr id="13"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淘宝网Chenying0907出品 13"/>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rgbClr val="CFCFCF"/>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6" name="淘宝网Chenying0907出品 45"/>
          <p:cNvGrpSpPr/>
          <p:nvPr/>
        </p:nvGrpSpPr>
        <p:grpSpPr>
          <a:xfrm>
            <a:off x="1154239" y="1609565"/>
            <a:ext cx="2225828" cy="2626308"/>
            <a:chOff x="1538516" y="1764413"/>
            <a:chExt cx="2966869" cy="3501947"/>
          </a:xfrm>
        </p:grpSpPr>
        <p:sp>
          <p:nvSpPr>
            <p:cNvPr id="15" name="等腰三角形 16"/>
            <p:cNvSpPr/>
            <p:nvPr/>
          </p:nvSpPr>
          <p:spPr>
            <a:xfrm rot="420000" flipV="1">
              <a:off x="1538516" y="4874931"/>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chemeClr val="tx1">
                    <a:alpha val="0"/>
                  </a:schemeClr>
                </a:gs>
                <a:gs pos="66000">
                  <a:srgbClr val="000000">
                    <a:alpha val="6000"/>
                  </a:srgbClr>
                </a:gs>
                <a:gs pos="49000">
                  <a:srgbClr val="000000">
                    <a:alpha val="11000"/>
                  </a:srgbClr>
                </a:gs>
                <a:gs pos="0">
                  <a:schemeClr val="tx1">
                    <a:alpha val="48000"/>
                  </a:schemeClr>
                </a:gs>
              </a:gsLst>
              <a:lin ang="1620000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淘宝网Chenying0907出品 15"/>
            <p:cNvSpPr/>
            <p:nvPr/>
          </p:nvSpPr>
          <p:spPr>
            <a:xfrm>
              <a:off x="2522584" y="1764413"/>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chemeClr val="bg1">
                    <a:lumMod val="85000"/>
                  </a:schemeClr>
                </a:gs>
                <a:gs pos="100000">
                  <a:schemeClr val="bg1">
                    <a:lumMod val="95000"/>
                  </a:schemeClr>
                </a:gs>
              </a:gsLst>
              <a:lin ang="0" scaled="1"/>
              <a:tileRect/>
            </a:gradFill>
            <a:ln w="28575">
              <a:gradFill>
                <a:gsLst>
                  <a:gs pos="0">
                    <a:srgbClr val="F7F7F7"/>
                  </a:gs>
                  <a:gs pos="100000">
                    <a:schemeClr val="bg1">
                      <a:lumMod val="85000"/>
                    </a:schemeClr>
                  </a:gs>
                </a:gsLst>
                <a:lin ang="108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8" name="淘宝网Chenying0907出品 47"/>
          <p:cNvGrpSpPr/>
          <p:nvPr/>
        </p:nvGrpSpPr>
        <p:grpSpPr>
          <a:xfrm>
            <a:off x="938534" y="1658929"/>
            <a:ext cx="953980" cy="2398008"/>
            <a:chOff x="1250998" y="1830236"/>
            <a:chExt cx="1271587" cy="3197529"/>
          </a:xfrm>
        </p:grpSpPr>
        <p:sp>
          <p:nvSpPr>
            <p:cNvPr id="17" name="淘宝网Chenying0907出品 16"/>
            <p:cNvSpPr/>
            <p:nvPr/>
          </p:nvSpPr>
          <p:spPr>
            <a:xfrm>
              <a:off x="1250998" y="1830236"/>
              <a:ext cx="1271587" cy="3197529"/>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solidFill>
              <a:srgbClr val="01ACBE"/>
            </a:solidFill>
            <a:ln>
              <a:noFill/>
            </a:ln>
            <a:effectLst>
              <a:innerShdw blurRad="177800" dist="101600" dir="10800000">
                <a:srgbClr val="1F1F1F">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淘宝网Chenying0907出品 3"/>
            <p:cNvSpPr txBox="1"/>
            <p:nvPr/>
          </p:nvSpPr>
          <p:spPr>
            <a:xfrm>
              <a:off x="1627452" y="2455107"/>
              <a:ext cx="738440" cy="1924387"/>
            </a:xfrm>
            <a:prstGeom prst="rect">
              <a:avLst/>
            </a:prstGeom>
            <a:noFill/>
          </p:spPr>
          <p:txBody>
            <a:bodyPr vert="eaVert" wrap="square" rtlCol="0">
              <a:spAutoFit/>
            </a:bodyPr>
            <a:lstStyle/>
            <a:p>
              <a:pPr algn="ctr"/>
              <a:r>
                <a:rPr lang="zh-CN" altLang="en-US" sz="2400" dirty="0">
                  <a:solidFill>
                    <a:schemeClr val="bg1"/>
                  </a:solidFill>
                  <a:latin typeface="方正正纤黑简体" panose="02000000000000000000" pitchFamily="2" charset="-122"/>
                  <a:ea typeface="方正正纤黑简体" panose="02000000000000000000" pitchFamily="2" charset="-122"/>
                </a:rPr>
                <a:t>五年计划</a:t>
              </a:r>
            </a:p>
          </p:txBody>
        </p:sp>
      </p:grpSp>
      <p:sp>
        <p:nvSpPr>
          <p:cNvPr id="19" name="淘宝网Chenying0907出品 4"/>
          <p:cNvSpPr txBox="1"/>
          <p:nvPr/>
        </p:nvSpPr>
        <p:spPr>
          <a:xfrm>
            <a:off x="2632940" y="1734344"/>
            <a:ext cx="627121"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FFC85C"/>
                </a:solidFill>
                <a:latin typeface="Hiragino Sans GB W6" panose="020B0600000000000000" pitchFamily="34" charset="-122"/>
                <a:ea typeface="Hiragino Sans GB W6" panose="020B0600000000000000" pitchFamily="34" charset="-122"/>
              </a:rPr>
              <a:t>01</a:t>
            </a:r>
            <a:endParaRPr lang="zh-CN" altLang="en-US" sz="2400" dirty="0">
              <a:solidFill>
                <a:srgbClr val="FFC85C"/>
              </a:solidFill>
              <a:latin typeface="Hiragino Sans GB W6" panose="020B0600000000000000" pitchFamily="34" charset="-122"/>
              <a:ea typeface="Hiragino Sans GB W6" panose="020B0600000000000000" pitchFamily="34" charset="-122"/>
            </a:endParaRPr>
          </a:p>
        </p:txBody>
      </p:sp>
      <p:sp>
        <p:nvSpPr>
          <p:cNvPr id="20" name="淘宝网Chenying0907出品 19"/>
          <p:cNvSpPr/>
          <p:nvPr/>
        </p:nvSpPr>
        <p:spPr>
          <a:xfrm>
            <a:off x="2687649" y="2201307"/>
            <a:ext cx="476980" cy="66437"/>
          </a:xfrm>
          <a:prstGeom prst="rect">
            <a:avLst/>
          </a:prstGeom>
          <a:solidFill>
            <a:srgbClr val="FFC85C"/>
          </a:solidFill>
          <a:ln>
            <a:noFill/>
          </a:ln>
          <a:scene3d>
            <a:camera prst="perspectiveLeft" fov="2700000"/>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B850"/>
              </a:solidFill>
            </a:endParaRPr>
          </a:p>
        </p:txBody>
      </p:sp>
      <p:sp>
        <p:nvSpPr>
          <p:cNvPr id="21" name="淘宝网Chenying0907出品 29"/>
          <p:cNvSpPr txBox="1"/>
          <p:nvPr/>
        </p:nvSpPr>
        <p:spPr>
          <a:xfrm>
            <a:off x="3788666" y="1734344"/>
            <a:ext cx="627121"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01ACBE"/>
                </a:solidFill>
                <a:latin typeface="Hiragino Sans GB W6" panose="020B0600000000000000" pitchFamily="34" charset="-122"/>
                <a:ea typeface="Hiragino Sans GB W6" panose="020B0600000000000000" pitchFamily="34" charset="-122"/>
              </a:rPr>
              <a:t>02</a:t>
            </a:r>
            <a:endParaRPr lang="zh-CN" altLang="en-US" sz="2400" dirty="0">
              <a:solidFill>
                <a:srgbClr val="01ACBE"/>
              </a:solidFill>
              <a:latin typeface="Hiragino Sans GB W6" panose="020B0600000000000000" pitchFamily="34" charset="-122"/>
              <a:ea typeface="Hiragino Sans GB W6" panose="020B0600000000000000" pitchFamily="34" charset="-122"/>
            </a:endParaRPr>
          </a:p>
        </p:txBody>
      </p:sp>
      <p:sp>
        <p:nvSpPr>
          <p:cNvPr id="22" name="淘宝网Chenying0907出品 21"/>
          <p:cNvSpPr/>
          <p:nvPr/>
        </p:nvSpPr>
        <p:spPr>
          <a:xfrm>
            <a:off x="3867209" y="2201307"/>
            <a:ext cx="476980" cy="66437"/>
          </a:xfrm>
          <a:prstGeom prst="rect">
            <a:avLst/>
          </a:prstGeom>
          <a:solidFill>
            <a:srgbClr val="01ACBE"/>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淘宝网Chenying0907出品 31"/>
          <p:cNvSpPr txBox="1"/>
          <p:nvPr/>
        </p:nvSpPr>
        <p:spPr>
          <a:xfrm>
            <a:off x="5034126" y="1734344"/>
            <a:ext cx="627121"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E87071"/>
                </a:solidFill>
                <a:latin typeface="Hiragino Sans GB W6" panose="020B0600000000000000" pitchFamily="34" charset="-122"/>
                <a:ea typeface="Hiragino Sans GB W6" panose="020B0600000000000000" pitchFamily="34" charset="-122"/>
              </a:rPr>
              <a:t>03</a:t>
            </a:r>
            <a:endParaRPr lang="zh-CN" altLang="en-US" sz="2400" dirty="0">
              <a:solidFill>
                <a:srgbClr val="E87071"/>
              </a:solidFill>
              <a:latin typeface="Hiragino Sans GB W6" panose="020B0600000000000000" pitchFamily="34" charset="-122"/>
              <a:ea typeface="Hiragino Sans GB W6" panose="020B0600000000000000" pitchFamily="34" charset="-122"/>
            </a:endParaRPr>
          </a:p>
        </p:txBody>
      </p:sp>
      <p:sp>
        <p:nvSpPr>
          <p:cNvPr id="24" name="淘宝网Chenying0907出品 23"/>
          <p:cNvSpPr/>
          <p:nvPr/>
        </p:nvSpPr>
        <p:spPr>
          <a:xfrm>
            <a:off x="5108162" y="2201307"/>
            <a:ext cx="476980" cy="66437"/>
          </a:xfrm>
          <a:prstGeom prst="rect">
            <a:avLst/>
          </a:prstGeom>
          <a:solidFill>
            <a:srgbClr val="E87071"/>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4F1ED"/>
              </a:solidFill>
            </a:endParaRPr>
          </a:p>
        </p:txBody>
      </p:sp>
      <p:sp>
        <p:nvSpPr>
          <p:cNvPr id="25" name="淘宝网Chenying0907出品 33"/>
          <p:cNvSpPr txBox="1"/>
          <p:nvPr/>
        </p:nvSpPr>
        <p:spPr>
          <a:xfrm>
            <a:off x="6247473" y="1734344"/>
            <a:ext cx="627121" cy="461665"/>
          </a:xfrm>
          <a:prstGeom prst="rect">
            <a:avLst/>
          </a:prstGeom>
          <a:noFill/>
          <a:scene3d>
            <a:camera prst="perspectiveLeft"/>
            <a:lightRig rig="threePt" dir="t"/>
          </a:scene3d>
        </p:spPr>
        <p:txBody>
          <a:bodyPr wrap="square" rtlCol="0">
            <a:spAutoFit/>
          </a:bodyPr>
          <a:lstStyle/>
          <a:p>
            <a:pPr algn="ctr"/>
            <a:r>
              <a:rPr lang="en-US" altLang="zh-CN" sz="2400" dirty="0">
                <a:solidFill>
                  <a:srgbClr val="00AF92"/>
                </a:solidFill>
                <a:latin typeface="Hiragino Sans GB W6" panose="020B0600000000000000" pitchFamily="34" charset="-122"/>
                <a:ea typeface="Hiragino Sans GB W6" panose="020B0600000000000000" pitchFamily="34" charset="-122"/>
              </a:rPr>
              <a:t>04</a:t>
            </a:r>
            <a:endParaRPr lang="zh-CN" altLang="en-US" sz="2400" dirty="0">
              <a:solidFill>
                <a:srgbClr val="00AF92"/>
              </a:solidFill>
              <a:latin typeface="Hiragino Sans GB W6" panose="020B0600000000000000" pitchFamily="34" charset="-122"/>
              <a:ea typeface="Hiragino Sans GB W6" panose="020B0600000000000000" pitchFamily="34" charset="-122"/>
            </a:endParaRPr>
          </a:p>
        </p:txBody>
      </p:sp>
      <p:sp>
        <p:nvSpPr>
          <p:cNvPr id="26" name="淘宝网Chenying0907出品 25"/>
          <p:cNvSpPr/>
          <p:nvPr/>
        </p:nvSpPr>
        <p:spPr>
          <a:xfrm>
            <a:off x="6325048" y="2201307"/>
            <a:ext cx="476980" cy="66437"/>
          </a:xfrm>
          <a:prstGeom prst="rect">
            <a:avLst/>
          </a:prstGeom>
          <a:solidFill>
            <a:srgbClr val="00AF92"/>
          </a:solidFill>
          <a:ln>
            <a:no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26858"/>
              </a:solidFill>
            </a:endParaRPr>
          </a:p>
        </p:txBody>
      </p:sp>
      <p:sp>
        <p:nvSpPr>
          <p:cNvPr id="27" name="淘宝网Chenying0907出品 35"/>
          <p:cNvSpPr txBox="1"/>
          <p:nvPr/>
        </p:nvSpPr>
        <p:spPr>
          <a:xfrm>
            <a:off x="7408739" y="1734344"/>
            <a:ext cx="627121" cy="461665"/>
          </a:xfrm>
          <a:prstGeom prst="rect">
            <a:avLst/>
          </a:prstGeom>
          <a:noFill/>
          <a:scene3d>
            <a:camera prst="perspectiveLeft">
              <a:rot lat="0" lon="1200000" rev="0"/>
            </a:camera>
            <a:lightRig rig="threePt" dir="t"/>
          </a:scene3d>
        </p:spPr>
        <p:txBody>
          <a:bodyPr wrap="square" rtlCol="0">
            <a:spAutoFit/>
          </a:bodyPr>
          <a:lstStyle/>
          <a:p>
            <a:pPr algn="ctr"/>
            <a:r>
              <a:rPr lang="en-US" altLang="zh-CN" sz="2400" dirty="0">
                <a:solidFill>
                  <a:srgbClr val="663A77"/>
                </a:solidFill>
                <a:latin typeface="Hiragino Sans GB W6" panose="020B0600000000000000" pitchFamily="34" charset="-122"/>
                <a:ea typeface="Hiragino Sans GB W6" panose="020B0600000000000000" pitchFamily="34" charset="-122"/>
              </a:rPr>
              <a:t>05</a:t>
            </a:r>
            <a:endParaRPr lang="zh-CN" altLang="en-US" sz="2400" dirty="0">
              <a:solidFill>
                <a:srgbClr val="663A77"/>
              </a:solidFill>
              <a:latin typeface="Hiragino Sans GB W6" panose="020B0600000000000000" pitchFamily="34" charset="-122"/>
              <a:ea typeface="Hiragino Sans GB W6" panose="020B0600000000000000" pitchFamily="34" charset="-122"/>
            </a:endParaRPr>
          </a:p>
        </p:txBody>
      </p:sp>
      <p:sp>
        <p:nvSpPr>
          <p:cNvPr id="28" name="淘宝网Chenying0907出品 27"/>
          <p:cNvSpPr/>
          <p:nvPr/>
        </p:nvSpPr>
        <p:spPr>
          <a:xfrm>
            <a:off x="7487200" y="2201307"/>
            <a:ext cx="476980" cy="66437"/>
          </a:xfrm>
          <a:prstGeom prst="rect">
            <a:avLst/>
          </a:prstGeom>
          <a:solidFill>
            <a:srgbClr val="663A77"/>
          </a:solidFill>
          <a:ln>
            <a:noFill/>
          </a:ln>
          <a:scene3d>
            <a:camera prst="perspectiveLeft">
              <a:rot lat="0" lon="1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00"/>
              </a:solidFill>
            </a:endParaRPr>
          </a:p>
        </p:txBody>
      </p:sp>
      <p:sp>
        <p:nvSpPr>
          <p:cNvPr id="45" name="淘宝网Chenying0907出品 53"/>
          <p:cNvSpPr txBox="1"/>
          <p:nvPr/>
        </p:nvSpPr>
        <p:spPr>
          <a:xfrm>
            <a:off x="1998240" y="2409621"/>
            <a:ext cx="1269400" cy="523220"/>
          </a:xfrm>
          <a:prstGeom prst="rect">
            <a:avLst/>
          </a:prstGeom>
          <a:noFill/>
          <a:scene3d>
            <a:camera prst="perspectiveLeft" fov="2700000">
              <a:rot lat="0" lon="1200000" rev="0"/>
            </a:camera>
            <a:lightRig rig="threePt" dir="t"/>
          </a:scene3d>
        </p:spPr>
        <p:txBody>
          <a:bodyPr wrap="square" rtlCol="0">
            <a:spAutoFit/>
            <a:scene3d>
              <a:camera prst="perspectiveLeft" fov="2700000"/>
              <a:lightRig rig="threePt" dir="t"/>
            </a:scene3d>
          </a:bodyPr>
          <a:lstStyle/>
          <a:p>
            <a:pPr algn="l"/>
            <a:r>
              <a:rPr lang="zh-CN" altLang="en-US" sz="1400" dirty="0">
                <a:solidFill>
                  <a:srgbClr val="FFC85C"/>
                </a:solidFill>
                <a:latin typeface="方正正纤黑简体" panose="02000000000000000000" pitchFamily="2" charset="-122"/>
                <a:ea typeface="方正正纤黑简体" panose="02000000000000000000" pitchFamily="2" charset="-122"/>
              </a:rPr>
              <a:t>线上平台全面铺开优化运营</a:t>
            </a:r>
          </a:p>
        </p:txBody>
      </p:sp>
      <p:sp>
        <p:nvSpPr>
          <p:cNvPr id="47" name="淘宝网Chenying0907出品 55"/>
          <p:cNvSpPr txBox="1"/>
          <p:nvPr/>
        </p:nvSpPr>
        <p:spPr>
          <a:xfrm>
            <a:off x="3475700" y="2409014"/>
            <a:ext cx="1075192" cy="646331"/>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pPr algn="l"/>
            <a:r>
              <a:rPr lang="zh-CN" altLang="en-US" sz="1200" dirty="0">
                <a:solidFill>
                  <a:srgbClr val="01ACBE"/>
                </a:solidFill>
                <a:latin typeface="方正正纤黑简体" panose="02000000000000000000" pitchFamily="2" charset="-122"/>
                <a:ea typeface="方正正纤黑简体" panose="02000000000000000000" pitchFamily="2" charset="-122"/>
              </a:rPr>
              <a:t>市场占有率达到</a:t>
            </a:r>
            <a:r>
              <a:rPr lang="en-US" altLang="zh-CN" sz="2400" dirty="0">
                <a:solidFill>
                  <a:srgbClr val="01ACBE"/>
                </a:solidFill>
                <a:latin typeface="Agency FB" panose="020B0503020202020204" pitchFamily="34" charset="0"/>
                <a:ea typeface="方正正纤黑简体" panose="02000000000000000000" pitchFamily="2" charset="-122"/>
              </a:rPr>
              <a:t>80%</a:t>
            </a:r>
            <a:endParaRPr lang="zh-CN" altLang="en-US" sz="1400" dirty="0">
              <a:solidFill>
                <a:srgbClr val="01ACBE"/>
              </a:solidFill>
              <a:latin typeface="Agency FB" panose="020B0503020202020204" pitchFamily="34" charset="0"/>
              <a:ea typeface="方正正纤黑简体" panose="02000000000000000000" pitchFamily="2" charset="-122"/>
            </a:endParaRPr>
          </a:p>
        </p:txBody>
      </p:sp>
      <p:sp>
        <p:nvSpPr>
          <p:cNvPr id="49" name="淘宝网Chenying0907出品 57"/>
          <p:cNvSpPr txBox="1"/>
          <p:nvPr/>
        </p:nvSpPr>
        <p:spPr>
          <a:xfrm>
            <a:off x="4582833" y="2424391"/>
            <a:ext cx="1198892" cy="646331"/>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E87071"/>
                </a:solidFill>
                <a:latin typeface="方正正纤黑简体" panose="02000000000000000000" pitchFamily="2" charset="-122"/>
                <a:ea typeface="方正正纤黑简体" panose="02000000000000000000" pitchFamily="2" charset="-122"/>
              </a:rPr>
              <a:t>线下实体覆盖率翻 </a:t>
            </a:r>
            <a:r>
              <a:rPr lang="en-US" altLang="zh-CN" sz="2400" dirty="0">
                <a:solidFill>
                  <a:srgbClr val="E87071"/>
                </a:solidFill>
                <a:latin typeface="Agency FB" panose="020B0503020202020204" pitchFamily="34" charset="0"/>
                <a:ea typeface="方正正纤黑简体" panose="02000000000000000000" pitchFamily="2" charset="-122"/>
              </a:rPr>
              <a:t>3</a:t>
            </a:r>
            <a:r>
              <a:rPr lang="en-US" altLang="zh-CN" sz="1400" dirty="0">
                <a:solidFill>
                  <a:srgbClr val="E87071"/>
                </a:solidFill>
                <a:latin typeface="方正正纤黑简体" panose="02000000000000000000" pitchFamily="2" charset="-122"/>
                <a:ea typeface="方正正纤黑简体" panose="02000000000000000000" pitchFamily="2" charset="-122"/>
              </a:rPr>
              <a:t> </a:t>
            </a:r>
            <a:r>
              <a:rPr lang="zh-CN" altLang="en-US" sz="1200" dirty="0">
                <a:solidFill>
                  <a:srgbClr val="E87071"/>
                </a:solidFill>
                <a:latin typeface="方正正纤黑简体" panose="02000000000000000000" pitchFamily="2" charset="-122"/>
                <a:ea typeface="方正正纤黑简体" panose="02000000000000000000" pitchFamily="2" charset="-122"/>
              </a:rPr>
              <a:t>番</a:t>
            </a:r>
            <a:endParaRPr lang="zh-CN" altLang="en-US" sz="1400" dirty="0">
              <a:solidFill>
                <a:srgbClr val="E87071"/>
              </a:solidFill>
              <a:latin typeface="方正正纤黑简体" panose="02000000000000000000" pitchFamily="2" charset="-122"/>
              <a:ea typeface="方正正纤黑简体" panose="02000000000000000000" pitchFamily="2" charset="-122"/>
            </a:endParaRPr>
          </a:p>
        </p:txBody>
      </p:sp>
      <p:sp>
        <p:nvSpPr>
          <p:cNvPr id="51" name="淘宝网Chenying0907出品 59"/>
          <p:cNvSpPr txBox="1"/>
          <p:nvPr/>
        </p:nvSpPr>
        <p:spPr>
          <a:xfrm>
            <a:off x="5814665" y="2431274"/>
            <a:ext cx="1212496" cy="646331"/>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00AF92"/>
                </a:solidFill>
                <a:latin typeface="方正正纤黑简体" panose="02000000000000000000" pitchFamily="2" charset="-122"/>
                <a:ea typeface="方正正纤黑简体" panose="02000000000000000000" pitchFamily="2" charset="-122"/>
              </a:rPr>
              <a:t>全年营业额达到至少</a:t>
            </a:r>
            <a:r>
              <a:rPr lang="en-US" altLang="zh-CN" sz="2400" dirty="0">
                <a:solidFill>
                  <a:srgbClr val="00AF92"/>
                </a:solidFill>
                <a:latin typeface="Agency FB" panose="020B0503020202020204" pitchFamily="34" charset="0"/>
              </a:rPr>
              <a:t>2</a:t>
            </a:r>
            <a:r>
              <a:rPr lang="zh-CN" altLang="en-US" sz="1200" dirty="0">
                <a:solidFill>
                  <a:srgbClr val="00AF92"/>
                </a:solidFill>
                <a:latin typeface="方正正纤黑简体" panose="02000000000000000000" pitchFamily="2" charset="-122"/>
                <a:ea typeface="方正正纤黑简体" panose="02000000000000000000" pitchFamily="2" charset="-122"/>
              </a:rPr>
              <a:t>个亿</a:t>
            </a:r>
          </a:p>
        </p:txBody>
      </p:sp>
      <p:sp>
        <p:nvSpPr>
          <p:cNvPr id="53" name="淘宝网Chenying0907出品 66"/>
          <p:cNvSpPr txBox="1"/>
          <p:nvPr/>
        </p:nvSpPr>
        <p:spPr>
          <a:xfrm>
            <a:off x="6998251" y="2431273"/>
            <a:ext cx="1212496" cy="646331"/>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dirty="0">
                <a:solidFill>
                  <a:srgbClr val="663A77"/>
                </a:solidFill>
                <a:latin typeface="方正正纤黑简体" panose="02000000000000000000" pitchFamily="2" charset="-122"/>
                <a:ea typeface="方正正纤黑简体" panose="02000000000000000000" pitchFamily="2" charset="-122"/>
              </a:rPr>
              <a:t>发展全国各地</a:t>
            </a:r>
            <a:r>
              <a:rPr lang="en-US" altLang="zh-CN" sz="2400" dirty="0">
                <a:solidFill>
                  <a:srgbClr val="663A77"/>
                </a:solidFill>
                <a:latin typeface="Agency FB" panose="020B0503020202020204" pitchFamily="34" charset="0"/>
              </a:rPr>
              <a:t>200</a:t>
            </a:r>
            <a:r>
              <a:rPr lang="zh-CN" altLang="en-US" sz="1200" dirty="0">
                <a:solidFill>
                  <a:srgbClr val="663A77"/>
                </a:solidFill>
                <a:latin typeface="方正正纤黑简体" panose="02000000000000000000" pitchFamily="2" charset="-122"/>
                <a:ea typeface="方正正纤黑简体" panose="02000000000000000000" pitchFamily="2" charset="-122"/>
              </a:rPr>
              <a:t>个门店</a:t>
            </a:r>
          </a:p>
        </p:txBody>
      </p:sp>
      <p:sp>
        <p:nvSpPr>
          <p:cNvPr id="55" name="淘宝网Chenying0907出品 113"/>
          <p:cNvSpPr txBox="1"/>
          <p:nvPr/>
        </p:nvSpPr>
        <p:spPr>
          <a:xfrm>
            <a:off x="2234357" y="3070722"/>
            <a:ext cx="1025704" cy="830997"/>
          </a:xfrm>
          <a:prstGeom prst="rect">
            <a:avLst/>
          </a:prstGeom>
          <a:noFill/>
        </p:spPr>
        <p:txBody>
          <a:bodyPr wrap="square" rtlCol="0">
            <a:spAutoFit/>
          </a:bodyPr>
          <a:lstStyle/>
          <a:p>
            <a:pPr algn="just">
              <a:lnSpc>
                <a:spcPct val="150000"/>
              </a:lnSpc>
            </a:pPr>
            <a:r>
              <a:rPr lang="zh-CN" altLang="en-US" sz="800" b="0" dirty="0">
                <a:solidFill>
                  <a:schemeClr val="tx1">
                    <a:lumMod val="50000"/>
                    <a:lumOff val="50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56" name="淘宝网Chenying0907出品 113"/>
          <p:cNvSpPr txBox="1"/>
          <p:nvPr/>
        </p:nvSpPr>
        <p:spPr>
          <a:xfrm>
            <a:off x="3438323" y="3074109"/>
            <a:ext cx="1025704" cy="830997"/>
          </a:xfrm>
          <a:prstGeom prst="rect">
            <a:avLst/>
          </a:prstGeom>
          <a:noFill/>
        </p:spPr>
        <p:txBody>
          <a:bodyPr wrap="square" rtlCol="0">
            <a:spAutoFit/>
          </a:bodyPr>
          <a:lstStyle/>
          <a:p>
            <a:pPr algn="just">
              <a:lnSpc>
                <a:spcPct val="150000"/>
              </a:lnSpc>
            </a:pPr>
            <a:r>
              <a:rPr lang="zh-CN" altLang="en-US" sz="800" b="0" dirty="0">
                <a:solidFill>
                  <a:schemeClr val="tx1">
                    <a:lumMod val="50000"/>
                    <a:lumOff val="50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57" name="淘宝网Chenying0907出品 113"/>
          <p:cNvSpPr txBox="1"/>
          <p:nvPr/>
        </p:nvSpPr>
        <p:spPr>
          <a:xfrm>
            <a:off x="4679419" y="3074109"/>
            <a:ext cx="1025704" cy="830997"/>
          </a:xfrm>
          <a:prstGeom prst="rect">
            <a:avLst/>
          </a:prstGeom>
          <a:noFill/>
        </p:spPr>
        <p:txBody>
          <a:bodyPr wrap="square" rtlCol="0">
            <a:spAutoFit/>
          </a:bodyPr>
          <a:lstStyle/>
          <a:p>
            <a:pPr algn="just">
              <a:lnSpc>
                <a:spcPct val="150000"/>
              </a:lnSpc>
            </a:pPr>
            <a:r>
              <a:rPr lang="zh-CN" altLang="en-US" sz="800" b="0" dirty="0">
                <a:solidFill>
                  <a:schemeClr val="tx1">
                    <a:lumMod val="50000"/>
                    <a:lumOff val="50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58" name="淘宝网Chenying0907出品 113"/>
          <p:cNvSpPr txBox="1"/>
          <p:nvPr/>
        </p:nvSpPr>
        <p:spPr>
          <a:xfrm>
            <a:off x="5953265" y="3087019"/>
            <a:ext cx="1025704" cy="830997"/>
          </a:xfrm>
          <a:prstGeom prst="rect">
            <a:avLst/>
          </a:prstGeom>
          <a:noFill/>
        </p:spPr>
        <p:txBody>
          <a:bodyPr wrap="square" rtlCol="0">
            <a:spAutoFit/>
          </a:bodyPr>
          <a:lstStyle/>
          <a:p>
            <a:pPr algn="just">
              <a:lnSpc>
                <a:spcPct val="150000"/>
              </a:lnSpc>
            </a:pPr>
            <a:r>
              <a:rPr lang="zh-CN" altLang="en-US" sz="800" b="0" dirty="0">
                <a:solidFill>
                  <a:schemeClr val="tx1">
                    <a:lumMod val="50000"/>
                    <a:lumOff val="50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59" name="淘宝网Chenying0907出品 113"/>
          <p:cNvSpPr txBox="1"/>
          <p:nvPr/>
        </p:nvSpPr>
        <p:spPr>
          <a:xfrm>
            <a:off x="7068447" y="3074109"/>
            <a:ext cx="1025704" cy="830997"/>
          </a:xfrm>
          <a:prstGeom prst="rect">
            <a:avLst/>
          </a:prstGeom>
          <a:noFill/>
        </p:spPr>
        <p:txBody>
          <a:bodyPr wrap="square" rtlCol="0">
            <a:spAutoFit/>
          </a:bodyPr>
          <a:lstStyle/>
          <a:p>
            <a:pPr algn="just">
              <a:lnSpc>
                <a:spcPct val="150000"/>
              </a:lnSpc>
            </a:pPr>
            <a:r>
              <a:rPr lang="zh-CN" altLang="en-US" sz="800" b="0" dirty="0">
                <a:solidFill>
                  <a:schemeClr val="tx1">
                    <a:lumMod val="50000"/>
                    <a:lumOff val="50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60" name="淘宝网Chenying0907出品 3"/>
          <p:cNvSpPr>
            <a:spLocks noChangeArrowheads="1"/>
          </p:cNvSpPr>
          <p:nvPr/>
        </p:nvSpPr>
        <p:spPr bwMode="auto">
          <a:xfrm>
            <a:off x="3772924" y="341954"/>
            <a:ext cx="1687004"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五年发展计划</a:t>
            </a:r>
          </a:p>
        </p:txBody>
      </p:sp>
    </p:spTree>
    <p:extLst>
      <p:ext uri="{BB962C8B-B14F-4D97-AF65-F5344CB8AC3E}">
        <p14:creationId xmlns:p14="http://schemas.microsoft.com/office/powerpoint/2010/main" val="339262956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ipe(left)">
                                          <p:cBhvr>
                                            <p:cTn id="13" dur="500"/>
                                            <p:tgtEl>
                                              <p:spTgt spid="48"/>
                                            </p:tgtEl>
                                          </p:cBhvr>
                                        </p:animEffect>
                                      </p:childTnLst>
                                    </p:cTn>
                                  </p:par>
                                </p:childTnLst>
                              </p:cTn>
                            </p:par>
                            <p:par>
                              <p:cTn id="14" fill="hold">
                                <p:stCondLst>
                                  <p:cond delay="1000"/>
                                </p:stCondLst>
                                <p:childTnLst>
                                  <p:par>
                                    <p:cTn id="15" presetID="2" presetClass="entr" presetSubtype="8" accel="40000" fill="hold" nodeType="afterEffect" p14:presetBounceEnd="40000">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14:bounceEnd="40000">
                                          <p:cBhvr additive="base">
                                            <p:cTn id="17" dur="15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18" dur="150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14:presetBounceEnd="40000">
                                      <p:stCondLst>
                                        <p:cond delay="250"/>
                                      </p:stCondLst>
                                      <p:childTnLst>
                                        <p:set>
                                          <p:cBhvr>
                                            <p:cTn id="20" dur="1" fill="hold">
                                              <p:stCondLst>
                                                <p:cond delay="0"/>
                                              </p:stCondLst>
                                            </p:cTn>
                                            <p:tgtEl>
                                              <p:spTgt spid="6"/>
                                            </p:tgtEl>
                                            <p:attrNameLst>
                                              <p:attrName>style.visibility</p:attrName>
                                            </p:attrNameLst>
                                          </p:cBhvr>
                                          <p:to>
                                            <p:strVal val="visible"/>
                                          </p:to>
                                        </p:set>
                                        <p:anim calcmode="lin" valueType="num" p14:bounceEnd="40000">
                                          <p:cBhvr additive="base">
                                            <p:cTn id="21" dur="15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22" dur="15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14:presetBounceEnd="40000">
                                      <p:stCondLst>
                                        <p:cond delay="500"/>
                                      </p:stCondLst>
                                      <p:childTnLst>
                                        <p:set>
                                          <p:cBhvr>
                                            <p:cTn id="24" dur="1" fill="hold">
                                              <p:stCondLst>
                                                <p:cond delay="0"/>
                                              </p:stCondLst>
                                            </p:cTn>
                                            <p:tgtEl>
                                              <p:spTgt spid="9"/>
                                            </p:tgtEl>
                                            <p:attrNameLst>
                                              <p:attrName>style.visibility</p:attrName>
                                            </p:attrNameLst>
                                          </p:cBhvr>
                                          <p:to>
                                            <p:strVal val="visible"/>
                                          </p:to>
                                        </p:set>
                                        <p:anim calcmode="lin" valueType="num" p14:bounceEnd="40000">
                                          <p:cBhvr additive="base">
                                            <p:cTn id="25" dur="1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26" dur="1500" fill="hold"/>
                                            <p:tgtEl>
                                              <p:spTgt spid="9"/>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14:presetBounceEnd="40000">
                                      <p:stCondLst>
                                        <p:cond delay="750"/>
                                      </p:stCondLst>
                                      <p:childTnLst>
                                        <p:set>
                                          <p:cBhvr>
                                            <p:cTn id="28" dur="1" fill="hold">
                                              <p:stCondLst>
                                                <p:cond delay="0"/>
                                              </p:stCondLst>
                                            </p:cTn>
                                            <p:tgtEl>
                                              <p:spTgt spid="12"/>
                                            </p:tgtEl>
                                            <p:attrNameLst>
                                              <p:attrName>style.visibility</p:attrName>
                                            </p:attrNameLst>
                                          </p:cBhvr>
                                          <p:to>
                                            <p:strVal val="visible"/>
                                          </p:to>
                                        </p:set>
                                        <p:anim calcmode="lin" valueType="num" p14:bounceEnd="40000">
                                          <p:cBhvr additive="base">
                                            <p:cTn id="29" dur="1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30" dur="150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14:presetBounceEnd="40000">
                                      <p:stCondLst>
                                        <p:cond delay="1000"/>
                                      </p:stCondLst>
                                      <p:childTnLst>
                                        <p:set>
                                          <p:cBhvr>
                                            <p:cTn id="32" dur="1" fill="hold">
                                              <p:stCondLst>
                                                <p:cond delay="0"/>
                                              </p:stCondLst>
                                            </p:cTn>
                                            <p:tgtEl>
                                              <p:spTgt spid="46"/>
                                            </p:tgtEl>
                                            <p:attrNameLst>
                                              <p:attrName>style.visibility</p:attrName>
                                            </p:attrNameLst>
                                          </p:cBhvr>
                                          <p:to>
                                            <p:strVal val="visible"/>
                                          </p:to>
                                        </p:set>
                                        <p:anim calcmode="lin" valueType="num" p14:bounceEnd="40000">
                                          <p:cBhvr additive="base">
                                            <p:cTn id="33" dur="1500" fill="hold"/>
                                            <p:tgtEl>
                                              <p:spTgt spid="46"/>
                                            </p:tgtEl>
                                            <p:attrNameLst>
                                              <p:attrName>ppt_x</p:attrName>
                                            </p:attrNameLst>
                                          </p:cBhvr>
                                          <p:tavLst>
                                            <p:tav tm="0">
                                              <p:val>
                                                <p:strVal val="0-#ppt_w/2"/>
                                              </p:val>
                                            </p:tav>
                                            <p:tav tm="100000">
                                              <p:val>
                                                <p:strVal val="#ppt_x"/>
                                              </p:val>
                                            </p:tav>
                                          </p:tavLst>
                                        </p:anim>
                                        <p:anim calcmode="lin" valueType="num" p14:bounceEnd="40000">
                                          <p:cBhvr additive="base">
                                            <p:cTn id="34" dur="1500" fill="hold"/>
                                            <p:tgtEl>
                                              <p:spTgt spid="46"/>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500"/>
                                            <p:tgtEl>
                                              <p:spTgt spid="2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left)">
                                          <p:cBhvr>
                                            <p:cTn id="65" dur="500"/>
                                            <p:tgtEl>
                                              <p:spTgt spid="28"/>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wipe(left)">
                                          <p:cBhvr>
                                            <p:cTn id="69" dur="500"/>
                                            <p:tgtEl>
                                              <p:spTgt spid="4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wipe(left)">
                                          <p:cBhvr>
                                            <p:cTn id="72" dur="500"/>
                                            <p:tgtEl>
                                              <p:spTgt spid="5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wipe(left)">
                                          <p:cBhvr>
                                            <p:cTn id="75" dur="500"/>
                                            <p:tgtEl>
                                              <p:spTgt spid="47"/>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6"/>
                                            </p:tgtEl>
                                            <p:attrNameLst>
                                              <p:attrName>style.visibility</p:attrName>
                                            </p:attrNameLst>
                                          </p:cBhvr>
                                          <p:to>
                                            <p:strVal val="visible"/>
                                          </p:to>
                                        </p:set>
                                        <p:animEffect transition="in" filter="wipe(left)">
                                          <p:cBhvr>
                                            <p:cTn id="78" dur="500"/>
                                            <p:tgtEl>
                                              <p:spTgt spid="56"/>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500"/>
                                            <p:tgtEl>
                                              <p:spTgt spid="49"/>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left)">
                                          <p:cBhvr>
                                            <p:cTn id="84" dur="500"/>
                                            <p:tgtEl>
                                              <p:spTgt spid="57"/>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wipe(left)">
                                          <p:cBhvr>
                                            <p:cTn id="87" dur="500"/>
                                            <p:tgtEl>
                                              <p:spTgt spid="5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Effect transition="in" filter="wipe(left)">
                                          <p:cBhvr>
                                            <p:cTn id="90" dur="500"/>
                                            <p:tgtEl>
                                              <p:spTgt spid="58"/>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53"/>
                                            </p:tgtEl>
                                            <p:attrNameLst>
                                              <p:attrName>style.visibility</p:attrName>
                                            </p:attrNameLst>
                                          </p:cBhvr>
                                          <p:to>
                                            <p:strVal val="visible"/>
                                          </p:to>
                                        </p:set>
                                        <p:animEffect transition="in" filter="wipe(left)">
                                          <p:cBhvr>
                                            <p:cTn id="93" dur="500"/>
                                            <p:tgtEl>
                                              <p:spTgt spid="5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wipe(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p:bldP spid="20" grpId="0" animBg="1"/>
          <p:bldP spid="21" grpId="0"/>
          <p:bldP spid="22" grpId="0" animBg="1"/>
          <p:bldP spid="23" grpId="0"/>
          <p:bldP spid="24" grpId="0" animBg="1"/>
          <p:bldP spid="25" grpId="0"/>
          <p:bldP spid="26" grpId="0" animBg="1"/>
          <p:bldP spid="27" grpId="0"/>
          <p:bldP spid="28" grpId="0" animBg="1"/>
          <p:bldP spid="45" grpId="0"/>
          <p:bldP spid="47" grpId="0"/>
          <p:bldP spid="49" grpId="0"/>
          <p:bldP spid="51" grpId="0"/>
          <p:bldP spid="53" grpId="0"/>
          <p:bldP spid="55" grpId="0"/>
          <p:bldP spid="56" grpId="0"/>
          <p:bldP spid="57" grpId="0"/>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ipe(left)">
                                          <p:cBhvr>
                                            <p:cTn id="13" dur="500"/>
                                            <p:tgtEl>
                                              <p:spTgt spid="48"/>
                                            </p:tgtEl>
                                          </p:cBhvr>
                                        </p:animEffect>
                                      </p:childTnLst>
                                    </p:cTn>
                                  </p:par>
                                </p:childTnLst>
                              </p:cTn>
                            </p:par>
                            <p:par>
                              <p:cTn id="14" fill="hold">
                                <p:stCondLst>
                                  <p:cond delay="1000"/>
                                </p:stCondLst>
                                <p:childTnLst>
                                  <p:par>
                                    <p:cTn id="15" presetID="2" presetClass="entr" presetSubtype="8" accel="4000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1500" fill="hold"/>
                                            <p:tgtEl>
                                              <p:spTgt spid="2"/>
                                            </p:tgtEl>
                                            <p:attrNameLst>
                                              <p:attrName>ppt_x</p:attrName>
                                            </p:attrNameLst>
                                          </p:cBhvr>
                                          <p:tavLst>
                                            <p:tav tm="0">
                                              <p:val>
                                                <p:strVal val="0-#ppt_w/2"/>
                                              </p:val>
                                            </p:tav>
                                            <p:tav tm="100000">
                                              <p:val>
                                                <p:strVal val="#ppt_x"/>
                                              </p:val>
                                            </p:tav>
                                          </p:tavLst>
                                        </p:anim>
                                        <p:anim calcmode="lin" valueType="num">
                                          <p:cBhvr additive="base">
                                            <p:cTn id="18" dur="150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stCondLst>
                                        <p:cond delay="25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500" fill="hold"/>
                                            <p:tgtEl>
                                              <p:spTgt spid="6"/>
                                            </p:tgtEl>
                                            <p:attrNameLst>
                                              <p:attrName>ppt_x</p:attrName>
                                            </p:attrNameLst>
                                          </p:cBhvr>
                                          <p:tavLst>
                                            <p:tav tm="0">
                                              <p:val>
                                                <p:strVal val="0-#ppt_w/2"/>
                                              </p:val>
                                            </p:tav>
                                            <p:tav tm="100000">
                                              <p:val>
                                                <p:strVal val="#ppt_x"/>
                                              </p:val>
                                            </p:tav>
                                          </p:tavLst>
                                        </p:anim>
                                        <p:anim calcmode="lin" valueType="num">
                                          <p:cBhvr additive="base">
                                            <p:cTn id="22" dur="150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stCondLst>
                                        <p:cond delay="50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500" fill="hold"/>
                                            <p:tgtEl>
                                              <p:spTgt spid="9"/>
                                            </p:tgtEl>
                                            <p:attrNameLst>
                                              <p:attrName>ppt_x</p:attrName>
                                            </p:attrNameLst>
                                          </p:cBhvr>
                                          <p:tavLst>
                                            <p:tav tm="0">
                                              <p:val>
                                                <p:strVal val="0-#ppt_w/2"/>
                                              </p:val>
                                            </p:tav>
                                            <p:tav tm="100000">
                                              <p:val>
                                                <p:strVal val="#ppt_x"/>
                                              </p:val>
                                            </p:tav>
                                          </p:tavLst>
                                        </p:anim>
                                        <p:anim calcmode="lin" valueType="num">
                                          <p:cBhvr additive="base">
                                            <p:cTn id="26" dur="1500" fill="hold"/>
                                            <p:tgtEl>
                                              <p:spTgt spid="9"/>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stCondLst>
                                        <p:cond delay="75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1500" fill="hold"/>
                                            <p:tgtEl>
                                              <p:spTgt spid="12"/>
                                            </p:tgtEl>
                                            <p:attrNameLst>
                                              <p:attrName>ppt_x</p:attrName>
                                            </p:attrNameLst>
                                          </p:cBhvr>
                                          <p:tavLst>
                                            <p:tav tm="0">
                                              <p:val>
                                                <p:strVal val="0-#ppt_w/2"/>
                                              </p:val>
                                            </p:tav>
                                            <p:tav tm="100000">
                                              <p:val>
                                                <p:strVal val="#ppt_x"/>
                                              </p:val>
                                            </p:tav>
                                          </p:tavLst>
                                        </p:anim>
                                        <p:anim calcmode="lin" valueType="num">
                                          <p:cBhvr additive="base">
                                            <p:cTn id="30" dur="150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stCondLst>
                                        <p:cond delay="100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1500" fill="hold"/>
                                            <p:tgtEl>
                                              <p:spTgt spid="46"/>
                                            </p:tgtEl>
                                            <p:attrNameLst>
                                              <p:attrName>ppt_x</p:attrName>
                                            </p:attrNameLst>
                                          </p:cBhvr>
                                          <p:tavLst>
                                            <p:tav tm="0">
                                              <p:val>
                                                <p:strVal val="0-#ppt_w/2"/>
                                              </p:val>
                                            </p:tav>
                                            <p:tav tm="100000">
                                              <p:val>
                                                <p:strVal val="#ppt_x"/>
                                              </p:val>
                                            </p:tav>
                                          </p:tavLst>
                                        </p:anim>
                                        <p:anim calcmode="lin" valueType="num">
                                          <p:cBhvr additive="base">
                                            <p:cTn id="34" dur="1500" fill="hold"/>
                                            <p:tgtEl>
                                              <p:spTgt spid="46"/>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500"/>
                                            <p:tgtEl>
                                              <p:spTgt spid="2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left)">
                                          <p:cBhvr>
                                            <p:cTn id="65" dur="500"/>
                                            <p:tgtEl>
                                              <p:spTgt spid="28"/>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wipe(left)">
                                          <p:cBhvr>
                                            <p:cTn id="69" dur="500"/>
                                            <p:tgtEl>
                                              <p:spTgt spid="4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wipe(left)">
                                          <p:cBhvr>
                                            <p:cTn id="72" dur="500"/>
                                            <p:tgtEl>
                                              <p:spTgt spid="5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wipe(left)">
                                          <p:cBhvr>
                                            <p:cTn id="75" dur="500"/>
                                            <p:tgtEl>
                                              <p:spTgt spid="47"/>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6"/>
                                            </p:tgtEl>
                                            <p:attrNameLst>
                                              <p:attrName>style.visibility</p:attrName>
                                            </p:attrNameLst>
                                          </p:cBhvr>
                                          <p:to>
                                            <p:strVal val="visible"/>
                                          </p:to>
                                        </p:set>
                                        <p:animEffect transition="in" filter="wipe(left)">
                                          <p:cBhvr>
                                            <p:cTn id="78" dur="500"/>
                                            <p:tgtEl>
                                              <p:spTgt spid="56"/>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500"/>
                                            <p:tgtEl>
                                              <p:spTgt spid="49"/>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left)">
                                          <p:cBhvr>
                                            <p:cTn id="84" dur="500"/>
                                            <p:tgtEl>
                                              <p:spTgt spid="57"/>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wipe(left)">
                                          <p:cBhvr>
                                            <p:cTn id="87" dur="500"/>
                                            <p:tgtEl>
                                              <p:spTgt spid="5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Effect transition="in" filter="wipe(left)">
                                          <p:cBhvr>
                                            <p:cTn id="90" dur="500"/>
                                            <p:tgtEl>
                                              <p:spTgt spid="58"/>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53"/>
                                            </p:tgtEl>
                                            <p:attrNameLst>
                                              <p:attrName>style.visibility</p:attrName>
                                            </p:attrNameLst>
                                          </p:cBhvr>
                                          <p:to>
                                            <p:strVal val="visible"/>
                                          </p:to>
                                        </p:set>
                                        <p:animEffect transition="in" filter="wipe(left)">
                                          <p:cBhvr>
                                            <p:cTn id="93" dur="500"/>
                                            <p:tgtEl>
                                              <p:spTgt spid="5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wipe(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p:bldP spid="20" grpId="0" animBg="1"/>
          <p:bldP spid="21" grpId="0"/>
          <p:bldP spid="22" grpId="0" animBg="1"/>
          <p:bldP spid="23" grpId="0"/>
          <p:bldP spid="24" grpId="0" animBg="1"/>
          <p:bldP spid="25" grpId="0"/>
          <p:bldP spid="26" grpId="0" animBg="1"/>
          <p:bldP spid="27" grpId="0"/>
          <p:bldP spid="28" grpId="0" animBg="1"/>
          <p:bldP spid="45" grpId="0"/>
          <p:bldP spid="47" grpId="0"/>
          <p:bldP spid="49" grpId="0"/>
          <p:bldP spid="51" grpId="0"/>
          <p:bldP spid="53" grpId="0"/>
          <p:bldP spid="55" grpId="0"/>
          <p:bldP spid="56" grpId="0"/>
          <p:bldP spid="57" grpId="0"/>
          <p:bldP spid="58" grpId="0"/>
          <p:bldP spid="5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淘宝网Chenying0907出品 3"/>
          <p:cNvGrpSpPr/>
          <p:nvPr/>
        </p:nvGrpSpPr>
        <p:grpSpPr>
          <a:xfrm>
            <a:off x="3573105" y="2423936"/>
            <a:ext cx="468272" cy="479596"/>
            <a:chOff x="3140117" y="2482369"/>
            <a:chExt cx="468272" cy="479596"/>
          </a:xfrm>
        </p:grpSpPr>
        <p:sp>
          <p:nvSpPr>
            <p:cNvPr id="85" name="淘宝网Chenying0907出品 84"/>
            <p:cNvSpPr/>
            <p:nvPr/>
          </p:nvSpPr>
          <p:spPr>
            <a:xfrm>
              <a:off x="3140117" y="2482369"/>
              <a:ext cx="468272" cy="479596"/>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淘宝网Chenying0907出品 21"/>
            <p:cNvSpPr>
              <a:spLocks noEditPoints="1"/>
            </p:cNvSpPr>
            <p:nvPr/>
          </p:nvSpPr>
          <p:spPr bwMode="auto">
            <a:xfrm>
              <a:off x="3240205" y="2603234"/>
              <a:ext cx="268096" cy="254816"/>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E87071"/>
            </a:solidFill>
            <a:ln>
              <a:noFill/>
            </a:ln>
          </p:spPr>
          <p:txBody>
            <a:bodyPr vert="horz" wrap="square" lIns="91440" tIns="45720" rIns="91440" bIns="45720" numCol="1" anchor="t" anchorCtr="0" compatLnSpc="1">
              <a:prstTxWarp prst="textNoShape">
                <a:avLst/>
              </a:prstTxWarp>
            </a:bodyPr>
            <a:lstStyle/>
            <a:p>
              <a:endParaRPr lang="zh-CN" altLang="en-US" dirty="0">
                <a:latin typeface="方正正纤黑简体" panose="02000000000000000000" pitchFamily="2" charset="-122"/>
              </a:endParaRPr>
            </a:p>
          </p:txBody>
        </p:sp>
      </p:grpSp>
      <p:cxnSp>
        <p:nvCxnSpPr>
          <p:cNvPr id="164" name="淘宝网Chenying0907出品 163"/>
          <p:cNvCxnSpPr/>
          <p:nvPr/>
        </p:nvCxnSpPr>
        <p:spPr>
          <a:xfrm>
            <a:off x="4974081" y="989351"/>
            <a:ext cx="0" cy="2598743"/>
          </a:xfrm>
          <a:prstGeom prst="line">
            <a:avLst/>
          </a:prstGeom>
          <a:ln w="6350">
            <a:solidFill>
              <a:schemeClr val="tx1">
                <a:lumMod val="65000"/>
                <a:lumOff val="35000"/>
              </a:schemeClr>
            </a:solidFill>
          </a:ln>
          <a:effectLst/>
        </p:spPr>
        <p:style>
          <a:lnRef idx="1">
            <a:schemeClr val="accent1"/>
          </a:lnRef>
          <a:fillRef idx="0">
            <a:schemeClr val="accent1"/>
          </a:fillRef>
          <a:effectRef idx="0">
            <a:schemeClr val="accent1"/>
          </a:effectRef>
          <a:fontRef idx="minor">
            <a:schemeClr val="tx1"/>
          </a:fontRef>
        </p:style>
      </p:cxnSp>
      <p:sp>
        <p:nvSpPr>
          <p:cNvPr id="187" name="TextBox 186"/>
          <p:cNvSpPr txBox="1"/>
          <p:nvPr/>
        </p:nvSpPr>
        <p:spPr>
          <a:xfrm>
            <a:off x="5315912" y="740908"/>
            <a:ext cx="1213941" cy="446266"/>
          </a:xfrm>
          <a:prstGeom prst="rect">
            <a:avLst/>
          </a:prstGeom>
          <a:noFill/>
        </p:spPr>
        <p:txBody>
          <a:bodyPr wrap="square" lIns="68571" tIns="34285" rIns="68571" bIns="34285" rtlCol="0">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公司介绍</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82" name="淘宝网Chenying0907出品 4"/>
          <p:cNvSpPr txBox="1">
            <a:spLocks noChangeArrowheads="1"/>
          </p:cNvSpPr>
          <p:nvPr/>
        </p:nvSpPr>
        <p:spPr bwMode="auto">
          <a:xfrm>
            <a:off x="2000209" y="2852142"/>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chemeClr val="tx1">
                    <a:lumMod val="75000"/>
                    <a:lumOff val="25000"/>
                  </a:schemeClr>
                </a:solidFill>
                <a:effectLst>
                  <a:outerShdw blurRad="63500" dist="63500" dir="2700000" algn="tl" rotWithShape="0">
                    <a:prstClr val="black">
                      <a:alpha val="50000"/>
                    </a:prstClr>
                  </a:outerShdw>
                </a:effectLst>
                <a:uLnTx/>
                <a:uFillTx/>
                <a:latin typeface="方正正黑简体" panose="02000000000000000000" pitchFamily="2" charset="-122"/>
                <a:ea typeface="方正正黑简体" panose="02000000000000000000" pitchFamily="2" charset="-122"/>
              </a:rPr>
              <a:t>公司介绍</a:t>
            </a:r>
          </a:p>
        </p:txBody>
      </p:sp>
      <p:grpSp>
        <p:nvGrpSpPr>
          <p:cNvPr id="79" name="淘宝网Chenying0907出品 78"/>
          <p:cNvGrpSpPr/>
          <p:nvPr/>
        </p:nvGrpSpPr>
        <p:grpSpPr>
          <a:xfrm>
            <a:off x="2160531" y="1234348"/>
            <a:ext cx="1656422" cy="1650332"/>
            <a:chOff x="3881858" y="5509627"/>
            <a:chExt cx="1016511" cy="1016511"/>
          </a:xfrm>
        </p:grpSpPr>
        <p:sp>
          <p:nvSpPr>
            <p:cNvPr id="80" name="淘宝网Chenying0907出品 79"/>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 name="淘宝网Chenying0907出品 80"/>
            <p:cNvSpPr/>
            <p:nvPr/>
          </p:nvSpPr>
          <p:spPr>
            <a:xfrm>
              <a:off x="4034463" y="5662232"/>
              <a:ext cx="711301" cy="711301"/>
            </a:xfrm>
            <a:prstGeom prst="ellipse">
              <a:avLst/>
            </a:prstGeom>
            <a:solidFill>
              <a:srgbClr val="E87071"/>
            </a:solidFill>
            <a:ln w="15875">
              <a:no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3" name="淘宝网Chenying0907出品 22"/>
            <p:cNvSpPr txBox="1"/>
            <p:nvPr/>
          </p:nvSpPr>
          <p:spPr>
            <a:xfrm>
              <a:off x="4074743" y="5748937"/>
              <a:ext cx="596725" cy="568719"/>
            </a:xfrm>
            <a:prstGeom prst="rect">
              <a:avLst/>
            </a:prstGeom>
            <a:noFill/>
          </p:spPr>
          <p:txBody>
            <a:bodyPr wrap="square" rtlCol="0">
              <a:spAutoFit/>
            </a:bodyPr>
            <a:lstStyle/>
            <a:p>
              <a:pPr algn="ctr"/>
              <a:r>
                <a:rPr lang="en-US" altLang="zh-CN" sz="5400" dirty="0">
                  <a:solidFill>
                    <a:schemeClr val="bg1"/>
                  </a:solidFill>
                  <a:latin typeface="Agency FB" panose="020B0503020202020204" pitchFamily="34" charset="0"/>
                  <a:ea typeface="等线" panose="02010600030101010101" pitchFamily="2" charset="-122"/>
                </a:rPr>
                <a:t>01</a:t>
              </a:r>
              <a:endParaRPr lang="zh-CN" altLang="en-US" sz="4000" dirty="0">
                <a:solidFill>
                  <a:schemeClr val="bg1"/>
                </a:solidFill>
                <a:latin typeface="Agency FB" panose="020B0503020202020204" pitchFamily="34" charset="0"/>
                <a:ea typeface="等线" panose="02010600030101010101" pitchFamily="2" charset="-122"/>
              </a:endParaRPr>
            </a:p>
          </p:txBody>
        </p:sp>
      </p:grpSp>
      <p:grpSp>
        <p:nvGrpSpPr>
          <p:cNvPr id="87" name="淘宝网Chenying0907出品 86"/>
          <p:cNvGrpSpPr/>
          <p:nvPr/>
        </p:nvGrpSpPr>
        <p:grpSpPr>
          <a:xfrm>
            <a:off x="4904284" y="936705"/>
            <a:ext cx="216591" cy="266829"/>
            <a:chOff x="7501951" y="2927402"/>
            <a:chExt cx="2190437" cy="2880512"/>
          </a:xfrm>
          <a:solidFill>
            <a:schemeClr val="tx1">
              <a:lumMod val="50000"/>
              <a:lumOff val="50000"/>
            </a:schemeClr>
          </a:solidFill>
          <a:effectLst/>
        </p:grpSpPr>
        <p:sp>
          <p:nvSpPr>
            <p:cNvPr id="93"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淘宝网Chenying0907出品 93"/>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6" name="淘宝网Chenying0907出品 95"/>
          <p:cNvGrpSpPr/>
          <p:nvPr/>
        </p:nvGrpSpPr>
        <p:grpSpPr>
          <a:xfrm>
            <a:off x="4904284" y="1342018"/>
            <a:ext cx="216591" cy="266829"/>
            <a:chOff x="7501951" y="2927402"/>
            <a:chExt cx="2190437" cy="2880512"/>
          </a:xfrm>
          <a:solidFill>
            <a:schemeClr val="tx1">
              <a:lumMod val="50000"/>
              <a:lumOff val="50000"/>
            </a:schemeClr>
          </a:solidFill>
          <a:effectLst/>
        </p:grpSpPr>
        <p:sp>
          <p:nvSpPr>
            <p:cNvPr id="97"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淘宝网Chenying0907出品 97"/>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0" name="淘宝网Chenying0907出品 99"/>
          <p:cNvGrpSpPr/>
          <p:nvPr/>
        </p:nvGrpSpPr>
        <p:grpSpPr>
          <a:xfrm>
            <a:off x="4904284" y="1756082"/>
            <a:ext cx="216591" cy="266829"/>
            <a:chOff x="7501951" y="2927402"/>
            <a:chExt cx="2190437" cy="2880512"/>
          </a:xfrm>
          <a:solidFill>
            <a:schemeClr val="tx1">
              <a:lumMod val="50000"/>
              <a:lumOff val="50000"/>
            </a:schemeClr>
          </a:solidFill>
          <a:effectLst/>
        </p:grpSpPr>
        <p:sp>
          <p:nvSpPr>
            <p:cNvPr id="101"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2" name="淘宝网Chenying0907出品 101"/>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4" name="淘宝网Chenying0907出品 103"/>
          <p:cNvGrpSpPr/>
          <p:nvPr/>
        </p:nvGrpSpPr>
        <p:grpSpPr>
          <a:xfrm>
            <a:off x="4904284" y="2195713"/>
            <a:ext cx="216591" cy="266829"/>
            <a:chOff x="7501951" y="2927402"/>
            <a:chExt cx="2190437" cy="2880512"/>
          </a:xfrm>
          <a:solidFill>
            <a:schemeClr val="tx1">
              <a:lumMod val="50000"/>
              <a:lumOff val="50000"/>
            </a:schemeClr>
          </a:solidFill>
          <a:effectLst/>
        </p:grpSpPr>
        <p:sp>
          <p:nvSpPr>
            <p:cNvPr id="105"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淘宝网Chenying0907出品 105"/>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8" name="淘宝网Chenying0907出品 107"/>
          <p:cNvGrpSpPr/>
          <p:nvPr/>
        </p:nvGrpSpPr>
        <p:grpSpPr>
          <a:xfrm>
            <a:off x="4904284" y="2603729"/>
            <a:ext cx="216591" cy="266829"/>
            <a:chOff x="7501951" y="2927402"/>
            <a:chExt cx="2190437" cy="2880512"/>
          </a:xfrm>
          <a:solidFill>
            <a:schemeClr val="tx1">
              <a:lumMod val="50000"/>
              <a:lumOff val="50000"/>
            </a:schemeClr>
          </a:solidFill>
          <a:effectLst/>
        </p:grpSpPr>
        <p:sp>
          <p:nvSpPr>
            <p:cNvPr id="109"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0" name="淘宝网Chenying0907出品 109"/>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2" name="淘宝网Chenying0907出品 111"/>
          <p:cNvGrpSpPr/>
          <p:nvPr/>
        </p:nvGrpSpPr>
        <p:grpSpPr>
          <a:xfrm>
            <a:off x="4904284" y="3034065"/>
            <a:ext cx="216591" cy="266829"/>
            <a:chOff x="7501951" y="2927402"/>
            <a:chExt cx="2190437" cy="2880512"/>
          </a:xfrm>
          <a:solidFill>
            <a:schemeClr val="tx1">
              <a:lumMod val="50000"/>
              <a:lumOff val="50000"/>
            </a:schemeClr>
          </a:solidFill>
          <a:effectLst/>
        </p:grpSpPr>
        <p:sp>
          <p:nvSpPr>
            <p:cNvPr id="113"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4" name="淘宝网Chenying0907出品 113"/>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16" name="淘宝网Chenying0907出品 115"/>
          <p:cNvGrpSpPr/>
          <p:nvPr/>
        </p:nvGrpSpPr>
        <p:grpSpPr>
          <a:xfrm>
            <a:off x="4904284" y="3489797"/>
            <a:ext cx="216591" cy="266829"/>
            <a:chOff x="7501951" y="2927402"/>
            <a:chExt cx="2190437" cy="2880512"/>
          </a:xfrm>
          <a:solidFill>
            <a:schemeClr val="tx1">
              <a:lumMod val="50000"/>
              <a:lumOff val="50000"/>
            </a:schemeClr>
          </a:solidFill>
          <a:effectLst/>
        </p:grpSpPr>
        <p:sp>
          <p:nvSpPr>
            <p:cNvPr id="117"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8" name="淘宝网Chenying0907出品 117"/>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03" name="淘宝网Chenying0907出品 302"/>
          <p:cNvSpPr/>
          <p:nvPr/>
        </p:nvSpPr>
        <p:spPr>
          <a:xfrm>
            <a:off x="230293" y="4802930"/>
            <a:ext cx="191329" cy="208014"/>
          </a:xfrm>
          <a:prstGeom prst="ellipse">
            <a:avLst/>
          </a:prstGeom>
          <a:solidFill>
            <a:srgbClr val="E8707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淘宝网Chenying0907出品 303"/>
          <p:cNvSpPr/>
          <p:nvPr/>
        </p:nvSpPr>
        <p:spPr>
          <a:xfrm>
            <a:off x="770716" y="5010585"/>
            <a:ext cx="287653" cy="269005"/>
          </a:xfrm>
          <a:prstGeom prst="ellipse">
            <a:avLst/>
          </a:prstGeom>
          <a:solidFill>
            <a:srgbClr val="01B7CA"/>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淘宝网Chenying0907出品 304"/>
          <p:cNvSpPr/>
          <p:nvPr/>
        </p:nvSpPr>
        <p:spPr>
          <a:xfrm>
            <a:off x="1439831" y="4795062"/>
            <a:ext cx="418166" cy="448933"/>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淘宝网Chenying0907出品 305"/>
          <p:cNvSpPr/>
          <p:nvPr/>
        </p:nvSpPr>
        <p:spPr>
          <a:xfrm>
            <a:off x="2222966" y="4820177"/>
            <a:ext cx="1050089" cy="1071781"/>
          </a:xfrm>
          <a:prstGeom prst="ellipse">
            <a:avLst/>
          </a:prstGeom>
          <a:solidFill>
            <a:srgbClr val="C55884"/>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B5C8"/>
              </a:solidFill>
            </a:endParaRPr>
          </a:p>
        </p:txBody>
      </p:sp>
      <p:sp>
        <p:nvSpPr>
          <p:cNvPr id="307" name="淘宝网Chenying0907出品 306"/>
          <p:cNvSpPr/>
          <p:nvPr/>
        </p:nvSpPr>
        <p:spPr>
          <a:xfrm>
            <a:off x="4910774" y="4627801"/>
            <a:ext cx="506961" cy="517287"/>
          </a:xfrm>
          <a:prstGeom prst="ellipse">
            <a:avLst/>
          </a:prstGeom>
          <a:solidFill>
            <a:srgbClr val="E8707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淘宝网Chenying0907出品 307"/>
          <p:cNvSpPr/>
          <p:nvPr/>
        </p:nvSpPr>
        <p:spPr>
          <a:xfrm>
            <a:off x="3454749" y="4493825"/>
            <a:ext cx="506961" cy="517287"/>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淘宝网Chenying0907出品 308"/>
          <p:cNvSpPr/>
          <p:nvPr/>
        </p:nvSpPr>
        <p:spPr>
          <a:xfrm>
            <a:off x="4291264" y="4802571"/>
            <a:ext cx="191329" cy="208014"/>
          </a:xfrm>
          <a:prstGeom prst="ellipse">
            <a:avLst/>
          </a:prstGeom>
          <a:solidFill>
            <a:srgbClr val="00B0F0"/>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1" name="淘宝网Chenying0907出品 310"/>
          <p:cNvSpPr/>
          <p:nvPr/>
        </p:nvSpPr>
        <p:spPr>
          <a:xfrm>
            <a:off x="8125312" y="4677749"/>
            <a:ext cx="300198" cy="284856"/>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2" name="淘宝网Chenying0907出品 311"/>
          <p:cNvSpPr/>
          <p:nvPr/>
        </p:nvSpPr>
        <p:spPr>
          <a:xfrm>
            <a:off x="5669435" y="4906578"/>
            <a:ext cx="798274" cy="840849"/>
          </a:xfrm>
          <a:prstGeom prst="ellipse">
            <a:avLst/>
          </a:prstGeom>
          <a:solidFill>
            <a:srgbClr val="C55884"/>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B5C8"/>
              </a:solidFill>
            </a:endParaRPr>
          </a:p>
        </p:txBody>
      </p:sp>
      <p:sp>
        <p:nvSpPr>
          <p:cNvPr id="313" name="淘宝网Chenying0907出品 312"/>
          <p:cNvSpPr/>
          <p:nvPr/>
        </p:nvSpPr>
        <p:spPr>
          <a:xfrm>
            <a:off x="6778462" y="4386972"/>
            <a:ext cx="1151817" cy="1151266"/>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淘宝网Chenying0907出品 314"/>
          <p:cNvSpPr/>
          <p:nvPr/>
        </p:nvSpPr>
        <p:spPr>
          <a:xfrm>
            <a:off x="8620543" y="4073306"/>
            <a:ext cx="1050089" cy="1071781"/>
          </a:xfrm>
          <a:prstGeom prst="ellipse">
            <a:avLst/>
          </a:prstGeom>
          <a:solidFill>
            <a:srgbClr val="01B7CA"/>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淘宝网Chenying0907出品 1"/>
          <p:cNvSpPr/>
          <p:nvPr/>
        </p:nvSpPr>
        <p:spPr>
          <a:xfrm>
            <a:off x="5298040" y="1140614"/>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团队介绍</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3" name="淘宝网Chenying0907出品 2"/>
          <p:cNvSpPr/>
          <p:nvPr/>
        </p:nvSpPr>
        <p:spPr>
          <a:xfrm>
            <a:off x="5295818" y="1567984"/>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项目成员</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 name="淘宝网Chenying0907出品 4"/>
          <p:cNvSpPr/>
          <p:nvPr/>
        </p:nvSpPr>
        <p:spPr>
          <a:xfrm>
            <a:off x="5295817" y="1988061"/>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核心成员</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6" name="淘宝网Chenying0907出品 5"/>
          <p:cNvSpPr/>
          <p:nvPr/>
        </p:nvSpPr>
        <p:spPr>
          <a:xfrm>
            <a:off x="5295816" y="2395985"/>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组织架构</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7" name="淘宝网Chenying0907出品 6"/>
          <p:cNvSpPr/>
          <p:nvPr/>
        </p:nvSpPr>
        <p:spPr>
          <a:xfrm>
            <a:off x="5295815" y="2810324"/>
            <a:ext cx="1082348"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公司大事记</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8" name="淘宝网Chenying0907出品 7"/>
          <p:cNvSpPr/>
          <p:nvPr/>
        </p:nvSpPr>
        <p:spPr>
          <a:xfrm>
            <a:off x="5295814" y="3268372"/>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企业理念</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Tree>
    <p:extLst>
      <p:ext uri="{BB962C8B-B14F-4D97-AF65-F5344CB8AC3E}">
        <p14:creationId xmlns:p14="http://schemas.microsoft.com/office/powerpoint/2010/main" val="4207612308"/>
      </p:ext>
    </p:extLst>
  </p:cSld>
  <p:clrMapOvr>
    <a:masterClrMapping/>
  </p:clrMapOvr>
  <p:transition spd="slow">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6667">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14:bounceEnd="66667">
                                          <p:cBhvr additive="base">
                                            <p:cTn id="7" dur="2000" fill="hold"/>
                                            <p:tgtEl>
                                              <p:spTgt spid="79"/>
                                            </p:tgtEl>
                                            <p:attrNameLst>
                                              <p:attrName>ppt_x</p:attrName>
                                            </p:attrNameLst>
                                          </p:cBhvr>
                                          <p:tavLst>
                                            <p:tav tm="0">
                                              <p:val>
                                                <p:strVal val="#ppt_x"/>
                                              </p:val>
                                            </p:tav>
                                            <p:tav tm="100000">
                                              <p:val>
                                                <p:strVal val="#ppt_x"/>
                                              </p:val>
                                            </p:tav>
                                          </p:tavLst>
                                        </p:anim>
                                        <p:anim calcmode="lin" valueType="num" p14:bounceEnd="66667">
                                          <p:cBhvr additive="base">
                                            <p:cTn id="8" dur="2000" fill="hold"/>
                                            <p:tgtEl>
                                              <p:spTgt spid="79"/>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42" presetClass="path" presetSubtype="0" accel="50000" decel="50000" fill="hold" nodeType="withEffect">
                                      <p:stCondLst>
                                        <p:cond delay="500"/>
                                      </p:stCondLst>
                                      <p:childTnLst>
                                        <p:animMotion origin="layout" path="M 2.82069E-6 -1.43783E-6 L -0.09113 -0.112 " pathEditMode="relative" rAng="0" ptsTypes="AA">
                                          <p:cBhvr>
                                            <p:cTn id="13" dur="1500" spd="-100000" fill="hold"/>
                                            <p:tgtEl>
                                              <p:spTgt spid="4"/>
                                            </p:tgtEl>
                                            <p:attrNameLst>
                                              <p:attrName>ppt_x</p:attrName>
                                              <p:attrName>ppt_y</p:attrName>
                                            </p:attrNameLst>
                                          </p:cBhvr>
                                          <p:rCtr x="-4565" y="-5616"/>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1000" fill="hold"/>
                                            <p:tgtEl>
                                              <p:spTgt spid="82"/>
                                            </p:tgtEl>
                                            <p:attrNameLst>
                                              <p:attrName>ppt_w</p:attrName>
                                            </p:attrNameLst>
                                          </p:cBhvr>
                                          <p:tavLst>
                                            <p:tav tm="0">
                                              <p:val>
                                                <p:fltVal val="0"/>
                                              </p:val>
                                            </p:tav>
                                            <p:tav tm="100000">
                                              <p:val>
                                                <p:strVal val="#ppt_w"/>
                                              </p:val>
                                            </p:tav>
                                          </p:tavLst>
                                        </p:anim>
                                        <p:anim calcmode="lin" valueType="num">
                                          <p:cBhvr>
                                            <p:cTn id="17" dur="1000" fill="hold"/>
                                            <p:tgtEl>
                                              <p:spTgt spid="82"/>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303"/>
                                            </p:tgtEl>
                                            <p:attrNameLst>
                                              <p:attrName>style.visibility</p:attrName>
                                            </p:attrNameLst>
                                          </p:cBhvr>
                                          <p:to>
                                            <p:strVal val="visible"/>
                                          </p:to>
                                        </p:set>
                                        <p:animEffect transition="in" filter="fade">
                                          <p:cBhvr>
                                            <p:cTn id="20" dur="1000"/>
                                            <p:tgtEl>
                                              <p:spTgt spid="303"/>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304"/>
                                            </p:tgtEl>
                                            <p:attrNameLst>
                                              <p:attrName>style.visibility</p:attrName>
                                            </p:attrNameLst>
                                          </p:cBhvr>
                                          <p:to>
                                            <p:strVal val="visible"/>
                                          </p:to>
                                        </p:set>
                                        <p:animEffect transition="in" filter="fade">
                                          <p:cBhvr>
                                            <p:cTn id="23" dur="1000"/>
                                            <p:tgtEl>
                                              <p:spTgt spid="304"/>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305"/>
                                            </p:tgtEl>
                                            <p:attrNameLst>
                                              <p:attrName>style.visibility</p:attrName>
                                            </p:attrNameLst>
                                          </p:cBhvr>
                                          <p:to>
                                            <p:strVal val="visible"/>
                                          </p:to>
                                        </p:set>
                                        <p:animEffect transition="in" filter="fade">
                                          <p:cBhvr>
                                            <p:cTn id="26" dur="1000"/>
                                            <p:tgtEl>
                                              <p:spTgt spid="305"/>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306"/>
                                            </p:tgtEl>
                                            <p:attrNameLst>
                                              <p:attrName>style.visibility</p:attrName>
                                            </p:attrNameLst>
                                          </p:cBhvr>
                                          <p:to>
                                            <p:strVal val="visible"/>
                                          </p:to>
                                        </p:set>
                                        <p:animEffect transition="in" filter="fade">
                                          <p:cBhvr>
                                            <p:cTn id="29" dur="1000"/>
                                            <p:tgtEl>
                                              <p:spTgt spid="306"/>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308"/>
                                            </p:tgtEl>
                                            <p:attrNameLst>
                                              <p:attrName>style.visibility</p:attrName>
                                            </p:attrNameLst>
                                          </p:cBhvr>
                                          <p:to>
                                            <p:strVal val="visible"/>
                                          </p:to>
                                        </p:set>
                                        <p:animEffect transition="in" filter="fade">
                                          <p:cBhvr>
                                            <p:cTn id="32" dur="1000"/>
                                            <p:tgtEl>
                                              <p:spTgt spid="30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309"/>
                                            </p:tgtEl>
                                            <p:attrNameLst>
                                              <p:attrName>style.visibility</p:attrName>
                                            </p:attrNameLst>
                                          </p:cBhvr>
                                          <p:to>
                                            <p:strVal val="visible"/>
                                          </p:to>
                                        </p:set>
                                        <p:animEffect transition="in" filter="fade">
                                          <p:cBhvr>
                                            <p:cTn id="35" dur="1000"/>
                                            <p:tgtEl>
                                              <p:spTgt spid="309"/>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307"/>
                                            </p:tgtEl>
                                            <p:attrNameLst>
                                              <p:attrName>style.visibility</p:attrName>
                                            </p:attrNameLst>
                                          </p:cBhvr>
                                          <p:to>
                                            <p:strVal val="visible"/>
                                          </p:to>
                                        </p:set>
                                        <p:animEffect transition="in" filter="fade">
                                          <p:cBhvr>
                                            <p:cTn id="38" dur="1000"/>
                                            <p:tgtEl>
                                              <p:spTgt spid="307"/>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312"/>
                                            </p:tgtEl>
                                            <p:attrNameLst>
                                              <p:attrName>style.visibility</p:attrName>
                                            </p:attrNameLst>
                                          </p:cBhvr>
                                          <p:to>
                                            <p:strVal val="visible"/>
                                          </p:to>
                                        </p:set>
                                        <p:animEffect transition="in" filter="fade">
                                          <p:cBhvr>
                                            <p:cTn id="41" dur="1000"/>
                                            <p:tgtEl>
                                              <p:spTgt spid="312"/>
                                            </p:tgtEl>
                                          </p:cBhvr>
                                        </p:animEffect>
                                      </p:childTnLst>
                                    </p:cTn>
                                  </p:par>
                                  <p:par>
                                    <p:cTn id="42" presetID="10" presetClass="entr" presetSubtype="0" fill="hold" grpId="0" nodeType="withEffect">
                                      <p:stCondLst>
                                        <p:cond delay="800"/>
                                      </p:stCondLst>
                                      <p:childTnLst>
                                        <p:set>
                                          <p:cBhvr>
                                            <p:cTn id="43" dur="1" fill="hold">
                                              <p:stCondLst>
                                                <p:cond delay="0"/>
                                              </p:stCondLst>
                                            </p:cTn>
                                            <p:tgtEl>
                                              <p:spTgt spid="313"/>
                                            </p:tgtEl>
                                            <p:attrNameLst>
                                              <p:attrName>style.visibility</p:attrName>
                                            </p:attrNameLst>
                                          </p:cBhvr>
                                          <p:to>
                                            <p:strVal val="visible"/>
                                          </p:to>
                                        </p:set>
                                        <p:animEffect transition="in" filter="fade">
                                          <p:cBhvr>
                                            <p:cTn id="44" dur="1000"/>
                                            <p:tgtEl>
                                              <p:spTgt spid="313"/>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311"/>
                                            </p:tgtEl>
                                            <p:attrNameLst>
                                              <p:attrName>style.visibility</p:attrName>
                                            </p:attrNameLst>
                                          </p:cBhvr>
                                          <p:to>
                                            <p:strVal val="visible"/>
                                          </p:to>
                                        </p:set>
                                        <p:animEffect transition="in" filter="fade">
                                          <p:cBhvr>
                                            <p:cTn id="47" dur="1000"/>
                                            <p:tgtEl>
                                              <p:spTgt spid="311"/>
                                            </p:tgtEl>
                                          </p:cBhvr>
                                        </p:animEffect>
                                      </p:childTnLst>
                                    </p:cTn>
                                  </p:par>
                                  <p:par>
                                    <p:cTn id="48" presetID="2" presetClass="entr" presetSubtype="2" fill="hold" grpId="0" nodeType="withEffect" p14:presetBounceEnd="80000">
                                      <p:stCondLst>
                                        <p:cond delay="1000"/>
                                      </p:stCondLst>
                                      <p:childTnLst>
                                        <p:set>
                                          <p:cBhvr>
                                            <p:cTn id="49" dur="1" fill="hold">
                                              <p:stCondLst>
                                                <p:cond delay="0"/>
                                              </p:stCondLst>
                                            </p:cTn>
                                            <p:tgtEl>
                                              <p:spTgt spid="315"/>
                                            </p:tgtEl>
                                            <p:attrNameLst>
                                              <p:attrName>style.visibility</p:attrName>
                                            </p:attrNameLst>
                                          </p:cBhvr>
                                          <p:to>
                                            <p:strVal val="visible"/>
                                          </p:to>
                                        </p:set>
                                        <p:anim calcmode="lin" valueType="num" p14:bounceEnd="80000">
                                          <p:cBhvr additive="base">
                                            <p:cTn id="50" dur="1000" fill="hold"/>
                                            <p:tgtEl>
                                              <p:spTgt spid="315"/>
                                            </p:tgtEl>
                                            <p:attrNameLst>
                                              <p:attrName>ppt_x</p:attrName>
                                            </p:attrNameLst>
                                          </p:cBhvr>
                                          <p:tavLst>
                                            <p:tav tm="0">
                                              <p:val>
                                                <p:strVal val="1+#ppt_w/2"/>
                                              </p:val>
                                            </p:tav>
                                            <p:tav tm="100000">
                                              <p:val>
                                                <p:strVal val="#ppt_x"/>
                                              </p:val>
                                            </p:tav>
                                          </p:tavLst>
                                        </p:anim>
                                        <p:anim calcmode="lin" valueType="num" p14:bounceEnd="80000">
                                          <p:cBhvr additive="base">
                                            <p:cTn id="51" dur="1000" fill="hold"/>
                                            <p:tgtEl>
                                              <p:spTgt spid="315"/>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500"/>
                                      </p:stCondLst>
                                      <p:childTnLst>
                                        <p:animEffect transition="out" filter="fade">
                                          <p:cBhvr>
                                            <p:cTn id="53" dur="1000" tmFilter="0, 0; .2, .5; .8, .5; 1, 0"/>
                                            <p:tgtEl>
                                              <p:spTgt spid="303"/>
                                            </p:tgtEl>
                                          </p:cBhvr>
                                        </p:animEffect>
                                        <p:animScale>
                                          <p:cBhvr>
                                            <p:cTn id="54" dur="500" autoRev="1" fill="hold"/>
                                            <p:tgtEl>
                                              <p:spTgt spid="303"/>
                                            </p:tgtEl>
                                          </p:cBhvr>
                                          <p:by x="105000" y="105000"/>
                                        </p:animScale>
                                      </p:childTnLst>
                                    </p:cTn>
                                  </p:par>
                                  <p:par>
                                    <p:cTn id="55" presetID="26" presetClass="emph" presetSubtype="0" fill="hold" grpId="1" nodeType="withEffect">
                                      <p:stCondLst>
                                        <p:cond delay="600"/>
                                      </p:stCondLst>
                                      <p:childTnLst>
                                        <p:animEffect transition="out" filter="fade">
                                          <p:cBhvr>
                                            <p:cTn id="56" dur="1000" tmFilter="0, 0; .2, .5; .8, .5; 1, 0"/>
                                            <p:tgtEl>
                                              <p:spTgt spid="304"/>
                                            </p:tgtEl>
                                          </p:cBhvr>
                                        </p:animEffect>
                                        <p:animScale>
                                          <p:cBhvr>
                                            <p:cTn id="57" dur="500" autoRev="1" fill="hold"/>
                                            <p:tgtEl>
                                              <p:spTgt spid="304"/>
                                            </p:tgtEl>
                                          </p:cBhvr>
                                          <p:by x="105000" y="105000"/>
                                        </p:animScale>
                                      </p:childTnLst>
                                    </p:cTn>
                                  </p:par>
                                  <p:par>
                                    <p:cTn id="58" presetID="26" presetClass="emph" presetSubtype="0" fill="hold" grpId="1" nodeType="withEffect">
                                      <p:stCondLst>
                                        <p:cond delay="700"/>
                                      </p:stCondLst>
                                      <p:childTnLst>
                                        <p:animEffect transition="out" filter="fade">
                                          <p:cBhvr>
                                            <p:cTn id="59" dur="1000" tmFilter="0, 0; .2, .5; .8, .5; 1, 0"/>
                                            <p:tgtEl>
                                              <p:spTgt spid="305"/>
                                            </p:tgtEl>
                                          </p:cBhvr>
                                        </p:animEffect>
                                        <p:animScale>
                                          <p:cBhvr>
                                            <p:cTn id="60" dur="500" autoRev="1" fill="hold"/>
                                            <p:tgtEl>
                                              <p:spTgt spid="305"/>
                                            </p:tgtEl>
                                          </p:cBhvr>
                                          <p:by x="105000" y="105000"/>
                                        </p:animScale>
                                      </p:childTnLst>
                                    </p:cTn>
                                  </p:par>
                                  <p:par>
                                    <p:cTn id="61" presetID="26" presetClass="emph" presetSubtype="0" fill="hold" grpId="1" nodeType="withEffect">
                                      <p:stCondLst>
                                        <p:cond delay="800"/>
                                      </p:stCondLst>
                                      <p:childTnLst>
                                        <p:animEffect transition="out" filter="fade">
                                          <p:cBhvr>
                                            <p:cTn id="62" dur="1000" tmFilter="0, 0; .2, .5; .8, .5; 1, 0"/>
                                            <p:tgtEl>
                                              <p:spTgt spid="306"/>
                                            </p:tgtEl>
                                          </p:cBhvr>
                                        </p:animEffect>
                                        <p:animScale>
                                          <p:cBhvr>
                                            <p:cTn id="63" dur="500" autoRev="1" fill="hold"/>
                                            <p:tgtEl>
                                              <p:spTgt spid="306"/>
                                            </p:tgtEl>
                                          </p:cBhvr>
                                          <p:by x="105000" y="105000"/>
                                        </p:animScale>
                                      </p:childTnLst>
                                    </p:cTn>
                                  </p:par>
                                  <p:par>
                                    <p:cTn id="64" presetID="26" presetClass="emph" presetSubtype="0" fill="hold" grpId="1" nodeType="withEffect">
                                      <p:stCondLst>
                                        <p:cond delay="900"/>
                                      </p:stCondLst>
                                      <p:childTnLst>
                                        <p:animEffect transition="out" filter="fade">
                                          <p:cBhvr>
                                            <p:cTn id="65" dur="1000" tmFilter="0, 0; .2, .5; .8, .5; 1, 0"/>
                                            <p:tgtEl>
                                              <p:spTgt spid="308"/>
                                            </p:tgtEl>
                                          </p:cBhvr>
                                        </p:animEffect>
                                        <p:animScale>
                                          <p:cBhvr>
                                            <p:cTn id="66" dur="500" autoRev="1" fill="hold"/>
                                            <p:tgtEl>
                                              <p:spTgt spid="308"/>
                                            </p:tgtEl>
                                          </p:cBhvr>
                                          <p:by x="105000" y="105000"/>
                                        </p:animScale>
                                      </p:childTnLst>
                                    </p:cTn>
                                  </p:par>
                                  <p:par>
                                    <p:cTn id="67" presetID="26" presetClass="emph" presetSubtype="0" fill="hold" grpId="1" nodeType="withEffect">
                                      <p:stCondLst>
                                        <p:cond delay="1000"/>
                                      </p:stCondLst>
                                      <p:childTnLst>
                                        <p:animEffect transition="out" filter="fade">
                                          <p:cBhvr>
                                            <p:cTn id="68" dur="1000" tmFilter="0, 0; .2, .5; .8, .5; 1, 0"/>
                                            <p:tgtEl>
                                              <p:spTgt spid="309"/>
                                            </p:tgtEl>
                                          </p:cBhvr>
                                        </p:animEffect>
                                        <p:animScale>
                                          <p:cBhvr>
                                            <p:cTn id="69" dur="500" autoRev="1" fill="hold"/>
                                            <p:tgtEl>
                                              <p:spTgt spid="309"/>
                                            </p:tgtEl>
                                          </p:cBhvr>
                                          <p:by x="105000" y="105000"/>
                                        </p:animScale>
                                      </p:childTnLst>
                                    </p:cTn>
                                  </p:par>
                                  <p:par>
                                    <p:cTn id="70" presetID="26" presetClass="emph" presetSubtype="0" fill="hold" grpId="1" nodeType="withEffect">
                                      <p:stCondLst>
                                        <p:cond delay="1100"/>
                                      </p:stCondLst>
                                      <p:childTnLst>
                                        <p:animEffect transition="out" filter="fade">
                                          <p:cBhvr>
                                            <p:cTn id="71" dur="1000" tmFilter="0, 0; .2, .5; .8, .5; 1, 0"/>
                                            <p:tgtEl>
                                              <p:spTgt spid="307"/>
                                            </p:tgtEl>
                                          </p:cBhvr>
                                        </p:animEffect>
                                        <p:animScale>
                                          <p:cBhvr>
                                            <p:cTn id="72" dur="500" autoRev="1" fill="hold"/>
                                            <p:tgtEl>
                                              <p:spTgt spid="307"/>
                                            </p:tgtEl>
                                          </p:cBhvr>
                                          <p:by x="105000" y="105000"/>
                                        </p:animScale>
                                      </p:childTnLst>
                                    </p:cTn>
                                  </p:par>
                                  <p:par>
                                    <p:cTn id="73" presetID="26" presetClass="emph" presetSubtype="0" fill="hold" grpId="1" nodeType="withEffect">
                                      <p:stCondLst>
                                        <p:cond delay="1200"/>
                                      </p:stCondLst>
                                      <p:childTnLst>
                                        <p:animEffect transition="out" filter="fade">
                                          <p:cBhvr>
                                            <p:cTn id="74" dur="1000" tmFilter="0, 0; .2, .5; .8, .5; 1, 0"/>
                                            <p:tgtEl>
                                              <p:spTgt spid="312"/>
                                            </p:tgtEl>
                                          </p:cBhvr>
                                        </p:animEffect>
                                        <p:animScale>
                                          <p:cBhvr>
                                            <p:cTn id="75" dur="500" autoRev="1" fill="hold"/>
                                            <p:tgtEl>
                                              <p:spTgt spid="312"/>
                                            </p:tgtEl>
                                          </p:cBhvr>
                                          <p:by x="105000" y="105000"/>
                                        </p:animScale>
                                      </p:childTnLst>
                                    </p:cTn>
                                  </p:par>
                                  <p:par>
                                    <p:cTn id="76" presetID="26" presetClass="emph" presetSubtype="0" fill="hold" grpId="1" nodeType="withEffect">
                                      <p:stCondLst>
                                        <p:cond delay="1300"/>
                                      </p:stCondLst>
                                      <p:childTnLst>
                                        <p:animEffect transition="out" filter="fade">
                                          <p:cBhvr>
                                            <p:cTn id="77" dur="1000" tmFilter="0, 0; .2, .5; .8, .5; 1, 0"/>
                                            <p:tgtEl>
                                              <p:spTgt spid="313"/>
                                            </p:tgtEl>
                                          </p:cBhvr>
                                        </p:animEffect>
                                        <p:animScale>
                                          <p:cBhvr>
                                            <p:cTn id="78" dur="500" autoRev="1" fill="hold"/>
                                            <p:tgtEl>
                                              <p:spTgt spid="313"/>
                                            </p:tgtEl>
                                          </p:cBhvr>
                                          <p:by x="105000" y="105000"/>
                                        </p:animScale>
                                      </p:childTnLst>
                                    </p:cTn>
                                  </p:par>
                                  <p:par>
                                    <p:cTn id="79" presetID="26" presetClass="emph" presetSubtype="0" fill="hold" grpId="1" nodeType="withEffect">
                                      <p:stCondLst>
                                        <p:cond delay="1400"/>
                                      </p:stCondLst>
                                      <p:childTnLst>
                                        <p:animEffect transition="out" filter="fade">
                                          <p:cBhvr>
                                            <p:cTn id="80" dur="1000" tmFilter="0, 0; .2, .5; .8, .5; 1, 0"/>
                                            <p:tgtEl>
                                              <p:spTgt spid="311"/>
                                            </p:tgtEl>
                                          </p:cBhvr>
                                        </p:animEffect>
                                        <p:animScale>
                                          <p:cBhvr>
                                            <p:cTn id="81" dur="500" autoRev="1" fill="hold"/>
                                            <p:tgtEl>
                                              <p:spTgt spid="311"/>
                                            </p:tgtEl>
                                          </p:cBhvr>
                                          <p:by x="105000" y="105000"/>
                                        </p:animScale>
                                      </p:childTnLst>
                                    </p:cTn>
                                  </p:par>
                                  <p:par>
                                    <p:cTn id="82" presetID="26" presetClass="emph" presetSubtype="0" fill="hold" grpId="1" nodeType="withEffect">
                                      <p:stCondLst>
                                        <p:cond delay="1500"/>
                                      </p:stCondLst>
                                      <p:childTnLst>
                                        <p:animEffect transition="out" filter="fade">
                                          <p:cBhvr>
                                            <p:cTn id="83" dur="1000" tmFilter="0, 0; .2, .5; .8, .5; 1, 0"/>
                                            <p:tgtEl>
                                              <p:spTgt spid="315"/>
                                            </p:tgtEl>
                                          </p:cBhvr>
                                        </p:animEffect>
                                        <p:animScale>
                                          <p:cBhvr>
                                            <p:cTn id="84" dur="500" autoRev="1" fill="hold"/>
                                            <p:tgtEl>
                                              <p:spTgt spid="315"/>
                                            </p:tgtEl>
                                          </p:cBhvr>
                                          <p:by x="105000" y="105000"/>
                                        </p:animScale>
                                      </p:childTnLst>
                                    </p:cTn>
                                  </p:par>
                                </p:childTnLst>
                              </p:cTn>
                            </p:par>
                            <p:par>
                              <p:cTn id="85" fill="hold">
                                <p:stCondLst>
                                  <p:cond delay="2500"/>
                                </p:stCondLst>
                                <p:childTnLst>
                                  <p:par>
                                    <p:cTn id="86" presetID="22" presetClass="entr" presetSubtype="1" fill="hold" nodeType="afterEffect">
                                      <p:stCondLst>
                                        <p:cond delay="0"/>
                                      </p:stCondLst>
                                      <p:childTnLst>
                                        <p:set>
                                          <p:cBhvr>
                                            <p:cTn id="87" dur="1" fill="hold">
                                              <p:stCondLst>
                                                <p:cond delay="0"/>
                                              </p:stCondLst>
                                            </p:cTn>
                                            <p:tgtEl>
                                              <p:spTgt spid="164"/>
                                            </p:tgtEl>
                                            <p:attrNameLst>
                                              <p:attrName>style.visibility</p:attrName>
                                            </p:attrNameLst>
                                          </p:cBhvr>
                                          <p:to>
                                            <p:strVal val="visible"/>
                                          </p:to>
                                        </p:set>
                                        <p:animEffect transition="in" filter="wipe(up)">
                                          <p:cBhvr>
                                            <p:cTn id="88" dur="500"/>
                                            <p:tgtEl>
                                              <p:spTgt spid="164"/>
                                            </p:tgtEl>
                                          </p:cBhvr>
                                        </p:animEffect>
                                      </p:childTnLst>
                                    </p:cTn>
                                  </p:par>
                                  <p:par>
                                    <p:cTn id="89" presetID="23" presetClass="entr" presetSubtype="288" fill="hold" nodeType="withEffect">
                                      <p:stCondLst>
                                        <p:cond delay="100"/>
                                      </p:stCondLst>
                                      <p:childTnLst>
                                        <p:set>
                                          <p:cBhvr>
                                            <p:cTn id="90" dur="1" fill="hold">
                                              <p:stCondLst>
                                                <p:cond delay="0"/>
                                              </p:stCondLst>
                                            </p:cTn>
                                            <p:tgtEl>
                                              <p:spTgt spid="87"/>
                                            </p:tgtEl>
                                            <p:attrNameLst>
                                              <p:attrName>style.visibility</p:attrName>
                                            </p:attrNameLst>
                                          </p:cBhvr>
                                          <p:to>
                                            <p:strVal val="visible"/>
                                          </p:to>
                                        </p:set>
                                        <p:anim calcmode="lin" valueType="num">
                                          <p:cBhvr>
                                            <p:cTn id="91" dur="500" fill="hold"/>
                                            <p:tgtEl>
                                              <p:spTgt spid="87"/>
                                            </p:tgtEl>
                                            <p:attrNameLst>
                                              <p:attrName>ppt_w</p:attrName>
                                            </p:attrNameLst>
                                          </p:cBhvr>
                                          <p:tavLst>
                                            <p:tav tm="0">
                                              <p:val>
                                                <p:strVal val="4/3*#ppt_w"/>
                                              </p:val>
                                            </p:tav>
                                            <p:tav tm="100000">
                                              <p:val>
                                                <p:strVal val="#ppt_w"/>
                                              </p:val>
                                            </p:tav>
                                          </p:tavLst>
                                        </p:anim>
                                        <p:anim calcmode="lin" valueType="num">
                                          <p:cBhvr>
                                            <p:cTn id="92" dur="500" fill="hold"/>
                                            <p:tgtEl>
                                              <p:spTgt spid="87"/>
                                            </p:tgtEl>
                                            <p:attrNameLst>
                                              <p:attrName>ppt_h</p:attrName>
                                            </p:attrNameLst>
                                          </p:cBhvr>
                                          <p:tavLst>
                                            <p:tav tm="0">
                                              <p:val>
                                                <p:strVal val="4/3*#ppt_h"/>
                                              </p:val>
                                            </p:tav>
                                            <p:tav tm="100000">
                                              <p:val>
                                                <p:strVal val="#ppt_h"/>
                                              </p:val>
                                            </p:tav>
                                          </p:tavLst>
                                        </p:anim>
                                      </p:childTnLst>
                                    </p:cTn>
                                  </p:par>
                                  <p:par>
                                    <p:cTn id="93" presetID="23" presetClass="entr" presetSubtype="288" fill="hold" nodeType="withEffect">
                                      <p:stCondLst>
                                        <p:cond delay="2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strVal val="4/3*#ppt_w"/>
                                              </p:val>
                                            </p:tav>
                                            <p:tav tm="100000">
                                              <p:val>
                                                <p:strVal val="#ppt_w"/>
                                              </p:val>
                                            </p:tav>
                                          </p:tavLst>
                                        </p:anim>
                                        <p:anim calcmode="lin" valueType="num">
                                          <p:cBhvr>
                                            <p:cTn id="96" dur="500" fill="hold"/>
                                            <p:tgtEl>
                                              <p:spTgt spid="96"/>
                                            </p:tgtEl>
                                            <p:attrNameLst>
                                              <p:attrName>ppt_h</p:attrName>
                                            </p:attrNameLst>
                                          </p:cBhvr>
                                          <p:tavLst>
                                            <p:tav tm="0">
                                              <p:val>
                                                <p:strVal val="4/3*#ppt_h"/>
                                              </p:val>
                                            </p:tav>
                                            <p:tav tm="100000">
                                              <p:val>
                                                <p:strVal val="#ppt_h"/>
                                              </p:val>
                                            </p:tav>
                                          </p:tavLst>
                                        </p:anim>
                                      </p:childTnLst>
                                    </p:cTn>
                                  </p:par>
                                  <p:par>
                                    <p:cTn id="97" presetID="23" presetClass="entr" presetSubtype="288" fill="hold" nodeType="withEffect">
                                      <p:stCondLst>
                                        <p:cond delay="300"/>
                                      </p:stCondLst>
                                      <p:childTnLst>
                                        <p:set>
                                          <p:cBhvr>
                                            <p:cTn id="98" dur="1" fill="hold">
                                              <p:stCondLst>
                                                <p:cond delay="0"/>
                                              </p:stCondLst>
                                            </p:cTn>
                                            <p:tgtEl>
                                              <p:spTgt spid="100"/>
                                            </p:tgtEl>
                                            <p:attrNameLst>
                                              <p:attrName>style.visibility</p:attrName>
                                            </p:attrNameLst>
                                          </p:cBhvr>
                                          <p:to>
                                            <p:strVal val="visible"/>
                                          </p:to>
                                        </p:set>
                                        <p:anim calcmode="lin" valueType="num">
                                          <p:cBhvr>
                                            <p:cTn id="99" dur="500" fill="hold"/>
                                            <p:tgtEl>
                                              <p:spTgt spid="100"/>
                                            </p:tgtEl>
                                            <p:attrNameLst>
                                              <p:attrName>ppt_w</p:attrName>
                                            </p:attrNameLst>
                                          </p:cBhvr>
                                          <p:tavLst>
                                            <p:tav tm="0">
                                              <p:val>
                                                <p:strVal val="4/3*#ppt_w"/>
                                              </p:val>
                                            </p:tav>
                                            <p:tav tm="100000">
                                              <p:val>
                                                <p:strVal val="#ppt_w"/>
                                              </p:val>
                                            </p:tav>
                                          </p:tavLst>
                                        </p:anim>
                                        <p:anim calcmode="lin" valueType="num">
                                          <p:cBhvr>
                                            <p:cTn id="100" dur="500" fill="hold"/>
                                            <p:tgtEl>
                                              <p:spTgt spid="100"/>
                                            </p:tgtEl>
                                            <p:attrNameLst>
                                              <p:attrName>ppt_h</p:attrName>
                                            </p:attrNameLst>
                                          </p:cBhvr>
                                          <p:tavLst>
                                            <p:tav tm="0">
                                              <p:val>
                                                <p:strVal val="4/3*#ppt_h"/>
                                              </p:val>
                                            </p:tav>
                                            <p:tav tm="100000">
                                              <p:val>
                                                <p:strVal val="#ppt_h"/>
                                              </p:val>
                                            </p:tav>
                                          </p:tavLst>
                                        </p:anim>
                                      </p:childTnLst>
                                    </p:cTn>
                                  </p:par>
                                  <p:par>
                                    <p:cTn id="101" presetID="23" presetClass="entr" presetSubtype="288" fill="hold" nodeType="withEffect">
                                      <p:stCondLst>
                                        <p:cond delay="400"/>
                                      </p:stCondLst>
                                      <p:childTnLst>
                                        <p:set>
                                          <p:cBhvr>
                                            <p:cTn id="102" dur="1" fill="hold">
                                              <p:stCondLst>
                                                <p:cond delay="0"/>
                                              </p:stCondLst>
                                            </p:cTn>
                                            <p:tgtEl>
                                              <p:spTgt spid="104"/>
                                            </p:tgtEl>
                                            <p:attrNameLst>
                                              <p:attrName>style.visibility</p:attrName>
                                            </p:attrNameLst>
                                          </p:cBhvr>
                                          <p:to>
                                            <p:strVal val="visible"/>
                                          </p:to>
                                        </p:set>
                                        <p:anim calcmode="lin" valueType="num">
                                          <p:cBhvr>
                                            <p:cTn id="103" dur="500" fill="hold"/>
                                            <p:tgtEl>
                                              <p:spTgt spid="104"/>
                                            </p:tgtEl>
                                            <p:attrNameLst>
                                              <p:attrName>ppt_w</p:attrName>
                                            </p:attrNameLst>
                                          </p:cBhvr>
                                          <p:tavLst>
                                            <p:tav tm="0">
                                              <p:val>
                                                <p:strVal val="4/3*#ppt_w"/>
                                              </p:val>
                                            </p:tav>
                                            <p:tav tm="100000">
                                              <p:val>
                                                <p:strVal val="#ppt_w"/>
                                              </p:val>
                                            </p:tav>
                                          </p:tavLst>
                                        </p:anim>
                                        <p:anim calcmode="lin" valueType="num">
                                          <p:cBhvr>
                                            <p:cTn id="104" dur="500" fill="hold"/>
                                            <p:tgtEl>
                                              <p:spTgt spid="104"/>
                                            </p:tgtEl>
                                            <p:attrNameLst>
                                              <p:attrName>ppt_h</p:attrName>
                                            </p:attrNameLst>
                                          </p:cBhvr>
                                          <p:tavLst>
                                            <p:tav tm="0">
                                              <p:val>
                                                <p:strVal val="4/3*#ppt_h"/>
                                              </p:val>
                                            </p:tav>
                                            <p:tav tm="100000">
                                              <p:val>
                                                <p:strVal val="#ppt_h"/>
                                              </p:val>
                                            </p:tav>
                                          </p:tavLst>
                                        </p:anim>
                                      </p:childTnLst>
                                    </p:cTn>
                                  </p:par>
                                  <p:par>
                                    <p:cTn id="105" presetID="23" presetClass="entr" presetSubtype="288" fill="hold" nodeType="withEffect">
                                      <p:stCondLst>
                                        <p:cond delay="500"/>
                                      </p:stCondLst>
                                      <p:childTnLst>
                                        <p:set>
                                          <p:cBhvr>
                                            <p:cTn id="106" dur="1" fill="hold">
                                              <p:stCondLst>
                                                <p:cond delay="0"/>
                                              </p:stCondLst>
                                            </p:cTn>
                                            <p:tgtEl>
                                              <p:spTgt spid="108"/>
                                            </p:tgtEl>
                                            <p:attrNameLst>
                                              <p:attrName>style.visibility</p:attrName>
                                            </p:attrNameLst>
                                          </p:cBhvr>
                                          <p:to>
                                            <p:strVal val="visible"/>
                                          </p:to>
                                        </p:set>
                                        <p:anim calcmode="lin" valueType="num">
                                          <p:cBhvr>
                                            <p:cTn id="107" dur="500" fill="hold"/>
                                            <p:tgtEl>
                                              <p:spTgt spid="108"/>
                                            </p:tgtEl>
                                            <p:attrNameLst>
                                              <p:attrName>ppt_w</p:attrName>
                                            </p:attrNameLst>
                                          </p:cBhvr>
                                          <p:tavLst>
                                            <p:tav tm="0">
                                              <p:val>
                                                <p:strVal val="4/3*#ppt_w"/>
                                              </p:val>
                                            </p:tav>
                                            <p:tav tm="100000">
                                              <p:val>
                                                <p:strVal val="#ppt_w"/>
                                              </p:val>
                                            </p:tav>
                                          </p:tavLst>
                                        </p:anim>
                                        <p:anim calcmode="lin" valueType="num">
                                          <p:cBhvr>
                                            <p:cTn id="108" dur="500" fill="hold"/>
                                            <p:tgtEl>
                                              <p:spTgt spid="108"/>
                                            </p:tgtEl>
                                            <p:attrNameLst>
                                              <p:attrName>ppt_h</p:attrName>
                                            </p:attrNameLst>
                                          </p:cBhvr>
                                          <p:tavLst>
                                            <p:tav tm="0">
                                              <p:val>
                                                <p:strVal val="4/3*#ppt_h"/>
                                              </p:val>
                                            </p:tav>
                                            <p:tav tm="100000">
                                              <p:val>
                                                <p:strVal val="#ppt_h"/>
                                              </p:val>
                                            </p:tav>
                                          </p:tavLst>
                                        </p:anim>
                                      </p:childTnLst>
                                    </p:cTn>
                                  </p:par>
                                  <p:par>
                                    <p:cTn id="109" presetID="23" presetClass="entr" presetSubtype="288" fill="hold" nodeType="withEffect">
                                      <p:stCondLst>
                                        <p:cond delay="600"/>
                                      </p:stCondLst>
                                      <p:childTnLst>
                                        <p:set>
                                          <p:cBhvr>
                                            <p:cTn id="110" dur="1" fill="hold">
                                              <p:stCondLst>
                                                <p:cond delay="0"/>
                                              </p:stCondLst>
                                            </p:cTn>
                                            <p:tgtEl>
                                              <p:spTgt spid="112"/>
                                            </p:tgtEl>
                                            <p:attrNameLst>
                                              <p:attrName>style.visibility</p:attrName>
                                            </p:attrNameLst>
                                          </p:cBhvr>
                                          <p:to>
                                            <p:strVal val="visible"/>
                                          </p:to>
                                        </p:set>
                                        <p:anim calcmode="lin" valueType="num">
                                          <p:cBhvr>
                                            <p:cTn id="111" dur="500" fill="hold"/>
                                            <p:tgtEl>
                                              <p:spTgt spid="112"/>
                                            </p:tgtEl>
                                            <p:attrNameLst>
                                              <p:attrName>ppt_w</p:attrName>
                                            </p:attrNameLst>
                                          </p:cBhvr>
                                          <p:tavLst>
                                            <p:tav tm="0">
                                              <p:val>
                                                <p:strVal val="4/3*#ppt_w"/>
                                              </p:val>
                                            </p:tav>
                                            <p:tav tm="100000">
                                              <p:val>
                                                <p:strVal val="#ppt_w"/>
                                              </p:val>
                                            </p:tav>
                                          </p:tavLst>
                                        </p:anim>
                                        <p:anim calcmode="lin" valueType="num">
                                          <p:cBhvr>
                                            <p:cTn id="112" dur="500" fill="hold"/>
                                            <p:tgtEl>
                                              <p:spTgt spid="112"/>
                                            </p:tgtEl>
                                            <p:attrNameLst>
                                              <p:attrName>ppt_h</p:attrName>
                                            </p:attrNameLst>
                                          </p:cBhvr>
                                          <p:tavLst>
                                            <p:tav tm="0">
                                              <p:val>
                                                <p:strVal val="4/3*#ppt_h"/>
                                              </p:val>
                                            </p:tav>
                                            <p:tav tm="100000">
                                              <p:val>
                                                <p:strVal val="#ppt_h"/>
                                              </p:val>
                                            </p:tav>
                                          </p:tavLst>
                                        </p:anim>
                                      </p:childTnLst>
                                    </p:cTn>
                                  </p:par>
                                  <p:par>
                                    <p:cTn id="113" presetID="23" presetClass="entr" presetSubtype="288" fill="hold" nodeType="withEffect">
                                      <p:stCondLst>
                                        <p:cond delay="700"/>
                                      </p:stCondLst>
                                      <p:childTnLst>
                                        <p:set>
                                          <p:cBhvr>
                                            <p:cTn id="114" dur="1" fill="hold">
                                              <p:stCondLst>
                                                <p:cond delay="0"/>
                                              </p:stCondLst>
                                            </p:cTn>
                                            <p:tgtEl>
                                              <p:spTgt spid="116"/>
                                            </p:tgtEl>
                                            <p:attrNameLst>
                                              <p:attrName>style.visibility</p:attrName>
                                            </p:attrNameLst>
                                          </p:cBhvr>
                                          <p:to>
                                            <p:strVal val="visible"/>
                                          </p:to>
                                        </p:set>
                                        <p:anim calcmode="lin" valueType="num">
                                          <p:cBhvr>
                                            <p:cTn id="115" dur="500" fill="hold"/>
                                            <p:tgtEl>
                                              <p:spTgt spid="116"/>
                                            </p:tgtEl>
                                            <p:attrNameLst>
                                              <p:attrName>ppt_w</p:attrName>
                                            </p:attrNameLst>
                                          </p:cBhvr>
                                          <p:tavLst>
                                            <p:tav tm="0">
                                              <p:val>
                                                <p:strVal val="4/3*#ppt_w"/>
                                              </p:val>
                                            </p:tav>
                                            <p:tav tm="100000">
                                              <p:val>
                                                <p:strVal val="#ppt_w"/>
                                              </p:val>
                                            </p:tav>
                                          </p:tavLst>
                                        </p:anim>
                                        <p:anim calcmode="lin" valueType="num">
                                          <p:cBhvr>
                                            <p:cTn id="116" dur="500" fill="hold"/>
                                            <p:tgtEl>
                                              <p:spTgt spid="116"/>
                                            </p:tgtEl>
                                            <p:attrNameLst>
                                              <p:attrName>ppt_h</p:attrName>
                                            </p:attrNameLst>
                                          </p:cBhvr>
                                          <p:tavLst>
                                            <p:tav tm="0">
                                              <p:val>
                                                <p:strVal val="4/3*#ppt_h"/>
                                              </p:val>
                                            </p:tav>
                                            <p:tav tm="100000">
                                              <p:val>
                                                <p:strVal val="#ppt_h"/>
                                              </p:val>
                                            </p:tav>
                                          </p:tavLst>
                                        </p:anim>
                                      </p:childTnLst>
                                    </p:cTn>
                                  </p:par>
                                  <p:par>
                                    <p:cTn id="117" presetID="22" presetClass="entr" presetSubtype="8" fill="hold" grpId="0" nodeType="withEffect">
                                      <p:stCondLst>
                                        <p:cond delay="700"/>
                                      </p:stCondLst>
                                      <p:childTnLst>
                                        <p:set>
                                          <p:cBhvr>
                                            <p:cTn id="118" dur="1" fill="hold">
                                              <p:stCondLst>
                                                <p:cond delay="0"/>
                                              </p:stCondLst>
                                            </p:cTn>
                                            <p:tgtEl>
                                              <p:spTgt spid="187"/>
                                            </p:tgtEl>
                                            <p:attrNameLst>
                                              <p:attrName>style.visibility</p:attrName>
                                            </p:attrNameLst>
                                          </p:cBhvr>
                                          <p:to>
                                            <p:strVal val="visible"/>
                                          </p:to>
                                        </p:set>
                                        <p:animEffect transition="in" filter="wipe(left)">
                                          <p:cBhvr>
                                            <p:cTn id="119" dur="500"/>
                                            <p:tgtEl>
                                              <p:spTgt spid="187"/>
                                            </p:tgtEl>
                                          </p:cBhvr>
                                        </p:animEffect>
                                      </p:childTnLst>
                                    </p:cTn>
                                  </p:par>
                                  <p:par>
                                    <p:cTn id="120" presetID="22" presetClass="entr" presetSubtype="8" fill="hold" grpId="0" nodeType="withEffect">
                                      <p:stCondLst>
                                        <p:cond delay="800"/>
                                      </p:stCondLst>
                                      <p:childTnLst>
                                        <p:set>
                                          <p:cBhvr>
                                            <p:cTn id="121" dur="1" fill="hold">
                                              <p:stCondLst>
                                                <p:cond delay="0"/>
                                              </p:stCondLst>
                                            </p:cTn>
                                            <p:tgtEl>
                                              <p:spTgt spid="2"/>
                                            </p:tgtEl>
                                            <p:attrNameLst>
                                              <p:attrName>style.visibility</p:attrName>
                                            </p:attrNameLst>
                                          </p:cBhvr>
                                          <p:to>
                                            <p:strVal val="visible"/>
                                          </p:to>
                                        </p:set>
                                        <p:animEffect transition="in" filter="wipe(left)">
                                          <p:cBhvr>
                                            <p:cTn id="122" dur="500"/>
                                            <p:tgtEl>
                                              <p:spTgt spid="2"/>
                                            </p:tgtEl>
                                          </p:cBhvr>
                                        </p:animEffect>
                                      </p:childTnLst>
                                    </p:cTn>
                                  </p:par>
                                  <p:par>
                                    <p:cTn id="123" presetID="22" presetClass="entr" presetSubtype="8" fill="hold" grpId="0" nodeType="withEffect">
                                      <p:stCondLst>
                                        <p:cond delay="900"/>
                                      </p:stCondLst>
                                      <p:childTnLst>
                                        <p:set>
                                          <p:cBhvr>
                                            <p:cTn id="124" dur="1" fill="hold">
                                              <p:stCondLst>
                                                <p:cond delay="0"/>
                                              </p:stCondLst>
                                            </p:cTn>
                                            <p:tgtEl>
                                              <p:spTgt spid="3"/>
                                            </p:tgtEl>
                                            <p:attrNameLst>
                                              <p:attrName>style.visibility</p:attrName>
                                            </p:attrNameLst>
                                          </p:cBhvr>
                                          <p:to>
                                            <p:strVal val="visible"/>
                                          </p:to>
                                        </p:set>
                                        <p:animEffect transition="in" filter="wipe(left)">
                                          <p:cBhvr>
                                            <p:cTn id="125" dur="500"/>
                                            <p:tgtEl>
                                              <p:spTgt spid="3"/>
                                            </p:tgtEl>
                                          </p:cBhvr>
                                        </p:animEffect>
                                      </p:childTnLst>
                                    </p:cTn>
                                  </p:par>
                                  <p:par>
                                    <p:cTn id="126" presetID="22" presetClass="entr" presetSubtype="8" fill="hold" grpId="0" nodeType="withEffect">
                                      <p:stCondLst>
                                        <p:cond delay="1000"/>
                                      </p:stCondLst>
                                      <p:childTnLst>
                                        <p:set>
                                          <p:cBhvr>
                                            <p:cTn id="127" dur="1" fill="hold">
                                              <p:stCondLst>
                                                <p:cond delay="0"/>
                                              </p:stCondLst>
                                            </p:cTn>
                                            <p:tgtEl>
                                              <p:spTgt spid="5"/>
                                            </p:tgtEl>
                                            <p:attrNameLst>
                                              <p:attrName>style.visibility</p:attrName>
                                            </p:attrNameLst>
                                          </p:cBhvr>
                                          <p:to>
                                            <p:strVal val="visible"/>
                                          </p:to>
                                        </p:set>
                                        <p:animEffect transition="in" filter="wipe(left)">
                                          <p:cBhvr>
                                            <p:cTn id="128" dur="500"/>
                                            <p:tgtEl>
                                              <p:spTgt spid="5"/>
                                            </p:tgtEl>
                                          </p:cBhvr>
                                        </p:animEffect>
                                      </p:childTnLst>
                                    </p:cTn>
                                  </p:par>
                                  <p:par>
                                    <p:cTn id="129" presetID="22" presetClass="entr" presetSubtype="8" fill="hold" grpId="0" nodeType="withEffect">
                                      <p:stCondLst>
                                        <p:cond delay="1100"/>
                                      </p:stCondLst>
                                      <p:childTnLst>
                                        <p:set>
                                          <p:cBhvr>
                                            <p:cTn id="130" dur="1" fill="hold">
                                              <p:stCondLst>
                                                <p:cond delay="0"/>
                                              </p:stCondLst>
                                            </p:cTn>
                                            <p:tgtEl>
                                              <p:spTgt spid="6"/>
                                            </p:tgtEl>
                                            <p:attrNameLst>
                                              <p:attrName>style.visibility</p:attrName>
                                            </p:attrNameLst>
                                          </p:cBhvr>
                                          <p:to>
                                            <p:strVal val="visible"/>
                                          </p:to>
                                        </p:set>
                                        <p:animEffect transition="in" filter="wipe(left)">
                                          <p:cBhvr>
                                            <p:cTn id="131" dur="500"/>
                                            <p:tgtEl>
                                              <p:spTgt spid="6"/>
                                            </p:tgtEl>
                                          </p:cBhvr>
                                        </p:animEffect>
                                      </p:childTnLst>
                                    </p:cTn>
                                  </p:par>
                                  <p:par>
                                    <p:cTn id="132" presetID="22" presetClass="entr" presetSubtype="8" fill="hold" grpId="0" nodeType="withEffect">
                                      <p:stCondLst>
                                        <p:cond delay="1200"/>
                                      </p:stCondLst>
                                      <p:childTnLst>
                                        <p:set>
                                          <p:cBhvr>
                                            <p:cTn id="133" dur="1" fill="hold">
                                              <p:stCondLst>
                                                <p:cond delay="0"/>
                                              </p:stCondLst>
                                            </p:cTn>
                                            <p:tgtEl>
                                              <p:spTgt spid="7"/>
                                            </p:tgtEl>
                                            <p:attrNameLst>
                                              <p:attrName>style.visibility</p:attrName>
                                            </p:attrNameLst>
                                          </p:cBhvr>
                                          <p:to>
                                            <p:strVal val="visible"/>
                                          </p:to>
                                        </p:set>
                                        <p:animEffect transition="in" filter="wipe(left)">
                                          <p:cBhvr>
                                            <p:cTn id="134" dur="500"/>
                                            <p:tgtEl>
                                              <p:spTgt spid="7"/>
                                            </p:tgtEl>
                                          </p:cBhvr>
                                        </p:animEffect>
                                      </p:childTnLst>
                                    </p:cTn>
                                  </p:par>
                                  <p:par>
                                    <p:cTn id="135" presetID="22" presetClass="entr" presetSubtype="8" fill="hold" grpId="0" nodeType="withEffect">
                                      <p:stCondLst>
                                        <p:cond delay="1300"/>
                                      </p:stCondLst>
                                      <p:childTnLst>
                                        <p:set>
                                          <p:cBhvr>
                                            <p:cTn id="136" dur="1" fill="hold">
                                              <p:stCondLst>
                                                <p:cond delay="0"/>
                                              </p:stCondLst>
                                            </p:cTn>
                                            <p:tgtEl>
                                              <p:spTgt spid="8"/>
                                            </p:tgtEl>
                                            <p:attrNameLst>
                                              <p:attrName>style.visibility</p:attrName>
                                            </p:attrNameLst>
                                          </p:cBhvr>
                                          <p:to>
                                            <p:strVal val="visible"/>
                                          </p:to>
                                        </p:set>
                                        <p:animEffect transition="in" filter="wipe(left)">
                                          <p:cBhvr>
                                            <p:cTn id="1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82" grpId="0"/>
          <p:bldP spid="303" grpId="0" animBg="1"/>
          <p:bldP spid="303" grpId="1" animBg="1"/>
          <p:bldP spid="304" grpId="0" animBg="1"/>
          <p:bldP spid="304" grpId="1" animBg="1"/>
          <p:bldP spid="305" grpId="0" animBg="1"/>
          <p:bldP spid="305" grpId="1" animBg="1"/>
          <p:bldP spid="306" grpId="0" animBg="1"/>
          <p:bldP spid="306" grpId="1" animBg="1"/>
          <p:bldP spid="307" grpId="0" animBg="1"/>
          <p:bldP spid="307" grpId="1" animBg="1"/>
          <p:bldP spid="308" grpId="0" animBg="1"/>
          <p:bldP spid="308" grpId="1" animBg="1"/>
          <p:bldP spid="309" grpId="0" animBg="1"/>
          <p:bldP spid="309" grpId="1" animBg="1"/>
          <p:bldP spid="311" grpId="0" animBg="1"/>
          <p:bldP spid="311" grpId="1" animBg="1"/>
          <p:bldP spid="312" grpId="0" animBg="1"/>
          <p:bldP spid="312" grpId="1" animBg="1"/>
          <p:bldP spid="313" grpId="0" animBg="1"/>
          <p:bldP spid="313" grpId="1" animBg="1"/>
          <p:bldP spid="315" grpId="0" animBg="1"/>
          <p:bldP spid="315" grpId="1" animBg="1"/>
          <p:bldP spid="2" grpId="0"/>
          <p:bldP spid="3" grpId="0"/>
          <p:bldP spid="5" grpId="0"/>
          <p:bldP spid="6" grpId="0"/>
          <p:bldP spid="7"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2000" fill="hold"/>
                                            <p:tgtEl>
                                              <p:spTgt spid="79"/>
                                            </p:tgtEl>
                                            <p:attrNameLst>
                                              <p:attrName>ppt_x</p:attrName>
                                            </p:attrNameLst>
                                          </p:cBhvr>
                                          <p:tavLst>
                                            <p:tav tm="0">
                                              <p:val>
                                                <p:strVal val="#ppt_x"/>
                                              </p:val>
                                            </p:tav>
                                            <p:tav tm="100000">
                                              <p:val>
                                                <p:strVal val="#ppt_x"/>
                                              </p:val>
                                            </p:tav>
                                          </p:tavLst>
                                        </p:anim>
                                        <p:anim calcmode="lin" valueType="num">
                                          <p:cBhvr additive="base">
                                            <p:cTn id="8" dur="2000" fill="hold"/>
                                            <p:tgtEl>
                                              <p:spTgt spid="79"/>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42" presetClass="path" presetSubtype="0" accel="50000" decel="50000" fill="hold" nodeType="withEffect">
                                      <p:stCondLst>
                                        <p:cond delay="500"/>
                                      </p:stCondLst>
                                      <p:childTnLst>
                                        <p:animMotion origin="layout" path="M 2.82069E-6 -1.43783E-6 L -0.09113 -0.112 " pathEditMode="relative" rAng="0" ptsTypes="AA">
                                          <p:cBhvr>
                                            <p:cTn id="13" dur="1500" spd="-100000" fill="hold"/>
                                            <p:tgtEl>
                                              <p:spTgt spid="4"/>
                                            </p:tgtEl>
                                            <p:attrNameLst>
                                              <p:attrName>ppt_x</p:attrName>
                                              <p:attrName>ppt_y</p:attrName>
                                            </p:attrNameLst>
                                          </p:cBhvr>
                                          <p:rCtr x="-4565" y="-5616"/>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1000" fill="hold"/>
                                            <p:tgtEl>
                                              <p:spTgt spid="82"/>
                                            </p:tgtEl>
                                            <p:attrNameLst>
                                              <p:attrName>ppt_w</p:attrName>
                                            </p:attrNameLst>
                                          </p:cBhvr>
                                          <p:tavLst>
                                            <p:tav tm="0">
                                              <p:val>
                                                <p:fltVal val="0"/>
                                              </p:val>
                                            </p:tav>
                                            <p:tav tm="100000">
                                              <p:val>
                                                <p:strVal val="#ppt_w"/>
                                              </p:val>
                                            </p:tav>
                                          </p:tavLst>
                                        </p:anim>
                                        <p:anim calcmode="lin" valueType="num">
                                          <p:cBhvr>
                                            <p:cTn id="17" dur="1000" fill="hold"/>
                                            <p:tgtEl>
                                              <p:spTgt spid="82"/>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303"/>
                                            </p:tgtEl>
                                            <p:attrNameLst>
                                              <p:attrName>style.visibility</p:attrName>
                                            </p:attrNameLst>
                                          </p:cBhvr>
                                          <p:to>
                                            <p:strVal val="visible"/>
                                          </p:to>
                                        </p:set>
                                        <p:animEffect transition="in" filter="fade">
                                          <p:cBhvr>
                                            <p:cTn id="20" dur="1000"/>
                                            <p:tgtEl>
                                              <p:spTgt spid="303"/>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304"/>
                                            </p:tgtEl>
                                            <p:attrNameLst>
                                              <p:attrName>style.visibility</p:attrName>
                                            </p:attrNameLst>
                                          </p:cBhvr>
                                          <p:to>
                                            <p:strVal val="visible"/>
                                          </p:to>
                                        </p:set>
                                        <p:animEffect transition="in" filter="fade">
                                          <p:cBhvr>
                                            <p:cTn id="23" dur="1000"/>
                                            <p:tgtEl>
                                              <p:spTgt spid="304"/>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305"/>
                                            </p:tgtEl>
                                            <p:attrNameLst>
                                              <p:attrName>style.visibility</p:attrName>
                                            </p:attrNameLst>
                                          </p:cBhvr>
                                          <p:to>
                                            <p:strVal val="visible"/>
                                          </p:to>
                                        </p:set>
                                        <p:animEffect transition="in" filter="fade">
                                          <p:cBhvr>
                                            <p:cTn id="26" dur="1000"/>
                                            <p:tgtEl>
                                              <p:spTgt spid="305"/>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306"/>
                                            </p:tgtEl>
                                            <p:attrNameLst>
                                              <p:attrName>style.visibility</p:attrName>
                                            </p:attrNameLst>
                                          </p:cBhvr>
                                          <p:to>
                                            <p:strVal val="visible"/>
                                          </p:to>
                                        </p:set>
                                        <p:animEffect transition="in" filter="fade">
                                          <p:cBhvr>
                                            <p:cTn id="29" dur="1000"/>
                                            <p:tgtEl>
                                              <p:spTgt spid="306"/>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308"/>
                                            </p:tgtEl>
                                            <p:attrNameLst>
                                              <p:attrName>style.visibility</p:attrName>
                                            </p:attrNameLst>
                                          </p:cBhvr>
                                          <p:to>
                                            <p:strVal val="visible"/>
                                          </p:to>
                                        </p:set>
                                        <p:animEffect transition="in" filter="fade">
                                          <p:cBhvr>
                                            <p:cTn id="32" dur="1000"/>
                                            <p:tgtEl>
                                              <p:spTgt spid="308"/>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309"/>
                                            </p:tgtEl>
                                            <p:attrNameLst>
                                              <p:attrName>style.visibility</p:attrName>
                                            </p:attrNameLst>
                                          </p:cBhvr>
                                          <p:to>
                                            <p:strVal val="visible"/>
                                          </p:to>
                                        </p:set>
                                        <p:animEffect transition="in" filter="fade">
                                          <p:cBhvr>
                                            <p:cTn id="35" dur="1000"/>
                                            <p:tgtEl>
                                              <p:spTgt spid="309"/>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307"/>
                                            </p:tgtEl>
                                            <p:attrNameLst>
                                              <p:attrName>style.visibility</p:attrName>
                                            </p:attrNameLst>
                                          </p:cBhvr>
                                          <p:to>
                                            <p:strVal val="visible"/>
                                          </p:to>
                                        </p:set>
                                        <p:animEffect transition="in" filter="fade">
                                          <p:cBhvr>
                                            <p:cTn id="38" dur="1000"/>
                                            <p:tgtEl>
                                              <p:spTgt spid="307"/>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312"/>
                                            </p:tgtEl>
                                            <p:attrNameLst>
                                              <p:attrName>style.visibility</p:attrName>
                                            </p:attrNameLst>
                                          </p:cBhvr>
                                          <p:to>
                                            <p:strVal val="visible"/>
                                          </p:to>
                                        </p:set>
                                        <p:animEffect transition="in" filter="fade">
                                          <p:cBhvr>
                                            <p:cTn id="41" dur="1000"/>
                                            <p:tgtEl>
                                              <p:spTgt spid="312"/>
                                            </p:tgtEl>
                                          </p:cBhvr>
                                        </p:animEffect>
                                      </p:childTnLst>
                                    </p:cTn>
                                  </p:par>
                                  <p:par>
                                    <p:cTn id="42" presetID="10" presetClass="entr" presetSubtype="0" fill="hold" grpId="0" nodeType="withEffect">
                                      <p:stCondLst>
                                        <p:cond delay="800"/>
                                      </p:stCondLst>
                                      <p:childTnLst>
                                        <p:set>
                                          <p:cBhvr>
                                            <p:cTn id="43" dur="1" fill="hold">
                                              <p:stCondLst>
                                                <p:cond delay="0"/>
                                              </p:stCondLst>
                                            </p:cTn>
                                            <p:tgtEl>
                                              <p:spTgt spid="313"/>
                                            </p:tgtEl>
                                            <p:attrNameLst>
                                              <p:attrName>style.visibility</p:attrName>
                                            </p:attrNameLst>
                                          </p:cBhvr>
                                          <p:to>
                                            <p:strVal val="visible"/>
                                          </p:to>
                                        </p:set>
                                        <p:animEffect transition="in" filter="fade">
                                          <p:cBhvr>
                                            <p:cTn id="44" dur="1000"/>
                                            <p:tgtEl>
                                              <p:spTgt spid="313"/>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311"/>
                                            </p:tgtEl>
                                            <p:attrNameLst>
                                              <p:attrName>style.visibility</p:attrName>
                                            </p:attrNameLst>
                                          </p:cBhvr>
                                          <p:to>
                                            <p:strVal val="visible"/>
                                          </p:to>
                                        </p:set>
                                        <p:animEffect transition="in" filter="fade">
                                          <p:cBhvr>
                                            <p:cTn id="47" dur="1000"/>
                                            <p:tgtEl>
                                              <p:spTgt spid="311"/>
                                            </p:tgtEl>
                                          </p:cBhvr>
                                        </p:animEffect>
                                      </p:childTnLst>
                                    </p:cTn>
                                  </p:par>
                                  <p:par>
                                    <p:cTn id="48" presetID="2" presetClass="entr" presetSubtype="2" fill="hold" grpId="0" nodeType="withEffect">
                                      <p:stCondLst>
                                        <p:cond delay="1000"/>
                                      </p:stCondLst>
                                      <p:childTnLst>
                                        <p:set>
                                          <p:cBhvr>
                                            <p:cTn id="49" dur="1" fill="hold">
                                              <p:stCondLst>
                                                <p:cond delay="0"/>
                                              </p:stCondLst>
                                            </p:cTn>
                                            <p:tgtEl>
                                              <p:spTgt spid="315"/>
                                            </p:tgtEl>
                                            <p:attrNameLst>
                                              <p:attrName>style.visibility</p:attrName>
                                            </p:attrNameLst>
                                          </p:cBhvr>
                                          <p:to>
                                            <p:strVal val="visible"/>
                                          </p:to>
                                        </p:set>
                                        <p:anim calcmode="lin" valueType="num">
                                          <p:cBhvr additive="base">
                                            <p:cTn id="50" dur="1000" fill="hold"/>
                                            <p:tgtEl>
                                              <p:spTgt spid="315"/>
                                            </p:tgtEl>
                                            <p:attrNameLst>
                                              <p:attrName>ppt_x</p:attrName>
                                            </p:attrNameLst>
                                          </p:cBhvr>
                                          <p:tavLst>
                                            <p:tav tm="0">
                                              <p:val>
                                                <p:strVal val="1+#ppt_w/2"/>
                                              </p:val>
                                            </p:tav>
                                            <p:tav tm="100000">
                                              <p:val>
                                                <p:strVal val="#ppt_x"/>
                                              </p:val>
                                            </p:tav>
                                          </p:tavLst>
                                        </p:anim>
                                        <p:anim calcmode="lin" valueType="num">
                                          <p:cBhvr additive="base">
                                            <p:cTn id="51" dur="1000" fill="hold"/>
                                            <p:tgtEl>
                                              <p:spTgt spid="315"/>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500"/>
                                      </p:stCondLst>
                                      <p:childTnLst>
                                        <p:animEffect transition="out" filter="fade">
                                          <p:cBhvr>
                                            <p:cTn id="53" dur="1000" tmFilter="0, 0; .2, .5; .8, .5; 1, 0"/>
                                            <p:tgtEl>
                                              <p:spTgt spid="303"/>
                                            </p:tgtEl>
                                          </p:cBhvr>
                                        </p:animEffect>
                                        <p:animScale>
                                          <p:cBhvr>
                                            <p:cTn id="54" dur="500" autoRev="1" fill="hold"/>
                                            <p:tgtEl>
                                              <p:spTgt spid="303"/>
                                            </p:tgtEl>
                                          </p:cBhvr>
                                          <p:by x="105000" y="105000"/>
                                        </p:animScale>
                                      </p:childTnLst>
                                    </p:cTn>
                                  </p:par>
                                  <p:par>
                                    <p:cTn id="55" presetID="26" presetClass="emph" presetSubtype="0" fill="hold" grpId="1" nodeType="withEffect">
                                      <p:stCondLst>
                                        <p:cond delay="600"/>
                                      </p:stCondLst>
                                      <p:childTnLst>
                                        <p:animEffect transition="out" filter="fade">
                                          <p:cBhvr>
                                            <p:cTn id="56" dur="1000" tmFilter="0, 0; .2, .5; .8, .5; 1, 0"/>
                                            <p:tgtEl>
                                              <p:spTgt spid="304"/>
                                            </p:tgtEl>
                                          </p:cBhvr>
                                        </p:animEffect>
                                        <p:animScale>
                                          <p:cBhvr>
                                            <p:cTn id="57" dur="500" autoRev="1" fill="hold"/>
                                            <p:tgtEl>
                                              <p:spTgt spid="304"/>
                                            </p:tgtEl>
                                          </p:cBhvr>
                                          <p:by x="105000" y="105000"/>
                                        </p:animScale>
                                      </p:childTnLst>
                                    </p:cTn>
                                  </p:par>
                                  <p:par>
                                    <p:cTn id="58" presetID="26" presetClass="emph" presetSubtype="0" fill="hold" grpId="1" nodeType="withEffect">
                                      <p:stCondLst>
                                        <p:cond delay="700"/>
                                      </p:stCondLst>
                                      <p:childTnLst>
                                        <p:animEffect transition="out" filter="fade">
                                          <p:cBhvr>
                                            <p:cTn id="59" dur="1000" tmFilter="0, 0; .2, .5; .8, .5; 1, 0"/>
                                            <p:tgtEl>
                                              <p:spTgt spid="305"/>
                                            </p:tgtEl>
                                          </p:cBhvr>
                                        </p:animEffect>
                                        <p:animScale>
                                          <p:cBhvr>
                                            <p:cTn id="60" dur="500" autoRev="1" fill="hold"/>
                                            <p:tgtEl>
                                              <p:spTgt spid="305"/>
                                            </p:tgtEl>
                                          </p:cBhvr>
                                          <p:by x="105000" y="105000"/>
                                        </p:animScale>
                                      </p:childTnLst>
                                    </p:cTn>
                                  </p:par>
                                  <p:par>
                                    <p:cTn id="61" presetID="26" presetClass="emph" presetSubtype="0" fill="hold" grpId="1" nodeType="withEffect">
                                      <p:stCondLst>
                                        <p:cond delay="800"/>
                                      </p:stCondLst>
                                      <p:childTnLst>
                                        <p:animEffect transition="out" filter="fade">
                                          <p:cBhvr>
                                            <p:cTn id="62" dur="1000" tmFilter="0, 0; .2, .5; .8, .5; 1, 0"/>
                                            <p:tgtEl>
                                              <p:spTgt spid="306"/>
                                            </p:tgtEl>
                                          </p:cBhvr>
                                        </p:animEffect>
                                        <p:animScale>
                                          <p:cBhvr>
                                            <p:cTn id="63" dur="500" autoRev="1" fill="hold"/>
                                            <p:tgtEl>
                                              <p:spTgt spid="306"/>
                                            </p:tgtEl>
                                          </p:cBhvr>
                                          <p:by x="105000" y="105000"/>
                                        </p:animScale>
                                      </p:childTnLst>
                                    </p:cTn>
                                  </p:par>
                                  <p:par>
                                    <p:cTn id="64" presetID="26" presetClass="emph" presetSubtype="0" fill="hold" grpId="1" nodeType="withEffect">
                                      <p:stCondLst>
                                        <p:cond delay="900"/>
                                      </p:stCondLst>
                                      <p:childTnLst>
                                        <p:animEffect transition="out" filter="fade">
                                          <p:cBhvr>
                                            <p:cTn id="65" dur="1000" tmFilter="0, 0; .2, .5; .8, .5; 1, 0"/>
                                            <p:tgtEl>
                                              <p:spTgt spid="308"/>
                                            </p:tgtEl>
                                          </p:cBhvr>
                                        </p:animEffect>
                                        <p:animScale>
                                          <p:cBhvr>
                                            <p:cTn id="66" dur="500" autoRev="1" fill="hold"/>
                                            <p:tgtEl>
                                              <p:spTgt spid="308"/>
                                            </p:tgtEl>
                                          </p:cBhvr>
                                          <p:by x="105000" y="105000"/>
                                        </p:animScale>
                                      </p:childTnLst>
                                    </p:cTn>
                                  </p:par>
                                  <p:par>
                                    <p:cTn id="67" presetID="26" presetClass="emph" presetSubtype="0" fill="hold" grpId="1" nodeType="withEffect">
                                      <p:stCondLst>
                                        <p:cond delay="1000"/>
                                      </p:stCondLst>
                                      <p:childTnLst>
                                        <p:animEffect transition="out" filter="fade">
                                          <p:cBhvr>
                                            <p:cTn id="68" dur="1000" tmFilter="0, 0; .2, .5; .8, .5; 1, 0"/>
                                            <p:tgtEl>
                                              <p:spTgt spid="309"/>
                                            </p:tgtEl>
                                          </p:cBhvr>
                                        </p:animEffect>
                                        <p:animScale>
                                          <p:cBhvr>
                                            <p:cTn id="69" dur="500" autoRev="1" fill="hold"/>
                                            <p:tgtEl>
                                              <p:spTgt spid="309"/>
                                            </p:tgtEl>
                                          </p:cBhvr>
                                          <p:by x="105000" y="105000"/>
                                        </p:animScale>
                                      </p:childTnLst>
                                    </p:cTn>
                                  </p:par>
                                  <p:par>
                                    <p:cTn id="70" presetID="26" presetClass="emph" presetSubtype="0" fill="hold" grpId="1" nodeType="withEffect">
                                      <p:stCondLst>
                                        <p:cond delay="1100"/>
                                      </p:stCondLst>
                                      <p:childTnLst>
                                        <p:animEffect transition="out" filter="fade">
                                          <p:cBhvr>
                                            <p:cTn id="71" dur="1000" tmFilter="0, 0; .2, .5; .8, .5; 1, 0"/>
                                            <p:tgtEl>
                                              <p:spTgt spid="307"/>
                                            </p:tgtEl>
                                          </p:cBhvr>
                                        </p:animEffect>
                                        <p:animScale>
                                          <p:cBhvr>
                                            <p:cTn id="72" dur="500" autoRev="1" fill="hold"/>
                                            <p:tgtEl>
                                              <p:spTgt spid="307"/>
                                            </p:tgtEl>
                                          </p:cBhvr>
                                          <p:by x="105000" y="105000"/>
                                        </p:animScale>
                                      </p:childTnLst>
                                    </p:cTn>
                                  </p:par>
                                  <p:par>
                                    <p:cTn id="73" presetID="26" presetClass="emph" presetSubtype="0" fill="hold" grpId="1" nodeType="withEffect">
                                      <p:stCondLst>
                                        <p:cond delay="1200"/>
                                      </p:stCondLst>
                                      <p:childTnLst>
                                        <p:animEffect transition="out" filter="fade">
                                          <p:cBhvr>
                                            <p:cTn id="74" dur="1000" tmFilter="0, 0; .2, .5; .8, .5; 1, 0"/>
                                            <p:tgtEl>
                                              <p:spTgt spid="312"/>
                                            </p:tgtEl>
                                          </p:cBhvr>
                                        </p:animEffect>
                                        <p:animScale>
                                          <p:cBhvr>
                                            <p:cTn id="75" dur="500" autoRev="1" fill="hold"/>
                                            <p:tgtEl>
                                              <p:spTgt spid="312"/>
                                            </p:tgtEl>
                                          </p:cBhvr>
                                          <p:by x="105000" y="105000"/>
                                        </p:animScale>
                                      </p:childTnLst>
                                    </p:cTn>
                                  </p:par>
                                  <p:par>
                                    <p:cTn id="76" presetID="26" presetClass="emph" presetSubtype="0" fill="hold" grpId="1" nodeType="withEffect">
                                      <p:stCondLst>
                                        <p:cond delay="1300"/>
                                      </p:stCondLst>
                                      <p:childTnLst>
                                        <p:animEffect transition="out" filter="fade">
                                          <p:cBhvr>
                                            <p:cTn id="77" dur="1000" tmFilter="0, 0; .2, .5; .8, .5; 1, 0"/>
                                            <p:tgtEl>
                                              <p:spTgt spid="313"/>
                                            </p:tgtEl>
                                          </p:cBhvr>
                                        </p:animEffect>
                                        <p:animScale>
                                          <p:cBhvr>
                                            <p:cTn id="78" dur="500" autoRev="1" fill="hold"/>
                                            <p:tgtEl>
                                              <p:spTgt spid="313"/>
                                            </p:tgtEl>
                                          </p:cBhvr>
                                          <p:by x="105000" y="105000"/>
                                        </p:animScale>
                                      </p:childTnLst>
                                    </p:cTn>
                                  </p:par>
                                  <p:par>
                                    <p:cTn id="79" presetID="26" presetClass="emph" presetSubtype="0" fill="hold" grpId="1" nodeType="withEffect">
                                      <p:stCondLst>
                                        <p:cond delay="1400"/>
                                      </p:stCondLst>
                                      <p:childTnLst>
                                        <p:animEffect transition="out" filter="fade">
                                          <p:cBhvr>
                                            <p:cTn id="80" dur="1000" tmFilter="0, 0; .2, .5; .8, .5; 1, 0"/>
                                            <p:tgtEl>
                                              <p:spTgt spid="311"/>
                                            </p:tgtEl>
                                          </p:cBhvr>
                                        </p:animEffect>
                                        <p:animScale>
                                          <p:cBhvr>
                                            <p:cTn id="81" dur="500" autoRev="1" fill="hold"/>
                                            <p:tgtEl>
                                              <p:spTgt spid="311"/>
                                            </p:tgtEl>
                                          </p:cBhvr>
                                          <p:by x="105000" y="105000"/>
                                        </p:animScale>
                                      </p:childTnLst>
                                    </p:cTn>
                                  </p:par>
                                  <p:par>
                                    <p:cTn id="82" presetID="26" presetClass="emph" presetSubtype="0" fill="hold" grpId="1" nodeType="withEffect">
                                      <p:stCondLst>
                                        <p:cond delay="1500"/>
                                      </p:stCondLst>
                                      <p:childTnLst>
                                        <p:animEffect transition="out" filter="fade">
                                          <p:cBhvr>
                                            <p:cTn id="83" dur="1000" tmFilter="0, 0; .2, .5; .8, .5; 1, 0"/>
                                            <p:tgtEl>
                                              <p:spTgt spid="315"/>
                                            </p:tgtEl>
                                          </p:cBhvr>
                                        </p:animEffect>
                                        <p:animScale>
                                          <p:cBhvr>
                                            <p:cTn id="84" dur="500" autoRev="1" fill="hold"/>
                                            <p:tgtEl>
                                              <p:spTgt spid="315"/>
                                            </p:tgtEl>
                                          </p:cBhvr>
                                          <p:by x="105000" y="105000"/>
                                        </p:animScale>
                                      </p:childTnLst>
                                    </p:cTn>
                                  </p:par>
                                </p:childTnLst>
                              </p:cTn>
                            </p:par>
                            <p:par>
                              <p:cTn id="85" fill="hold">
                                <p:stCondLst>
                                  <p:cond delay="2500"/>
                                </p:stCondLst>
                                <p:childTnLst>
                                  <p:par>
                                    <p:cTn id="86" presetID="22" presetClass="entr" presetSubtype="1" fill="hold" nodeType="afterEffect">
                                      <p:stCondLst>
                                        <p:cond delay="0"/>
                                      </p:stCondLst>
                                      <p:childTnLst>
                                        <p:set>
                                          <p:cBhvr>
                                            <p:cTn id="87" dur="1" fill="hold">
                                              <p:stCondLst>
                                                <p:cond delay="0"/>
                                              </p:stCondLst>
                                            </p:cTn>
                                            <p:tgtEl>
                                              <p:spTgt spid="164"/>
                                            </p:tgtEl>
                                            <p:attrNameLst>
                                              <p:attrName>style.visibility</p:attrName>
                                            </p:attrNameLst>
                                          </p:cBhvr>
                                          <p:to>
                                            <p:strVal val="visible"/>
                                          </p:to>
                                        </p:set>
                                        <p:animEffect transition="in" filter="wipe(up)">
                                          <p:cBhvr>
                                            <p:cTn id="88" dur="500"/>
                                            <p:tgtEl>
                                              <p:spTgt spid="164"/>
                                            </p:tgtEl>
                                          </p:cBhvr>
                                        </p:animEffect>
                                      </p:childTnLst>
                                    </p:cTn>
                                  </p:par>
                                  <p:par>
                                    <p:cTn id="89" presetID="23" presetClass="entr" presetSubtype="288" fill="hold" nodeType="withEffect">
                                      <p:stCondLst>
                                        <p:cond delay="100"/>
                                      </p:stCondLst>
                                      <p:childTnLst>
                                        <p:set>
                                          <p:cBhvr>
                                            <p:cTn id="90" dur="1" fill="hold">
                                              <p:stCondLst>
                                                <p:cond delay="0"/>
                                              </p:stCondLst>
                                            </p:cTn>
                                            <p:tgtEl>
                                              <p:spTgt spid="87"/>
                                            </p:tgtEl>
                                            <p:attrNameLst>
                                              <p:attrName>style.visibility</p:attrName>
                                            </p:attrNameLst>
                                          </p:cBhvr>
                                          <p:to>
                                            <p:strVal val="visible"/>
                                          </p:to>
                                        </p:set>
                                        <p:anim calcmode="lin" valueType="num">
                                          <p:cBhvr>
                                            <p:cTn id="91" dur="500" fill="hold"/>
                                            <p:tgtEl>
                                              <p:spTgt spid="87"/>
                                            </p:tgtEl>
                                            <p:attrNameLst>
                                              <p:attrName>ppt_w</p:attrName>
                                            </p:attrNameLst>
                                          </p:cBhvr>
                                          <p:tavLst>
                                            <p:tav tm="0">
                                              <p:val>
                                                <p:strVal val="4/3*#ppt_w"/>
                                              </p:val>
                                            </p:tav>
                                            <p:tav tm="100000">
                                              <p:val>
                                                <p:strVal val="#ppt_w"/>
                                              </p:val>
                                            </p:tav>
                                          </p:tavLst>
                                        </p:anim>
                                        <p:anim calcmode="lin" valueType="num">
                                          <p:cBhvr>
                                            <p:cTn id="92" dur="500" fill="hold"/>
                                            <p:tgtEl>
                                              <p:spTgt spid="87"/>
                                            </p:tgtEl>
                                            <p:attrNameLst>
                                              <p:attrName>ppt_h</p:attrName>
                                            </p:attrNameLst>
                                          </p:cBhvr>
                                          <p:tavLst>
                                            <p:tav tm="0">
                                              <p:val>
                                                <p:strVal val="4/3*#ppt_h"/>
                                              </p:val>
                                            </p:tav>
                                            <p:tav tm="100000">
                                              <p:val>
                                                <p:strVal val="#ppt_h"/>
                                              </p:val>
                                            </p:tav>
                                          </p:tavLst>
                                        </p:anim>
                                      </p:childTnLst>
                                    </p:cTn>
                                  </p:par>
                                  <p:par>
                                    <p:cTn id="93" presetID="23" presetClass="entr" presetSubtype="288" fill="hold" nodeType="withEffect">
                                      <p:stCondLst>
                                        <p:cond delay="2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strVal val="4/3*#ppt_w"/>
                                              </p:val>
                                            </p:tav>
                                            <p:tav tm="100000">
                                              <p:val>
                                                <p:strVal val="#ppt_w"/>
                                              </p:val>
                                            </p:tav>
                                          </p:tavLst>
                                        </p:anim>
                                        <p:anim calcmode="lin" valueType="num">
                                          <p:cBhvr>
                                            <p:cTn id="96" dur="500" fill="hold"/>
                                            <p:tgtEl>
                                              <p:spTgt spid="96"/>
                                            </p:tgtEl>
                                            <p:attrNameLst>
                                              <p:attrName>ppt_h</p:attrName>
                                            </p:attrNameLst>
                                          </p:cBhvr>
                                          <p:tavLst>
                                            <p:tav tm="0">
                                              <p:val>
                                                <p:strVal val="4/3*#ppt_h"/>
                                              </p:val>
                                            </p:tav>
                                            <p:tav tm="100000">
                                              <p:val>
                                                <p:strVal val="#ppt_h"/>
                                              </p:val>
                                            </p:tav>
                                          </p:tavLst>
                                        </p:anim>
                                      </p:childTnLst>
                                    </p:cTn>
                                  </p:par>
                                  <p:par>
                                    <p:cTn id="97" presetID="23" presetClass="entr" presetSubtype="288" fill="hold" nodeType="withEffect">
                                      <p:stCondLst>
                                        <p:cond delay="300"/>
                                      </p:stCondLst>
                                      <p:childTnLst>
                                        <p:set>
                                          <p:cBhvr>
                                            <p:cTn id="98" dur="1" fill="hold">
                                              <p:stCondLst>
                                                <p:cond delay="0"/>
                                              </p:stCondLst>
                                            </p:cTn>
                                            <p:tgtEl>
                                              <p:spTgt spid="100"/>
                                            </p:tgtEl>
                                            <p:attrNameLst>
                                              <p:attrName>style.visibility</p:attrName>
                                            </p:attrNameLst>
                                          </p:cBhvr>
                                          <p:to>
                                            <p:strVal val="visible"/>
                                          </p:to>
                                        </p:set>
                                        <p:anim calcmode="lin" valueType="num">
                                          <p:cBhvr>
                                            <p:cTn id="99" dur="500" fill="hold"/>
                                            <p:tgtEl>
                                              <p:spTgt spid="100"/>
                                            </p:tgtEl>
                                            <p:attrNameLst>
                                              <p:attrName>ppt_w</p:attrName>
                                            </p:attrNameLst>
                                          </p:cBhvr>
                                          <p:tavLst>
                                            <p:tav tm="0">
                                              <p:val>
                                                <p:strVal val="4/3*#ppt_w"/>
                                              </p:val>
                                            </p:tav>
                                            <p:tav tm="100000">
                                              <p:val>
                                                <p:strVal val="#ppt_w"/>
                                              </p:val>
                                            </p:tav>
                                          </p:tavLst>
                                        </p:anim>
                                        <p:anim calcmode="lin" valueType="num">
                                          <p:cBhvr>
                                            <p:cTn id="100" dur="500" fill="hold"/>
                                            <p:tgtEl>
                                              <p:spTgt spid="100"/>
                                            </p:tgtEl>
                                            <p:attrNameLst>
                                              <p:attrName>ppt_h</p:attrName>
                                            </p:attrNameLst>
                                          </p:cBhvr>
                                          <p:tavLst>
                                            <p:tav tm="0">
                                              <p:val>
                                                <p:strVal val="4/3*#ppt_h"/>
                                              </p:val>
                                            </p:tav>
                                            <p:tav tm="100000">
                                              <p:val>
                                                <p:strVal val="#ppt_h"/>
                                              </p:val>
                                            </p:tav>
                                          </p:tavLst>
                                        </p:anim>
                                      </p:childTnLst>
                                    </p:cTn>
                                  </p:par>
                                  <p:par>
                                    <p:cTn id="101" presetID="23" presetClass="entr" presetSubtype="288" fill="hold" nodeType="withEffect">
                                      <p:stCondLst>
                                        <p:cond delay="400"/>
                                      </p:stCondLst>
                                      <p:childTnLst>
                                        <p:set>
                                          <p:cBhvr>
                                            <p:cTn id="102" dur="1" fill="hold">
                                              <p:stCondLst>
                                                <p:cond delay="0"/>
                                              </p:stCondLst>
                                            </p:cTn>
                                            <p:tgtEl>
                                              <p:spTgt spid="104"/>
                                            </p:tgtEl>
                                            <p:attrNameLst>
                                              <p:attrName>style.visibility</p:attrName>
                                            </p:attrNameLst>
                                          </p:cBhvr>
                                          <p:to>
                                            <p:strVal val="visible"/>
                                          </p:to>
                                        </p:set>
                                        <p:anim calcmode="lin" valueType="num">
                                          <p:cBhvr>
                                            <p:cTn id="103" dur="500" fill="hold"/>
                                            <p:tgtEl>
                                              <p:spTgt spid="104"/>
                                            </p:tgtEl>
                                            <p:attrNameLst>
                                              <p:attrName>ppt_w</p:attrName>
                                            </p:attrNameLst>
                                          </p:cBhvr>
                                          <p:tavLst>
                                            <p:tav tm="0">
                                              <p:val>
                                                <p:strVal val="4/3*#ppt_w"/>
                                              </p:val>
                                            </p:tav>
                                            <p:tav tm="100000">
                                              <p:val>
                                                <p:strVal val="#ppt_w"/>
                                              </p:val>
                                            </p:tav>
                                          </p:tavLst>
                                        </p:anim>
                                        <p:anim calcmode="lin" valueType="num">
                                          <p:cBhvr>
                                            <p:cTn id="104" dur="500" fill="hold"/>
                                            <p:tgtEl>
                                              <p:spTgt spid="104"/>
                                            </p:tgtEl>
                                            <p:attrNameLst>
                                              <p:attrName>ppt_h</p:attrName>
                                            </p:attrNameLst>
                                          </p:cBhvr>
                                          <p:tavLst>
                                            <p:tav tm="0">
                                              <p:val>
                                                <p:strVal val="4/3*#ppt_h"/>
                                              </p:val>
                                            </p:tav>
                                            <p:tav tm="100000">
                                              <p:val>
                                                <p:strVal val="#ppt_h"/>
                                              </p:val>
                                            </p:tav>
                                          </p:tavLst>
                                        </p:anim>
                                      </p:childTnLst>
                                    </p:cTn>
                                  </p:par>
                                  <p:par>
                                    <p:cTn id="105" presetID="23" presetClass="entr" presetSubtype="288" fill="hold" nodeType="withEffect">
                                      <p:stCondLst>
                                        <p:cond delay="500"/>
                                      </p:stCondLst>
                                      <p:childTnLst>
                                        <p:set>
                                          <p:cBhvr>
                                            <p:cTn id="106" dur="1" fill="hold">
                                              <p:stCondLst>
                                                <p:cond delay="0"/>
                                              </p:stCondLst>
                                            </p:cTn>
                                            <p:tgtEl>
                                              <p:spTgt spid="108"/>
                                            </p:tgtEl>
                                            <p:attrNameLst>
                                              <p:attrName>style.visibility</p:attrName>
                                            </p:attrNameLst>
                                          </p:cBhvr>
                                          <p:to>
                                            <p:strVal val="visible"/>
                                          </p:to>
                                        </p:set>
                                        <p:anim calcmode="lin" valueType="num">
                                          <p:cBhvr>
                                            <p:cTn id="107" dur="500" fill="hold"/>
                                            <p:tgtEl>
                                              <p:spTgt spid="108"/>
                                            </p:tgtEl>
                                            <p:attrNameLst>
                                              <p:attrName>ppt_w</p:attrName>
                                            </p:attrNameLst>
                                          </p:cBhvr>
                                          <p:tavLst>
                                            <p:tav tm="0">
                                              <p:val>
                                                <p:strVal val="4/3*#ppt_w"/>
                                              </p:val>
                                            </p:tav>
                                            <p:tav tm="100000">
                                              <p:val>
                                                <p:strVal val="#ppt_w"/>
                                              </p:val>
                                            </p:tav>
                                          </p:tavLst>
                                        </p:anim>
                                        <p:anim calcmode="lin" valueType="num">
                                          <p:cBhvr>
                                            <p:cTn id="108" dur="500" fill="hold"/>
                                            <p:tgtEl>
                                              <p:spTgt spid="108"/>
                                            </p:tgtEl>
                                            <p:attrNameLst>
                                              <p:attrName>ppt_h</p:attrName>
                                            </p:attrNameLst>
                                          </p:cBhvr>
                                          <p:tavLst>
                                            <p:tav tm="0">
                                              <p:val>
                                                <p:strVal val="4/3*#ppt_h"/>
                                              </p:val>
                                            </p:tav>
                                            <p:tav tm="100000">
                                              <p:val>
                                                <p:strVal val="#ppt_h"/>
                                              </p:val>
                                            </p:tav>
                                          </p:tavLst>
                                        </p:anim>
                                      </p:childTnLst>
                                    </p:cTn>
                                  </p:par>
                                  <p:par>
                                    <p:cTn id="109" presetID="23" presetClass="entr" presetSubtype="288" fill="hold" nodeType="withEffect">
                                      <p:stCondLst>
                                        <p:cond delay="600"/>
                                      </p:stCondLst>
                                      <p:childTnLst>
                                        <p:set>
                                          <p:cBhvr>
                                            <p:cTn id="110" dur="1" fill="hold">
                                              <p:stCondLst>
                                                <p:cond delay="0"/>
                                              </p:stCondLst>
                                            </p:cTn>
                                            <p:tgtEl>
                                              <p:spTgt spid="112"/>
                                            </p:tgtEl>
                                            <p:attrNameLst>
                                              <p:attrName>style.visibility</p:attrName>
                                            </p:attrNameLst>
                                          </p:cBhvr>
                                          <p:to>
                                            <p:strVal val="visible"/>
                                          </p:to>
                                        </p:set>
                                        <p:anim calcmode="lin" valueType="num">
                                          <p:cBhvr>
                                            <p:cTn id="111" dur="500" fill="hold"/>
                                            <p:tgtEl>
                                              <p:spTgt spid="112"/>
                                            </p:tgtEl>
                                            <p:attrNameLst>
                                              <p:attrName>ppt_w</p:attrName>
                                            </p:attrNameLst>
                                          </p:cBhvr>
                                          <p:tavLst>
                                            <p:tav tm="0">
                                              <p:val>
                                                <p:strVal val="4/3*#ppt_w"/>
                                              </p:val>
                                            </p:tav>
                                            <p:tav tm="100000">
                                              <p:val>
                                                <p:strVal val="#ppt_w"/>
                                              </p:val>
                                            </p:tav>
                                          </p:tavLst>
                                        </p:anim>
                                        <p:anim calcmode="lin" valueType="num">
                                          <p:cBhvr>
                                            <p:cTn id="112" dur="500" fill="hold"/>
                                            <p:tgtEl>
                                              <p:spTgt spid="112"/>
                                            </p:tgtEl>
                                            <p:attrNameLst>
                                              <p:attrName>ppt_h</p:attrName>
                                            </p:attrNameLst>
                                          </p:cBhvr>
                                          <p:tavLst>
                                            <p:tav tm="0">
                                              <p:val>
                                                <p:strVal val="4/3*#ppt_h"/>
                                              </p:val>
                                            </p:tav>
                                            <p:tav tm="100000">
                                              <p:val>
                                                <p:strVal val="#ppt_h"/>
                                              </p:val>
                                            </p:tav>
                                          </p:tavLst>
                                        </p:anim>
                                      </p:childTnLst>
                                    </p:cTn>
                                  </p:par>
                                  <p:par>
                                    <p:cTn id="113" presetID="23" presetClass="entr" presetSubtype="288" fill="hold" nodeType="withEffect">
                                      <p:stCondLst>
                                        <p:cond delay="700"/>
                                      </p:stCondLst>
                                      <p:childTnLst>
                                        <p:set>
                                          <p:cBhvr>
                                            <p:cTn id="114" dur="1" fill="hold">
                                              <p:stCondLst>
                                                <p:cond delay="0"/>
                                              </p:stCondLst>
                                            </p:cTn>
                                            <p:tgtEl>
                                              <p:spTgt spid="116"/>
                                            </p:tgtEl>
                                            <p:attrNameLst>
                                              <p:attrName>style.visibility</p:attrName>
                                            </p:attrNameLst>
                                          </p:cBhvr>
                                          <p:to>
                                            <p:strVal val="visible"/>
                                          </p:to>
                                        </p:set>
                                        <p:anim calcmode="lin" valueType="num">
                                          <p:cBhvr>
                                            <p:cTn id="115" dur="500" fill="hold"/>
                                            <p:tgtEl>
                                              <p:spTgt spid="116"/>
                                            </p:tgtEl>
                                            <p:attrNameLst>
                                              <p:attrName>ppt_w</p:attrName>
                                            </p:attrNameLst>
                                          </p:cBhvr>
                                          <p:tavLst>
                                            <p:tav tm="0">
                                              <p:val>
                                                <p:strVal val="4/3*#ppt_w"/>
                                              </p:val>
                                            </p:tav>
                                            <p:tav tm="100000">
                                              <p:val>
                                                <p:strVal val="#ppt_w"/>
                                              </p:val>
                                            </p:tav>
                                          </p:tavLst>
                                        </p:anim>
                                        <p:anim calcmode="lin" valueType="num">
                                          <p:cBhvr>
                                            <p:cTn id="116" dur="500" fill="hold"/>
                                            <p:tgtEl>
                                              <p:spTgt spid="116"/>
                                            </p:tgtEl>
                                            <p:attrNameLst>
                                              <p:attrName>ppt_h</p:attrName>
                                            </p:attrNameLst>
                                          </p:cBhvr>
                                          <p:tavLst>
                                            <p:tav tm="0">
                                              <p:val>
                                                <p:strVal val="4/3*#ppt_h"/>
                                              </p:val>
                                            </p:tav>
                                            <p:tav tm="100000">
                                              <p:val>
                                                <p:strVal val="#ppt_h"/>
                                              </p:val>
                                            </p:tav>
                                          </p:tavLst>
                                        </p:anim>
                                      </p:childTnLst>
                                    </p:cTn>
                                  </p:par>
                                  <p:par>
                                    <p:cTn id="117" presetID="22" presetClass="entr" presetSubtype="8" fill="hold" grpId="0" nodeType="withEffect">
                                      <p:stCondLst>
                                        <p:cond delay="700"/>
                                      </p:stCondLst>
                                      <p:childTnLst>
                                        <p:set>
                                          <p:cBhvr>
                                            <p:cTn id="118" dur="1" fill="hold">
                                              <p:stCondLst>
                                                <p:cond delay="0"/>
                                              </p:stCondLst>
                                            </p:cTn>
                                            <p:tgtEl>
                                              <p:spTgt spid="187"/>
                                            </p:tgtEl>
                                            <p:attrNameLst>
                                              <p:attrName>style.visibility</p:attrName>
                                            </p:attrNameLst>
                                          </p:cBhvr>
                                          <p:to>
                                            <p:strVal val="visible"/>
                                          </p:to>
                                        </p:set>
                                        <p:animEffect transition="in" filter="wipe(left)">
                                          <p:cBhvr>
                                            <p:cTn id="119" dur="500"/>
                                            <p:tgtEl>
                                              <p:spTgt spid="187"/>
                                            </p:tgtEl>
                                          </p:cBhvr>
                                        </p:animEffect>
                                      </p:childTnLst>
                                    </p:cTn>
                                  </p:par>
                                  <p:par>
                                    <p:cTn id="120" presetID="22" presetClass="entr" presetSubtype="8" fill="hold" grpId="0" nodeType="withEffect">
                                      <p:stCondLst>
                                        <p:cond delay="800"/>
                                      </p:stCondLst>
                                      <p:childTnLst>
                                        <p:set>
                                          <p:cBhvr>
                                            <p:cTn id="121" dur="1" fill="hold">
                                              <p:stCondLst>
                                                <p:cond delay="0"/>
                                              </p:stCondLst>
                                            </p:cTn>
                                            <p:tgtEl>
                                              <p:spTgt spid="2"/>
                                            </p:tgtEl>
                                            <p:attrNameLst>
                                              <p:attrName>style.visibility</p:attrName>
                                            </p:attrNameLst>
                                          </p:cBhvr>
                                          <p:to>
                                            <p:strVal val="visible"/>
                                          </p:to>
                                        </p:set>
                                        <p:animEffect transition="in" filter="wipe(left)">
                                          <p:cBhvr>
                                            <p:cTn id="122" dur="500"/>
                                            <p:tgtEl>
                                              <p:spTgt spid="2"/>
                                            </p:tgtEl>
                                          </p:cBhvr>
                                        </p:animEffect>
                                      </p:childTnLst>
                                    </p:cTn>
                                  </p:par>
                                  <p:par>
                                    <p:cTn id="123" presetID="22" presetClass="entr" presetSubtype="8" fill="hold" grpId="0" nodeType="withEffect">
                                      <p:stCondLst>
                                        <p:cond delay="900"/>
                                      </p:stCondLst>
                                      <p:childTnLst>
                                        <p:set>
                                          <p:cBhvr>
                                            <p:cTn id="124" dur="1" fill="hold">
                                              <p:stCondLst>
                                                <p:cond delay="0"/>
                                              </p:stCondLst>
                                            </p:cTn>
                                            <p:tgtEl>
                                              <p:spTgt spid="3"/>
                                            </p:tgtEl>
                                            <p:attrNameLst>
                                              <p:attrName>style.visibility</p:attrName>
                                            </p:attrNameLst>
                                          </p:cBhvr>
                                          <p:to>
                                            <p:strVal val="visible"/>
                                          </p:to>
                                        </p:set>
                                        <p:animEffect transition="in" filter="wipe(left)">
                                          <p:cBhvr>
                                            <p:cTn id="125" dur="500"/>
                                            <p:tgtEl>
                                              <p:spTgt spid="3"/>
                                            </p:tgtEl>
                                          </p:cBhvr>
                                        </p:animEffect>
                                      </p:childTnLst>
                                    </p:cTn>
                                  </p:par>
                                  <p:par>
                                    <p:cTn id="126" presetID="22" presetClass="entr" presetSubtype="8" fill="hold" grpId="0" nodeType="withEffect">
                                      <p:stCondLst>
                                        <p:cond delay="1000"/>
                                      </p:stCondLst>
                                      <p:childTnLst>
                                        <p:set>
                                          <p:cBhvr>
                                            <p:cTn id="127" dur="1" fill="hold">
                                              <p:stCondLst>
                                                <p:cond delay="0"/>
                                              </p:stCondLst>
                                            </p:cTn>
                                            <p:tgtEl>
                                              <p:spTgt spid="5"/>
                                            </p:tgtEl>
                                            <p:attrNameLst>
                                              <p:attrName>style.visibility</p:attrName>
                                            </p:attrNameLst>
                                          </p:cBhvr>
                                          <p:to>
                                            <p:strVal val="visible"/>
                                          </p:to>
                                        </p:set>
                                        <p:animEffect transition="in" filter="wipe(left)">
                                          <p:cBhvr>
                                            <p:cTn id="128" dur="500"/>
                                            <p:tgtEl>
                                              <p:spTgt spid="5"/>
                                            </p:tgtEl>
                                          </p:cBhvr>
                                        </p:animEffect>
                                      </p:childTnLst>
                                    </p:cTn>
                                  </p:par>
                                  <p:par>
                                    <p:cTn id="129" presetID="22" presetClass="entr" presetSubtype="8" fill="hold" grpId="0" nodeType="withEffect">
                                      <p:stCondLst>
                                        <p:cond delay="1100"/>
                                      </p:stCondLst>
                                      <p:childTnLst>
                                        <p:set>
                                          <p:cBhvr>
                                            <p:cTn id="130" dur="1" fill="hold">
                                              <p:stCondLst>
                                                <p:cond delay="0"/>
                                              </p:stCondLst>
                                            </p:cTn>
                                            <p:tgtEl>
                                              <p:spTgt spid="6"/>
                                            </p:tgtEl>
                                            <p:attrNameLst>
                                              <p:attrName>style.visibility</p:attrName>
                                            </p:attrNameLst>
                                          </p:cBhvr>
                                          <p:to>
                                            <p:strVal val="visible"/>
                                          </p:to>
                                        </p:set>
                                        <p:animEffect transition="in" filter="wipe(left)">
                                          <p:cBhvr>
                                            <p:cTn id="131" dur="500"/>
                                            <p:tgtEl>
                                              <p:spTgt spid="6"/>
                                            </p:tgtEl>
                                          </p:cBhvr>
                                        </p:animEffect>
                                      </p:childTnLst>
                                    </p:cTn>
                                  </p:par>
                                  <p:par>
                                    <p:cTn id="132" presetID="22" presetClass="entr" presetSubtype="8" fill="hold" grpId="0" nodeType="withEffect">
                                      <p:stCondLst>
                                        <p:cond delay="1200"/>
                                      </p:stCondLst>
                                      <p:childTnLst>
                                        <p:set>
                                          <p:cBhvr>
                                            <p:cTn id="133" dur="1" fill="hold">
                                              <p:stCondLst>
                                                <p:cond delay="0"/>
                                              </p:stCondLst>
                                            </p:cTn>
                                            <p:tgtEl>
                                              <p:spTgt spid="7"/>
                                            </p:tgtEl>
                                            <p:attrNameLst>
                                              <p:attrName>style.visibility</p:attrName>
                                            </p:attrNameLst>
                                          </p:cBhvr>
                                          <p:to>
                                            <p:strVal val="visible"/>
                                          </p:to>
                                        </p:set>
                                        <p:animEffect transition="in" filter="wipe(left)">
                                          <p:cBhvr>
                                            <p:cTn id="134" dur="500"/>
                                            <p:tgtEl>
                                              <p:spTgt spid="7"/>
                                            </p:tgtEl>
                                          </p:cBhvr>
                                        </p:animEffect>
                                      </p:childTnLst>
                                    </p:cTn>
                                  </p:par>
                                  <p:par>
                                    <p:cTn id="135" presetID="22" presetClass="entr" presetSubtype="8" fill="hold" grpId="0" nodeType="withEffect">
                                      <p:stCondLst>
                                        <p:cond delay="1300"/>
                                      </p:stCondLst>
                                      <p:childTnLst>
                                        <p:set>
                                          <p:cBhvr>
                                            <p:cTn id="136" dur="1" fill="hold">
                                              <p:stCondLst>
                                                <p:cond delay="0"/>
                                              </p:stCondLst>
                                            </p:cTn>
                                            <p:tgtEl>
                                              <p:spTgt spid="8"/>
                                            </p:tgtEl>
                                            <p:attrNameLst>
                                              <p:attrName>style.visibility</p:attrName>
                                            </p:attrNameLst>
                                          </p:cBhvr>
                                          <p:to>
                                            <p:strVal val="visible"/>
                                          </p:to>
                                        </p:set>
                                        <p:animEffect transition="in" filter="wipe(left)">
                                          <p:cBhvr>
                                            <p:cTn id="1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82" grpId="0"/>
          <p:bldP spid="303" grpId="0" animBg="1"/>
          <p:bldP spid="303" grpId="1" animBg="1"/>
          <p:bldP spid="304" grpId="0" animBg="1"/>
          <p:bldP spid="304" grpId="1" animBg="1"/>
          <p:bldP spid="305" grpId="0" animBg="1"/>
          <p:bldP spid="305" grpId="1" animBg="1"/>
          <p:bldP spid="306" grpId="0" animBg="1"/>
          <p:bldP spid="306" grpId="1" animBg="1"/>
          <p:bldP spid="307" grpId="0" animBg="1"/>
          <p:bldP spid="307" grpId="1" animBg="1"/>
          <p:bldP spid="308" grpId="0" animBg="1"/>
          <p:bldP spid="308" grpId="1" animBg="1"/>
          <p:bldP spid="309" grpId="0" animBg="1"/>
          <p:bldP spid="309" grpId="1" animBg="1"/>
          <p:bldP spid="311" grpId="0" animBg="1"/>
          <p:bldP spid="311" grpId="1" animBg="1"/>
          <p:bldP spid="312" grpId="0" animBg="1"/>
          <p:bldP spid="312" grpId="1" animBg="1"/>
          <p:bldP spid="313" grpId="0" animBg="1"/>
          <p:bldP spid="313" grpId="1" animBg="1"/>
          <p:bldP spid="315" grpId="0" animBg="1"/>
          <p:bldP spid="315" grpId="1" animBg="1"/>
          <p:bldP spid="2" grpId="0"/>
          <p:bldP spid="3" grpId="0"/>
          <p:bldP spid="5" grpId="0"/>
          <p:bldP spid="6" grpId="0"/>
          <p:bldP spid="7" grpId="0"/>
          <p:bldP spid="8"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淘宝网Chenying0907出品 184"/>
          <p:cNvGrpSpPr>
            <a:grpSpLocks/>
          </p:cNvGrpSpPr>
          <p:nvPr/>
        </p:nvGrpSpPr>
        <p:grpSpPr bwMode="auto">
          <a:xfrm>
            <a:off x="838994" y="1353344"/>
            <a:ext cx="3964279" cy="3091817"/>
            <a:chOff x="0" y="0"/>
            <a:chExt cx="5407191" cy="4756567"/>
          </a:xfrm>
          <a:solidFill>
            <a:schemeClr val="bg1">
              <a:lumMod val="95000"/>
            </a:schemeClr>
          </a:solidFill>
          <a:effectLst>
            <a:outerShdw blurRad="381000" dist="127000" dir="2700000" algn="tl" rotWithShape="0">
              <a:prstClr val="black">
                <a:alpha val="40000"/>
              </a:prstClr>
            </a:outerShdw>
          </a:effectLst>
        </p:grpSpPr>
        <p:sp>
          <p:nvSpPr>
            <p:cNvPr id="12" name="淘宝网Chenying0907出品 3"/>
            <p:cNvSpPr>
              <a:spLocks noChangeArrowheads="1"/>
            </p:cNvSpPr>
            <p:nvPr/>
          </p:nvSpPr>
          <p:spPr bwMode="auto">
            <a:xfrm>
              <a:off x="3148473" y="4482387"/>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13" name="淘宝网Chenying0907出品 4"/>
            <p:cNvSpPr>
              <a:spLocks noChangeArrowheads="1"/>
            </p:cNvSpPr>
            <p:nvPr/>
          </p:nvSpPr>
          <p:spPr bwMode="auto">
            <a:xfrm>
              <a:off x="4221785" y="0"/>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14" name="淘宝网Chenying0907出品 5"/>
            <p:cNvSpPr>
              <a:spLocks noChangeArrowheads="1"/>
            </p:cNvSpPr>
            <p:nvPr/>
          </p:nvSpPr>
          <p:spPr bwMode="auto">
            <a:xfrm>
              <a:off x="4335281" y="921123"/>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15" name="淘宝网Chenying0907出品 6"/>
            <p:cNvSpPr>
              <a:spLocks noChangeArrowheads="1"/>
            </p:cNvSpPr>
            <p:nvPr/>
          </p:nvSpPr>
          <p:spPr bwMode="auto">
            <a:xfrm>
              <a:off x="4147521" y="1301587"/>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16" name="淘宝网Chenying0907出品 7"/>
            <p:cNvSpPr>
              <a:spLocks noChangeArrowheads="1"/>
            </p:cNvSpPr>
            <p:nvPr/>
          </p:nvSpPr>
          <p:spPr bwMode="auto">
            <a:xfrm>
              <a:off x="3664111" y="1454080"/>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17" name="淘宝网Chenying0907出品 8"/>
            <p:cNvSpPr>
              <a:spLocks noChangeArrowheads="1"/>
            </p:cNvSpPr>
            <p:nvPr/>
          </p:nvSpPr>
          <p:spPr bwMode="auto">
            <a:xfrm>
              <a:off x="3836457" y="1686671"/>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18" name="淘宝网Chenying0907出品 9"/>
            <p:cNvSpPr>
              <a:spLocks noChangeArrowheads="1"/>
            </p:cNvSpPr>
            <p:nvPr/>
          </p:nvSpPr>
          <p:spPr bwMode="auto">
            <a:xfrm>
              <a:off x="3958361" y="1794495"/>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19" name="淘宝网Chenying0907出品 10"/>
            <p:cNvSpPr>
              <a:spLocks noChangeArrowheads="1"/>
            </p:cNvSpPr>
            <p:nvPr/>
          </p:nvSpPr>
          <p:spPr bwMode="auto">
            <a:xfrm>
              <a:off x="3958361" y="1808358"/>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20" name="淘宝网Chenying0907出品 11"/>
            <p:cNvSpPr>
              <a:spLocks noChangeArrowheads="1"/>
            </p:cNvSpPr>
            <p:nvPr/>
          </p:nvSpPr>
          <p:spPr bwMode="auto">
            <a:xfrm>
              <a:off x="3823847" y="2054812"/>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21" name="淘宝网Chenying0907出品 12"/>
            <p:cNvSpPr>
              <a:spLocks noChangeArrowheads="1"/>
            </p:cNvSpPr>
            <p:nvPr/>
          </p:nvSpPr>
          <p:spPr bwMode="auto">
            <a:xfrm>
              <a:off x="3973774" y="2450679"/>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22" name="淘宝网Chenying0907出品 13"/>
            <p:cNvSpPr>
              <a:spLocks noChangeArrowheads="1"/>
            </p:cNvSpPr>
            <p:nvPr/>
          </p:nvSpPr>
          <p:spPr bwMode="auto">
            <a:xfrm>
              <a:off x="4471196" y="2888136"/>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23" name="淘宝网Chenying0907出品 14"/>
            <p:cNvSpPr>
              <a:spLocks noChangeArrowheads="1"/>
            </p:cNvSpPr>
            <p:nvPr/>
          </p:nvSpPr>
          <p:spPr bwMode="auto">
            <a:xfrm>
              <a:off x="4202168" y="2954370"/>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24" name="淘宝网Chenying0907出品 15"/>
            <p:cNvSpPr>
              <a:spLocks noChangeArrowheads="1"/>
            </p:cNvSpPr>
            <p:nvPr/>
          </p:nvSpPr>
          <p:spPr bwMode="auto">
            <a:xfrm>
              <a:off x="3998995" y="3351778"/>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25" name="淘宝网Chenying0907出品 16"/>
            <p:cNvSpPr>
              <a:spLocks noChangeArrowheads="1"/>
            </p:cNvSpPr>
            <p:nvPr/>
          </p:nvSpPr>
          <p:spPr bwMode="auto">
            <a:xfrm>
              <a:off x="3298401" y="3747645"/>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26" name="淘宝网Chenying0907出品 17"/>
            <p:cNvSpPr>
              <a:spLocks noChangeArrowheads="1"/>
            </p:cNvSpPr>
            <p:nvPr/>
          </p:nvSpPr>
          <p:spPr bwMode="auto">
            <a:xfrm>
              <a:off x="2732320" y="3624418"/>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27" name="淘宝网Chenying0907出品 18"/>
            <p:cNvSpPr>
              <a:spLocks noChangeArrowheads="1"/>
            </p:cNvSpPr>
            <p:nvPr/>
          </p:nvSpPr>
          <p:spPr bwMode="auto">
            <a:xfrm>
              <a:off x="2652452" y="3256277"/>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28" name="淘宝网Chenying0907出品 19"/>
            <p:cNvSpPr>
              <a:spLocks noChangeArrowheads="1"/>
            </p:cNvSpPr>
            <p:nvPr/>
          </p:nvSpPr>
          <p:spPr bwMode="auto">
            <a:xfrm>
              <a:off x="1950456" y="3214688"/>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29" name="淘宝网Chenying0907出品 20"/>
            <p:cNvSpPr>
              <a:spLocks noChangeArrowheads="1"/>
            </p:cNvSpPr>
            <p:nvPr/>
          </p:nvSpPr>
          <p:spPr bwMode="auto">
            <a:xfrm>
              <a:off x="161137" y="1997820"/>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30" name="淘宝网Chenying0907出品 21"/>
            <p:cNvSpPr>
              <a:spLocks noChangeArrowheads="1"/>
            </p:cNvSpPr>
            <p:nvPr/>
          </p:nvSpPr>
          <p:spPr bwMode="auto">
            <a:xfrm>
              <a:off x="2075162" y="2546180"/>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31" name="淘宝网Chenying0907出品 22"/>
            <p:cNvSpPr>
              <a:spLocks noChangeArrowheads="1"/>
            </p:cNvSpPr>
            <p:nvPr/>
          </p:nvSpPr>
          <p:spPr bwMode="auto">
            <a:xfrm>
              <a:off x="1333933" y="1794495"/>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32" name="淘宝网Chenying0907出品 23"/>
            <p:cNvSpPr>
              <a:spLocks noChangeArrowheads="1"/>
            </p:cNvSpPr>
            <p:nvPr/>
          </p:nvSpPr>
          <p:spPr bwMode="auto">
            <a:xfrm>
              <a:off x="3729967" y="3131509"/>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33" name="淘宝网Chenying0907出品 24"/>
            <p:cNvSpPr>
              <a:spLocks noChangeArrowheads="1"/>
            </p:cNvSpPr>
            <p:nvPr/>
          </p:nvSpPr>
          <p:spPr bwMode="auto">
            <a:xfrm>
              <a:off x="3217132" y="3131509"/>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34" name="淘宝网Chenying0907出品 25"/>
            <p:cNvSpPr>
              <a:spLocks noChangeArrowheads="1"/>
            </p:cNvSpPr>
            <p:nvPr/>
          </p:nvSpPr>
          <p:spPr bwMode="auto">
            <a:xfrm>
              <a:off x="3165288" y="2724860"/>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35" name="淘宝网Chenying0907出品 26"/>
            <p:cNvSpPr>
              <a:spLocks noChangeArrowheads="1"/>
            </p:cNvSpPr>
            <p:nvPr/>
          </p:nvSpPr>
          <p:spPr bwMode="auto">
            <a:xfrm>
              <a:off x="3823847" y="2532317"/>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36" name="淘宝网Chenying0907出品 27"/>
            <p:cNvSpPr>
              <a:spLocks noChangeArrowheads="1"/>
            </p:cNvSpPr>
            <p:nvPr/>
          </p:nvSpPr>
          <p:spPr bwMode="auto">
            <a:xfrm>
              <a:off x="3367059" y="2327452"/>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37" name="淘宝网Chenying0907出品 28"/>
            <p:cNvSpPr>
              <a:spLocks noChangeArrowheads="1"/>
            </p:cNvSpPr>
            <p:nvPr/>
          </p:nvSpPr>
          <p:spPr bwMode="auto">
            <a:xfrm>
              <a:off x="3354448" y="1768309"/>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38" name="淘宝网Chenying0907出品 29"/>
            <p:cNvSpPr>
              <a:spLocks noChangeArrowheads="1"/>
            </p:cNvSpPr>
            <p:nvPr/>
          </p:nvSpPr>
          <p:spPr bwMode="auto">
            <a:xfrm>
              <a:off x="2908870" y="1903859"/>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39" name="淘宝网Chenying0907出品 30"/>
            <p:cNvSpPr>
              <a:spLocks noChangeArrowheads="1"/>
            </p:cNvSpPr>
            <p:nvPr/>
          </p:nvSpPr>
          <p:spPr bwMode="auto">
            <a:xfrm>
              <a:off x="2807984" y="1917722"/>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40" name="淘宝网Chenying0907出品 31"/>
            <p:cNvSpPr>
              <a:spLocks noChangeArrowheads="1"/>
            </p:cNvSpPr>
            <p:nvPr/>
          </p:nvSpPr>
          <p:spPr bwMode="auto">
            <a:xfrm>
              <a:off x="1750086" y="1386305"/>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41" name="淘宝网Chenying0907出品 32"/>
            <p:cNvSpPr>
              <a:spLocks noChangeArrowheads="1"/>
            </p:cNvSpPr>
            <p:nvPr/>
          </p:nvSpPr>
          <p:spPr bwMode="auto">
            <a:xfrm>
              <a:off x="2208275" y="61614"/>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42" name="淘宝网Chenying0907出品 33"/>
            <p:cNvSpPr>
              <a:spLocks noChangeArrowheads="1"/>
            </p:cNvSpPr>
            <p:nvPr/>
          </p:nvSpPr>
          <p:spPr bwMode="auto">
            <a:xfrm>
              <a:off x="0" y="417432"/>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sp>
          <p:nvSpPr>
            <p:cNvPr id="43" name="淘宝网Chenying0907出品 34"/>
            <p:cNvSpPr>
              <a:spLocks noChangeArrowheads="1"/>
            </p:cNvSpPr>
            <p:nvPr/>
          </p:nvSpPr>
          <p:spPr bwMode="auto">
            <a:xfrm>
              <a:off x="4458586" y="3652144"/>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6350" cmpd="sng">
              <a:solidFill>
                <a:schemeClr val="bg1">
                  <a:lumMod val="85000"/>
                </a:schemeClr>
              </a:solidFill>
              <a:bevel/>
              <a:headEnd/>
              <a:tailEnd/>
            </a:ln>
          </p:spPr>
          <p:txBody>
            <a:bodyPr/>
            <a:lstStyle/>
            <a:p>
              <a:endParaRPr lang="zh-CN" altLang="zh-CN" sz="900" b="1" dirty="0">
                <a:solidFill>
                  <a:srgbClr val="000000"/>
                </a:solidFill>
                <a:latin typeface="方正正纤黑简体" panose="02000000000000000000" pitchFamily="2" charset="-122"/>
                <a:ea typeface="方正正纤黑简体" panose="02000000000000000000" pitchFamily="2" charset="-122"/>
                <a:sym typeface="方正兰亭黑_GBK" pitchFamily="2" charset="-122"/>
              </a:endParaRPr>
            </a:p>
          </p:txBody>
        </p:sp>
      </p:grpSp>
      <p:sp>
        <p:nvSpPr>
          <p:cNvPr id="44" name="Oval 302"/>
          <p:cNvSpPr>
            <a:spLocks noChangeArrowheads="1"/>
          </p:cNvSpPr>
          <p:nvPr/>
        </p:nvSpPr>
        <p:spPr bwMode="auto">
          <a:xfrm>
            <a:off x="2203085" y="2864219"/>
            <a:ext cx="88122" cy="89325"/>
          </a:xfrm>
          <a:prstGeom prst="ellipse">
            <a:avLst/>
          </a:prstGeom>
          <a:solidFill>
            <a:srgbClr val="E87071"/>
          </a:solidFill>
          <a:ln w="12700" cap="flat" cmpd="sng">
            <a:solidFill>
              <a:schemeClr val="bg1"/>
            </a:solidFill>
            <a:bevel/>
            <a:headEnd/>
            <a:tailEnd/>
          </a:ln>
        </p:spPr>
        <p:txBody>
          <a:bodyPr lIns="68589" tIns="34295" rIns="68589" bIns="34295" anchor="ctr"/>
          <a:lstStyle/>
          <a:p>
            <a:pPr algn="ctr"/>
            <a:endParaRPr lang="zh-CN" altLang="zh-CN" sz="2400">
              <a:solidFill>
                <a:srgbClr val="FFFFFF"/>
              </a:solidFill>
              <a:latin typeface="Calibri" pitchFamily="34" charset="0"/>
              <a:cs typeface="Calibri" pitchFamily="34" charset="0"/>
              <a:sym typeface="Calibri" pitchFamily="34" charset="0"/>
            </a:endParaRPr>
          </a:p>
        </p:txBody>
      </p:sp>
      <p:sp>
        <p:nvSpPr>
          <p:cNvPr id="45" name="Oval 303"/>
          <p:cNvSpPr>
            <a:spLocks noChangeArrowheads="1"/>
          </p:cNvSpPr>
          <p:nvPr/>
        </p:nvSpPr>
        <p:spPr bwMode="auto">
          <a:xfrm>
            <a:off x="4034624" y="3322611"/>
            <a:ext cx="88122" cy="88133"/>
          </a:xfrm>
          <a:prstGeom prst="ellipse">
            <a:avLst/>
          </a:prstGeom>
          <a:solidFill>
            <a:srgbClr val="01ACBE"/>
          </a:solidFill>
          <a:ln w="12700" cap="flat" cmpd="sng">
            <a:solidFill>
              <a:schemeClr val="bg1"/>
            </a:solidFill>
            <a:bevel/>
            <a:headEnd/>
            <a:tailEnd/>
          </a:ln>
        </p:spPr>
        <p:txBody>
          <a:bodyPr lIns="68589" tIns="34295" rIns="68589" bIns="34295" anchor="ctr"/>
          <a:lstStyle/>
          <a:p>
            <a:pPr algn="ctr"/>
            <a:endParaRPr lang="zh-CN" altLang="zh-CN" sz="2400">
              <a:solidFill>
                <a:srgbClr val="FFFFFF"/>
              </a:solidFill>
              <a:latin typeface="Calibri" pitchFamily="34" charset="0"/>
              <a:cs typeface="Calibri" pitchFamily="34" charset="0"/>
              <a:sym typeface="Calibri" pitchFamily="34" charset="0"/>
            </a:endParaRPr>
          </a:p>
        </p:txBody>
      </p:sp>
      <p:sp>
        <p:nvSpPr>
          <p:cNvPr id="46" name="Oval 304"/>
          <p:cNvSpPr>
            <a:spLocks noChangeArrowheads="1"/>
          </p:cNvSpPr>
          <p:nvPr/>
        </p:nvSpPr>
        <p:spPr bwMode="auto">
          <a:xfrm>
            <a:off x="2653452" y="3337020"/>
            <a:ext cx="88122" cy="88133"/>
          </a:xfrm>
          <a:prstGeom prst="ellipse">
            <a:avLst/>
          </a:prstGeom>
          <a:solidFill>
            <a:srgbClr val="663A77"/>
          </a:solidFill>
          <a:ln w="12700" cap="flat" cmpd="sng">
            <a:solidFill>
              <a:schemeClr val="bg1"/>
            </a:solidFill>
            <a:bevel/>
            <a:headEnd/>
            <a:tailEnd/>
          </a:ln>
        </p:spPr>
        <p:txBody>
          <a:bodyPr lIns="68589" tIns="34295" rIns="68589" bIns="34295" anchor="ctr"/>
          <a:lstStyle/>
          <a:p>
            <a:pPr algn="ctr"/>
            <a:endParaRPr lang="zh-CN" altLang="zh-CN" sz="2400">
              <a:solidFill>
                <a:srgbClr val="FFFFFF"/>
              </a:solidFill>
              <a:latin typeface="Calibri" pitchFamily="34" charset="0"/>
              <a:cs typeface="Calibri" pitchFamily="34" charset="0"/>
              <a:sym typeface="Calibri" pitchFamily="34" charset="0"/>
            </a:endParaRPr>
          </a:p>
        </p:txBody>
      </p:sp>
      <p:sp>
        <p:nvSpPr>
          <p:cNvPr id="47" name="Oval 305"/>
          <p:cNvSpPr>
            <a:spLocks noChangeArrowheads="1"/>
          </p:cNvSpPr>
          <p:nvPr/>
        </p:nvSpPr>
        <p:spPr bwMode="auto">
          <a:xfrm>
            <a:off x="3482951" y="3000047"/>
            <a:ext cx="89313" cy="89324"/>
          </a:xfrm>
          <a:prstGeom prst="ellipse">
            <a:avLst/>
          </a:prstGeom>
          <a:solidFill>
            <a:srgbClr val="01DAF1"/>
          </a:solidFill>
          <a:ln w="12700" cap="flat" cmpd="sng">
            <a:solidFill>
              <a:schemeClr val="bg1"/>
            </a:solidFill>
            <a:bevel/>
            <a:headEnd/>
            <a:tailEnd/>
          </a:ln>
        </p:spPr>
        <p:txBody>
          <a:bodyPr lIns="68589" tIns="34295" rIns="68589" bIns="34295" anchor="ctr"/>
          <a:lstStyle/>
          <a:p>
            <a:pPr algn="ctr"/>
            <a:endParaRPr lang="zh-CN" altLang="zh-CN" sz="2400">
              <a:solidFill>
                <a:srgbClr val="FFFFFF"/>
              </a:solidFill>
              <a:latin typeface="Calibri" pitchFamily="34" charset="0"/>
              <a:cs typeface="Calibri" pitchFamily="34" charset="0"/>
              <a:sym typeface="Calibri" pitchFamily="34" charset="0"/>
            </a:endParaRPr>
          </a:p>
        </p:txBody>
      </p:sp>
      <p:sp>
        <p:nvSpPr>
          <p:cNvPr id="48" name="Oval 306"/>
          <p:cNvSpPr>
            <a:spLocks noChangeArrowheads="1"/>
          </p:cNvSpPr>
          <p:nvPr/>
        </p:nvSpPr>
        <p:spPr bwMode="auto">
          <a:xfrm>
            <a:off x="3687464" y="2538382"/>
            <a:ext cx="89313" cy="89324"/>
          </a:xfrm>
          <a:prstGeom prst="ellipse">
            <a:avLst/>
          </a:prstGeom>
          <a:solidFill>
            <a:srgbClr val="00AF92"/>
          </a:solidFill>
          <a:ln w="12700" cap="flat" cmpd="sng">
            <a:solidFill>
              <a:schemeClr val="bg1"/>
            </a:solidFill>
            <a:bevel/>
            <a:headEnd/>
            <a:tailEnd/>
          </a:ln>
        </p:spPr>
        <p:txBody>
          <a:bodyPr lIns="68589" tIns="34295" rIns="68589" bIns="34295" anchor="ctr"/>
          <a:lstStyle/>
          <a:p>
            <a:pPr algn="ctr"/>
            <a:endParaRPr lang="zh-CN" altLang="zh-CN" sz="2400">
              <a:solidFill>
                <a:srgbClr val="FFFFFF"/>
              </a:solidFill>
              <a:latin typeface="Calibri" pitchFamily="34" charset="0"/>
              <a:cs typeface="Calibri" pitchFamily="34" charset="0"/>
              <a:sym typeface="Calibri" pitchFamily="34" charset="0"/>
            </a:endParaRPr>
          </a:p>
        </p:txBody>
      </p:sp>
      <p:sp>
        <p:nvSpPr>
          <p:cNvPr id="49" name="Oval 307"/>
          <p:cNvSpPr>
            <a:spLocks noChangeArrowheads="1"/>
          </p:cNvSpPr>
          <p:nvPr/>
        </p:nvSpPr>
        <p:spPr bwMode="auto">
          <a:xfrm>
            <a:off x="3658335" y="3854819"/>
            <a:ext cx="88122" cy="89325"/>
          </a:xfrm>
          <a:prstGeom prst="ellipse">
            <a:avLst/>
          </a:prstGeom>
          <a:solidFill>
            <a:srgbClr val="FFC85C"/>
          </a:solidFill>
          <a:ln w="12700" cap="flat" cmpd="sng">
            <a:solidFill>
              <a:schemeClr val="bg1"/>
            </a:solidFill>
            <a:bevel/>
            <a:headEnd/>
            <a:tailEnd/>
          </a:ln>
        </p:spPr>
        <p:txBody>
          <a:bodyPr lIns="68589" tIns="34295" rIns="68589" bIns="34295" anchor="ctr"/>
          <a:lstStyle/>
          <a:p>
            <a:pPr algn="ctr"/>
            <a:endParaRPr lang="zh-CN" altLang="zh-CN" sz="2400">
              <a:solidFill>
                <a:srgbClr val="FFFFFF"/>
              </a:solidFill>
              <a:latin typeface="Calibri" pitchFamily="34" charset="0"/>
              <a:cs typeface="Calibri" pitchFamily="34" charset="0"/>
              <a:sym typeface="Calibri" pitchFamily="34" charset="0"/>
            </a:endParaRPr>
          </a:p>
        </p:txBody>
      </p:sp>
      <p:sp>
        <p:nvSpPr>
          <p:cNvPr id="52" name="淘宝网Chenying0907出品 158"/>
          <p:cNvSpPr>
            <a:spLocks noEditPoints="1"/>
          </p:cNvSpPr>
          <p:nvPr/>
        </p:nvSpPr>
        <p:spPr bwMode="auto">
          <a:xfrm>
            <a:off x="3625479" y="2212351"/>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00AF92"/>
          </a:solidFill>
          <a:ln>
            <a:noFill/>
          </a:ln>
        </p:spPr>
        <p:txBody>
          <a:bodyPr vert="horz" wrap="square" lIns="91440" tIns="45720" rIns="91440" bIns="45720" numCol="1" anchor="t" anchorCtr="0" compatLnSpc="1">
            <a:prstTxWarp prst="textNoShape">
              <a:avLst/>
            </a:prstTxWarp>
          </a:bodyPr>
          <a:lstStyle/>
          <a:p>
            <a:endParaRPr lang="zh-CN" altLang="en-US" dirty="0">
              <a:latin typeface="方正正纤黑简体" panose="02000000000000000000" pitchFamily="2" charset="-122"/>
            </a:endParaRPr>
          </a:p>
        </p:txBody>
      </p:sp>
      <p:sp>
        <p:nvSpPr>
          <p:cNvPr id="53" name="淘宝网Chenying0907出品 158"/>
          <p:cNvSpPr>
            <a:spLocks noEditPoints="1"/>
          </p:cNvSpPr>
          <p:nvPr/>
        </p:nvSpPr>
        <p:spPr bwMode="auto">
          <a:xfrm>
            <a:off x="3429794" y="2648744"/>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01DAF1"/>
          </a:solidFill>
          <a:ln>
            <a:noFill/>
          </a:ln>
        </p:spPr>
        <p:txBody>
          <a:bodyPr vert="horz" wrap="square" lIns="91440" tIns="45720" rIns="91440" bIns="45720" numCol="1" anchor="t" anchorCtr="0" compatLnSpc="1">
            <a:prstTxWarp prst="textNoShape">
              <a:avLst/>
            </a:prstTxWarp>
          </a:bodyPr>
          <a:lstStyle/>
          <a:p>
            <a:endParaRPr lang="zh-CN" altLang="en-US" dirty="0">
              <a:latin typeface="方正正纤黑简体" panose="02000000000000000000" pitchFamily="2" charset="-122"/>
            </a:endParaRPr>
          </a:p>
        </p:txBody>
      </p:sp>
      <p:sp>
        <p:nvSpPr>
          <p:cNvPr id="54" name="淘宝网Chenying0907出品 158"/>
          <p:cNvSpPr>
            <a:spLocks noEditPoints="1"/>
          </p:cNvSpPr>
          <p:nvPr/>
        </p:nvSpPr>
        <p:spPr bwMode="auto">
          <a:xfrm>
            <a:off x="3966290" y="3007038"/>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01ACBE"/>
          </a:solidFill>
          <a:ln>
            <a:noFill/>
          </a:ln>
        </p:spPr>
        <p:txBody>
          <a:bodyPr vert="horz" wrap="square" lIns="91440" tIns="45720" rIns="91440" bIns="45720" numCol="1" anchor="t" anchorCtr="0" compatLnSpc="1">
            <a:prstTxWarp prst="textNoShape">
              <a:avLst/>
            </a:prstTxWarp>
          </a:bodyPr>
          <a:lstStyle/>
          <a:p>
            <a:endParaRPr lang="zh-CN" altLang="en-US" dirty="0">
              <a:latin typeface="方正正纤黑简体" panose="02000000000000000000" pitchFamily="2" charset="-122"/>
            </a:endParaRPr>
          </a:p>
        </p:txBody>
      </p:sp>
      <p:sp>
        <p:nvSpPr>
          <p:cNvPr id="55" name="淘宝网Chenying0907出品 158"/>
          <p:cNvSpPr>
            <a:spLocks noEditPoints="1"/>
          </p:cNvSpPr>
          <p:nvPr/>
        </p:nvSpPr>
        <p:spPr bwMode="auto">
          <a:xfrm>
            <a:off x="2591594" y="3029744"/>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663A77"/>
          </a:solidFill>
          <a:ln>
            <a:noFill/>
          </a:ln>
        </p:spPr>
        <p:txBody>
          <a:bodyPr vert="horz" wrap="square" lIns="91440" tIns="45720" rIns="91440" bIns="45720" numCol="1" anchor="t" anchorCtr="0" compatLnSpc="1">
            <a:prstTxWarp prst="textNoShape">
              <a:avLst/>
            </a:prstTxWarp>
          </a:bodyPr>
          <a:lstStyle/>
          <a:p>
            <a:endParaRPr lang="zh-CN" altLang="en-US" dirty="0">
              <a:latin typeface="方正正纤黑简体" panose="02000000000000000000" pitchFamily="2" charset="-122"/>
            </a:endParaRPr>
          </a:p>
        </p:txBody>
      </p:sp>
      <p:sp>
        <p:nvSpPr>
          <p:cNvPr id="56" name="淘宝网Chenying0907出品 158"/>
          <p:cNvSpPr>
            <a:spLocks noEditPoints="1"/>
          </p:cNvSpPr>
          <p:nvPr/>
        </p:nvSpPr>
        <p:spPr bwMode="auto">
          <a:xfrm>
            <a:off x="2134394" y="2565374"/>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E87071"/>
          </a:solidFill>
          <a:ln>
            <a:noFill/>
          </a:ln>
        </p:spPr>
        <p:txBody>
          <a:bodyPr vert="horz" wrap="square" lIns="91440" tIns="45720" rIns="91440" bIns="45720" numCol="1" anchor="t" anchorCtr="0" compatLnSpc="1">
            <a:prstTxWarp prst="textNoShape">
              <a:avLst/>
            </a:prstTxWarp>
          </a:bodyPr>
          <a:lstStyle/>
          <a:p>
            <a:endParaRPr lang="zh-CN" altLang="en-US" dirty="0">
              <a:latin typeface="方正正纤黑简体" panose="02000000000000000000" pitchFamily="2" charset="-122"/>
            </a:endParaRPr>
          </a:p>
        </p:txBody>
      </p:sp>
      <p:sp>
        <p:nvSpPr>
          <p:cNvPr id="57" name="淘宝网Chenying0907出品 158"/>
          <p:cNvSpPr>
            <a:spLocks noEditPoints="1"/>
          </p:cNvSpPr>
          <p:nvPr/>
        </p:nvSpPr>
        <p:spPr bwMode="auto">
          <a:xfrm>
            <a:off x="3582194" y="3542527"/>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FFC85C"/>
          </a:solidFill>
          <a:ln>
            <a:noFill/>
          </a:ln>
        </p:spPr>
        <p:txBody>
          <a:bodyPr vert="horz" wrap="square" lIns="91440" tIns="45720" rIns="91440" bIns="45720" numCol="1" anchor="t" anchorCtr="0" compatLnSpc="1">
            <a:prstTxWarp prst="textNoShape">
              <a:avLst/>
            </a:prstTxWarp>
          </a:bodyPr>
          <a:lstStyle/>
          <a:p>
            <a:endParaRPr lang="zh-CN" altLang="en-US" dirty="0">
              <a:latin typeface="方正正纤黑简体" panose="02000000000000000000" pitchFamily="2" charset="-122"/>
            </a:endParaRPr>
          </a:p>
        </p:txBody>
      </p:sp>
      <p:sp>
        <p:nvSpPr>
          <p:cNvPr id="58" name="淘宝网Chenying0907出品 57"/>
          <p:cNvSpPr/>
          <p:nvPr/>
        </p:nvSpPr>
        <p:spPr>
          <a:xfrm>
            <a:off x="5637426" y="1691557"/>
            <a:ext cx="2528281" cy="1015663"/>
          </a:xfrm>
          <a:prstGeom prst="rect">
            <a:avLst/>
          </a:prstGeom>
        </p:spPr>
        <p:txBody>
          <a:bodyPr wrap="square">
            <a:spAutoFit/>
          </a:bodyPr>
          <a:lstStyle/>
          <a:p>
            <a:pPr algn="l">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9" name="淘宝网Chenying0907出品 58"/>
          <p:cNvSpPr/>
          <p:nvPr/>
        </p:nvSpPr>
        <p:spPr>
          <a:xfrm>
            <a:off x="5637426" y="3204411"/>
            <a:ext cx="2528281" cy="1015663"/>
          </a:xfrm>
          <a:prstGeom prst="rect">
            <a:avLst/>
          </a:prstGeom>
        </p:spPr>
        <p:txBody>
          <a:bodyPr wrap="square">
            <a:spAutoFit/>
          </a:bodyPr>
          <a:lstStyle/>
          <a:p>
            <a:pPr algn="l">
              <a:lnSpc>
                <a:spcPct val="150000"/>
              </a:lnSpc>
            </a:pPr>
            <a:r>
              <a:rPr lang="zh-CN" altLang="en-US" sz="800" b="0" dirty="0">
                <a:solidFill>
                  <a:srgbClr val="E87071"/>
                </a:solidFill>
                <a:latin typeface="方正正纤黑简体" panose="02000000000000000000" pitchFamily="2" charset="-122"/>
                <a:ea typeface="方正正纤黑简体" panose="02000000000000000000" pitchFamily="2"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800" b="0" dirty="0">
              <a:solidFill>
                <a:srgbClr val="E87071"/>
              </a:solidFill>
              <a:latin typeface="方正正纤黑简体" panose="02000000000000000000" pitchFamily="2" charset="-122"/>
              <a:ea typeface="方正正纤黑简体" panose="02000000000000000000" pitchFamily="2" charset="-122"/>
            </a:endParaRPr>
          </a:p>
        </p:txBody>
      </p:sp>
      <p:sp>
        <p:nvSpPr>
          <p:cNvPr id="71" name="淘宝网Chenying0907出品 3"/>
          <p:cNvSpPr>
            <a:spLocks noChangeArrowheads="1"/>
          </p:cNvSpPr>
          <p:nvPr/>
        </p:nvSpPr>
        <p:spPr bwMode="auto">
          <a:xfrm>
            <a:off x="3732120" y="335241"/>
            <a:ext cx="1687005"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销售网络计划</a:t>
            </a:r>
          </a:p>
        </p:txBody>
      </p:sp>
    </p:spTree>
    <p:extLst>
      <p:ext uri="{BB962C8B-B14F-4D97-AF65-F5344CB8AC3E}">
        <p14:creationId xmlns:p14="http://schemas.microsoft.com/office/powerpoint/2010/main" val="40756123"/>
      </p:ext>
    </p:extLst>
  </p:cSld>
  <p:clrMapOvr>
    <a:masterClrMapping/>
  </p:clrMapOvr>
  <p:transition spd="slow">
    <p:wipe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childTnLst>
                              </p:cTn>
                            </p:par>
                            <p:par>
                              <p:cTn id="29" fill="hold">
                                <p:stCondLst>
                                  <p:cond delay="1000"/>
                                </p:stCondLst>
                                <p:childTnLst>
                                  <p:par>
                                    <p:cTn id="30" presetID="2" presetClass="entr" presetSubtype="1" fill="hold" grpId="0" nodeType="afterEffect" p14:presetBounceEnd="20000">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14:bounceEnd="20000">
                                          <p:cBhvr additive="base">
                                            <p:cTn id="32" dur="500" fill="hold"/>
                                            <p:tgtEl>
                                              <p:spTgt spid="57"/>
                                            </p:tgtEl>
                                            <p:attrNameLst>
                                              <p:attrName>ppt_x</p:attrName>
                                            </p:attrNameLst>
                                          </p:cBhvr>
                                          <p:tavLst>
                                            <p:tav tm="0">
                                              <p:val>
                                                <p:strVal val="#ppt_x"/>
                                              </p:val>
                                            </p:tav>
                                            <p:tav tm="100000">
                                              <p:val>
                                                <p:strVal val="#ppt_x"/>
                                              </p:val>
                                            </p:tav>
                                          </p:tavLst>
                                        </p:anim>
                                        <p:anim calcmode="lin" valueType="num" p14:bounceEnd="20000">
                                          <p:cBhvr additive="base">
                                            <p:cTn id="33" dur="500" fill="hold"/>
                                            <p:tgtEl>
                                              <p:spTgt spid="57"/>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20000">
                                      <p:stCondLst>
                                        <p:cond delay="100"/>
                                      </p:stCondLst>
                                      <p:childTnLst>
                                        <p:set>
                                          <p:cBhvr>
                                            <p:cTn id="35" dur="1" fill="hold">
                                              <p:stCondLst>
                                                <p:cond delay="0"/>
                                              </p:stCondLst>
                                            </p:cTn>
                                            <p:tgtEl>
                                              <p:spTgt spid="52"/>
                                            </p:tgtEl>
                                            <p:attrNameLst>
                                              <p:attrName>style.visibility</p:attrName>
                                            </p:attrNameLst>
                                          </p:cBhvr>
                                          <p:to>
                                            <p:strVal val="visible"/>
                                          </p:to>
                                        </p:set>
                                        <p:anim calcmode="lin" valueType="num" p14:bounceEnd="20000">
                                          <p:cBhvr additive="base">
                                            <p:cTn id="36" dur="500" fill="hold"/>
                                            <p:tgtEl>
                                              <p:spTgt spid="52"/>
                                            </p:tgtEl>
                                            <p:attrNameLst>
                                              <p:attrName>ppt_x</p:attrName>
                                            </p:attrNameLst>
                                          </p:cBhvr>
                                          <p:tavLst>
                                            <p:tav tm="0">
                                              <p:val>
                                                <p:strVal val="#ppt_x"/>
                                              </p:val>
                                            </p:tav>
                                            <p:tav tm="100000">
                                              <p:val>
                                                <p:strVal val="#ppt_x"/>
                                              </p:val>
                                            </p:tav>
                                          </p:tavLst>
                                        </p:anim>
                                        <p:anim calcmode="lin" valueType="num" p14:bounceEnd="20000">
                                          <p:cBhvr additive="base">
                                            <p:cTn id="37" dur="500" fill="hold"/>
                                            <p:tgtEl>
                                              <p:spTgt spid="52"/>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14:presetBounceEnd="20000">
                                      <p:stCondLst>
                                        <p:cond delay="200"/>
                                      </p:stCondLst>
                                      <p:childTnLst>
                                        <p:set>
                                          <p:cBhvr>
                                            <p:cTn id="39" dur="1" fill="hold">
                                              <p:stCondLst>
                                                <p:cond delay="0"/>
                                              </p:stCondLst>
                                            </p:cTn>
                                            <p:tgtEl>
                                              <p:spTgt spid="53"/>
                                            </p:tgtEl>
                                            <p:attrNameLst>
                                              <p:attrName>style.visibility</p:attrName>
                                            </p:attrNameLst>
                                          </p:cBhvr>
                                          <p:to>
                                            <p:strVal val="visible"/>
                                          </p:to>
                                        </p:set>
                                        <p:anim calcmode="lin" valueType="num" p14:bounceEnd="20000">
                                          <p:cBhvr additive="base">
                                            <p:cTn id="40" dur="500" fill="hold"/>
                                            <p:tgtEl>
                                              <p:spTgt spid="53"/>
                                            </p:tgtEl>
                                            <p:attrNameLst>
                                              <p:attrName>ppt_x</p:attrName>
                                            </p:attrNameLst>
                                          </p:cBhvr>
                                          <p:tavLst>
                                            <p:tav tm="0">
                                              <p:val>
                                                <p:strVal val="#ppt_x"/>
                                              </p:val>
                                            </p:tav>
                                            <p:tav tm="100000">
                                              <p:val>
                                                <p:strVal val="#ppt_x"/>
                                              </p:val>
                                            </p:tav>
                                          </p:tavLst>
                                        </p:anim>
                                        <p:anim calcmode="lin" valueType="num" p14:bounceEnd="20000">
                                          <p:cBhvr additive="base">
                                            <p:cTn id="41" dur="500" fill="hold"/>
                                            <p:tgtEl>
                                              <p:spTgt spid="53"/>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14:presetBounceEnd="20000">
                                      <p:stCondLst>
                                        <p:cond delay="300"/>
                                      </p:stCondLst>
                                      <p:childTnLst>
                                        <p:set>
                                          <p:cBhvr>
                                            <p:cTn id="43" dur="1" fill="hold">
                                              <p:stCondLst>
                                                <p:cond delay="0"/>
                                              </p:stCondLst>
                                            </p:cTn>
                                            <p:tgtEl>
                                              <p:spTgt spid="56"/>
                                            </p:tgtEl>
                                            <p:attrNameLst>
                                              <p:attrName>style.visibility</p:attrName>
                                            </p:attrNameLst>
                                          </p:cBhvr>
                                          <p:to>
                                            <p:strVal val="visible"/>
                                          </p:to>
                                        </p:set>
                                        <p:anim calcmode="lin" valueType="num" p14:bounceEnd="20000">
                                          <p:cBhvr additive="base">
                                            <p:cTn id="44" dur="500" fill="hold"/>
                                            <p:tgtEl>
                                              <p:spTgt spid="56"/>
                                            </p:tgtEl>
                                            <p:attrNameLst>
                                              <p:attrName>ppt_x</p:attrName>
                                            </p:attrNameLst>
                                          </p:cBhvr>
                                          <p:tavLst>
                                            <p:tav tm="0">
                                              <p:val>
                                                <p:strVal val="#ppt_x"/>
                                              </p:val>
                                            </p:tav>
                                            <p:tav tm="100000">
                                              <p:val>
                                                <p:strVal val="#ppt_x"/>
                                              </p:val>
                                            </p:tav>
                                          </p:tavLst>
                                        </p:anim>
                                        <p:anim calcmode="lin" valueType="num" p14:bounceEnd="20000">
                                          <p:cBhvr additive="base">
                                            <p:cTn id="45" dur="500" fill="hold"/>
                                            <p:tgtEl>
                                              <p:spTgt spid="56"/>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14:presetBounceEnd="20000">
                                      <p:stCondLst>
                                        <p:cond delay="400"/>
                                      </p:stCondLst>
                                      <p:childTnLst>
                                        <p:set>
                                          <p:cBhvr>
                                            <p:cTn id="47" dur="1" fill="hold">
                                              <p:stCondLst>
                                                <p:cond delay="0"/>
                                              </p:stCondLst>
                                            </p:cTn>
                                            <p:tgtEl>
                                              <p:spTgt spid="54"/>
                                            </p:tgtEl>
                                            <p:attrNameLst>
                                              <p:attrName>style.visibility</p:attrName>
                                            </p:attrNameLst>
                                          </p:cBhvr>
                                          <p:to>
                                            <p:strVal val="visible"/>
                                          </p:to>
                                        </p:set>
                                        <p:anim calcmode="lin" valueType="num" p14:bounceEnd="20000">
                                          <p:cBhvr additive="base">
                                            <p:cTn id="48" dur="500" fill="hold"/>
                                            <p:tgtEl>
                                              <p:spTgt spid="54"/>
                                            </p:tgtEl>
                                            <p:attrNameLst>
                                              <p:attrName>ppt_x</p:attrName>
                                            </p:attrNameLst>
                                          </p:cBhvr>
                                          <p:tavLst>
                                            <p:tav tm="0">
                                              <p:val>
                                                <p:strVal val="#ppt_x"/>
                                              </p:val>
                                            </p:tav>
                                            <p:tav tm="100000">
                                              <p:val>
                                                <p:strVal val="#ppt_x"/>
                                              </p:val>
                                            </p:tav>
                                          </p:tavLst>
                                        </p:anim>
                                        <p:anim calcmode="lin" valueType="num" p14:bounceEnd="20000">
                                          <p:cBhvr additive="base">
                                            <p:cTn id="49" dur="500" fill="hold"/>
                                            <p:tgtEl>
                                              <p:spTgt spid="54"/>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14:presetBounceEnd="20000">
                                      <p:stCondLst>
                                        <p:cond delay="500"/>
                                      </p:stCondLst>
                                      <p:childTnLst>
                                        <p:set>
                                          <p:cBhvr>
                                            <p:cTn id="51" dur="1" fill="hold">
                                              <p:stCondLst>
                                                <p:cond delay="0"/>
                                              </p:stCondLst>
                                            </p:cTn>
                                            <p:tgtEl>
                                              <p:spTgt spid="55"/>
                                            </p:tgtEl>
                                            <p:attrNameLst>
                                              <p:attrName>style.visibility</p:attrName>
                                            </p:attrNameLst>
                                          </p:cBhvr>
                                          <p:to>
                                            <p:strVal val="visible"/>
                                          </p:to>
                                        </p:set>
                                        <p:anim calcmode="lin" valueType="num" p14:bounceEnd="20000">
                                          <p:cBhvr additive="base">
                                            <p:cTn id="52" dur="500" fill="hold"/>
                                            <p:tgtEl>
                                              <p:spTgt spid="55"/>
                                            </p:tgtEl>
                                            <p:attrNameLst>
                                              <p:attrName>ppt_x</p:attrName>
                                            </p:attrNameLst>
                                          </p:cBhvr>
                                          <p:tavLst>
                                            <p:tav tm="0">
                                              <p:val>
                                                <p:strVal val="#ppt_x"/>
                                              </p:val>
                                            </p:tav>
                                            <p:tav tm="100000">
                                              <p:val>
                                                <p:strVal val="#ppt_x"/>
                                              </p:val>
                                            </p:tav>
                                          </p:tavLst>
                                        </p:anim>
                                        <p:anim calcmode="lin" valueType="num" p14:bounceEnd="20000">
                                          <p:cBhvr additive="base">
                                            <p:cTn id="53" dur="500" fill="hold"/>
                                            <p:tgtEl>
                                              <p:spTgt spid="55"/>
                                            </p:tgtEl>
                                            <p:attrNameLst>
                                              <p:attrName>ppt_y</p:attrName>
                                            </p:attrNameLst>
                                          </p:cBhvr>
                                          <p:tavLst>
                                            <p:tav tm="0">
                                              <p:val>
                                                <p:strVal val="0-#ppt_h/2"/>
                                              </p:val>
                                            </p:tav>
                                            <p:tav tm="100000">
                                              <p:val>
                                                <p:strVal val="#ppt_y"/>
                                              </p:val>
                                            </p:tav>
                                          </p:tavLst>
                                        </p:anim>
                                      </p:childTnLst>
                                    </p:cTn>
                                  </p:par>
                                </p:childTnLst>
                              </p:cTn>
                            </p:par>
                            <p:par>
                              <p:cTn id="54" fill="hold">
                                <p:stCondLst>
                                  <p:cond delay="2000"/>
                                </p:stCondLst>
                                <p:childTnLst>
                                  <p:par>
                                    <p:cTn id="55" presetID="42" presetClass="entr" presetSubtype="0" fill="hold" grpId="0" nodeType="after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1000"/>
                                            <p:tgtEl>
                                              <p:spTgt spid="58"/>
                                            </p:tgtEl>
                                          </p:cBhvr>
                                        </p:animEffect>
                                        <p:anim calcmode="lin" valueType="num">
                                          <p:cBhvr>
                                            <p:cTn id="58" dur="1000" fill="hold"/>
                                            <p:tgtEl>
                                              <p:spTgt spid="58"/>
                                            </p:tgtEl>
                                            <p:attrNameLst>
                                              <p:attrName>ppt_x</p:attrName>
                                            </p:attrNameLst>
                                          </p:cBhvr>
                                          <p:tavLst>
                                            <p:tav tm="0">
                                              <p:val>
                                                <p:strVal val="#ppt_x"/>
                                              </p:val>
                                            </p:tav>
                                            <p:tav tm="100000">
                                              <p:val>
                                                <p:strVal val="#ppt_x"/>
                                              </p:val>
                                            </p:tav>
                                          </p:tavLst>
                                        </p:anim>
                                        <p:anim calcmode="lin" valueType="num">
                                          <p:cBhvr>
                                            <p:cTn id="59" dur="1000" fill="hold"/>
                                            <p:tgtEl>
                                              <p:spTgt spid="58"/>
                                            </p:tgtEl>
                                            <p:attrNameLst>
                                              <p:attrName>ppt_y</p:attrName>
                                            </p:attrNameLst>
                                          </p:cBhvr>
                                          <p:tavLst>
                                            <p:tav tm="0">
                                              <p:val>
                                                <p:strVal val="#ppt_y+.1"/>
                                              </p:val>
                                            </p:tav>
                                            <p:tav tm="100000">
                                              <p:val>
                                                <p:strVal val="#ppt_y"/>
                                              </p:val>
                                            </p:tav>
                                          </p:tavLst>
                                        </p:anim>
                                      </p:childTnLst>
                                    </p:cTn>
                                  </p:par>
                                </p:childTnLst>
                              </p:cTn>
                            </p:par>
                            <p:par>
                              <p:cTn id="60" fill="hold">
                                <p:stCondLst>
                                  <p:cond delay="3000"/>
                                </p:stCondLst>
                                <p:childTnLst>
                                  <p:par>
                                    <p:cTn id="61" presetID="47" presetClass="entr" presetSubtype="0" fill="hold" grpId="0"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1000"/>
                                            <p:tgtEl>
                                              <p:spTgt spid="59"/>
                                            </p:tgtEl>
                                          </p:cBhvr>
                                        </p:animEffect>
                                        <p:anim calcmode="lin" valueType="num">
                                          <p:cBhvr>
                                            <p:cTn id="64" dur="1000" fill="hold"/>
                                            <p:tgtEl>
                                              <p:spTgt spid="59"/>
                                            </p:tgtEl>
                                            <p:attrNameLst>
                                              <p:attrName>ppt_x</p:attrName>
                                            </p:attrNameLst>
                                          </p:cBhvr>
                                          <p:tavLst>
                                            <p:tav tm="0">
                                              <p:val>
                                                <p:strVal val="#ppt_x"/>
                                              </p:val>
                                            </p:tav>
                                            <p:tav tm="100000">
                                              <p:val>
                                                <p:strVal val="#ppt_x"/>
                                              </p:val>
                                            </p:tav>
                                          </p:tavLst>
                                        </p:anim>
                                        <p:anim calcmode="lin" valueType="num">
                                          <p:cBhvr>
                                            <p:cTn id="65"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2" grpId="0" animBg="1"/>
          <p:bldP spid="53" grpId="0" animBg="1"/>
          <p:bldP spid="54" grpId="0" animBg="1"/>
          <p:bldP spid="55" grpId="0" animBg="1"/>
          <p:bldP spid="56" grpId="0" animBg="1"/>
          <p:bldP spid="57" grpId="0" animBg="1"/>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500"/>
                                            <p:tgtEl>
                                              <p:spTgt spid="49"/>
                                            </p:tgtEl>
                                          </p:cBhvr>
                                        </p:animEffect>
                                      </p:childTnLst>
                                    </p:cTn>
                                  </p:par>
                                </p:childTnLst>
                              </p:cTn>
                            </p:par>
                            <p:par>
                              <p:cTn id="29" fill="hold">
                                <p:stCondLst>
                                  <p:cond delay="1000"/>
                                </p:stCondLst>
                                <p:childTnLst>
                                  <p:par>
                                    <p:cTn id="30" presetID="2" presetClass="entr" presetSubtype="1" fill="hold" grpId="0" nodeType="afterEffect">
                                      <p:stCondLst>
                                        <p:cond delay="0"/>
                                      </p:stCondLst>
                                      <p:childTnLst>
                                        <p:set>
                                          <p:cBhvr>
                                            <p:cTn id="31" dur="1" fill="hold">
                                              <p:stCondLst>
                                                <p:cond delay="0"/>
                                              </p:stCondLst>
                                            </p:cTn>
                                            <p:tgtEl>
                                              <p:spTgt spid="57"/>
                                            </p:tgtEl>
                                            <p:attrNameLst>
                                              <p:attrName>style.visibility</p:attrName>
                                            </p:attrNameLst>
                                          </p:cBhvr>
                                          <p:to>
                                            <p:strVal val="visible"/>
                                          </p:to>
                                        </p:set>
                                        <p:anim calcmode="lin" valueType="num">
                                          <p:cBhvr additive="base">
                                            <p:cTn id="32" dur="500" fill="hold"/>
                                            <p:tgtEl>
                                              <p:spTgt spid="57"/>
                                            </p:tgtEl>
                                            <p:attrNameLst>
                                              <p:attrName>ppt_x</p:attrName>
                                            </p:attrNameLst>
                                          </p:cBhvr>
                                          <p:tavLst>
                                            <p:tav tm="0">
                                              <p:val>
                                                <p:strVal val="#ppt_x"/>
                                              </p:val>
                                            </p:tav>
                                            <p:tav tm="100000">
                                              <p:val>
                                                <p:strVal val="#ppt_x"/>
                                              </p:val>
                                            </p:tav>
                                          </p:tavLst>
                                        </p:anim>
                                        <p:anim calcmode="lin" valueType="num">
                                          <p:cBhvr additive="base">
                                            <p:cTn id="33" dur="500" fill="hold"/>
                                            <p:tgtEl>
                                              <p:spTgt spid="57"/>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10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ppt_x"/>
                                              </p:val>
                                            </p:tav>
                                            <p:tav tm="100000">
                                              <p:val>
                                                <p:strVal val="#ppt_x"/>
                                              </p:val>
                                            </p:tav>
                                          </p:tavLst>
                                        </p:anim>
                                        <p:anim calcmode="lin" valueType="num">
                                          <p:cBhvr additive="base">
                                            <p:cTn id="37" dur="500" fill="hold"/>
                                            <p:tgtEl>
                                              <p:spTgt spid="52"/>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200"/>
                                      </p:stCondLst>
                                      <p:childTnLst>
                                        <p:set>
                                          <p:cBhvr>
                                            <p:cTn id="39" dur="1" fill="hold">
                                              <p:stCondLst>
                                                <p:cond delay="0"/>
                                              </p:stCondLst>
                                            </p:cTn>
                                            <p:tgtEl>
                                              <p:spTgt spid="53"/>
                                            </p:tgtEl>
                                            <p:attrNameLst>
                                              <p:attrName>style.visibility</p:attrName>
                                            </p:attrNameLst>
                                          </p:cBhvr>
                                          <p:to>
                                            <p:strVal val="visible"/>
                                          </p:to>
                                        </p:set>
                                        <p:anim calcmode="lin" valueType="num">
                                          <p:cBhvr additive="base">
                                            <p:cTn id="40" dur="500" fill="hold"/>
                                            <p:tgtEl>
                                              <p:spTgt spid="53"/>
                                            </p:tgtEl>
                                            <p:attrNameLst>
                                              <p:attrName>ppt_x</p:attrName>
                                            </p:attrNameLst>
                                          </p:cBhvr>
                                          <p:tavLst>
                                            <p:tav tm="0">
                                              <p:val>
                                                <p:strVal val="#ppt_x"/>
                                              </p:val>
                                            </p:tav>
                                            <p:tav tm="100000">
                                              <p:val>
                                                <p:strVal val="#ppt_x"/>
                                              </p:val>
                                            </p:tav>
                                          </p:tavLst>
                                        </p:anim>
                                        <p:anim calcmode="lin" valueType="num">
                                          <p:cBhvr additive="base">
                                            <p:cTn id="41" dur="500" fill="hold"/>
                                            <p:tgtEl>
                                              <p:spTgt spid="53"/>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300"/>
                                      </p:stCondLst>
                                      <p:childTnLst>
                                        <p:set>
                                          <p:cBhvr>
                                            <p:cTn id="43" dur="1" fill="hold">
                                              <p:stCondLst>
                                                <p:cond delay="0"/>
                                              </p:stCondLst>
                                            </p:cTn>
                                            <p:tgtEl>
                                              <p:spTgt spid="56"/>
                                            </p:tgtEl>
                                            <p:attrNameLst>
                                              <p:attrName>style.visibility</p:attrName>
                                            </p:attrNameLst>
                                          </p:cBhvr>
                                          <p:to>
                                            <p:strVal val="visible"/>
                                          </p:to>
                                        </p:set>
                                        <p:anim calcmode="lin" valueType="num">
                                          <p:cBhvr additive="base">
                                            <p:cTn id="44" dur="500" fill="hold"/>
                                            <p:tgtEl>
                                              <p:spTgt spid="56"/>
                                            </p:tgtEl>
                                            <p:attrNameLst>
                                              <p:attrName>ppt_x</p:attrName>
                                            </p:attrNameLst>
                                          </p:cBhvr>
                                          <p:tavLst>
                                            <p:tav tm="0">
                                              <p:val>
                                                <p:strVal val="#ppt_x"/>
                                              </p:val>
                                            </p:tav>
                                            <p:tav tm="100000">
                                              <p:val>
                                                <p:strVal val="#ppt_x"/>
                                              </p:val>
                                            </p:tav>
                                          </p:tavLst>
                                        </p:anim>
                                        <p:anim calcmode="lin" valueType="num">
                                          <p:cBhvr additive="base">
                                            <p:cTn id="45" dur="500" fill="hold"/>
                                            <p:tgtEl>
                                              <p:spTgt spid="56"/>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400"/>
                                      </p:stCondLst>
                                      <p:childTnLst>
                                        <p:set>
                                          <p:cBhvr>
                                            <p:cTn id="47" dur="1" fill="hold">
                                              <p:stCondLst>
                                                <p:cond delay="0"/>
                                              </p:stCondLst>
                                            </p:cTn>
                                            <p:tgtEl>
                                              <p:spTgt spid="54"/>
                                            </p:tgtEl>
                                            <p:attrNameLst>
                                              <p:attrName>style.visibility</p:attrName>
                                            </p:attrNameLst>
                                          </p:cBhvr>
                                          <p:to>
                                            <p:strVal val="visible"/>
                                          </p:to>
                                        </p:set>
                                        <p:anim calcmode="lin" valueType="num">
                                          <p:cBhvr additive="base">
                                            <p:cTn id="48" dur="500" fill="hold"/>
                                            <p:tgtEl>
                                              <p:spTgt spid="54"/>
                                            </p:tgtEl>
                                            <p:attrNameLst>
                                              <p:attrName>ppt_x</p:attrName>
                                            </p:attrNameLst>
                                          </p:cBhvr>
                                          <p:tavLst>
                                            <p:tav tm="0">
                                              <p:val>
                                                <p:strVal val="#ppt_x"/>
                                              </p:val>
                                            </p:tav>
                                            <p:tav tm="100000">
                                              <p:val>
                                                <p:strVal val="#ppt_x"/>
                                              </p:val>
                                            </p:tav>
                                          </p:tavLst>
                                        </p:anim>
                                        <p:anim calcmode="lin" valueType="num">
                                          <p:cBhvr additive="base">
                                            <p:cTn id="49" dur="500" fill="hold"/>
                                            <p:tgtEl>
                                              <p:spTgt spid="54"/>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50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0-#ppt_h/2"/>
                                              </p:val>
                                            </p:tav>
                                            <p:tav tm="100000">
                                              <p:val>
                                                <p:strVal val="#ppt_y"/>
                                              </p:val>
                                            </p:tav>
                                          </p:tavLst>
                                        </p:anim>
                                      </p:childTnLst>
                                    </p:cTn>
                                  </p:par>
                                </p:childTnLst>
                              </p:cTn>
                            </p:par>
                            <p:par>
                              <p:cTn id="54" fill="hold">
                                <p:stCondLst>
                                  <p:cond delay="2000"/>
                                </p:stCondLst>
                                <p:childTnLst>
                                  <p:par>
                                    <p:cTn id="55" presetID="42" presetClass="entr" presetSubtype="0" fill="hold" grpId="0" nodeType="after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fade">
                                          <p:cBhvr>
                                            <p:cTn id="57" dur="1000"/>
                                            <p:tgtEl>
                                              <p:spTgt spid="58"/>
                                            </p:tgtEl>
                                          </p:cBhvr>
                                        </p:animEffect>
                                        <p:anim calcmode="lin" valueType="num">
                                          <p:cBhvr>
                                            <p:cTn id="58" dur="1000" fill="hold"/>
                                            <p:tgtEl>
                                              <p:spTgt spid="58"/>
                                            </p:tgtEl>
                                            <p:attrNameLst>
                                              <p:attrName>ppt_x</p:attrName>
                                            </p:attrNameLst>
                                          </p:cBhvr>
                                          <p:tavLst>
                                            <p:tav tm="0">
                                              <p:val>
                                                <p:strVal val="#ppt_x"/>
                                              </p:val>
                                            </p:tav>
                                            <p:tav tm="100000">
                                              <p:val>
                                                <p:strVal val="#ppt_x"/>
                                              </p:val>
                                            </p:tav>
                                          </p:tavLst>
                                        </p:anim>
                                        <p:anim calcmode="lin" valueType="num">
                                          <p:cBhvr>
                                            <p:cTn id="59" dur="1000" fill="hold"/>
                                            <p:tgtEl>
                                              <p:spTgt spid="58"/>
                                            </p:tgtEl>
                                            <p:attrNameLst>
                                              <p:attrName>ppt_y</p:attrName>
                                            </p:attrNameLst>
                                          </p:cBhvr>
                                          <p:tavLst>
                                            <p:tav tm="0">
                                              <p:val>
                                                <p:strVal val="#ppt_y+.1"/>
                                              </p:val>
                                            </p:tav>
                                            <p:tav tm="100000">
                                              <p:val>
                                                <p:strVal val="#ppt_y"/>
                                              </p:val>
                                            </p:tav>
                                          </p:tavLst>
                                        </p:anim>
                                      </p:childTnLst>
                                    </p:cTn>
                                  </p:par>
                                </p:childTnLst>
                              </p:cTn>
                            </p:par>
                            <p:par>
                              <p:cTn id="60" fill="hold">
                                <p:stCondLst>
                                  <p:cond delay="3000"/>
                                </p:stCondLst>
                                <p:childTnLst>
                                  <p:par>
                                    <p:cTn id="61" presetID="47" presetClass="entr" presetSubtype="0" fill="hold" grpId="0"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1000"/>
                                            <p:tgtEl>
                                              <p:spTgt spid="59"/>
                                            </p:tgtEl>
                                          </p:cBhvr>
                                        </p:animEffect>
                                        <p:anim calcmode="lin" valueType="num">
                                          <p:cBhvr>
                                            <p:cTn id="64" dur="1000" fill="hold"/>
                                            <p:tgtEl>
                                              <p:spTgt spid="59"/>
                                            </p:tgtEl>
                                            <p:attrNameLst>
                                              <p:attrName>ppt_x</p:attrName>
                                            </p:attrNameLst>
                                          </p:cBhvr>
                                          <p:tavLst>
                                            <p:tav tm="0">
                                              <p:val>
                                                <p:strVal val="#ppt_x"/>
                                              </p:val>
                                            </p:tav>
                                            <p:tav tm="100000">
                                              <p:val>
                                                <p:strVal val="#ppt_x"/>
                                              </p:val>
                                            </p:tav>
                                          </p:tavLst>
                                        </p:anim>
                                        <p:anim calcmode="lin" valueType="num">
                                          <p:cBhvr>
                                            <p:cTn id="65"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2" grpId="0" animBg="1"/>
          <p:bldP spid="53" grpId="0" animBg="1"/>
          <p:bldP spid="54" grpId="0" animBg="1"/>
          <p:bldP spid="55" grpId="0" animBg="1"/>
          <p:bldP spid="56" grpId="0" animBg="1"/>
          <p:bldP spid="57" grpId="0" animBg="1"/>
          <p:bldP spid="58" grpId="0"/>
          <p:bldP spid="59"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3341137" y="2099150"/>
            <a:ext cx="910235" cy="927255"/>
          </a:xfrm>
          <a:prstGeom prst="roundRect">
            <a:avLst>
              <a:gd name="adj" fmla="val 7843"/>
            </a:avLst>
          </a:prstGeom>
          <a:gradFill>
            <a:gsLst>
              <a:gs pos="100000">
                <a:schemeClr val="bg1">
                  <a:lumMod val="95000"/>
                </a:schemeClr>
              </a:gs>
              <a:gs pos="0">
                <a:schemeClr val="bg1">
                  <a:lumMod val="85000"/>
                </a:schemeClr>
              </a:gs>
            </a:gsLst>
            <a:lin ang="2700000" scaled="1"/>
          </a:gradFill>
          <a:ln w="28575">
            <a:noFill/>
          </a:ln>
          <a:effectLst>
            <a:outerShdw blurRad="635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圆角矩形 3"/>
          <p:cNvSpPr/>
          <p:nvPr/>
        </p:nvSpPr>
        <p:spPr>
          <a:xfrm>
            <a:off x="3197781" y="3598968"/>
            <a:ext cx="574630" cy="585376"/>
          </a:xfrm>
          <a:prstGeom prst="roundRect">
            <a:avLst>
              <a:gd name="adj" fmla="val 7843"/>
            </a:avLst>
          </a:prstGeom>
          <a:gradFill>
            <a:gsLst>
              <a:gs pos="100000">
                <a:schemeClr val="bg1">
                  <a:lumMod val="95000"/>
                </a:schemeClr>
              </a:gs>
              <a:gs pos="0">
                <a:schemeClr val="bg1">
                  <a:lumMod val="85000"/>
                </a:schemeClr>
              </a:gs>
            </a:gsLst>
            <a:lin ang="2700000" scaled="1"/>
          </a:gradFill>
          <a:ln w="28575">
            <a:noFill/>
          </a:ln>
          <a:effectLst>
            <a:outerShdw blurRad="635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圆角矩形 4"/>
          <p:cNvSpPr/>
          <p:nvPr/>
        </p:nvSpPr>
        <p:spPr>
          <a:xfrm>
            <a:off x="1674573" y="952459"/>
            <a:ext cx="574630" cy="585376"/>
          </a:xfrm>
          <a:prstGeom prst="roundRect">
            <a:avLst>
              <a:gd name="adj" fmla="val 7843"/>
            </a:avLst>
          </a:prstGeom>
          <a:gradFill>
            <a:gsLst>
              <a:gs pos="100000">
                <a:schemeClr val="bg1">
                  <a:lumMod val="95000"/>
                </a:schemeClr>
              </a:gs>
              <a:gs pos="0">
                <a:schemeClr val="bg1">
                  <a:lumMod val="85000"/>
                </a:schemeClr>
              </a:gs>
            </a:gsLst>
            <a:lin ang="2700000" scaled="1"/>
          </a:gradFill>
          <a:ln w="28575">
            <a:noFill/>
          </a:ln>
          <a:effectLst>
            <a:outerShdw blurRad="635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圆角矩形 5"/>
          <p:cNvSpPr/>
          <p:nvPr/>
        </p:nvSpPr>
        <p:spPr>
          <a:xfrm>
            <a:off x="5236324" y="3547244"/>
            <a:ext cx="910235" cy="927255"/>
          </a:xfrm>
          <a:prstGeom prst="roundRect">
            <a:avLst>
              <a:gd name="adj" fmla="val 7843"/>
            </a:avLst>
          </a:prstGeom>
          <a:gradFill>
            <a:gsLst>
              <a:gs pos="100000">
                <a:schemeClr val="bg1">
                  <a:lumMod val="95000"/>
                </a:schemeClr>
              </a:gs>
              <a:gs pos="0">
                <a:schemeClr val="bg1">
                  <a:lumMod val="85000"/>
                </a:schemeClr>
              </a:gs>
            </a:gsLst>
            <a:lin ang="2700000" scaled="1"/>
          </a:gradFill>
          <a:ln w="28575">
            <a:noFill/>
          </a:ln>
          <a:effectLst>
            <a:outerShdw blurRad="635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圆角矩形 6"/>
          <p:cNvSpPr/>
          <p:nvPr/>
        </p:nvSpPr>
        <p:spPr>
          <a:xfrm>
            <a:off x="1371591" y="1949094"/>
            <a:ext cx="1042385" cy="1061876"/>
          </a:xfrm>
          <a:prstGeom prst="roundRect">
            <a:avLst>
              <a:gd name="adj" fmla="val 7843"/>
            </a:avLst>
          </a:prstGeom>
          <a:gradFill>
            <a:gsLst>
              <a:gs pos="100000">
                <a:schemeClr val="bg1">
                  <a:lumMod val="95000"/>
                </a:schemeClr>
              </a:gs>
              <a:gs pos="0">
                <a:schemeClr val="bg1">
                  <a:lumMod val="85000"/>
                </a:schemeClr>
              </a:gs>
            </a:gsLst>
            <a:lin ang="2700000" scaled="1"/>
          </a:gradFill>
          <a:ln w="28575">
            <a:noFill/>
          </a:ln>
          <a:effectLst>
            <a:outerShdw blurRad="635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圆角矩形 7"/>
          <p:cNvSpPr/>
          <p:nvPr/>
        </p:nvSpPr>
        <p:spPr>
          <a:xfrm>
            <a:off x="629158" y="2845248"/>
            <a:ext cx="910235" cy="927255"/>
          </a:xfrm>
          <a:prstGeom prst="roundRect">
            <a:avLst>
              <a:gd name="adj" fmla="val 7843"/>
            </a:avLst>
          </a:prstGeom>
          <a:gradFill>
            <a:gsLst>
              <a:gs pos="100000">
                <a:schemeClr val="bg1">
                  <a:lumMod val="95000"/>
                </a:schemeClr>
              </a:gs>
              <a:gs pos="0">
                <a:schemeClr val="bg1">
                  <a:lumMod val="85000"/>
                </a:schemeClr>
              </a:gs>
            </a:gsLst>
            <a:lin ang="2700000" scaled="1"/>
          </a:gradFill>
          <a:ln w="28575">
            <a:noFill/>
          </a:ln>
          <a:effectLst>
            <a:outerShdw blurRad="635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圆角矩形 12"/>
          <p:cNvSpPr/>
          <p:nvPr/>
        </p:nvSpPr>
        <p:spPr>
          <a:xfrm>
            <a:off x="1219863" y="1674921"/>
            <a:ext cx="454709" cy="486144"/>
          </a:xfrm>
          <a:prstGeom prst="roundRect">
            <a:avLst>
              <a:gd name="adj" fmla="val 7843"/>
            </a:avLst>
          </a:prstGeom>
          <a:solidFill>
            <a:srgbClr val="01DAF1"/>
          </a:solidFill>
          <a:ln w="63500">
            <a:solidFill>
              <a:schemeClr val="bg1"/>
            </a:soli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圆角矩形 13"/>
          <p:cNvSpPr/>
          <p:nvPr/>
        </p:nvSpPr>
        <p:spPr>
          <a:xfrm>
            <a:off x="3699043" y="1462950"/>
            <a:ext cx="454709" cy="486144"/>
          </a:xfrm>
          <a:prstGeom prst="roundRect">
            <a:avLst>
              <a:gd name="adj" fmla="val 7843"/>
            </a:avLst>
          </a:prstGeom>
          <a:solidFill>
            <a:srgbClr val="E87071"/>
          </a:solidFill>
          <a:ln w="63500">
            <a:solidFill>
              <a:schemeClr val="bg1"/>
            </a:soli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圆角矩形 14"/>
          <p:cNvSpPr/>
          <p:nvPr/>
        </p:nvSpPr>
        <p:spPr>
          <a:xfrm>
            <a:off x="1892783" y="1176754"/>
            <a:ext cx="454709" cy="486144"/>
          </a:xfrm>
          <a:prstGeom prst="roundRect">
            <a:avLst>
              <a:gd name="adj" fmla="val 7843"/>
            </a:avLst>
          </a:prstGeom>
          <a:solidFill>
            <a:srgbClr val="FFC000"/>
          </a:solidFill>
          <a:ln w="63500">
            <a:solidFill>
              <a:schemeClr val="bg1"/>
            </a:soli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a:off x="3441105" y="3834166"/>
            <a:ext cx="454709" cy="486144"/>
          </a:xfrm>
          <a:prstGeom prst="roundRect">
            <a:avLst>
              <a:gd name="adj" fmla="val 7843"/>
            </a:avLst>
          </a:prstGeom>
          <a:solidFill>
            <a:srgbClr val="663A77"/>
          </a:solidFill>
          <a:ln w="63500">
            <a:solidFill>
              <a:schemeClr val="bg1"/>
            </a:soli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7" name="组合 26"/>
          <p:cNvGrpSpPr/>
          <p:nvPr/>
        </p:nvGrpSpPr>
        <p:grpSpPr>
          <a:xfrm>
            <a:off x="4359278" y="2624306"/>
            <a:ext cx="1356516" cy="1271296"/>
            <a:chOff x="5810605" y="3498814"/>
            <a:chExt cx="2484299" cy="2657005"/>
          </a:xfrm>
        </p:grpSpPr>
        <p:sp>
          <p:nvSpPr>
            <p:cNvPr id="9" name="圆角矩形 8"/>
            <p:cNvSpPr/>
            <p:nvPr/>
          </p:nvSpPr>
          <p:spPr>
            <a:xfrm>
              <a:off x="5810605" y="3498814"/>
              <a:ext cx="2484299" cy="2657005"/>
            </a:xfrm>
            <a:prstGeom prst="roundRect">
              <a:avLst>
                <a:gd name="adj" fmla="val 7843"/>
              </a:avLst>
            </a:prstGeom>
            <a:solidFill>
              <a:srgbClr val="663A77"/>
            </a:solidFill>
            <a:ln w="63500">
              <a:solidFill>
                <a:schemeClr val="bg1"/>
              </a:soli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8" name="文本框 31"/>
            <p:cNvSpPr txBox="1"/>
            <p:nvPr/>
          </p:nvSpPr>
          <p:spPr>
            <a:xfrm>
              <a:off x="6554128" y="4289867"/>
              <a:ext cx="1103668" cy="1222178"/>
            </a:xfrm>
            <a:prstGeom prst="rect">
              <a:avLst/>
            </a:prstGeom>
            <a:noFill/>
            <a:ln>
              <a:noFill/>
            </a:ln>
          </p:spPr>
          <p:txBody>
            <a:bodyPr wrap="square" rtlCol="0">
              <a:spAutoFit/>
            </a:bodyPr>
            <a:lstStyle/>
            <a:p>
              <a:pPr algn="ctr"/>
              <a:r>
                <a:rPr lang="zh-CN" altLang="en-US" sz="1600" dirty="0">
                  <a:solidFill>
                    <a:schemeClr val="bg1"/>
                  </a:solidFill>
                  <a:latin typeface="方正正纤黑简体" panose="02000000000000000000" pitchFamily="2" charset="-122"/>
                  <a:ea typeface="方正正纤黑简体" panose="02000000000000000000" pitchFamily="2" charset="-122"/>
                </a:rPr>
                <a:t>资源准备</a:t>
              </a:r>
            </a:p>
          </p:txBody>
        </p:sp>
        <p:cxnSp>
          <p:nvCxnSpPr>
            <p:cNvPr id="30" name="直接连接符 29"/>
            <p:cNvCxnSpPr/>
            <p:nvPr/>
          </p:nvCxnSpPr>
          <p:spPr>
            <a:xfrm>
              <a:off x="6320004" y="4998495"/>
              <a:ext cx="1222501" cy="0"/>
            </a:xfrm>
            <a:prstGeom prst="line">
              <a:avLst/>
            </a:prstGeom>
            <a:ln w="12700">
              <a:noFill/>
            </a:ln>
          </p:spPr>
          <p:style>
            <a:lnRef idx="1">
              <a:schemeClr val="accent1"/>
            </a:lnRef>
            <a:fillRef idx="0">
              <a:schemeClr val="accent1"/>
            </a:fillRef>
            <a:effectRef idx="0">
              <a:schemeClr val="accent1"/>
            </a:effectRef>
            <a:fontRef idx="minor">
              <a:schemeClr val="tx1"/>
            </a:fontRef>
          </p:style>
        </p:cxnSp>
      </p:grpSp>
      <p:sp>
        <p:nvSpPr>
          <p:cNvPr id="31" name="文本框 36"/>
          <p:cNvSpPr txBox="1"/>
          <p:nvPr/>
        </p:nvSpPr>
        <p:spPr>
          <a:xfrm>
            <a:off x="6241530" y="1135514"/>
            <a:ext cx="2313306"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方正正纤黑简体" panose="02000000000000000000" pitchFamily="2" charset="-122"/>
                <a:ea typeface="方正正纤黑简体" panose="02000000000000000000" pitchFamily="2" charset="-122"/>
              </a:rPr>
              <a:t>短期计划</a:t>
            </a:r>
          </a:p>
        </p:txBody>
      </p:sp>
      <p:cxnSp>
        <p:nvCxnSpPr>
          <p:cNvPr id="32" name="直接连接符 31"/>
          <p:cNvCxnSpPr/>
          <p:nvPr/>
        </p:nvCxnSpPr>
        <p:spPr>
          <a:xfrm>
            <a:off x="6413572" y="1531767"/>
            <a:ext cx="1969222" cy="6068"/>
          </a:xfrm>
          <a:prstGeom prst="line">
            <a:avLst/>
          </a:prstGeom>
          <a:ln w="63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3" name="文本框 113"/>
          <p:cNvSpPr txBox="1"/>
          <p:nvPr/>
        </p:nvSpPr>
        <p:spPr>
          <a:xfrm>
            <a:off x="6314048" y="1653233"/>
            <a:ext cx="2322037" cy="1015663"/>
          </a:xfrm>
          <a:prstGeom prst="rect">
            <a:avLst/>
          </a:prstGeom>
          <a:noFill/>
        </p:spPr>
        <p:txBody>
          <a:bodyPr wrap="square" rtlCol="0">
            <a:spAutoFit/>
          </a:bodyPr>
          <a:lstStyle/>
          <a:p>
            <a:pPr algn="l">
              <a:lnSpc>
                <a:spcPct val="150000"/>
              </a:lnSpc>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集中精力对店面的宣传，突显核心内容，同时加强学习、完善各项管理制度，并耐心的准备下阶段各项资源，为接下来的工作预备有力的条件</a:t>
            </a:r>
          </a:p>
        </p:txBody>
      </p:sp>
      <p:grpSp>
        <p:nvGrpSpPr>
          <p:cNvPr id="22" name="组合 21"/>
          <p:cNvGrpSpPr/>
          <p:nvPr/>
        </p:nvGrpSpPr>
        <p:grpSpPr>
          <a:xfrm>
            <a:off x="2028181" y="1841551"/>
            <a:ext cx="1456515" cy="1557207"/>
            <a:chOff x="2703419" y="2455080"/>
            <a:chExt cx="1941430" cy="2076396"/>
          </a:xfrm>
        </p:grpSpPr>
        <p:sp>
          <p:nvSpPr>
            <p:cNvPr id="10" name="圆角矩形 9"/>
            <p:cNvSpPr/>
            <p:nvPr/>
          </p:nvSpPr>
          <p:spPr>
            <a:xfrm>
              <a:off x="2703419" y="2455080"/>
              <a:ext cx="1941430" cy="2076396"/>
            </a:xfrm>
            <a:prstGeom prst="roundRect">
              <a:avLst>
                <a:gd name="adj" fmla="val 7843"/>
              </a:avLst>
            </a:prstGeom>
            <a:solidFill>
              <a:srgbClr val="FFC000"/>
            </a:solidFill>
            <a:ln w="63500">
              <a:solidFill>
                <a:schemeClr val="bg1"/>
              </a:soli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文本框 23"/>
            <p:cNvSpPr txBox="1"/>
            <p:nvPr/>
          </p:nvSpPr>
          <p:spPr>
            <a:xfrm>
              <a:off x="3220561" y="3067937"/>
              <a:ext cx="884686" cy="984942"/>
            </a:xfrm>
            <a:prstGeom prst="rect">
              <a:avLst/>
            </a:prstGeom>
            <a:noFill/>
            <a:ln>
              <a:noFill/>
            </a:ln>
          </p:spPr>
          <p:txBody>
            <a:bodyPr wrap="square" rtlCol="0">
              <a:spAutoFit/>
            </a:bodyPr>
            <a:lstStyle/>
            <a:p>
              <a:r>
                <a:rPr lang="zh-CN" altLang="en-US" sz="1400" dirty="0">
                  <a:solidFill>
                    <a:schemeClr val="bg1"/>
                  </a:solidFill>
                  <a:latin typeface="方正正纤黑简体" panose="02000000000000000000" pitchFamily="2" charset="-122"/>
                  <a:ea typeface="方正正纤黑简体" panose="02000000000000000000" pitchFamily="2" charset="-122"/>
                </a:rPr>
                <a:t>突显核心优势</a:t>
              </a:r>
            </a:p>
          </p:txBody>
        </p:sp>
        <p:cxnSp>
          <p:nvCxnSpPr>
            <p:cNvPr id="21" name="直接连接符 20"/>
            <p:cNvCxnSpPr/>
            <p:nvPr/>
          </p:nvCxnSpPr>
          <p:spPr>
            <a:xfrm>
              <a:off x="2874214" y="3475420"/>
              <a:ext cx="1615662" cy="0"/>
            </a:xfrm>
            <a:prstGeom prst="line">
              <a:avLst/>
            </a:prstGeom>
            <a:ln w="19050">
              <a:no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810287" y="2291738"/>
            <a:ext cx="1003547" cy="1107020"/>
            <a:chOff x="1080053" y="3055364"/>
            <a:chExt cx="1337657" cy="1476112"/>
          </a:xfrm>
        </p:grpSpPr>
        <p:sp>
          <p:nvSpPr>
            <p:cNvPr id="12" name="圆角矩形 11"/>
            <p:cNvSpPr/>
            <p:nvPr/>
          </p:nvSpPr>
          <p:spPr>
            <a:xfrm>
              <a:off x="1080053" y="3055364"/>
              <a:ext cx="1337657" cy="1476112"/>
            </a:xfrm>
            <a:prstGeom prst="roundRect">
              <a:avLst>
                <a:gd name="adj" fmla="val 7843"/>
              </a:avLst>
            </a:prstGeom>
            <a:solidFill>
              <a:srgbClr val="01DAF1"/>
            </a:solidFill>
            <a:ln w="63500">
              <a:solidFill>
                <a:schemeClr val="bg1"/>
              </a:soli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文本框 27"/>
            <p:cNvSpPr txBox="1"/>
            <p:nvPr/>
          </p:nvSpPr>
          <p:spPr>
            <a:xfrm>
              <a:off x="1272156" y="3416770"/>
              <a:ext cx="943466" cy="697667"/>
            </a:xfrm>
            <a:prstGeom prst="rect">
              <a:avLst/>
            </a:prstGeom>
            <a:noFill/>
          </p:spPr>
          <p:txBody>
            <a:bodyPr wrap="square" rtlCol="0">
              <a:spAutoFit/>
            </a:bodyPr>
            <a:lstStyle/>
            <a:p>
              <a:r>
                <a:rPr lang="zh-CN" altLang="en-US" sz="1400" dirty="0">
                  <a:solidFill>
                    <a:schemeClr val="bg1"/>
                  </a:solidFill>
                  <a:latin typeface="方正正纤黑简体" panose="02000000000000000000" pitchFamily="2" charset="-122"/>
                  <a:ea typeface="方正正纤黑简体" panose="02000000000000000000" pitchFamily="2" charset="-122"/>
                </a:rPr>
                <a:t>虚心学习</a:t>
              </a:r>
            </a:p>
          </p:txBody>
        </p:sp>
      </p:grpSp>
      <p:grpSp>
        <p:nvGrpSpPr>
          <p:cNvPr id="23" name="组合 22"/>
          <p:cNvGrpSpPr/>
          <p:nvPr/>
        </p:nvGrpSpPr>
        <p:grpSpPr>
          <a:xfrm>
            <a:off x="3686168" y="2291738"/>
            <a:ext cx="1003547" cy="1107020"/>
            <a:chOff x="4913397" y="3055364"/>
            <a:chExt cx="1337657" cy="1476112"/>
          </a:xfrm>
        </p:grpSpPr>
        <p:sp>
          <p:nvSpPr>
            <p:cNvPr id="11" name="圆角矩形 10"/>
            <p:cNvSpPr/>
            <p:nvPr/>
          </p:nvSpPr>
          <p:spPr>
            <a:xfrm>
              <a:off x="4913397" y="3055364"/>
              <a:ext cx="1337657" cy="1476112"/>
            </a:xfrm>
            <a:prstGeom prst="roundRect">
              <a:avLst>
                <a:gd name="adj" fmla="val 7843"/>
              </a:avLst>
            </a:prstGeom>
            <a:solidFill>
              <a:srgbClr val="E87071"/>
            </a:solidFill>
            <a:ln w="63500">
              <a:solidFill>
                <a:schemeClr val="bg1"/>
              </a:soli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文本框 29"/>
            <p:cNvSpPr txBox="1"/>
            <p:nvPr/>
          </p:nvSpPr>
          <p:spPr>
            <a:xfrm>
              <a:off x="5150195" y="3425353"/>
              <a:ext cx="864059" cy="697667"/>
            </a:xfrm>
            <a:prstGeom prst="rect">
              <a:avLst/>
            </a:prstGeom>
            <a:noFill/>
            <a:ln>
              <a:noFill/>
            </a:ln>
          </p:spPr>
          <p:txBody>
            <a:bodyPr wrap="square" rtlCol="0">
              <a:spAutoFit/>
            </a:bodyPr>
            <a:lstStyle/>
            <a:p>
              <a:pPr algn="ctr"/>
              <a:r>
                <a:rPr lang="zh-CN" altLang="en-US" sz="1400" dirty="0">
                  <a:solidFill>
                    <a:schemeClr val="bg1"/>
                  </a:solidFill>
                  <a:latin typeface="方正正纤黑简体" panose="02000000000000000000" pitchFamily="2" charset="-122"/>
                  <a:ea typeface="方正正纤黑简体" panose="02000000000000000000" pitchFamily="2" charset="-122"/>
                </a:rPr>
                <a:t>完善制度</a:t>
              </a:r>
            </a:p>
          </p:txBody>
        </p:sp>
      </p:grpSp>
      <p:sp>
        <p:nvSpPr>
          <p:cNvPr id="37" name="矩形 3"/>
          <p:cNvSpPr>
            <a:spLocks noChangeArrowheads="1"/>
          </p:cNvSpPr>
          <p:nvPr/>
        </p:nvSpPr>
        <p:spPr bwMode="auto">
          <a:xfrm>
            <a:off x="3755343" y="324000"/>
            <a:ext cx="1687005"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短期盈利计划</a:t>
            </a:r>
          </a:p>
        </p:txBody>
      </p:sp>
    </p:spTree>
    <p:extLst>
      <p:ext uri="{BB962C8B-B14F-4D97-AF65-F5344CB8AC3E}">
        <p14:creationId xmlns:p14="http://schemas.microsoft.com/office/powerpoint/2010/main" val="73759819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100" fill="hold"/>
                                        <p:tgtEl>
                                          <p:spTgt spid="22"/>
                                        </p:tgtEl>
                                        <p:attrNameLst>
                                          <p:attrName>ppt_w</p:attrName>
                                        </p:attrNameLst>
                                      </p:cBhvr>
                                      <p:tavLst>
                                        <p:tav tm="0">
                                          <p:val>
                                            <p:fltVal val="0"/>
                                          </p:val>
                                        </p:tav>
                                        <p:tav tm="100000">
                                          <p:val>
                                            <p:strVal val="#ppt_w"/>
                                          </p:val>
                                        </p:tav>
                                      </p:tavLst>
                                    </p:anim>
                                    <p:anim calcmode="lin" valueType="num">
                                      <p:cBhvr>
                                        <p:cTn id="39" dur="100" fill="hold"/>
                                        <p:tgtEl>
                                          <p:spTgt spid="22"/>
                                        </p:tgtEl>
                                        <p:attrNameLst>
                                          <p:attrName>ppt_h</p:attrName>
                                        </p:attrNameLst>
                                      </p:cBhvr>
                                      <p:tavLst>
                                        <p:tav tm="0">
                                          <p:val>
                                            <p:fltVal val="0"/>
                                          </p:val>
                                        </p:tav>
                                        <p:tav tm="100000">
                                          <p:val>
                                            <p:strVal val="#ppt_h"/>
                                          </p:val>
                                        </p:tav>
                                      </p:tavLst>
                                    </p:anim>
                                    <p:animEffect transition="in" filter="fade">
                                      <p:cBhvr>
                                        <p:cTn id="40" dur="100"/>
                                        <p:tgtEl>
                                          <p:spTgt spid="22"/>
                                        </p:tgtEl>
                                      </p:cBhvr>
                                    </p:animEffect>
                                  </p:childTnLst>
                                </p:cTn>
                              </p:par>
                              <p:par>
                                <p:cTn id="41" presetID="6" presetClass="emph" presetSubtype="0" fill="hold" nodeType="withEffect">
                                  <p:stCondLst>
                                    <p:cond delay="100"/>
                                  </p:stCondLst>
                                  <p:childTnLst>
                                    <p:animScale>
                                      <p:cBhvr>
                                        <p:cTn id="42" dur="100" fill="hold"/>
                                        <p:tgtEl>
                                          <p:spTgt spid="22"/>
                                        </p:tgtEl>
                                      </p:cBhvr>
                                      <p:by x="110000" y="110000"/>
                                    </p:animScale>
                                  </p:childTnLst>
                                </p:cTn>
                              </p:par>
                              <p:par>
                                <p:cTn id="43" presetID="6" presetClass="emph" presetSubtype="0" fill="hold" nodeType="withEffect">
                                  <p:stCondLst>
                                    <p:cond delay="200"/>
                                  </p:stCondLst>
                                  <p:childTnLst>
                                    <p:animScale>
                                      <p:cBhvr>
                                        <p:cTn id="44" dur="200" fill="hold"/>
                                        <p:tgtEl>
                                          <p:spTgt spid="22"/>
                                        </p:tgtEl>
                                      </p:cBhvr>
                                      <p:by x="90000" y="90000"/>
                                    </p:animScale>
                                  </p:childTnLst>
                                </p:cTn>
                              </p:par>
                              <p:par>
                                <p:cTn id="45" presetID="6" presetClass="emph" presetSubtype="0" fill="hold" nodeType="withEffect">
                                  <p:stCondLst>
                                    <p:cond delay="400"/>
                                  </p:stCondLst>
                                  <p:childTnLst>
                                    <p:animScale>
                                      <p:cBhvr>
                                        <p:cTn id="46" dur="100" fill="hold"/>
                                        <p:tgtEl>
                                          <p:spTgt spid="22"/>
                                        </p:tgtEl>
                                      </p:cBhvr>
                                      <p:by x="105000" y="105000"/>
                                    </p:animScale>
                                  </p:childTnLst>
                                </p:cTn>
                              </p:par>
                              <p:par>
                                <p:cTn id="47" presetID="6" presetClass="emph" presetSubtype="0" fill="hold" nodeType="withEffect">
                                  <p:stCondLst>
                                    <p:cond delay="500"/>
                                  </p:stCondLst>
                                  <p:childTnLst>
                                    <p:animScale>
                                      <p:cBhvr>
                                        <p:cTn id="48" dur="200" fill="hold"/>
                                        <p:tgtEl>
                                          <p:spTgt spid="22"/>
                                        </p:tgtEl>
                                      </p:cBhvr>
                                      <p:by x="95000" y="95000"/>
                                    </p:animScale>
                                  </p:childTnLst>
                                </p:cTn>
                              </p:par>
                            </p:childTnLst>
                          </p:cTn>
                        </p:par>
                        <p:par>
                          <p:cTn id="49" fill="hold">
                            <p:stCondLst>
                              <p:cond delay="3200"/>
                            </p:stCondLst>
                            <p:childTnLst>
                              <p:par>
                                <p:cTn id="50" presetID="53" presetClass="entr" presetSubtype="16" fill="hold"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p:cTn id="52" dur="100" fill="hold"/>
                                        <p:tgtEl>
                                          <p:spTgt spid="23"/>
                                        </p:tgtEl>
                                        <p:attrNameLst>
                                          <p:attrName>ppt_w</p:attrName>
                                        </p:attrNameLst>
                                      </p:cBhvr>
                                      <p:tavLst>
                                        <p:tav tm="0">
                                          <p:val>
                                            <p:fltVal val="0"/>
                                          </p:val>
                                        </p:tav>
                                        <p:tav tm="100000">
                                          <p:val>
                                            <p:strVal val="#ppt_w"/>
                                          </p:val>
                                        </p:tav>
                                      </p:tavLst>
                                    </p:anim>
                                    <p:anim calcmode="lin" valueType="num">
                                      <p:cBhvr>
                                        <p:cTn id="53" dur="100" fill="hold"/>
                                        <p:tgtEl>
                                          <p:spTgt spid="23"/>
                                        </p:tgtEl>
                                        <p:attrNameLst>
                                          <p:attrName>ppt_h</p:attrName>
                                        </p:attrNameLst>
                                      </p:cBhvr>
                                      <p:tavLst>
                                        <p:tav tm="0">
                                          <p:val>
                                            <p:fltVal val="0"/>
                                          </p:val>
                                        </p:tav>
                                        <p:tav tm="100000">
                                          <p:val>
                                            <p:strVal val="#ppt_h"/>
                                          </p:val>
                                        </p:tav>
                                      </p:tavLst>
                                    </p:anim>
                                    <p:animEffect transition="in" filter="fade">
                                      <p:cBhvr>
                                        <p:cTn id="54" dur="100"/>
                                        <p:tgtEl>
                                          <p:spTgt spid="23"/>
                                        </p:tgtEl>
                                      </p:cBhvr>
                                    </p:animEffect>
                                  </p:childTnLst>
                                </p:cTn>
                              </p:par>
                              <p:par>
                                <p:cTn id="55" presetID="6" presetClass="emph" presetSubtype="0" fill="hold" nodeType="withEffect">
                                  <p:stCondLst>
                                    <p:cond delay="100"/>
                                  </p:stCondLst>
                                  <p:childTnLst>
                                    <p:animScale>
                                      <p:cBhvr>
                                        <p:cTn id="56" dur="100" fill="hold"/>
                                        <p:tgtEl>
                                          <p:spTgt spid="23"/>
                                        </p:tgtEl>
                                      </p:cBhvr>
                                      <p:by x="110000" y="110000"/>
                                    </p:animScale>
                                  </p:childTnLst>
                                </p:cTn>
                              </p:par>
                              <p:par>
                                <p:cTn id="57" presetID="6" presetClass="emph" presetSubtype="0" fill="hold" nodeType="withEffect">
                                  <p:stCondLst>
                                    <p:cond delay="200"/>
                                  </p:stCondLst>
                                  <p:childTnLst>
                                    <p:animScale>
                                      <p:cBhvr>
                                        <p:cTn id="58" dur="200" fill="hold"/>
                                        <p:tgtEl>
                                          <p:spTgt spid="23"/>
                                        </p:tgtEl>
                                      </p:cBhvr>
                                      <p:by x="90000" y="90000"/>
                                    </p:animScale>
                                  </p:childTnLst>
                                </p:cTn>
                              </p:par>
                              <p:par>
                                <p:cTn id="59" presetID="6" presetClass="emph" presetSubtype="0" fill="hold" nodeType="withEffect">
                                  <p:stCondLst>
                                    <p:cond delay="400"/>
                                  </p:stCondLst>
                                  <p:childTnLst>
                                    <p:animScale>
                                      <p:cBhvr>
                                        <p:cTn id="60" dur="100" fill="hold"/>
                                        <p:tgtEl>
                                          <p:spTgt spid="23"/>
                                        </p:tgtEl>
                                      </p:cBhvr>
                                      <p:by x="105000" y="105000"/>
                                    </p:animScale>
                                  </p:childTnLst>
                                </p:cTn>
                              </p:par>
                              <p:par>
                                <p:cTn id="61" presetID="6" presetClass="emph" presetSubtype="0" fill="hold" nodeType="withEffect">
                                  <p:stCondLst>
                                    <p:cond delay="500"/>
                                  </p:stCondLst>
                                  <p:childTnLst>
                                    <p:animScale>
                                      <p:cBhvr>
                                        <p:cTn id="62" dur="200" fill="hold"/>
                                        <p:tgtEl>
                                          <p:spTgt spid="23"/>
                                        </p:tgtEl>
                                      </p:cBhvr>
                                      <p:by x="95000" y="95000"/>
                                    </p:animScale>
                                  </p:childTnLst>
                                </p:cTn>
                              </p:par>
                            </p:childTnLst>
                          </p:cTn>
                        </p:par>
                        <p:par>
                          <p:cTn id="63" fill="hold">
                            <p:stCondLst>
                              <p:cond delay="3900"/>
                            </p:stCondLst>
                            <p:childTnLst>
                              <p:par>
                                <p:cTn id="64" presetID="53" presetClass="entr" presetSubtype="16" fill="hold"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100" fill="hold"/>
                                        <p:tgtEl>
                                          <p:spTgt spid="20"/>
                                        </p:tgtEl>
                                        <p:attrNameLst>
                                          <p:attrName>ppt_w</p:attrName>
                                        </p:attrNameLst>
                                      </p:cBhvr>
                                      <p:tavLst>
                                        <p:tav tm="0">
                                          <p:val>
                                            <p:fltVal val="0"/>
                                          </p:val>
                                        </p:tav>
                                        <p:tav tm="100000">
                                          <p:val>
                                            <p:strVal val="#ppt_w"/>
                                          </p:val>
                                        </p:tav>
                                      </p:tavLst>
                                    </p:anim>
                                    <p:anim calcmode="lin" valueType="num">
                                      <p:cBhvr>
                                        <p:cTn id="67" dur="100" fill="hold"/>
                                        <p:tgtEl>
                                          <p:spTgt spid="20"/>
                                        </p:tgtEl>
                                        <p:attrNameLst>
                                          <p:attrName>ppt_h</p:attrName>
                                        </p:attrNameLst>
                                      </p:cBhvr>
                                      <p:tavLst>
                                        <p:tav tm="0">
                                          <p:val>
                                            <p:fltVal val="0"/>
                                          </p:val>
                                        </p:tav>
                                        <p:tav tm="100000">
                                          <p:val>
                                            <p:strVal val="#ppt_h"/>
                                          </p:val>
                                        </p:tav>
                                      </p:tavLst>
                                    </p:anim>
                                    <p:animEffect transition="in" filter="fade">
                                      <p:cBhvr>
                                        <p:cTn id="68" dur="100"/>
                                        <p:tgtEl>
                                          <p:spTgt spid="20"/>
                                        </p:tgtEl>
                                      </p:cBhvr>
                                    </p:animEffect>
                                  </p:childTnLst>
                                </p:cTn>
                              </p:par>
                              <p:par>
                                <p:cTn id="69" presetID="6" presetClass="emph" presetSubtype="0" fill="hold" nodeType="withEffect">
                                  <p:stCondLst>
                                    <p:cond delay="100"/>
                                  </p:stCondLst>
                                  <p:childTnLst>
                                    <p:animScale>
                                      <p:cBhvr>
                                        <p:cTn id="70" dur="100" fill="hold"/>
                                        <p:tgtEl>
                                          <p:spTgt spid="20"/>
                                        </p:tgtEl>
                                      </p:cBhvr>
                                      <p:by x="110000" y="110000"/>
                                    </p:animScale>
                                  </p:childTnLst>
                                </p:cTn>
                              </p:par>
                              <p:par>
                                <p:cTn id="71" presetID="6" presetClass="emph" presetSubtype="0" fill="hold" nodeType="withEffect">
                                  <p:stCondLst>
                                    <p:cond delay="200"/>
                                  </p:stCondLst>
                                  <p:childTnLst>
                                    <p:animScale>
                                      <p:cBhvr>
                                        <p:cTn id="72" dur="200" fill="hold"/>
                                        <p:tgtEl>
                                          <p:spTgt spid="20"/>
                                        </p:tgtEl>
                                      </p:cBhvr>
                                      <p:by x="90000" y="90000"/>
                                    </p:animScale>
                                  </p:childTnLst>
                                </p:cTn>
                              </p:par>
                              <p:par>
                                <p:cTn id="73" presetID="6" presetClass="emph" presetSubtype="0" fill="hold" nodeType="withEffect">
                                  <p:stCondLst>
                                    <p:cond delay="400"/>
                                  </p:stCondLst>
                                  <p:childTnLst>
                                    <p:animScale>
                                      <p:cBhvr>
                                        <p:cTn id="74" dur="100" fill="hold"/>
                                        <p:tgtEl>
                                          <p:spTgt spid="20"/>
                                        </p:tgtEl>
                                      </p:cBhvr>
                                      <p:by x="105000" y="105000"/>
                                    </p:animScale>
                                  </p:childTnLst>
                                </p:cTn>
                              </p:par>
                              <p:par>
                                <p:cTn id="75" presetID="6" presetClass="emph" presetSubtype="0" fill="hold" nodeType="withEffect">
                                  <p:stCondLst>
                                    <p:cond delay="500"/>
                                  </p:stCondLst>
                                  <p:childTnLst>
                                    <p:animScale>
                                      <p:cBhvr>
                                        <p:cTn id="76" dur="200" fill="hold"/>
                                        <p:tgtEl>
                                          <p:spTgt spid="20"/>
                                        </p:tgtEl>
                                      </p:cBhvr>
                                      <p:by x="95000" y="95000"/>
                                    </p:animScale>
                                  </p:childTnLst>
                                </p:cTn>
                              </p:par>
                            </p:childTnLst>
                          </p:cTn>
                        </p:par>
                        <p:par>
                          <p:cTn id="77" fill="hold">
                            <p:stCondLst>
                              <p:cond delay="4600"/>
                            </p:stCondLst>
                            <p:childTnLst>
                              <p:par>
                                <p:cTn id="78" presetID="53" presetClass="entr" presetSubtype="16" fill="hold" nodeType="afterEffect">
                                  <p:stCondLst>
                                    <p:cond delay="0"/>
                                  </p:stCondLst>
                                  <p:childTnLst>
                                    <p:set>
                                      <p:cBhvr>
                                        <p:cTn id="79" dur="1" fill="hold">
                                          <p:stCondLst>
                                            <p:cond delay="0"/>
                                          </p:stCondLst>
                                        </p:cTn>
                                        <p:tgtEl>
                                          <p:spTgt spid="27"/>
                                        </p:tgtEl>
                                        <p:attrNameLst>
                                          <p:attrName>style.visibility</p:attrName>
                                        </p:attrNameLst>
                                      </p:cBhvr>
                                      <p:to>
                                        <p:strVal val="visible"/>
                                      </p:to>
                                    </p:set>
                                    <p:anim calcmode="lin" valueType="num">
                                      <p:cBhvr>
                                        <p:cTn id="80" dur="100" fill="hold"/>
                                        <p:tgtEl>
                                          <p:spTgt spid="27"/>
                                        </p:tgtEl>
                                        <p:attrNameLst>
                                          <p:attrName>ppt_w</p:attrName>
                                        </p:attrNameLst>
                                      </p:cBhvr>
                                      <p:tavLst>
                                        <p:tav tm="0">
                                          <p:val>
                                            <p:fltVal val="0"/>
                                          </p:val>
                                        </p:tav>
                                        <p:tav tm="100000">
                                          <p:val>
                                            <p:strVal val="#ppt_w"/>
                                          </p:val>
                                        </p:tav>
                                      </p:tavLst>
                                    </p:anim>
                                    <p:anim calcmode="lin" valueType="num">
                                      <p:cBhvr>
                                        <p:cTn id="81" dur="100" fill="hold"/>
                                        <p:tgtEl>
                                          <p:spTgt spid="27"/>
                                        </p:tgtEl>
                                        <p:attrNameLst>
                                          <p:attrName>ppt_h</p:attrName>
                                        </p:attrNameLst>
                                      </p:cBhvr>
                                      <p:tavLst>
                                        <p:tav tm="0">
                                          <p:val>
                                            <p:fltVal val="0"/>
                                          </p:val>
                                        </p:tav>
                                        <p:tav tm="100000">
                                          <p:val>
                                            <p:strVal val="#ppt_h"/>
                                          </p:val>
                                        </p:tav>
                                      </p:tavLst>
                                    </p:anim>
                                    <p:animEffect transition="in" filter="fade">
                                      <p:cBhvr>
                                        <p:cTn id="82" dur="100"/>
                                        <p:tgtEl>
                                          <p:spTgt spid="27"/>
                                        </p:tgtEl>
                                      </p:cBhvr>
                                    </p:animEffect>
                                  </p:childTnLst>
                                </p:cTn>
                              </p:par>
                              <p:par>
                                <p:cTn id="83" presetID="6" presetClass="emph" presetSubtype="0" fill="hold" nodeType="withEffect">
                                  <p:stCondLst>
                                    <p:cond delay="100"/>
                                  </p:stCondLst>
                                  <p:childTnLst>
                                    <p:animScale>
                                      <p:cBhvr>
                                        <p:cTn id="84" dur="100" fill="hold"/>
                                        <p:tgtEl>
                                          <p:spTgt spid="27"/>
                                        </p:tgtEl>
                                      </p:cBhvr>
                                      <p:by x="110000" y="110000"/>
                                    </p:animScale>
                                  </p:childTnLst>
                                </p:cTn>
                              </p:par>
                              <p:par>
                                <p:cTn id="85" presetID="6" presetClass="emph" presetSubtype="0" fill="hold" nodeType="withEffect">
                                  <p:stCondLst>
                                    <p:cond delay="200"/>
                                  </p:stCondLst>
                                  <p:childTnLst>
                                    <p:animScale>
                                      <p:cBhvr>
                                        <p:cTn id="86" dur="200" fill="hold"/>
                                        <p:tgtEl>
                                          <p:spTgt spid="27"/>
                                        </p:tgtEl>
                                      </p:cBhvr>
                                      <p:by x="90000" y="90000"/>
                                    </p:animScale>
                                  </p:childTnLst>
                                </p:cTn>
                              </p:par>
                              <p:par>
                                <p:cTn id="87" presetID="6" presetClass="emph" presetSubtype="0" fill="hold" nodeType="withEffect">
                                  <p:stCondLst>
                                    <p:cond delay="400"/>
                                  </p:stCondLst>
                                  <p:childTnLst>
                                    <p:animScale>
                                      <p:cBhvr>
                                        <p:cTn id="88" dur="100" fill="hold"/>
                                        <p:tgtEl>
                                          <p:spTgt spid="27"/>
                                        </p:tgtEl>
                                      </p:cBhvr>
                                      <p:by x="105000" y="105000"/>
                                    </p:animScale>
                                  </p:childTnLst>
                                </p:cTn>
                              </p:par>
                              <p:par>
                                <p:cTn id="89" presetID="6" presetClass="emph" presetSubtype="0" fill="hold" nodeType="withEffect">
                                  <p:stCondLst>
                                    <p:cond delay="500"/>
                                  </p:stCondLst>
                                  <p:childTnLst>
                                    <p:animScale>
                                      <p:cBhvr>
                                        <p:cTn id="90" dur="200" fill="hold"/>
                                        <p:tgtEl>
                                          <p:spTgt spid="27"/>
                                        </p:tgtEl>
                                      </p:cBhvr>
                                      <p:by x="95000" y="95000"/>
                                    </p:animScale>
                                  </p:childTnLst>
                                </p:cTn>
                              </p:par>
                            </p:childTnLst>
                          </p:cTn>
                        </p:par>
                        <p:par>
                          <p:cTn id="91" fill="hold">
                            <p:stCondLst>
                              <p:cond delay="5300"/>
                            </p:stCondLst>
                            <p:childTnLst>
                              <p:par>
                                <p:cTn id="92" presetID="22" presetClass="entr" presetSubtype="8" fill="hold" grpId="0" nodeType="after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wipe(left)">
                                      <p:cBhvr>
                                        <p:cTn id="94" dur="500"/>
                                        <p:tgtEl>
                                          <p:spTgt spid="31"/>
                                        </p:tgtEl>
                                      </p:cBhvr>
                                    </p:animEffect>
                                  </p:childTnLst>
                                </p:cTn>
                              </p:par>
                            </p:childTnLst>
                          </p:cTn>
                        </p:par>
                        <p:par>
                          <p:cTn id="95" fill="hold">
                            <p:stCondLst>
                              <p:cond delay="5800"/>
                            </p:stCondLst>
                            <p:childTnLst>
                              <p:par>
                                <p:cTn id="96" presetID="22" presetClass="entr" presetSubtype="8" fill="hold" nodeType="afterEffect">
                                  <p:stCondLst>
                                    <p:cond delay="0"/>
                                  </p:stCondLst>
                                  <p:childTnLst>
                                    <p:set>
                                      <p:cBhvr>
                                        <p:cTn id="97" dur="1" fill="hold">
                                          <p:stCondLst>
                                            <p:cond delay="0"/>
                                          </p:stCondLst>
                                        </p:cTn>
                                        <p:tgtEl>
                                          <p:spTgt spid="32"/>
                                        </p:tgtEl>
                                        <p:attrNameLst>
                                          <p:attrName>style.visibility</p:attrName>
                                        </p:attrNameLst>
                                      </p:cBhvr>
                                      <p:to>
                                        <p:strVal val="visible"/>
                                      </p:to>
                                    </p:set>
                                    <p:animEffect transition="in" filter="wipe(left)">
                                      <p:cBhvr>
                                        <p:cTn id="98" dur="500"/>
                                        <p:tgtEl>
                                          <p:spTgt spid="32"/>
                                        </p:tgtEl>
                                      </p:cBhvr>
                                    </p:animEffect>
                                  </p:childTnLst>
                                </p:cTn>
                              </p:par>
                            </p:childTnLst>
                          </p:cTn>
                        </p:par>
                        <p:par>
                          <p:cTn id="99" fill="hold">
                            <p:stCondLst>
                              <p:cond delay="6300"/>
                            </p:stCondLst>
                            <p:childTnLst>
                              <p:par>
                                <p:cTn id="100" presetID="22" presetClass="entr" presetSubtype="1" fill="hold" grpId="0" nodeType="after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wipe(up)">
                                      <p:cBhvr>
                                        <p:cTn id="10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3" grpId="0" animBg="1"/>
      <p:bldP spid="14" grpId="0" animBg="1"/>
      <p:bldP spid="15" grpId="0" animBg="1"/>
      <p:bldP spid="16" grpId="0" animBg="1"/>
      <p:bldP spid="31" grpId="0"/>
      <p:bldP spid="3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573105" y="2423936"/>
            <a:ext cx="468272" cy="479596"/>
            <a:chOff x="3573105" y="2423936"/>
            <a:chExt cx="468272" cy="479596"/>
          </a:xfrm>
        </p:grpSpPr>
        <p:sp>
          <p:nvSpPr>
            <p:cNvPr id="85" name="椭圆 84"/>
            <p:cNvSpPr/>
            <p:nvPr/>
          </p:nvSpPr>
          <p:spPr>
            <a:xfrm>
              <a:off x="3573105" y="2423936"/>
              <a:ext cx="468272" cy="479596"/>
            </a:xfrm>
            <a:prstGeom prst="ellipse">
              <a:avLst/>
            </a:prstGeom>
            <a:gradFill>
              <a:gsLst>
                <a:gs pos="100000">
                  <a:schemeClr val="bg1">
                    <a:lumMod val="95000"/>
                  </a:schemeClr>
                </a:gs>
                <a:gs pos="0">
                  <a:schemeClr val="bg1">
                    <a:lumMod val="75000"/>
                  </a:schemeClr>
                </a:gs>
              </a:gsLst>
              <a:lin ang="2700000" scaled="1"/>
            </a:gradFill>
            <a:ln w="15875">
              <a:gradFill flip="none" rotWithShape="1">
                <a:gsLst>
                  <a:gs pos="0">
                    <a:schemeClr val="bg1"/>
                  </a:gs>
                  <a:gs pos="100000">
                    <a:schemeClr val="bg1">
                      <a:lumMod val="75000"/>
                    </a:schemeClr>
                  </a:gs>
                </a:gsLst>
                <a:lin ang="2700000" scaled="1"/>
                <a:tileRect/>
              </a:gradFill>
            </a:ln>
            <a:effectLst>
              <a:outerShdw blurRad="254000" dist="762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2" name="组合 51"/>
            <p:cNvGrpSpPr/>
            <p:nvPr/>
          </p:nvGrpSpPr>
          <p:grpSpPr>
            <a:xfrm>
              <a:off x="3657555" y="2496344"/>
              <a:ext cx="299980" cy="313321"/>
              <a:chOff x="3294063" y="754063"/>
              <a:chExt cx="5600701" cy="5353051"/>
            </a:xfrm>
            <a:solidFill>
              <a:schemeClr val="tx1">
                <a:lumMod val="75000"/>
                <a:lumOff val="25000"/>
              </a:schemeClr>
            </a:solidFill>
          </p:grpSpPr>
          <p:sp>
            <p:nvSpPr>
              <p:cNvPr id="53"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54"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55"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56"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57"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58"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59"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60"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61"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62"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63"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grpSp>
      </p:grpSp>
      <p:cxnSp>
        <p:nvCxnSpPr>
          <p:cNvPr id="164" name="直接连接符 163"/>
          <p:cNvCxnSpPr>
            <a:endCxn id="106" idx="0"/>
          </p:cNvCxnSpPr>
          <p:nvPr/>
        </p:nvCxnSpPr>
        <p:spPr>
          <a:xfrm>
            <a:off x="5012682" y="1480002"/>
            <a:ext cx="3168" cy="1235630"/>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87" name="TextBox 186"/>
          <p:cNvSpPr txBox="1"/>
          <p:nvPr/>
        </p:nvSpPr>
        <p:spPr>
          <a:xfrm>
            <a:off x="5354513" y="1231559"/>
            <a:ext cx="1213941" cy="446266"/>
          </a:xfrm>
          <a:prstGeom prst="rect">
            <a:avLst/>
          </a:prstGeom>
          <a:noFill/>
        </p:spPr>
        <p:txBody>
          <a:bodyPr wrap="square" lIns="68571" tIns="34285" rIns="68571" bIns="34285" rtlCol="0">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成本预算</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82" name="Rectangle 4"/>
          <p:cNvSpPr txBox="1">
            <a:spLocks noChangeArrowheads="1"/>
          </p:cNvSpPr>
          <p:nvPr/>
        </p:nvSpPr>
        <p:spPr bwMode="auto">
          <a:xfrm>
            <a:off x="2000209" y="2852142"/>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chemeClr val="tx1">
                    <a:lumMod val="75000"/>
                    <a:lumOff val="25000"/>
                  </a:schemeClr>
                </a:solidFill>
                <a:uLnTx/>
                <a:uFillTx/>
                <a:latin typeface="等线" panose="02010600030101010101" pitchFamily="2" charset="-122"/>
                <a:ea typeface="等线" panose="02010600030101010101" pitchFamily="2" charset="-122"/>
              </a:rPr>
              <a:t>资本融资</a:t>
            </a:r>
          </a:p>
        </p:txBody>
      </p:sp>
      <p:grpSp>
        <p:nvGrpSpPr>
          <p:cNvPr id="79" name="组合 78"/>
          <p:cNvGrpSpPr/>
          <p:nvPr/>
        </p:nvGrpSpPr>
        <p:grpSpPr>
          <a:xfrm>
            <a:off x="2160531" y="1234348"/>
            <a:ext cx="1656422" cy="1650332"/>
            <a:chOff x="3881858" y="5509627"/>
            <a:chExt cx="1016511" cy="1016511"/>
          </a:xfrm>
        </p:grpSpPr>
        <p:sp>
          <p:nvSpPr>
            <p:cNvPr id="80" name="椭圆 79"/>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1" name="椭圆 80"/>
            <p:cNvSpPr/>
            <p:nvPr/>
          </p:nvSpPr>
          <p:spPr>
            <a:xfrm>
              <a:off x="4034463" y="5662232"/>
              <a:ext cx="711301" cy="711301"/>
            </a:xfrm>
            <a:prstGeom prst="ellipse">
              <a:avLst/>
            </a:prstGeom>
            <a:solidFill>
              <a:srgbClr val="663A77"/>
            </a:solidFill>
            <a:ln w="15875">
              <a:no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3" name="文本框 22"/>
            <p:cNvSpPr txBox="1"/>
            <p:nvPr/>
          </p:nvSpPr>
          <p:spPr>
            <a:xfrm>
              <a:off x="4074743" y="5748937"/>
              <a:ext cx="596725" cy="568719"/>
            </a:xfrm>
            <a:prstGeom prst="rect">
              <a:avLst/>
            </a:prstGeom>
            <a:noFill/>
          </p:spPr>
          <p:txBody>
            <a:bodyPr wrap="square" rtlCol="0">
              <a:spAutoFit/>
            </a:bodyPr>
            <a:lstStyle/>
            <a:p>
              <a:pPr algn="ctr"/>
              <a:r>
                <a:rPr lang="en-US" altLang="zh-CN" sz="5400" dirty="0">
                  <a:solidFill>
                    <a:schemeClr val="bg1"/>
                  </a:solidFill>
                  <a:latin typeface="Agency FB" panose="020B0503020202020204" pitchFamily="34" charset="0"/>
                  <a:ea typeface="等线" panose="02010600030101010101" pitchFamily="2" charset="-122"/>
                </a:rPr>
                <a:t>05</a:t>
              </a:r>
              <a:endParaRPr lang="zh-CN" altLang="en-US" sz="4000" dirty="0">
                <a:solidFill>
                  <a:schemeClr val="bg1"/>
                </a:solidFill>
                <a:latin typeface="Agency FB" panose="020B0503020202020204" pitchFamily="34" charset="0"/>
                <a:ea typeface="等线" panose="02010600030101010101" pitchFamily="2" charset="-122"/>
              </a:endParaRPr>
            </a:p>
          </p:txBody>
        </p:sp>
      </p:grpSp>
      <p:grpSp>
        <p:nvGrpSpPr>
          <p:cNvPr id="87" name="组合 86"/>
          <p:cNvGrpSpPr/>
          <p:nvPr/>
        </p:nvGrpSpPr>
        <p:grpSpPr>
          <a:xfrm>
            <a:off x="4942885" y="1427356"/>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93" name="椭圆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4" name="椭圆 93"/>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6" name="组合 95"/>
          <p:cNvGrpSpPr/>
          <p:nvPr/>
        </p:nvGrpSpPr>
        <p:grpSpPr>
          <a:xfrm>
            <a:off x="4942885" y="1832669"/>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97" name="椭圆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椭圆 97"/>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0" name="组合 99"/>
          <p:cNvGrpSpPr/>
          <p:nvPr/>
        </p:nvGrpSpPr>
        <p:grpSpPr>
          <a:xfrm>
            <a:off x="4942885" y="2246733"/>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01" name="椭圆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2" name="椭圆 101"/>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4" name="组合 103"/>
          <p:cNvGrpSpPr/>
          <p:nvPr/>
        </p:nvGrpSpPr>
        <p:grpSpPr>
          <a:xfrm>
            <a:off x="4942885" y="2686364"/>
            <a:ext cx="216591" cy="266829"/>
            <a:chOff x="7501951" y="2927402"/>
            <a:chExt cx="2190437" cy="2880512"/>
          </a:xfrm>
          <a:solidFill>
            <a:schemeClr val="tx1">
              <a:lumMod val="65000"/>
              <a:lumOff val="35000"/>
            </a:schemeClr>
          </a:solidFill>
          <a:effectLst>
            <a:outerShdw blurRad="63500" dist="63500" dir="2700000" algn="tl" rotWithShape="0">
              <a:prstClr val="black">
                <a:alpha val="50000"/>
              </a:prstClr>
            </a:outerShdw>
          </a:effectLst>
        </p:grpSpPr>
        <p:sp>
          <p:nvSpPr>
            <p:cNvPr id="105" name="椭圆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6" name="椭圆 105"/>
            <p:cNvSpPr/>
            <p:nvPr/>
          </p:nvSpPr>
          <p:spPr>
            <a:xfrm>
              <a:off x="7567586" y="3243360"/>
              <a:ext cx="1344545" cy="1344539"/>
            </a:xfrm>
            <a:prstGeom prst="ellipse">
              <a:avLst/>
            </a:prstGeom>
            <a:grp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 name="矩形 1"/>
          <p:cNvSpPr/>
          <p:nvPr/>
        </p:nvSpPr>
        <p:spPr>
          <a:xfrm>
            <a:off x="5336641" y="1631265"/>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资金缺口</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3" name="矩形 2"/>
          <p:cNvSpPr/>
          <p:nvPr/>
        </p:nvSpPr>
        <p:spPr>
          <a:xfrm>
            <a:off x="5334419" y="2058635"/>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融资计划</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 name="矩形 4"/>
          <p:cNvSpPr/>
          <p:nvPr/>
        </p:nvSpPr>
        <p:spPr>
          <a:xfrm>
            <a:off x="5334418" y="2478712"/>
            <a:ext cx="902811" cy="469359"/>
          </a:xfrm>
          <a:prstGeom prst="rect">
            <a:avLst/>
          </a:prstGeom>
        </p:spPr>
        <p:txBody>
          <a:bodyPr wrap="none">
            <a:spAutoFit/>
          </a:bodyPr>
          <a:lstStyle/>
          <a:p>
            <a:pPr algn="l">
              <a:lnSpc>
                <a:spcPct val="200000"/>
              </a:lnSpc>
            </a:pPr>
            <a:r>
              <a:rPr lang="zh-CN" altLang="en-US" sz="1400" b="0" dirty="0">
                <a:solidFill>
                  <a:schemeClr val="tx1">
                    <a:lumMod val="75000"/>
                    <a:lumOff val="25000"/>
                  </a:schemeClr>
                </a:solidFill>
                <a:latin typeface="方正正纤黑简体" panose="02000000000000000000" pitchFamily="2" charset="-122"/>
                <a:ea typeface="方正正纤黑简体" panose="02000000000000000000" pitchFamily="2" charset="-122"/>
              </a:rPr>
              <a:t>资金用途</a:t>
            </a:r>
            <a:endParaRPr lang="en-US" altLang="zh-CN" sz="14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49" name="椭圆 48"/>
          <p:cNvSpPr/>
          <p:nvPr/>
        </p:nvSpPr>
        <p:spPr>
          <a:xfrm>
            <a:off x="230293" y="4802930"/>
            <a:ext cx="191329" cy="208014"/>
          </a:xfrm>
          <a:prstGeom prst="ellipse">
            <a:avLst/>
          </a:prstGeom>
          <a:solidFill>
            <a:srgbClr val="E8707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770716" y="5010585"/>
            <a:ext cx="287653" cy="269005"/>
          </a:xfrm>
          <a:prstGeom prst="ellipse">
            <a:avLst/>
          </a:prstGeom>
          <a:solidFill>
            <a:srgbClr val="01B7CA"/>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439831" y="4795062"/>
            <a:ext cx="418166" cy="448933"/>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2222966" y="4820177"/>
            <a:ext cx="1050089" cy="1071781"/>
          </a:xfrm>
          <a:prstGeom prst="ellipse">
            <a:avLst/>
          </a:prstGeom>
          <a:solidFill>
            <a:srgbClr val="C55884"/>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B5C8"/>
              </a:solidFill>
            </a:endParaRPr>
          </a:p>
        </p:txBody>
      </p:sp>
      <p:sp>
        <p:nvSpPr>
          <p:cNvPr id="65" name="椭圆 64"/>
          <p:cNvSpPr/>
          <p:nvPr/>
        </p:nvSpPr>
        <p:spPr>
          <a:xfrm>
            <a:off x="4910774" y="4627801"/>
            <a:ext cx="506961" cy="517287"/>
          </a:xfrm>
          <a:prstGeom prst="ellipse">
            <a:avLst/>
          </a:prstGeom>
          <a:solidFill>
            <a:srgbClr val="E8707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3454749" y="4493825"/>
            <a:ext cx="506961" cy="517287"/>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4291264" y="4802571"/>
            <a:ext cx="191329" cy="208014"/>
          </a:xfrm>
          <a:prstGeom prst="ellipse">
            <a:avLst/>
          </a:prstGeom>
          <a:solidFill>
            <a:srgbClr val="00B0F0"/>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8125312" y="4677749"/>
            <a:ext cx="300198" cy="284856"/>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5669435" y="4906578"/>
            <a:ext cx="798274" cy="840849"/>
          </a:xfrm>
          <a:prstGeom prst="ellipse">
            <a:avLst/>
          </a:prstGeom>
          <a:solidFill>
            <a:srgbClr val="C55884"/>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1B5C8"/>
              </a:solidFill>
            </a:endParaRPr>
          </a:p>
        </p:txBody>
      </p:sp>
      <p:sp>
        <p:nvSpPr>
          <p:cNvPr id="70" name="椭圆 69"/>
          <p:cNvSpPr/>
          <p:nvPr/>
        </p:nvSpPr>
        <p:spPr>
          <a:xfrm>
            <a:off x="6778462" y="4386972"/>
            <a:ext cx="1151817" cy="1151266"/>
          </a:xfrm>
          <a:prstGeom prst="ellipse">
            <a:avLst/>
          </a:prstGeom>
          <a:solidFill>
            <a:srgbClr val="F6AD41"/>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8620543" y="4073306"/>
            <a:ext cx="1050089" cy="1071781"/>
          </a:xfrm>
          <a:prstGeom prst="ellipse">
            <a:avLst/>
          </a:prstGeom>
          <a:solidFill>
            <a:srgbClr val="01B7CA"/>
          </a:solidFill>
          <a:ln w="12700">
            <a:noFill/>
          </a:ln>
          <a:effectLst>
            <a:outerShdw blurRad="2540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43887669"/>
      </p:ext>
    </p:extLst>
  </p:cSld>
  <p:clrMapOvr>
    <a:masterClrMapping/>
  </p:clrMapOvr>
  <mc:AlternateContent xmlns:mc="http://schemas.openxmlformats.org/markup-compatibility/2006" xmlns:p14="http://schemas.microsoft.com/office/powerpoint/2010/main">
    <mc:Choice Requires="p14">
      <p:transition spd="slow" p14:dur="1500">
        <p14:ripple dir="r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6667">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14:bounceEnd="66667">
                                          <p:cBhvr additive="base">
                                            <p:cTn id="7" dur="2000" fill="hold"/>
                                            <p:tgtEl>
                                              <p:spTgt spid="79"/>
                                            </p:tgtEl>
                                            <p:attrNameLst>
                                              <p:attrName>ppt_x</p:attrName>
                                            </p:attrNameLst>
                                          </p:cBhvr>
                                          <p:tavLst>
                                            <p:tav tm="0">
                                              <p:val>
                                                <p:strVal val="#ppt_x"/>
                                              </p:val>
                                            </p:tav>
                                            <p:tav tm="100000">
                                              <p:val>
                                                <p:strVal val="#ppt_x"/>
                                              </p:val>
                                            </p:tav>
                                          </p:tavLst>
                                        </p:anim>
                                        <p:anim calcmode="lin" valueType="num" p14:bounceEnd="66667">
                                          <p:cBhvr additive="base">
                                            <p:cTn id="8" dur="2000" fill="hold"/>
                                            <p:tgtEl>
                                              <p:spTgt spid="79"/>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42" presetClass="path" presetSubtype="0" accel="50000" decel="50000" fill="hold" nodeType="withEffect">
                                      <p:stCondLst>
                                        <p:cond delay="500"/>
                                      </p:stCondLst>
                                      <p:childTnLst>
                                        <p:animMotion origin="layout" path="M 2.82069E-6 -1.43783E-6 L -0.08263 -0.11755 " pathEditMode="relative" rAng="0" ptsTypes="AA">
                                          <p:cBhvr>
                                            <p:cTn id="13" dur="1500" spd="-100000" fill="hold"/>
                                            <p:tgtEl>
                                              <p:spTgt spid="8"/>
                                            </p:tgtEl>
                                            <p:attrNameLst>
                                              <p:attrName>ppt_x</p:attrName>
                                              <p:attrName>ppt_y</p:attrName>
                                            </p:attrNameLst>
                                          </p:cBhvr>
                                          <p:rCtr x="-4131" y="-5893"/>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1000" fill="hold"/>
                                            <p:tgtEl>
                                              <p:spTgt spid="82"/>
                                            </p:tgtEl>
                                            <p:attrNameLst>
                                              <p:attrName>ppt_w</p:attrName>
                                            </p:attrNameLst>
                                          </p:cBhvr>
                                          <p:tavLst>
                                            <p:tav tm="0">
                                              <p:val>
                                                <p:fltVal val="0"/>
                                              </p:val>
                                            </p:tav>
                                            <p:tav tm="100000">
                                              <p:val>
                                                <p:strVal val="#ppt_w"/>
                                              </p:val>
                                            </p:tav>
                                          </p:tavLst>
                                        </p:anim>
                                        <p:anim calcmode="lin" valueType="num">
                                          <p:cBhvr>
                                            <p:cTn id="17" dur="1000" fill="hold"/>
                                            <p:tgtEl>
                                              <p:spTgt spid="82"/>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1000"/>
                                            <p:tgtEl>
                                              <p:spTgt spid="49"/>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1000"/>
                                            <p:tgtEl>
                                              <p:spTgt spid="51"/>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1000"/>
                                            <p:tgtEl>
                                              <p:spTgt spid="64"/>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66"/>
                                            </p:tgtEl>
                                            <p:attrNameLst>
                                              <p:attrName>style.visibility</p:attrName>
                                            </p:attrNameLst>
                                          </p:cBhvr>
                                          <p:to>
                                            <p:strVal val="visible"/>
                                          </p:to>
                                        </p:set>
                                        <p:animEffect transition="in" filter="fade">
                                          <p:cBhvr>
                                            <p:cTn id="32" dur="1000"/>
                                            <p:tgtEl>
                                              <p:spTgt spid="66"/>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67"/>
                                            </p:tgtEl>
                                            <p:attrNameLst>
                                              <p:attrName>style.visibility</p:attrName>
                                            </p:attrNameLst>
                                          </p:cBhvr>
                                          <p:to>
                                            <p:strVal val="visible"/>
                                          </p:to>
                                        </p:set>
                                        <p:animEffect transition="in" filter="fade">
                                          <p:cBhvr>
                                            <p:cTn id="35" dur="1000"/>
                                            <p:tgtEl>
                                              <p:spTgt spid="67"/>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1000"/>
                                            <p:tgtEl>
                                              <p:spTgt spid="65"/>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69"/>
                                            </p:tgtEl>
                                            <p:attrNameLst>
                                              <p:attrName>style.visibility</p:attrName>
                                            </p:attrNameLst>
                                          </p:cBhvr>
                                          <p:to>
                                            <p:strVal val="visible"/>
                                          </p:to>
                                        </p:set>
                                        <p:animEffect transition="in" filter="fade">
                                          <p:cBhvr>
                                            <p:cTn id="41" dur="1000"/>
                                            <p:tgtEl>
                                              <p:spTgt spid="69"/>
                                            </p:tgtEl>
                                          </p:cBhvr>
                                        </p:animEffect>
                                      </p:childTnLst>
                                    </p:cTn>
                                  </p:par>
                                  <p:par>
                                    <p:cTn id="42" presetID="10" presetClass="entr" presetSubtype="0" fill="hold" grpId="0" nodeType="withEffect">
                                      <p:stCondLst>
                                        <p:cond delay="800"/>
                                      </p:stCondLst>
                                      <p:childTnLst>
                                        <p:set>
                                          <p:cBhvr>
                                            <p:cTn id="43" dur="1" fill="hold">
                                              <p:stCondLst>
                                                <p:cond delay="0"/>
                                              </p:stCondLst>
                                            </p:cTn>
                                            <p:tgtEl>
                                              <p:spTgt spid="70"/>
                                            </p:tgtEl>
                                            <p:attrNameLst>
                                              <p:attrName>style.visibility</p:attrName>
                                            </p:attrNameLst>
                                          </p:cBhvr>
                                          <p:to>
                                            <p:strVal val="visible"/>
                                          </p:to>
                                        </p:set>
                                        <p:animEffect transition="in" filter="fade">
                                          <p:cBhvr>
                                            <p:cTn id="44" dur="1000"/>
                                            <p:tgtEl>
                                              <p:spTgt spid="70"/>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68"/>
                                            </p:tgtEl>
                                            <p:attrNameLst>
                                              <p:attrName>style.visibility</p:attrName>
                                            </p:attrNameLst>
                                          </p:cBhvr>
                                          <p:to>
                                            <p:strVal val="visible"/>
                                          </p:to>
                                        </p:set>
                                        <p:animEffect transition="in" filter="fade">
                                          <p:cBhvr>
                                            <p:cTn id="47" dur="1000"/>
                                            <p:tgtEl>
                                              <p:spTgt spid="68"/>
                                            </p:tgtEl>
                                          </p:cBhvr>
                                        </p:animEffect>
                                      </p:childTnLst>
                                    </p:cTn>
                                  </p:par>
                                  <p:par>
                                    <p:cTn id="48" presetID="2" presetClass="entr" presetSubtype="2" fill="hold" grpId="0" nodeType="withEffect" p14:presetBounceEnd="80000">
                                      <p:stCondLst>
                                        <p:cond delay="1000"/>
                                      </p:stCondLst>
                                      <p:childTnLst>
                                        <p:set>
                                          <p:cBhvr>
                                            <p:cTn id="49" dur="1" fill="hold">
                                              <p:stCondLst>
                                                <p:cond delay="0"/>
                                              </p:stCondLst>
                                            </p:cTn>
                                            <p:tgtEl>
                                              <p:spTgt spid="71"/>
                                            </p:tgtEl>
                                            <p:attrNameLst>
                                              <p:attrName>style.visibility</p:attrName>
                                            </p:attrNameLst>
                                          </p:cBhvr>
                                          <p:to>
                                            <p:strVal val="visible"/>
                                          </p:to>
                                        </p:set>
                                        <p:anim calcmode="lin" valueType="num" p14:bounceEnd="80000">
                                          <p:cBhvr additive="base">
                                            <p:cTn id="50" dur="1000" fill="hold"/>
                                            <p:tgtEl>
                                              <p:spTgt spid="71"/>
                                            </p:tgtEl>
                                            <p:attrNameLst>
                                              <p:attrName>ppt_x</p:attrName>
                                            </p:attrNameLst>
                                          </p:cBhvr>
                                          <p:tavLst>
                                            <p:tav tm="0">
                                              <p:val>
                                                <p:strVal val="1+#ppt_w/2"/>
                                              </p:val>
                                            </p:tav>
                                            <p:tav tm="100000">
                                              <p:val>
                                                <p:strVal val="#ppt_x"/>
                                              </p:val>
                                            </p:tav>
                                          </p:tavLst>
                                        </p:anim>
                                        <p:anim calcmode="lin" valueType="num" p14:bounceEnd="80000">
                                          <p:cBhvr additive="base">
                                            <p:cTn id="51" dur="1000" fill="hold"/>
                                            <p:tgtEl>
                                              <p:spTgt spid="71"/>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500"/>
                                      </p:stCondLst>
                                      <p:childTnLst>
                                        <p:animEffect transition="out" filter="fade">
                                          <p:cBhvr>
                                            <p:cTn id="53" dur="1000" tmFilter="0, 0; .2, .5; .8, .5; 1, 0"/>
                                            <p:tgtEl>
                                              <p:spTgt spid="49"/>
                                            </p:tgtEl>
                                          </p:cBhvr>
                                        </p:animEffect>
                                        <p:animScale>
                                          <p:cBhvr>
                                            <p:cTn id="54" dur="500" autoRev="1" fill="hold"/>
                                            <p:tgtEl>
                                              <p:spTgt spid="49"/>
                                            </p:tgtEl>
                                          </p:cBhvr>
                                          <p:by x="105000" y="105000"/>
                                        </p:animScale>
                                      </p:childTnLst>
                                    </p:cTn>
                                  </p:par>
                                  <p:par>
                                    <p:cTn id="55" presetID="26" presetClass="emph" presetSubtype="0" fill="hold" grpId="1" nodeType="withEffect">
                                      <p:stCondLst>
                                        <p:cond delay="600"/>
                                      </p:stCondLst>
                                      <p:childTnLst>
                                        <p:animEffect transition="out" filter="fade">
                                          <p:cBhvr>
                                            <p:cTn id="56" dur="1000" tmFilter="0, 0; .2, .5; .8, .5; 1, 0"/>
                                            <p:tgtEl>
                                              <p:spTgt spid="50"/>
                                            </p:tgtEl>
                                          </p:cBhvr>
                                        </p:animEffect>
                                        <p:animScale>
                                          <p:cBhvr>
                                            <p:cTn id="57" dur="500" autoRev="1" fill="hold"/>
                                            <p:tgtEl>
                                              <p:spTgt spid="50"/>
                                            </p:tgtEl>
                                          </p:cBhvr>
                                          <p:by x="105000" y="105000"/>
                                        </p:animScale>
                                      </p:childTnLst>
                                    </p:cTn>
                                  </p:par>
                                  <p:par>
                                    <p:cTn id="58" presetID="26" presetClass="emph" presetSubtype="0" fill="hold" grpId="1" nodeType="withEffect">
                                      <p:stCondLst>
                                        <p:cond delay="700"/>
                                      </p:stCondLst>
                                      <p:childTnLst>
                                        <p:animEffect transition="out" filter="fade">
                                          <p:cBhvr>
                                            <p:cTn id="59" dur="1000" tmFilter="0, 0; .2, .5; .8, .5; 1, 0"/>
                                            <p:tgtEl>
                                              <p:spTgt spid="51"/>
                                            </p:tgtEl>
                                          </p:cBhvr>
                                        </p:animEffect>
                                        <p:animScale>
                                          <p:cBhvr>
                                            <p:cTn id="60" dur="500" autoRev="1" fill="hold"/>
                                            <p:tgtEl>
                                              <p:spTgt spid="51"/>
                                            </p:tgtEl>
                                          </p:cBhvr>
                                          <p:by x="105000" y="105000"/>
                                        </p:animScale>
                                      </p:childTnLst>
                                    </p:cTn>
                                  </p:par>
                                  <p:par>
                                    <p:cTn id="61" presetID="26" presetClass="emph" presetSubtype="0" fill="hold" grpId="1" nodeType="withEffect">
                                      <p:stCondLst>
                                        <p:cond delay="800"/>
                                      </p:stCondLst>
                                      <p:childTnLst>
                                        <p:animEffect transition="out" filter="fade">
                                          <p:cBhvr>
                                            <p:cTn id="62" dur="1000" tmFilter="0, 0; .2, .5; .8, .5; 1, 0"/>
                                            <p:tgtEl>
                                              <p:spTgt spid="64"/>
                                            </p:tgtEl>
                                          </p:cBhvr>
                                        </p:animEffect>
                                        <p:animScale>
                                          <p:cBhvr>
                                            <p:cTn id="63" dur="500" autoRev="1" fill="hold"/>
                                            <p:tgtEl>
                                              <p:spTgt spid="64"/>
                                            </p:tgtEl>
                                          </p:cBhvr>
                                          <p:by x="105000" y="105000"/>
                                        </p:animScale>
                                      </p:childTnLst>
                                    </p:cTn>
                                  </p:par>
                                  <p:par>
                                    <p:cTn id="64" presetID="26" presetClass="emph" presetSubtype="0" fill="hold" grpId="1" nodeType="withEffect">
                                      <p:stCondLst>
                                        <p:cond delay="900"/>
                                      </p:stCondLst>
                                      <p:childTnLst>
                                        <p:animEffect transition="out" filter="fade">
                                          <p:cBhvr>
                                            <p:cTn id="65" dur="1000" tmFilter="0, 0; .2, .5; .8, .5; 1, 0"/>
                                            <p:tgtEl>
                                              <p:spTgt spid="66"/>
                                            </p:tgtEl>
                                          </p:cBhvr>
                                        </p:animEffect>
                                        <p:animScale>
                                          <p:cBhvr>
                                            <p:cTn id="66" dur="500" autoRev="1" fill="hold"/>
                                            <p:tgtEl>
                                              <p:spTgt spid="66"/>
                                            </p:tgtEl>
                                          </p:cBhvr>
                                          <p:by x="105000" y="105000"/>
                                        </p:animScale>
                                      </p:childTnLst>
                                    </p:cTn>
                                  </p:par>
                                  <p:par>
                                    <p:cTn id="67" presetID="26" presetClass="emph" presetSubtype="0" fill="hold" grpId="1" nodeType="withEffect">
                                      <p:stCondLst>
                                        <p:cond delay="1000"/>
                                      </p:stCondLst>
                                      <p:childTnLst>
                                        <p:animEffect transition="out" filter="fade">
                                          <p:cBhvr>
                                            <p:cTn id="68" dur="1000" tmFilter="0, 0; .2, .5; .8, .5; 1, 0"/>
                                            <p:tgtEl>
                                              <p:spTgt spid="67"/>
                                            </p:tgtEl>
                                          </p:cBhvr>
                                        </p:animEffect>
                                        <p:animScale>
                                          <p:cBhvr>
                                            <p:cTn id="69" dur="500" autoRev="1" fill="hold"/>
                                            <p:tgtEl>
                                              <p:spTgt spid="67"/>
                                            </p:tgtEl>
                                          </p:cBhvr>
                                          <p:by x="105000" y="105000"/>
                                        </p:animScale>
                                      </p:childTnLst>
                                    </p:cTn>
                                  </p:par>
                                  <p:par>
                                    <p:cTn id="70" presetID="26" presetClass="emph" presetSubtype="0" fill="hold" grpId="1" nodeType="withEffect">
                                      <p:stCondLst>
                                        <p:cond delay="1100"/>
                                      </p:stCondLst>
                                      <p:childTnLst>
                                        <p:animEffect transition="out" filter="fade">
                                          <p:cBhvr>
                                            <p:cTn id="71" dur="1000" tmFilter="0, 0; .2, .5; .8, .5; 1, 0"/>
                                            <p:tgtEl>
                                              <p:spTgt spid="65"/>
                                            </p:tgtEl>
                                          </p:cBhvr>
                                        </p:animEffect>
                                        <p:animScale>
                                          <p:cBhvr>
                                            <p:cTn id="72" dur="500" autoRev="1" fill="hold"/>
                                            <p:tgtEl>
                                              <p:spTgt spid="65"/>
                                            </p:tgtEl>
                                          </p:cBhvr>
                                          <p:by x="105000" y="105000"/>
                                        </p:animScale>
                                      </p:childTnLst>
                                    </p:cTn>
                                  </p:par>
                                  <p:par>
                                    <p:cTn id="73" presetID="26" presetClass="emph" presetSubtype="0" fill="hold" grpId="1" nodeType="withEffect">
                                      <p:stCondLst>
                                        <p:cond delay="1200"/>
                                      </p:stCondLst>
                                      <p:childTnLst>
                                        <p:animEffect transition="out" filter="fade">
                                          <p:cBhvr>
                                            <p:cTn id="74" dur="1000" tmFilter="0, 0; .2, .5; .8, .5; 1, 0"/>
                                            <p:tgtEl>
                                              <p:spTgt spid="69"/>
                                            </p:tgtEl>
                                          </p:cBhvr>
                                        </p:animEffect>
                                        <p:animScale>
                                          <p:cBhvr>
                                            <p:cTn id="75" dur="500" autoRev="1" fill="hold"/>
                                            <p:tgtEl>
                                              <p:spTgt spid="69"/>
                                            </p:tgtEl>
                                          </p:cBhvr>
                                          <p:by x="105000" y="105000"/>
                                        </p:animScale>
                                      </p:childTnLst>
                                    </p:cTn>
                                  </p:par>
                                  <p:par>
                                    <p:cTn id="76" presetID="26" presetClass="emph" presetSubtype="0" fill="hold" grpId="1" nodeType="withEffect">
                                      <p:stCondLst>
                                        <p:cond delay="1300"/>
                                      </p:stCondLst>
                                      <p:childTnLst>
                                        <p:animEffect transition="out" filter="fade">
                                          <p:cBhvr>
                                            <p:cTn id="77" dur="1000" tmFilter="0, 0; .2, .5; .8, .5; 1, 0"/>
                                            <p:tgtEl>
                                              <p:spTgt spid="70"/>
                                            </p:tgtEl>
                                          </p:cBhvr>
                                        </p:animEffect>
                                        <p:animScale>
                                          <p:cBhvr>
                                            <p:cTn id="78" dur="500" autoRev="1" fill="hold"/>
                                            <p:tgtEl>
                                              <p:spTgt spid="70"/>
                                            </p:tgtEl>
                                          </p:cBhvr>
                                          <p:by x="105000" y="105000"/>
                                        </p:animScale>
                                      </p:childTnLst>
                                    </p:cTn>
                                  </p:par>
                                  <p:par>
                                    <p:cTn id="79" presetID="26" presetClass="emph" presetSubtype="0" fill="hold" grpId="1" nodeType="withEffect">
                                      <p:stCondLst>
                                        <p:cond delay="1400"/>
                                      </p:stCondLst>
                                      <p:childTnLst>
                                        <p:animEffect transition="out" filter="fade">
                                          <p:cBhvr>
                                            <p:cTn id="80" dur="1000" tmFilter="0, 0; .2, .5; .8, .5; 1, 0"/>
                                            <p:tgtEl>
                                              <p:spTgt spid="68"/>
                                            </p:tgtEl>
                                          </p:cBhvr>
                                        </p:animEffect>
                                        <p:animScale>
                                          <p:cBhvr>
                                            <p:cTn id="81" dur="500" autoRev="1" fill="hold"/>
                                            <p:tgtEl>
                                              <p:spTgt spid="68"/>
                                            </p:tgtEl>
                                          </p:cBhvr>
                                          <p:by x="105000" y="105000"/>
                                        </p:animScale>
                                      </p:childTnLst>
                                    </p:cTn>
                                  </p:par>
                                  <p:par>
                                    <p:cTn id="82" presetID="26" presetClass="emph" presetSubtype="0" fill="hold" grpId="1" nodeType="withEffect">
                                      <p:stCondLst>
                                        <p:cond delay="1500"/>
                                      </p:stCondLst>
                                      <p:childTnLst>
                                        <p:animEffect transition="out" filter="fade">
                                          <p:cBhvr>
                                            <p:cTn id="83" dur="1000" tmFilter="0, 0; .2, .5; .8, .5; 1, 0"/>
                                            <p:tgtEl>
                                              <p:spTgt spid="71"/>
                                            </p:tgtEl>
                                          </p:cBhvr>
                                        </p:animEffect>
                                        <p:animScale>
                                          <p:cBhvr>
                                            <p:cTn id="84" dur="500" autoRev="1" fill="hold"/>
                                            <p:tgtEl>
                                              <p:spTgt spid="71"/>
                                            </p:tgtEl>
                                          </p:cBhvr>
                                          <p:by x="105000" y="105000"/>
                                        </p:animScale>
                                      </p:childTnLst>
                                    </p:cTn>
                                  </p:par>
                                </p:childTnLst>
                              </p:cTn>
                            </p:par>
                            <p:par>
                              <p:cTn id="85" fill="hold">
                                <p:stCondLst>
                                  <p:cond delay="2500"/>
                                </p:stCondLst>
                                <p:childTnLst>
                                  <p:par>
                                    <p:cTn id="86" presetID="22" presetClass="entr" presetSubtype="1" fill="hold" nodeType="afterEffect">
                                      <p:stCondLst>
                                        <p:cond delay="0"/>
                                      </p:stCondLst>
                                      <p:childTnLst>
                                        <p:set>
                                          <p:cBhvr>
                                            <p:cTn id="87" dur="1" fill="hold">
                                              <p:stCondLst>
                                                <p:cond delay="0"/>
                                              </p:stCondLst>
                                            </p:cTn>
                                            <p:tgtEl>
                                              <p:spTgt spid="164"/>
                                            </p:tgtEl>
                                            <p:attrNameLst>
                                              <p:attrName>style.visibility</p:attrName>
                                            </p:attrNameLst>
                                          </p:cBhvr>
                                          <p:to>
                                            <p:strVal val="visible"/>
                                          </p:to>
                                        </p:set>
                                        <p:animEffect transition="in" filter="wipe(up)">
                                          <p:cBhvr>
                                            <p:cTn id="88" dur="500"/>
                                            <p:tgtEl>
                                              <p:spTgt spid="164"/>
                                            </p:tgtEl>
                                          </p:cBhvr>
                                        </p:animEffect>
                                      </p:childTnLst>
                                    </p:cTn>
                                  </p:par>
                                  <p:par>
                                    <p:cTn id="89" presetID="23" presetClass="entr" presetSubtype="288" fill="hold" nodeType="withEffect">
                                      <p:stCondLst>
                                        <p:cond delay="100"/>
                                      </p:stCondLst>
                                      <p:childTnLst>
                                        <p:set>
                                          <p:cBhvr>
                                            <p:cTn id="90" dur="1" fill="hold">
                                              <p:stCondLst>
                                                <p:cond delay="0"/>
                                              </p:stCondLst>
                                            </p:cTn>
                                            <p:tgtEl>
                                              <p:spTgt spid="87"/>
                                            </p:tgtEl>
                                            <p:attrNameLst>
                                              <p:attrName>style.visibility</p:attrName>
                                            </p:attrNameLst>
                                          </p:cBhvr>
                                          <p:to>
                                            <p:strVal val="visible"/>
                                          </p:to>
                                        </p:set>
                                        <p:anim calcmode="lin" valueType="num">
                                          <p:cBhvr>
                                            <p:cTn id="91" dur="500" fill="hold"/>
                                            <p:tgtEl>
                                              <p:spTgt spid="87"/>
                                            </p:tgtEl>
                                            <p:attrNameLst>
                                              <p:attrName>ppt_w</p:attrName>
                                            </p:attrNameLst>
                                          </p:cBhvr>
                                          <p:tavLst>
                                            <p:tav tm="0">
                                              <p:val>
                                                <p:strVal val="4/3*#ppt_w"/>
                                              </p:val>
                                            </p:tav>
                                            <p:tav tm="100000">
                                              <p:val>
                                                <p:strVal val="#ppt_w"/>
                                              </p:val>
                                            </p:tav>
                                          </p:tavLst>
                                        </p:anim>
                                        <p:anim calcmode="lin" valueType="num">
                                          <p:cBhvr>
                                            <p:cTn id="92" dur="500" fill="hold"/>
                                            <p:tgtEl>
                                              <p:spTgt spid="87"/>
                                            </p:tgtEl>
                                            <p:attrNameLst>
                                              <p:attrName>ppt_h</p:attrName>
                                            </p:attrNameLst>
                                          </p:cBhvr>
                                          <p:tavLst>
                                            <p:tav tm="0">
                                              <p:val>
                                                <p:strVal val="4/3*#ppt_h"/>
                                              </p:val>
                                            </p:tav>
                                            <p:tav tm="100000">
                                              <p:val>
                                                <p:strVal val="#ppt_h"/>
                                              </p:val>
                                            </p:tav>
                                          </p:tavLst>
                                        </p:anim>
                                      </p:childTnLst>
                                    </p:cTn>
                                  </p:par>
                                  <p:par>
                                    <p:cTn id="93" presetID="23" presetClass="entr" presetSubtype="288" fill="hold" nodeType="withEffect">
                                      <p:stCondLst>
                                        <p:cond delay="2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strVal val="4/3*#ppt_w"/>
                                              </p:val>
                                            </p:tav>
                                            <p:tav tm="100000">
                                              <p:val>
                                                <p:strVal val="#ppt_w"/>
                                              </p:val>
                                            </p:tav>
                                          </p:tavLst>
                                        </p:anim>
                                        <p:anim calcmode="lin" valueType="num">
                                          <p:cBhvr>
                                            <p:cTn id="96" dur="500" fill="hold"/>
                                            <p:tgtEl>
                                              <p:spTgt spid="96"/>
                                            </p:tgtEl>
                                            <p:attrNameLst>
                                              <p:attrName>ppt_h</p:attrName>
                                            </p:attrNameLst>
                                          </p:cBhvr>
                                          <p:tavLst>
                                            <p:tav tm="0">
                                              <p:val>
                                                <p:strVal val="4/3*#ppt_h"/>
                                              </p:val>
                                            </p:tav>
                                            <p:tav tm="100000">
                                              <p:val>
                                                <p:strVal val="#ppt_h"/>
                                              </p:val>
                                            </p:tav>
                                          </p:tavLst>
                                        </p:anim>
                                      </p:childTnLst>
                                    </p:cTn>
                                  </p:par>
                                  <p:par>
                                    <p:cTn id="97" presetID="23" presetClass="entr" presetSubtype="288" fill="hold" nodeType="withEffect">
                                      <p:stCondLst>
                                        <p:cond delay="300"/>
                                      </p:stCondLst>
                                      <p:childTnLst>
                                        <p:set>
                                          <p:cBhvr>
                                            <p:cTn id="98" dur="1" fill="hold">
                                              <p:stCondLst>
                                                <p:cond delay="0"/>
                                              </p:stCondLst>
                                            </p:cTn>
                                            <p:tgtEl>
                                              <p:spTgt spid="100"/>
                                            </p:tgtEl>
                                            <p:attrNameLst>
                                              <p:attrName>style.visibility</p:attrName>
                                            </p:attrNameLst>
                                          </p:cBhvr>
                                          <p:to>
                                            <p:strVal val="visible"/>
                                          </p:to>
                                        </p:set>
                                        <p:anim calcmode="lin" valueType="num">
                                          <p:cBhvr>
                                            <p:cTn id="99" dur="500" fill="hold"/>
                                            <p:tgtEl>
                                              <p:spTgt spid="100"/>
                                            </p:tgtEl>
                                            <p:attrNameLst>
                                              <p:attrName>ppt_w</p:attrName>
                                            </p:attrNameLst>
                                          </p:cBhvr>
                                          <p:tavLst>
                                            <p:tav tm="0">
                                              <p:val>
                                                <p:strVal val="4/3*#ppt_w"/>
                                              </p:val>
                                            </p:tav>
                                            <p:tav tm="100000">
                                              <p:val>
                                                <p:strVal val="#ppt_w"/>
                                              </p:val>
                                            </p:tav>
                                          </p:tavLst>
                                        </p:anim>
                                        <p:anim calcmode="lin" valueType="num">
                                          <p:cBhvr>
                                            <p:cTn id="100" dur="500" fill="hold"/>
                                            <p:tgtEl>
                                              <p:spTgt spid="100"/>
                                            </p:tgtEl>
                                            <p:attrNameLst>
                                              <p:attrName>ppt_h</p:attrName>
                                            </p:attrNameLst>
                                          </p:cBhvr>
                                          <p:tavLst>
                                            <p:tav tm="0">
                                              <p:val>
                                                <p:strVal val="4/3*#ppt_h"/>
                                              </p:val>
                                            </p:tav>
                                            <p:tav tm="100000">
                                              <p:val>
                                                <p:strVal val="#ppt_h"/>
                                              </p:val>
                                            </p:tav>
                                          </p:tavLst>
                                        </p:anim>
                                      </p:childTnLst>
                                    </p:cTn>
                                  </p:par>
                                  <p:par>
                                    <p:cTn id="101" presetID="23" presetClass="entr" presetSubtype="288" fill="hold" nodeType="withEffect">
                                      <p:stCondLst>
                                        <p:cond delay="400"/>
                                      </p:stCondLst>
                                      <p:childTnLst>
                                        <p:set>
                                          <p:cBhvr>
                                            <p:cTn id="102" dur="1" fill="hold">
                                              <p:stCondLst>
                                                <p:cond delay="0"/>
                                              </p:stCondLst>
                                            </p:cTn>
                                            <p:tgtEl>
                                              <p:spTgt spid="104"/>
                                            </p:tgtEl>
                                            <p:attrNameLst>
                                              <p:attrName>style.visibility</p:attrName>
                                            </p:attrNameLst>
                                          </p:cBhvr>
                                          <p:to>
                                            <p:strVal val="visible"/>
                                          </p:to>
                                        </p:set>
                                        <p:anim calcmode="lin" valueType="num">
                                          <p:cBhvr>
                                            <p:cTn id="103" dur="500" fill="hold"/>
                                            <p:tgtEl>
                                              <p:spTgt spid="104"/>
                                            </p:tgtEl>
                                            <p:attrNameLst>
                                              <p:attrName>ppt_w</p:attrName>
                                            </p:attrNameLst>
                                          </p:cBhvr>
                                          <p:tavLst>
                                            <p:tav tm="0">
                                              <p:val>
                                                <p:strVal val="4/3*#ppt_w"/>
                                              </p:val>
                                            </p:tav>
                                            <p:tav tm="100000">
                                              <p:val>
                                                <p:strVal val="#ppt_w"/>
                                              </p:val>
                                            </p:tav>
                                          </p:tavLst>
                                        </p:anim>
                                        <p:anim calcmode="lin" valueType="num">
                                          <p:cBhvr>
                                            <p:cTn id="104" dur="500" fill="hold"/>
                                            <p:tgtEl>
                                              <p:spTgt spid="104"/>
                                            </p:tgtEl>
                                            <p:attrNameLst>
                                              <p:attrName>ppt_h</p:attrName>
                                            </p:attrNameLst>
                                          </p:cBhvr>
                                          <p:tavLst>
                                            <p:tav tm="0">
                                              <p:val>
                                                <p:strVal val="4/3*#ppt_h"/>
                                              </p:val>
                                            </p:tav>
                                            <p:tav tm="100000">
                                              <p:val>
                                                <p:strVal val="#ppt_h"/>
                                              </p:val>
                                            </p:tav>
                                          </p:tavLst>
                                        </p:anim>
                                      </p:childTnLst>
                                    </p:cTn>
                                  </p:par>
                                  <p:par>
                                    <p:cTn id="105" presetID="22" presetClass="entr" presetSubtype="8" fill="hold" grpId="0" nodeType="withEffect">
                                      <p:stCondLst>
                                        <p:cond delay="700"/>
                                      </p:stCondLst>
                                      <p:childTnLst>
                                        <p:set>
                                          <p:cBhvr>
                                            <p:cTn id="106" dur="1" fill="hold">
                                              <p:stCondLst>
                                                <p:cond delay="0"/>
                                              </p:stCondLst>
                                            </p:cTn>
                                            <p:tgtEl>
                                              <p:spTgt spid="187"/>
                                            </p:tgtEl>
                                            <p:attrNameLst>
                                              <p:attrName>style.visibility</p:attrName>
                                            </p:attrNameLst>
                                          </p:cBhvr>
                                          <p:to>
                                            <p:strVal val="visible"/>
                                          </p:to>
                                        </p:set>
                                        <p:animEffect transition="in" filter="wipe(left)">
                                          <p:cBhvr>
                                            <p:cTn id="107" dur="500"/>
                                            <p:tgtEl>
                                              <p:spTgt spid="187"/>
                                            </p:tgtEl>
                                          </p:cBhvr>
                                        </p:animEffect>
                                      </p:childTnLst>
                                    </p:cTn>
                                  </p:par>
                                  <p:par>
                                    <p:cTn id="108" presetID="22" presetClass="entr" presetSubtype="8" fill="hold" grpId="0" nodeType="withEffect">
                                      <p:stCondLst>
                                        <p:cond delay="800"/>
                                      </p:stCondLst>
                                      <p:childTnLst>
                                        <p:set>
                                          <p:cBhvr>
                                            <p:cTn id="109" dur="1" fill="hold">
                                              <p:stCondLst>
                                                <p:cond delay="0"/>
                                              </p:stCondLst>
                                            </p:cTn>
                                            <p:tgtEl>
                                              <p:spTgt spid="2"/>
                                            </p:tgtEl>
                                            <p:attrNameLst>
                                              <p:attrName>style.visibility</p:attrName>
                                            </p:attrNameLst>
                                          </p:cBhvr>
                                          <p:to>
                                            <p:strVal val="visible"/>
                                          </p:to>
                                        </p:set>
                                        <p:animEffect transition="in" filter="wipe(left)">
                                          <p:cBhvr>
                                            <p:cTn id="110" dur="500"/>
                                            <p:tgtEl>
                                              <p:spTgt spid="2"/>
                                            </p:tgtEl>
                                          </p:cBhvr>
                                        </p:animEffect>
                                      </p:childTnLst>
                                    </p:cTn>
                                  </p:par>
                                  <p:par>
                                    <p:cTn id="111" presetID="22" presetClass="entr" presetSubtype="8" fill="hold" grpId="0" nodeType="withEffect">
                                      <p:stCondLst>
                                        <p:cond delay="900"/>
                                      </p:stCondLst>
                                      <p:childTnLst>
                                        <p:set>
                                          <p:cBhvr>
                                            <p:cTn id="112" dur="1" fill="hold">
                                              <p:stCondLst>
                                                <p:cond delay="0"/>
                                              </p:stCondLst>
                                            </p:cTn>
                                            <p:tgtEl>
                                              <p:spTgt spid="3"/>
                                            </p:tgtEl>
                                            <p:attrNameLst>
                                              <p:attrName>style.visibility</p:attrName>
                                            </p:attrNameLst>
                                          </p:cBhvr>
                                          <p:to>
                                            <p:strVal val="visible"/>
                                          </p:to>
                                        </p:set>
                                        <p:animEffect transition="in" filter="wipe(left)">
                                          <p:cBhvr>
                                            <p:cTn id="113" dur="500"/>
                                            <p:tgtEl>
                                              <p:spTgt spid="3"/>
                                            </p:tgtEl>
                                          </p:cBhvr>
                                        </p:animEffect>
                                      </p:childTnLst>
                                    </p:cTn>
                                  </p:par>
                                  <p:par>
                                    <p:cTn id="114" presetID="22" presetClass="entr" presetSubtype="8" fill="hold" grpId="0" nodeType="withEffect">
                                      <p:stCondLst>
                                        <p:cond delay="1000"/>
                                      </p:stCondLst>
                                      <p:childTnLst>
                                        <p:set>
                                          <p:cBhvr>
                                            <p:cTn id="115" dur="1" fill="hold">
                                              <p:stCondLst>
                                                <p:cond delay="0"/>
                                              </p:stCondLst>
                                            </p:cTn>
                                            <p:tgtEl>
                                              <p:spTgt spid="5"/>
                                            </p:tgtEl>
                                            <p:attrNameLst>
                                              <p:attrName>style.visibility</p:attrName>
                                            </p:attrNameLst>
                                          </p:cBhvr>
                                          <p:to>
                                            <p:strVal val="visible"/>
                                          </p:to>
                                        </p:set>
                                        <p:animEffect transition="in" filter="wipe(left)">
                                          <p:cBhvr>
                                            <p:cTn id="1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82" grpId="0"/>
          <p:bldP spid="2" grpId="0"/>
          <p:bldP spid="3" grpId="0"/>
          <p:bldP spid="5" grpId="0"/>
          <p:bldP spid="49" grpId="0" animBg="1"/>
          <p:bldP spid="49" grpId="1" animBg="1"/>
          <p:bldP spid="50" grpId="0" animBg="1"/>
          <p:bldP spid="50" grpId="1" animBg="1"/>
          <p:bldP spid="51" grpId="0" animBg="1"/>
          <p:bldP spid="51" grpId="1" animBg="1"/>
          <p:bldP spid="64" grpId="0" animBg="1"/>
          <p:bldP spid="64" grpId="1" animBg="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2000" fill="hold"/>
                                            <p:tgtEl>
                                              <p:spTgt spid="79"/>
                                            </p:tgtEl>
                                            <p:attrNameLst>
                                              <p:attrName>ppt_x</p:attrName>
                                            </p:attrNameLst>
                                          </p:cBhvr>
                                          <p:tavLst>
                                            <p:tav tm="0">
                                              <p:val>
                                                <p:strVal val="#ppt_x"/>
                                              </p:val>
                                            </p:tav>
                                            <p:tav tm="100000">
                                              <p:val>
                                                <p:strVal val="#ppt_x"/>
                                              </p:val>
                                            </p:tav>
                                          </p:tavLst>
                                        </p:anim>
                                        <p:anim calcmode="lin" valueType="num">
                                          <p:cBhvr additive="base">
                                            <p:cTn id="8" dur="2000" fill="hold"/>
                                            <p:tgtEl>
                                              <p:spTgt spid="79"/>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42" presetClass="path" presetSubtype="0" accel="50000" decel="50000" fill="hold" nodeType="withEffect">
                                      <p:stCondLst>
                                        <p:cond delay="500"/>
                                      </p:stCondLst>
                                      <p:childTnLst>
                                        <p:animMotion origin="layout" path="M 2.82069E-6 -1.43783E-6 L -0.08263 -0.11755 " pathEditMode="relative" rAng="0" ptsTypes="AA">
                                          <p:cBhvr>
                                            <p:cTn id="13" dur="1500" spd="-100000" fill="hold"/>
                                            <p:tgtEl>
                                              <p:spTgt spid="8"/>
                                            </p:tgtEl>
                                            <p:attrNameLst>
                                              <p:attrName>ppt_x</p:attrName>
                                              <p:attrName>ppt_y</p:attrName>
                                            </p:attrNameLst>
                                          </p:cBhvr>
                                          <p:rCtr x="-4131" y="-5893"/>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82"/>
                                            </p:tgtEl>
                                            <p:attrNameLst>
                                              <p:attrName>style.visibility</p:attrName>
                                            </p:attrNameLst>
                                          </p:cBhvr>
                                          <p:to>
                                            <p:strVal val="visible"/>
                                          </p:to>
                                        </p:set>
                                        <p:anim calcmode="lin" valueType="num">
                                          <p:cBhvr>
                                            <p:cTn id="16" dur="1000" fill="hold"/>
                                            <p:tgtEl>
                                              <p:spTgt spid="82"/>
                                            </p:tgtEl>
                                            <p:attrNameLst>
                                              <p:attrName>ppt_w</p:attrName>
                                            </p:attrNameLst>
                                          </p:cBhvr>
                                          <p:tavLst>
                                            <p:tav tm="0">
                                              <p:val>
                                                <p:fltVal val="0"/>
                                              </p:val>
                                            </p:tav>
                                            <p:tav tm="100000">
                                              <p:val>
                                                <p:strVal val="#ppt_w"/>
                                              </p:val>
                                            </p:tav>
                                          </p:tavLst>
                                        </p:anim>
                                        <p:anim calcmode="lin" valueType="num">
                                          <p:cBhvr>
                                            <p:cTn id="17" dur="1000" fill="hold"/>
                                            <p:tgtEl>
                                              <p:spTgt spid="82"/>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1000"/>
                                            <p:tgtEl>
                                              <p:spTgt spid="49"/>
                                            </p:tgtEl>
                                          </p:cBhvr>
                                        </p:animEffect>
                                      </p:childTnLst>
                                    </p:cTn>
                                  </p:par>
                                  <p:par>
                                    <p:cTn id="21" presetID="10" presetClass="entr" presetSubtype="0" fill="hold" grpId="0" nodeType="withEffect">
                                      <p:stCondLst>
                                        <p:cond delay="10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childTnLst>
                                    </p:cTn>
                                  </p:par>
                                  <p:par>
                                    <p:cTn id="24" presetID="10" presetClass="entr" presetSubtype="0" fill="hold" grpId="0" nodeType="withEffect">
                                      <p:stCondLst>
                                        <p:cond delay="20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1000"/>
                                            <p:tgtEl>
                                              <p:spTgt spid="51"/>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1000"/>
                                            <p:tgtEl>
                                              <p:spTgt spid="64"/>
                                            </p:tgtEl>
                                          </p:cBhvr>
                                        </p:animEffect>
                                      </p:childTnLst>
                                    </p:cTn>
                                  </p:par>
                                  <p:par>
                                    <p:cTn id="30" presetID="10" presetClass="entr" presetSubtype="0" fill="hold" grpId="0" nodeType="withEffect">
                                      <p:stCondLst>
                                        <p:cond delay="400"/>
                                      </p:stCondLst>
                                      <p:childTnLst>
                                        <p:set>
                                          <p:cBhvr>
                                            <p:cTn id="31" dur="1" fill="hold">
                                              <p:stCondLst>
                                                <p:cond delay="0"/>
                                              </p:stCondLst>
                                            </p:cTn>
                                            <p:tgtEl>
                                              <p:spTgt spid="66"/>
                                            </p:tgtEl>
                                            <p:attrNameLst>
                                              <p:attrName>style.visibility</p:attrName>
                                            </p:attrNameLst>
                                          </p:cBhvr>
                                          <p:to>
                                            <p:strVal val="visible"/>
                                          </p:to>
                                        </p:set>
                                        <p:animEffect transition="in" filter="fade">
                                          <p:cBhvr>
                                            <p:cTn id="32" dur="1000"/>
                                            <p:tgtEl>
                                              <p:spTgt spid="66"/>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67"/>
                                            </p:tgtEl>
                                            <p:attrNameLst>
                                              <p:attrName>style.visibility</p:attrName>
                                            </p:attrNameLst>
                                          </p:cBhvr>
                                          <p:to>
                                            <p:strVal val="visible"/>
                                          </p:to>
                                        </p:set>
                                        <p:animEffect transition="in" filter="fade">
                                          <p:cBhvr>
                                            <p:cTn id="35" dur="1000"/>
                                            <p:tgtEl>
                                              <p:spTgt spid="67"/>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1000"/>
                                            <p:tgtEl>
                                              <p:spTgt spid="65"/>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69"/>
                                            </p:tgtEl>
                                            <p:attrNameLst>
                                              <p:attrName>style.visibility</p:attrName>
                                            </p:attrNameLst>
                                          </p:cBhvr>
                                          <p:to>
                                            <p:strVal val="visible"/>
                                          </p:to>
                                        </p:set>
                                        <p:animEffect transition="in" filter="fade">
                                          <p:cBhvr>
                                            <p:cTn id="41" dur="1000"/>
                                            <p:tgtEl>
                                              <p:spTgt spid="69"/>
                                            </p:tgtEl>
                                          </p:cBhvr>
                                        </p:animEffect>
                                      </p:childTnLst>
                                    </p:cTn>
                                  </p:par>
                                  <p:par>
                                    <p:cTn id="42" presetID="10" presetClass="entr" presetSubtype="0" fill="hold" grpId="0" nodeType="withEffect">
                                      <p:stCondLst>
                                        <p:cond delay="800"/>
                                      </p:stCondLst>
                                      <p:childTnLst>
                                        <p:set>
                                          <p:cBhvr>
                                            <p:cTn id="43" dur="1" fill="hold">
                                              <p:stCondLst>
                                                <p:cond delay="0"/>
                                              </p:stCondLst>
                                            </p:cTn>
                                            <p:tgtEl>
                                              <p:spTgt spid="70"/>
                                            </p:tgtEl>
                                            <p:attrNameLst>
                                              <p:attrName>style.visibility</p:attrName>
                                            </p:attrNameLst>
                                          </p:cBhvr>
                                          <p:to>
                                            <p:strVal val="visible"/>
                                          </p:to>
                                        </p:set>
                                        <p:animEffect transition="in" filter="fade">
                                          <p:cBhvr>
                                            <p:cTn id="44" dur="1000"/>
                                            <p:tgtEl>
                                              <p:spTgt spid="70"/>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68"/>
                                            </p:tgtEl>
                                            <p:attrNameLst>
                                              <p:attrName>style.visibility</p:attrName>
                                            </p:attrNameLst>
                                          </p:cBhvr>
                                          <p:to>
                                            <p:strVal val="visible"/>
                                          </p:to>
                                        </p:set>
                                        <p:animEffect transition="in" filter="fade">
                                          <p:cBhvr>
                                            <p:cTn id="47" dur="1000"/>
                                            <p:tgtEl>
                                              <p:spTgt spid="68"/>
                                            </p:tgtEl>
                                          </p:cBhvr>
                                        </p:animEffect>
                                      </p:childTnLst>
                                    </p:cTn>
                                  </p:par>
                                  <p:par>
                                    <p:cTn id="48" presetID="2" presetClass="entr" presetSubtype="2" fill="hold" grpId="0" nodeType="withEffect">
                                      <p:stCondLst>
                                        <p:cond delay="1000"/>
                                      </p:stCondLst>
                                      <p:childTnLst>
                                        <p:set>
                                          <p:cBhvr>
                                            <p:cTn id="49" dur="1" fill="hold">
                                              <p:stCondLst>
                                                <p:cond delay="0"/>
                                              </p:stCondLst>
                                            </p:cTn>
                                            <p:tgtEl>
                                              <p:spTgt spid="71"/>
                                            </p:tgtEl>
                                            <p:attrNameLst>
                                              <p:attrName>style.visibility</p:attrName>
                                            </p:attrNameLst>
                                          </p:cBhvr>
                                          <p:to>
                                            <p:strVal val="visible"/>
                                          </p:to>
                                        </p:set>
                                        <p:anim calcmode="lin" valueType="num">
                                          <p:cBhvr additive="base">
                                            <p:cTn id="50" dur="1000" fill="hold"/>
                                            <p:tgtEl>
                                              <p:spTgt spid="71"/>
                                            </p:tgtEl>
                                            <p:attrNameLst>
                                              <p:attrName>ppt_x</p:attrName>
                                            </p:attrNameLst>
                                          </p:cBhvr>
                                          <p:tavLst>
                                            <p:tav tm="0">
                                              <p:val>
                                                <p:strVal val="1+#ppt_w/2"/>
                                              </p:val>
                                            </p:tav>
                                            <p:tav tm="100000">
                                              <p:val>
                                                <p:strVal val="#ppt_x"/>
                                              </p:val>
                                            </p:tav>
                                          </p:tavLst>
                                        </p:anim>
                                        <p:anim calcmode="lin" valueType="num">
                                          <p:cBhvr additive="base">
                                            <p:cTn id="51" dur="1000" fill="hold"/>
                                            <p:tgtEl>
                                              <p:spTgt spid="71"/>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500"/>
                                      </p:stCondLst>
                                      <p:childTnLst>
                                        <p:animEffect transition="out" filter="fade">
                                          <p:cBhvr>
                                            <p:cTn id="53" dur="1000" tmFilter="0, 0; .2, .5; .8, .5; 1, 0"/>
                                            <p:tgtEl>
                                              <p:spTgt spid="49"/>
                                            </p:tgtEl>
                                          </p:cBhvr>
                                        </p:animEffect>
                                        <p:animScale>
                                          <p:cBhvr>
                                            <p:cTn id="54" dur="500" autoRev="1" fill="hold"/>
                                            <p:tgtEl>
                                              <p:spTgt spid="49"/>
                                            </p:tgtEl>
                                          </p:cBhvr>
                                          <p:by x="105000" y="105000"/>
                                        </p:animScale>
                                      </p:childTnLst>
                                    </p:cTn>
                                  </p:par>
                                  <p:par>
                                    <p:cTn id="55" presetID="26" presetClass="emph" presetSubtype="0" fill="hold" grpId="1" nodeType="withEffect">
                                      <p:stCondLst>
                                        <p:cond delay="600"/>
                                      </p:stCondLst>
                                      <p:childTnLst>
                                        <p:animEffect transition="out" filter="fade">
                                          <p:cBhvr>
                                            <p:cTn id="56" dur="1000" tmFilter="0, 0; .2, .5; .8, .5; 1, 0"/>
                                            <p:tgtEl>
                                              <p:spTgt spid="50"/>
                                            </p:tgtEl>
                                          </p:cBhvr>
                                        </p:animEffect>
                                        <p:animScale>
                                          <p:cBhvr>
                                            <p:cTn id="57" dur="500" autoRev="1" fill="hold"/>
                                            <p:tgtEl>
                                              <p:spTgt spid="50"/>
                                            </p:tgtEl>
                                          </p:cBhvr>
                                          <p:by x="105000" y="105000"/>
                                        </p:animScale>
                                      </p:childTnLst>
                                    </p:cTn>
                                  </p:par>
                                  <p:par>
                                    <p:cTn id="58" presetID="26" presetClass="emph" presetSubtype="0" fill="hold" grpId="1" nodeType="withEffect">
                                      <p:stCondLst>
                                        <p:cond delay="700"/>
                                      </p:stCondLst>
                                      <p:childTnLst>
                                        <p:animEffect transition="out" filter="fade">
                                          <p:cBhvr>
                                            <p:cTn id="59" dur="1000" tmFilter="0, 0; .2, .5; .8, .5; 1, 0"/>
                                            <p:tgtEl>
                                              <p:spTgt spid="51"/>
                                            </p:tgtEl>
                                          </p:cBhvr>
                                        </p:animEffect>
                                        <p:animScale>
                                          <p:cBhvr>
                                            <p:cTn id="60" dur="500" autoRev="1" fill="hold"/>
                                            <p:tgtEl>
                                              <p:spTgt spid="51"/>
                                            </p:tgtEl>
                                          </p:cBhvr>
                                          <p:by x="105000" y="105000"/>
                                        </p:animScale>
                                      </p:childTnLst>
                                    </p:cTn>
                                  </p:par>
                                  <p:par>
                                    <p:cTn id="61" presetID="26" presetClass="emph" presetSubtype="0" fill="hold" grpId="1" nodeType="withEffect">
                                      <p:stCondLst>
                                        <p:cond delay="800"/>
                                      </p:stCondLst>
                                      <p:childTnLst>
                                        <p:animEffect transition="out" filter="fade">
                                          <p:cBhvr>
                                            <p:cTn id="62" dur="1000" tmFilter="0, 0; .2, .5; .8, .5; 1, 0"/>
                                            <p:tgtEl>
                                              <p:spTgt spid="64"/>
                                            </p:tgtEl>
                                          </p:cBhvr>
                                        </p:animEffect>
                                        <p:animScale>
                                          <p:cBhvr>
                                            <p:cTn id="63" dur="500" autoRev="1" fill="hold"/>
                                            <p:tgtEl>
                                              <p:spTgt spid="64"/>
                                            </p:tgtEl>
                                          </p:cBhvr>
                                          <p:by x="105000" y="105000"/>
                                        </p:animScale>
                                      </p:childTnLst>
                                    </p:cTn>
                                  </p:par>
                                  <p:par>
                                    <p:cTn id="64" presetID="26" presetClass="emph" presetSubtype="0" fill="hold" grpId="1" nodeType="withEffect">
                                      <p:stCondLst>
                                        <p:cond delay="900"/>
                                      </p:stCondLst>
                                      <p:childTnLst>
                                        <p:animEffect transition="out" filter="fade">
                                          <p:cBhvr>
                                            <p:cTn id="65" dur="1000" tmFilter="0, 0; .2, .5; .8, .5; 1, 0"/>
                                            <p:tgtEl>
                                              <p:spTgt spid="66"/>
                                            </p:tgtEl>
                                          </p:cBhvr>
                                        </p:animEffect>
                                        <p:animScale>
                                          <p:cBhvr>
                                            <p:cTn id="66" dur="500" autoRev="1" fill="hold"/>
                                            <p:tgtEl>
                                              <p:spTgt spid="66"/>
                                            </p:tgtEl>
                                          </p:cBhvr>
                                          <p:by x="105000" y="105000"/>
                                        </p:animScale>
                                      </p:childTnLst>
                                    </p:cTn>
                                  </p:par>
                                  <p:par>
                                    <p:cTn id="67" presetID="26" presetClass="emph" presetSubtype="0" fill="hold" grpId="1" nodeType="withEffect">
                                      <p:stCondLst>
                                        <p:cond delay="1000"/>
                                      </p:stCondLst>
                                      <p:childTnLst>
                                        <p:animEffect transition="out" filter="fade">
                                          <p:cBhvr>
                                            <p:cTn id="68" dur="1000" tmFilter="0, 0; .2, .5; .8, .5; 1, 0"/>
                                            <p:tgtEl>
                                              <p:spTgt spid="67"/>
                                            </p:tgtEl>
                                          </p:cBhvr>
                                        </p:animEffect>
                                        <p:animScale>
                                          <p:cBhvr>
                                            <p:cTn id="69" dur="500" autoRev="1" fill="hold"/>
                                            <p:tgtEl>
                                              <p:spTgt spid="67"/>
                                            </p:tgtEl>
                                          </p:cBhvr>
                                          <p:by x="105000" y="105000"/>
                                        </p:animScale>
                                      </p:childTnLst>
                                    </p:cTn>
                                  </p:par>
                                  <p:par>
                                    <p:cTn id="70" presetID="26" presetClass="emph" presetSubtype="0" fill="hold" grpId="1" nodeType="withEffect">
                                      <p:stCondLst>
                                        <p:cond delay="1100"/>
                                      </p:stCondLst>
                                      <p:childTnLst>
                                        <p:animEffect transition="out" filter="fade">
                                          <p:cBhvr>
                                            <p:cTn id="71" dur="1000" tmFilter="0, 0; .2, .5; .8, .5; 1, 0"/>
                                            <p:tgtEl>
                                              <p:spTgt spid="65"/>
                                            </p:tgtEl>
                                          </p:cBhvr>
                                        </p:animEffect>
                                        <p:animScale>
                                          <p:cBhvr>
                                            <p:cTn id="72" dur="500" autoRev="1" fill="hold"/>
                                            <p:tgtEl>
                                              <p:spTgt spid="65"/>
                                            </p:tgtEl>
                                          </p:cBhvr>
                                          <p:by x="105000" y="105000"/>
                                        </p:animScale>
                                      </p:childTnLst>
                                    </p:cTn>
                                  </p:par>
                                  <p:par>
                                    <p:cTn id="73" presetID="26" presetClass="emph" presetSubtype="0" fill="hold" grpId="1" nodeType="withEffect">
                                      <p:stCondLst>
                                        <p:cond delay="1200"/>
                                      </p:stCondLst>
                                      <p:childTnLst>
                                        <p:animEffect transition="out" filter="fade">
                                          <p:cBhvr>
                                            <p:cTn id="74" dur="1000" tmFilter="0, 0; .2, .5; .8, .5; 1, 0"/>
                                            <p:tgtEl>
                                              <p:spTgt spid="69"/>
                                            </p:tgtEl>
                                          </p:cBhvr>
                                        </p:animEffect>
                                        <p:animScale>
                                          <p:cBhvr>
                                            <p:cTn id="75" dur="500" autoRev="1" fill="hold"/>
                                            <p:tgtEl>
                                              <p:spTgt spid="69"/>
                                            </p:tgtEl>
                                          </p:cBhvr>
                                          <p:by x="105000" y="105000"/>
                                        </p:animScale>
                                      </p:childTnLst>
                                    </p:cTn>
                                  </p:par>
                                  <p:par>
                                    <p:cTn id="76" presetID="26" presetClass="emph" presetSubtype="0" fill="hold" grpId="1" nodeType="withEffect">
                                      <p:stCondLst>
                                        <p:cond delay="1300"/>
                                      </p:stCondLst>
                                      <p:childTnLst>
                                        <p:animEffect transition="out" filter="fade">
                                          <p:cBhvr>
                                            <p:cTn id="77" dur="1000" tmFilter="0, 0; .2, .5; .8, .5; 1, 0"/>
                                            <p:tgtEl>
                                              <p:spTgt spid="70"/>
                                            </p:tgtEl>
                                          </p:cBhvr>
                                        </p:animEffect>
                                        <p:animScale>
                                          <p:cBhvr>
                                            <p:cTn id="78" dur="500" autoRev="1" fill="hold"/>
                                            <p:tgtEl>
                                              <p:spTgt spid="70"/>
                                            </p:tgtEl>
                                          </p:cBhvr>
                                          <p:by x="105000" y="105000"/>
                                        </p:animScale>
                                      </p:childTnLst>
                                    </p:cTn>
                                  </p:par>
                                  <p:par>
                                    <p:cTn id="79" presetID="26" presetClass="emph" presetSubtype="0" fill="hold" grpId="1" nodeType="withEffect">
                                      <p:stCondLst>
                                        <p:cond delay="1400"/>
                                      </p:stCondLst>
                                      <p:childTnLst>
                                        <p:animEffect transition="out" filter="fade">
                                          <p:cBhvr>
                                            <p:cTn id="80" dur="1000" tmFilter="0, 0; .2, .5; .8, .5; 1, 0"/>
                                            <p:tgtEl>
                                              <p:spTgt spid="68"/>
                                            </p:tgtEl>
                                          </p:cBhvr>
                                        </p:animEffect>
                                        <p:animScale>
                                          <p:cBhvr>
                                            <p:cTn id="81" dur="500" autoRev="1" fill="hold"/>
                                            <p:tgtEl>
                                              <p:spTgt spid="68"/>
                                            </p:tgtEl>
                                          </p:cBhvr>
                                          <p:by x="105000" y="105000"/>
                                        </p:animScale>
                                      </p:childTnLst>
                                    </p:cTn>
                                  </p:par>
                                  <p:par>
                                    <p:cTn id="82" presetID="26" presetClass="emph" presetSubtype="0" fill="hold" grpId="1" nodeType="withEffect">
                                      <p:stCondLst>
                                        <p:cond delay="1500"/>
                                      </p:stCondLst>
                                      <p:childTnLst>
                                        <p:animEffect transition="out" filter="fade">
                                          <p:cBhvr>
                                            <p:cTn id="83" dur="1000" tmFilter="0, 0; .2, .5; .8, .5; 1, 0"/>
                                            <p:tgtEl>
                                              <p:spTgt spid="71"/>
                                            </p:tgtEl>
                                          </p:cBhvr>
                                        </p:animEffect>
                                        <p:animScale>
                                          <p:cBhvr>
                                            <p:cTn id="84" dur="500" autoRev="1" fill="hold"/>
                                            <p:tgtEl>
                                              <p:spTgt spid="71"/>
                                            </p:tgtEl>
                                          </p:cBhvr>
                                          <p:by x="105000" y="105000"/>
                                        </p:animScale>
                                      </p:childTnLst>
                                    </p:cTn>
                                  </p:par>
                                </p:childTnLst>
                              </p:cTn>
                            </p:par>
                            <p:par>
                              <p:cTn id="85" fill="hold">
                                <p:stCondLst>
                                  <p:cond delay="2500"/>
                                </p:stCondLst>
                                <p:childTnLst>
                                  <p:par>
                                    <p:cTn id="86" presetID="22" presetClass="entr" presetSubtype="1" fill="hold" nodeType="afterEffect">
                                      <p:stCondLst>
                                        <p:cond delay="0"/>
                                      </p:stCondLst>
                                      <p:childTnLst>
                                        <p:set>
                                          <p:cBhvr>
                                            <p:cTn id="87" dur="1" fill="hold">
                                              <p:stCondLst>
                                                <p:cond delay="0"/>
                                              </p:stCondLst>
                                            </p:cTn>
                                            <p:tgtEl>
                                              <p:spTgt spid="164"/>
                                            </p:tgtEl>
                                            <p:attrNameLst>
                                              <p:attrName>style.visibility</p:attrName>
                                            </p:attrNameLst>
                                          </p:cBhvr>
                                          <p:to>
                                            <p:strVal val="visible"/>
                                          </p:to>
                                        </p:set>
                                        <p:animEffect transition="in" filter="wipe(up)">
                                          <p:cBhvr>
                                            <p:cTn id="88" dur="500"/>
                                            <p:tgtEl>
                                              <p:spTgt spid="164"/>
                                            </p:tgtEl>
                                          </p:cBhvr>
                                        </p:animEffect>
                                      </p:childTnLst>
                                    </p:cTn>
                                  </p:par>
                                  <p:par>
                                    <p:cTn id="89" presetID="23" presetClass="entr" presetSubtype="288" fill="hold" nodeType="withEffect">
                                      <p:stCondLst>
                                        <p:cond delay="100"/>
                                      </p:stCondLst>
                                      <p:childTnLst>
                                        <p:set>
                                          <p:cBhvr>
                                            <p:cTn id="90" dur="1" fill="hold">
                                              <p:stCondLst>
                                                <p:cond delay="0"/>
                                              </p:stCondLst>
                                            </p:cTn>
                                            <p:tgtEl>
                                              <p:spTgt spid="87"/>
                                            </p:tgtEl>
                                            <p:attrNameLst>
                                              <p:attrName>style.visibility</p:attrName>
                                            </p:attrNameLst>
                                          </p:cBhvr>
                                          <p:to>
                                            <p:strVal val="visible"/>
                                          </p:to>
                                        </p:set>
                                        <p:anim calcmode="lin" valueType="num">
                                          <p:cBhvr>
                                            <p:cTn id="91" dur="500" fill="hold"/>
                                            <p:tgtEl>
                                              <p:spTgt spid="87"/>
                                            </p:tgtEl>
                                            <p:attrNameLst>
                                              <p:attrName>ppt_w</p:attrName>
                                            </p:attrNameLst>
                                          </p:cBhvr>
                                          <p:tavLst>
                                            <p:tav tm="0">
                                              <p:val>
                                                <p:strVal val="4/3*#ppt_w"/>
                                              </p:val>
                                            </p:tav>
                                            <p:tav tm="100000">
                                              <p:val>
                                                <p:strVal val="#ppt_w"/>
                                              </p:val>
                                            </p:tav>
                                          </p:tavLst>
                                        </p:anim>
                                        <p:anim calcmode="lin" valueType="num">
                                          <p:cBhvr>
                                            <p:cTn id="92" dur="500" fill="hold"/>
                                            <p:tgtEl>
                                              <p:spTgt spid="87"/>
                                            </p:tgtEl>
                                            <p:attrNameLst>
                                              <p:attrName>ppt_h</p:attrName>
                                            </p:attrNameLst>
                                          </p:cBhvr>
                                          <p:tavLst>
                                            <p:tav tm="0">
                                              <p:val>
                                                <p:strVal val="4/3*#ppt_h"/>
                                              </p:val>
                                            </p:tav>
                                            <p:tav tm="100000">
                                              <p:val>
                                                <p:strVal val="#ppt_h"/>
                                              </p:val>
                                            </p:tav>
                                          </p:tavLst>
                                        </p:anim>
                                      </p:childTnLst>
                                    </p:cTn>
                                  </p:par>
                                  <p:par>
                                    <p:cTn id="93" presetID="23" presetClass="entr" presetSubtype="288" fill="hold" nodeType="withEffect">
                                      <p:stCondLst>
                                        <p:cond delay="200"/>
                                      </p:stCondLst>
                                      <p:childTnLst>
                                        <p:set>
                                          <p:cBhvr>
                                            <p:cTn id="94" dur="1" fill="hold">
                                              <p:stCondLst>
                                                <p:cond delay="0"/>
                                              </p:stCondLst>
                                            </p:cTn>
                                            <p:tgtEl>
                                              <p:spTgt spid="96"/>
                                            </p:tgtEl>
                                            <p:attrNameLst>
                                              <p:attrName>style.visibility</p:attrName>
                                            </p:attrNameLst>
                                          </p:cBhvr>
                                          <p:to>
                                            <p:strVal val="visible"/>
                                          </p:to>
                                        </p:set>
                                        <p:anim calcmode="lin" valueType="num">
                                          <p:cBhvr>
                                            <p:cTn id="95" dur="500" fill="hold"/>
                                            <p:tgtEl>
                                              <p:spTgt spid="96"/>
                                            </p:tgtEl>
                                            <p:attrNameLst>
                                              <p:attrName>ppt_w</p:attrName>
                                            </p:attrNameLst>
                                          </p:cBhvr>
                                          <p:tavLst>
                                            <p:tav tm="0">
                                              <p:val>
                                                <p:strVal val="4/3*#ppt_w"/>
                                              </p:val>
                                            </p:tav>
                                            <p:tav tm="100000">
                                              <p:val>
                                                <p:strVal val="#ppt_w"/>
                                              </p:val>
                                            </p:tav>
                                          </p:tavLst>
                                        </p:anim>
                                        <p:anim calcmode="lin" valueType="num">
                                          <p:cBhvr>
                                            <p:cTn id="96" dur="500" fill="hold"/>
                                            <p:tgtEl>
                                              <p:spTgt spid="96"/>
                                            </p:tgtEl>
                                            <p:attrNameLst>
                                              <p:attrName>ppt_h</p:attrName>
                                            </p:attrNameLst>
                                          </p:cBhvr>
                                          <p:tavLst>
                                            <p:tav tm="0">
                                              <p:val>
                                                <p:strVal val="4/3*#ppt_h"/>
                                              </p:val>
                                            </p:tav>
                                            <p:tav tm="100000">
                                              <p:val>
                                                <p:strVal val="#ppt_h"/>
                                              </p:val>
                                            </p:tav>
                                          </p:tavLst>
                                        </p:anim>
                                      </p:childTnLst>
                                    </p:cTn>
                                  </p:par>
                                  <p:par>
                                    <p:cTn id="97" presetID="23" presetClass="entr" presetSubtype="288" fill="hold" nodeType="withEffect">
                                      <p:stCondLst>
                                        <p:cond delay="300"/>
                                      </p:stCondLst>
                                      <p:childTnLst>
                                        <p:set>
                                          <p:cBhvr>
                                            <p:cTn id="98" dur="1" fill="hold">
                                              <p:stCondLst>
                                                <p:cond delay="0"/>
                                              </p:stCondLst>
                                            </p:cTn>
                                            <p:tgtEl>
                                              <p:spTgt spid="100"/>
                                            </p:tgtEl>
                                            <p:attrNameLst>
                                              <p:attrName>style.visibility</p:attrName>
                                            </p:attrNameLst>
                                          </p:cBhvr>
                                          <p:to>
                                            <p:strVal val="visible"/>
                                          </p:to>
                                        </p:set>
                                        <p:anim calcmode="lin" valueType="num">
                                          <p:cBhvr>
                                            <p:cTn id="99" dur="500" fill="hold"/>
                                            <p:tgtEl>
                                              <p:spTgt spid="100"/>
                                            </p:tgtEl>
                                            <p:attrNameLst>
                                              <p:attrName>ppt_w</p:attrName>
                                            </p:attrNameLst>
                                          </p:cBhvr>
                                          <p:tavLst>
                                            <p:tav tm="0">
                                              <p:val>
                                                <p:strVal val="4/3*#ppt_w"/>
                                              </p:val>
                                            </p:tav>
                                            <p:tav tm="100000">
                                              <p:val>
                                                <p:strVal val="#ppt_w"/>
                                              </p:val>
                                            </p:tav>
                                          </p:tavLst>
                                        </p:anim>
                                        <p:anim calcmode="lin" valueType="num">
                                          <p:cBhvr>
                                            <p:cTn id="100" dur="500" fill="hold"/>
                                            <p:tgtEl>
                                              <p:spTgt spid="100"/>
                                            </p:tgtEl>
                                            <p:attrNameLst>
                                              <p:attrName>ppt_h</p:attrName>
                                            </p:attrNameLst>
                                          </p:cBhvr>
                                          <p:tavLst>
                                            <p:tav tm="0">
                                              <p:val>
                                                <p:strVal val="4/3*#ppt_h"/>
                                              </p:val>
                                            </p:tav>
                                            <p:tav tm="100000">
                                              <p:val>
                                                <p:strVal val="#ppt_h"/>
                                              </p:val>
                                            </p:tav>
                                          </p:tavLst>
                                        </p:anim>
                                      </p:childTnLst>
                                    </p:cTn>
                                  </p:par>
                                  <p:par>
                                    <p:cTn id="101" presetID="23" presetClass="entr" presetSubtype="288" fill="hold" nodeType="withEffect">
                                      <p:stCondLst>
                                        <p:cond delay="400"/>
                                      </p:stCondLst>
                                      <p:childTnLst>
                                        <p:set>
                                          <p:cBhvr>
                                            <p:cTn id="102" dur="1" fill="hold">
                                              <p:stCondLst>
                                                <p:cond delay="0"/>
                                              </p:stCondLst>
                                            </p:cTn>
                                            <p:tgtEl>
                                              <p:spTgt spid="104"/>
                                            </p:tgtEl>
                                            <p:attrNameLst>
                                              <p:attrName>style.visibility</p:attrName>
                                            </p:attrNameLst>
                                          </p:cBhvr>
                                          <p:to>
                                            <p:strVal val="visible"/>
                                          </p:to>
                                        </p:set>
                                        <p:anim calcmode="lin" valueType="num">
                                          <p:cBhvr>
                                            <p:cTn id="103" dur="500" fill="hold"/>
                                            <p:tgtEl>
                                              <p:spTgt spid="104"/>
                                            </p:tgtEl>
                                            <p:attrNameLst>
                                              <p:attrName>ppt_w</p:attrName>
                                            </p:attrNameLst>
                                          </p:cBhvr>
                                          <p:tavLst>
                                            <p:tav tm="0">
                                              <p:val>
                                                <p:strVal val="4/3*#ppt_w"/>
                                              </p:val>
                                            </p:tav>
                                            <p:tav tm="100000">
                                              <p:val>
                                                <p:strVal val="#ppt_w"/>
                                              </p:val>
                                            </p:tav>
                                          </p:tavLst>
                                        </p:anim>
                                        <p:anim calcmode="lin" valueType="num">
                                          <p:cBhvr>
                                            <p:cTn id="104" dur="500" fill="hold"/>
                                            <p:tgtEl>
                                              <p:spTgt spid="104"/>
                                            </p:tgtEl>
                                            <p:attrNameLst>
                                              <p:attrName>ppt_h</p:attrName>
                                            </p:attrNameLst>
                                          </p:cBhvr>
                                          <p:tavLst>
                                            <p:tav tm="0">
                                              <p:val>
                                                <p:strVal val="4/3*#ppt_h"/>
                                              </p:val>
                                            </p:tav>
                                            <p:tav tm="100000">
                                              <p:val>
                                                <p:strVal val="#ppt_h"/>
                                              </p:val>
                                            </p:tav>
                                          </p:tavLst>
                                        </p:anim>
                                      </p:childTnLst>
                                    </p:cTn>
                                  </p:par>
                                  <p:par>
                                    <p:cTn id="105" presetID="22" presetClass="entr" presetSubtype="8" fill="hold" grpId="0" nodeType="withEffect">
                                      <p:stCondLst>
                                        <p:cond delay="700"/>
                                      </p:stCondLst>
                                      <p:childTnLst>
                                        <p:set>
                                          <p:cBhvr>
                                            <p:cTn id="106" dur="1" fill="hold">
                                              <p:stCondLst>
                                                <p:cond delay="0"/>
                                              </p:stCondLst>
                                            </p:cTn>
                                            <p:tgtEl>
                                              <p:spTgt spid="187"/>
                                            </p:tgtEl>
                                            <p:attrNameLst>
                                              <p:attrName>style.visibility</p:attrName>
                                            </p:attrNameLst>
                                          </p:cBhvr>
                                          <p:to>
                                            <p:strVal val="visible"/>
                                          </p:to>
                                        </p:set>
                                        <p:animEffect transition="in" filter="wipe(left)">
                                          <p:cBhvr>
                                            <p:cTn id="107" dur="500"/>
                                            <p:tgtEl>
                                              <p:spTgt spid="187"/>
                                            </p:tgtEl>
                                          </p:cBhvr>
                                        </p:animEffect>
                                      </p:childTnLst>
                                    </p:cTn>
                                  </p:par>
                                  <p:par>
                                    <p:cTn id="108" presetID="22" presetClass="entr" presetSubtype="8" fill="hold" grpId="0" nodeType="withEffect">
                                      <p:stCondLst>
                                        <p:cond delay="800"/>
                                      </p:stCondLst>
                                      <p:childTnLst>
                                        <p:set>
                                          <p:cBhvr>
                                            <p:cTn id="109" dur="1" fill="hold">
                                              <p:stCondLst>
                                                <p:cond delay="0"/>
                                              </p:stCondLst>
                                            </p:cTn>
                                            <p:tgtEl>
                                              <p:spTgt spid="2"/>
                                            </p:tgtEl>
                                            <p:attrNameLst>
                                              <p:attrName>style.visibility</p:attrName>
                                            </p:attrNameLst>
                                          </p:cBhvr>
                                          <p:to>
                                            <p:strVal val="visible"/>
                                          </p:to>
                                        </p:set>
                                        <p:animEffect transition="in" filter="wipe(left)">
                                          <p:cBhvr>
                                            <p:cTn id="110" dur="500"/>
                                            <p:tgtEl>
                                              <p:spTgt spid="2"/>
                                            </p:tgtEl>
                                          </p:cBhvr>
                                        </p:animEffect>
                                      </p:childTnLst>
                                    </p:cTn>
                                  </p:par>
                                  <p:par>
                                    <p:cTn id="111" presetID="22" presetClass="entr" presetSubtype="8" fill="hold" grpId="0" nodeType="withEffect">
                                      <p:stCondLst>
                                        <p:cond delay="900"/>
                                      </p:stCondLst>
                                      <p:childTnLst>
                                        <p:set>
                                          <p:cBhvr>
                                            <p:cTn id="112" dur="1" fill="hold">
                                              <p:stCondLst>
                                                <p:cond delay="0"/>
                                              </p:stCondLst>
                                            </p:cTn>
                                            <p:tgtEl>
                                              <p:spTgt spid="3"/>
                                            </p:tgtEl>
                                            <p:attrNameLst>
                                              <p:attrName>style.visibility</p:attrName>
                                            </p:attrNameLst>
                                          </p:cBhvr>
                                          <p:to>
                                            <p:strVal val="visible"/>
                                          </p:to>
                                        </p:set>
                                        <p:animEffect transition="in" filter="wipe(left)">
                                          <p:cBhvr>
                                            <p:cTn id="113" dur="500"/>
                                            <p:tgtEl>
                                              <p:spTgt spid="3"/>
                                            </p:tgtEl>
                                          </p:cBhvr>
                                        </p:animEffect>
                                      </p:childTnLst>
                                    </p:cTn>
                                  </p:par>
                                  <p:par>
                                    <p:cTn id="114" presetID="22" presetClass="entr" presetSubtype="8" fill="hold" grpId="0" nodeType="withEffect">
                                      <p:stCondLst>
                                        <p:cond delay="1000"/>
                                      </p:stCondLst>
                                      <p:childTnLst>
                                        <p:set>
                                          <p:cBhvr>
                                            <p:cTn id="115" dur="1" fill="hold">
                                              <p:stCondLst>
                                                <p:cond delay="0"/>
                                              </p:stCondLst>
                                            </p:cTn>
                                            <p:tgtEl>
                                              <p:spTgt spid="5"/>
                                            </p:tgtEl>
                                            <p:attrNameLst>
                                              <p:attrName>style.visibility</p:attrName>
                                            </p:attrNameLst>
                                          </p:cBhvr>
                                          <p:to>
                                            <p:strVal val="visible"/>
                                          </p:to>
                                        </p:set>
                                        <p:animEffect transition="in" filter="wipe(left)">
                                          <p:cBhvr>
                                            <p:cTn id="1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82" grpId="0"/>
          <p:bldP spid="2" grpId="0"/>
          <p:bldP spid="3" grpId="0"/>
          <p:bldP spid="5" grpId="0"/>
          <p:bldP spid="49" grpId="0" animBg="1"/>
          <p:bldP spid="49" grpId="1" animBg="1"/>
          <p:bldP spid="50" grpId="0" animBg="1"/>
          <p:bldP spid="50" grpId="1" animBg="1"/>
          <p:bldP spid="51" grpId="0" animBg="1"/>
          <p:bldP spid="51" grpId="1" animBg="1"/>
          <p:bldP spid="64" grpId="0" animBg="1"/>
          <p:bldP spid="64" grpId="1" animBg="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1147461" y="1295722"/>
            <a:ext cx="1468108" cy="3020451"/>
          </a:xfrm>
          <a:prstGeom prst="roundRect">
            <a:avLst>
              <a:gd name="adj" fmla="val 50000"/>
            </a:avLst>
          </a:prstGeom>
          <a:solidFill>
            <a:schemeClr val="bg1">
              <a:lumMod val="95000"/>
            </a:schemeClr>
          </a:soli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1332552" y="1454841"/>
            <a:ext cx="1097924" cy="1097924"/>
            <a:chOff x="1776428" y="1767538"/>
            <a:chExt cx="1463644" cy="1463644"/>
          </a:xfrm>
        </p:grpSpPr>
        <p:sp>
          <p:nvSpPr>
            <p:cNvPr id="10" name="椭圆 9"/>
            <p:cNvSpPr/>
            <p:nvPr/>
          </p:nvSpPr>
          <p:spPr>
            <a:xfrm>
              <a:off x="1776428" y="1767538"/>
              <a:ext cx="1463644" cy="1463644"/>
            </a:xfrm>
            <a:prstGeom prst="ellipse">
              <a:avLst/>
            </a:prstGeom>
            <a:solidFill>
              <a:srgbClr val="FFB850"/>
            </a:solidFill>
            <a:ln w="19050">
              <a:gradFill flip="none" rotWithShape="1">
                <a:gsLst>
                  <a:gs pos="0">
                    <a:schemeClr val="bg1">
                      <a:lumMod val="85000"/>
                    </a:schemeClr>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32659" y="1921483"/>
              <a:ext cx="1155752" cy="1155752"/>
            </a:xfrm>
            <a:prstGeom prst="ellipse">
              <a:avLst/>
            </a:prstGeom>
            <a:solidFill>
              <a:schemeClr val="bg1">
                <a:lumMod val="95000"/>
              </a:schemeClr>
            </a:solidFill>
            <a:ln w="19050">
              <a:gradFill flip="none" rotWithShape="1">
                <a:gsLst>
                  <a:gs pos="100000">
                    <a:schemeClr val="bg1">
                      <a:lumMod val="85000"/>
                    </a:schemeClr>
                  </a:gs>
                  <a:gs pos="0">
                    <a:schemeClr val="bg1"/>
                  </a:gs>
                </a:gsLst>
                <a:lin ang="2700000" scaled="1"/>
                <a:tileRect/>
              </a:gradFill>
            </a:ln>
            <a:effectLst>
              <a:outerShdw blurRad="889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1258858" y="3595035"/>
            <a:ext cx="1245314" cy="27067"/>
          </a:xfrm>
          <a:prstGeom prst="rect">
            <a:avLst/>
          </a:prstGeom>
          <a:gradFill>
            <a:gsLst>
              <a:gs pos="0">
                <a:schemeClr val="bg1">
                  <a:lumMod val="75000"/>
                </a:schemeClr>
              </a:gs>
              <a:gs pos="100000">
                <a:schemeClr val="bg1">
                  <a:lumMod val="9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纤黑简体" panose="02000000000000000000" pitchFamily="2" charset="-122"/>
              <a:ea typeface="方正正纤黑简体" panose="02000000000000000000" pitchFamily="2" charset="-122"/>
            </a:endParaRPr>
          </a:p>
        </p:txBody>
      </p:sp>
      <p:sp>
        <p:nvSpPr>
          <p:cNvPr id="13" name="文本框 12"/>
          <p:cNvSpPr txBox="1"/>
          <p:nvPr/>
        </p:nvSpPr>
        <p:spPr>
          <a:xfrm>
            <a:off x="1495004" y="3687156"/>
            <a:ext cx="773020" cy="461665"/>
          </a:xfrm>
          <a:prstGeom prst="rect">
            <a:avLst/>
          </a:prstGeom>
          <a:noFill/>
        </p:spPr>
        <p:txBody>
          <a:bodyPr wrap="square" rtlCol="0">
            <a:spAutoFit/>
          </a:bodyPr>
          <a:lstStyle/>
          <a:p>
            <a:pPr algn="ctr"/>
            <a:r>
              <a:rPr lang="en-US" altLang="zh-CN" sz="2400" dirty="0">
                <a:solidFill>
                  <a:srgbClr val="FFB850"/>
                </a:solidFill>
                <a:latin typeface="Agency FB" panose="020B0503020202020204" pitchFamily="34" charset="0"/>
                <a:ea typeface="方正正纤黑简体" panose="02000000000000000000" pitchFamily="2" charset="-122"/>
              </a:rPr>
              <a:t>01</a:t>
            </a:r>
            <a:endParaRPr lang="zh-CN" altLang="en-US" sz="2400" dirty="0">
              <a:solidFill>
                <a:srgbClr val="FFB850"/>
              </a:solidFill>
              <a:latin typeface="Agency FB" panose="020B0503020202020204" pitchFamily="34" charset="0"/>
              <a:ea typeface="方正正纤黑简体" panose="02000000000000000000" pitchFamily="2" charset="-122"/>
            </a:endParaRPr>
          </a:p>
        </p:txBody>
      </p:sp>
      <p:grpSp>
        <p:nvGrpSpPr>
          <p:cNvPr id="14" name="组合 13"/>
          <p:cNvGrpSpPr/>
          <p:nvPr/>
        </p:nvGrpSpPr>
        <p:grpSpPr>
          <a:xfrm>
            <a:off x="1251280" y="2607152"/>
            <a:ext cx="1332404" cy="826353"/>
            <a:chOff x="115110" y="2534551"/>
            <a:chExt cx="1776231" cy="1101610"/>
          </a:xfrm>
        </p:grpSpPr>
        <p:sp>
          <p:nvSpPr>
            <p:cNvPr id="15" name="文本框 14"/>
            <p:cNvSpPr txBox="1"/>
            <p:nvPr/>
          </p:nvSpPr>
          <p:spPr>
            <a:xfrm>
              <a:off x="115110" y="2534551"/>
              <a:ext cx="1776231" cy="410298"/>
            </a:xfrm>
            <a:prstGeom prst="rect">
              <a:avLst/>
            </a:prstGeom>
            <a:noFill/>
          </p:spPr>
          <p:txBody>
            <a:bodyPr wrap="square" rtlCol="0">
              <a:spAutoFit/>
            </a:bodyPr>
            <a:lstStyle/>
            <a:p>
              <a:pPr algn="ctr"/>
              <a:r>
                <a:rPr lang="zh-CN" altLang="en-US" sz="1400" dirty="0">
                  <a:solidFill>
                    <a:srgbClr val="FFB850"/>
                  </a:solidFill>
                  <a:latin typeface="方正正纤黑简体" panose="02000000000000000000" pitchFamily="2" charset="-122"/>
                  <a:ea typeface="方正正纤黑简体" panose="02000000000000000000" pitchFamily="2" charset="-122"/>
                </a:rPr>
                <a:t>固定费用</a:t>
              </a:r>
            </a:p>
          </p:txBody>
        </p:sp>
        <p:sp>
          <p:nvSpPr>
            <p:cNvPr id="16" name="文本框 15"/>
            <p:cNvSpPr txBox="1"/>
            <p:nvPr/>
          </p:nvSpPr>
          <p:spPr>
            <a:xfrm>
              <a:off x="173685" y="2982251"/>
              <a:ext cx="1590700" cy="653910"/>
            </a:xfrm>
            <a:prstGeom prst="rect">
              <a:avLst/>
            </a:prstGeom>
            <a:noFill/>
          </p:spPr>
          <p:txBody>
            <a:bodyPr wrap="square" rtlCol="0">
              <a:spAutoFit/>
            </a:bodyPr>
            <a:lstStyle/>
            <a:p>
              <a:pPr algn="ctr">
                <a:lnSpc>
                  <a:spcPct val="150000"/>
                </a:lnSpc>
              </a:pPr>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办公场地、设备及其他一些硬件费用</a:t>
              </a:r>
            </a:p>
          </p:txBody>
        </p:sp>
      </p:grpSp>
      <p:sp>
        <p:nvSpPr>
          <p:cNvPr id="17" name="文本框 16"/>
          <p:cNvSpPr txBox="1"/>
          <p:nvPr/>
        </p:nvSpPr>
        <p:spPr>
          <a:xfrm>
            <a:off x="1449746" y="1704201"/>
            <a:ext cx="935472" cy="584775"/>
          </a:xfrm>
          <a:prstGeom prst="rect">
            <a:avLst/>
          </a:prstGeom>
          <a:noFill/>
          <a:effectLst/>
        </p:spPr>
        <p:txBody>
          <a:bodyPr wrap="square" rtlCol="0">
            <a:spAutoFit/>
          </a:bodyPr>
          <a:lstStyle/>
          <a:p>
            <a:pPr algn="ctr"/>
            <a:r>
              <a:rPr lang="en-US" altLang="zh-CN" sz="3200" dirty="0">
                <a:solidFill>
                  <a:srgbClr val="FFB850"/>
                </a:solidFill>
                <a:latin typeface="Agency FB" panose="020B0503020202020204" pitchFamily="34" charset="0"/>
              </a:rPr>
              <a:t>20</a:t>
            </a:r>
            <a:r>
              <a:rPr lang="en-US" altLang="zh-CN" dirty="0">
                <a:solidFill>
                  <a:srgbClr val="FFB850"/>
                </a:solidFill>
                <a:latin typeface="Agency FB" panose="020B0503020202020204" pitchFamily="34" charset="0"/>
              </a:rPr>
              <a:t>%</a:t>
            </a:r>
            <a:endParaRPr lang="zh-CN" altLang="en-US" sz="3200" dirty="0">
              <a:solidFill>
                <a:srgbClr val="FFB850"/>
              </a:solidFill>
              <a:latin typeface="Agency FB" panose="020B0503020202020204" pitchFamily="34" charset="0"/>
            </a:endParaRPr>
          </a:p>
        </p:txBody>
      </p:sp>
      <p:sp>
        <p:nvSpPr>
          <p:cNvPr id="20" name="圆角矩形 19"/>
          <p:cNvSpPr/>
          <p:nvPr/>
        </p:nvSpPr>
        <p:spPr>
          <a:xfrm>
            <a:off x="2941647" y="1295722"/>
            <a:ext cx="1468108" cy="3020451"/>
          </a:xfrm>
          <a:prstGeom prst="roundRect">
            <a:avLst>
              <a:gd name="adj" fmla="val 50000"/>
            </a:avLst>
          </a:prstGeom>
          <a:solidFill>
            <a:schemeClr val="bg1">
              <a:lumMod val="95000"/>
            </a:schemeClr>
          </a:soli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126739" y="1454841"/>
            <a:ext cx="1097924" cy="1097924"/>
            <a:chOff x="4168261" y="1767538"/>
            <a:chExt cx="1463644" cy="1463644"/>
          </a:xfrm>
        </p:grpSpPr>
        <p:sp>
          <p:nvSpPr>
            <p:cNvPr id="21" name="椭圆 20"/>
            <p:cNvSpPr/>
            <p:nvPr/>
          </p:nvSpPr>
          <p:spPr>
            <a:xfrm>
              <a:off x="4168261" y="1767538"/>
              <a:ext cx="1463644" cy="1463644"/>
            </a:xfrm>
            <a:prstGeom prst="ellipse">
              <a:avLst/>
            </a:prstGeom>
            <a:solidFill>
              <a:srgbClr val="01ACBE"/>
            </a:solidFill>
            <a:ln w="19050">
              <a:gradFill flip="none" rotWithShape="1">
                <a:gsLst>
                  <a:gs pos="0">
                    <a:schemeClr val="bg1">
                      <a:lumMod val="85000"/>
                    </a:schemeClr>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a:off x="4324492" y="1921483"/>
              <a:ext cx="1155752" cy="1155752"/>
            </a:xfrm>
            <a:prstGeom prst="ellipse">
              <a:avLst/>
            </a:prstGeom>
            <a:solidFill>
              <a:schemeClr val="bg1">
                <a:lumMod val="95000"/>
              </a:schemeClr>
            </a:solidFill>
            <a:ln w="19050">
              <a:gradFill flip="none" rotWithShape="1">
                <a:gsLst>
                  <a:gs pos="100000">
                    <a:schemeClr val="bg1">
                      <a:lumMod val="85000"/>
                    </a:schemeClr>
                  </a:gs>
                  <a:gs pos="0">
                    <a:schemeClr val="bg1"/>
                  </a:gs>
                </a:gsLst>
                <a:lin ang="2700000" scaled="1"/>
                <a:tileRect/>
              </a:gradFill>
            </a:ln>
            <a:effectLst>
              <a:outerShdw blurRad="889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矩形 22"/>
          <p:cNvSpPr/>
          <p:nvPr/>
        </p:nvSpPr>
        <p:spPr>
          <a:xfrm>
            <a:off x="3053044" y="3595035"/>
            <a:ext cx="1245314" cy="27067"/>
          </a:xfrm>
          <a:prstGeom prst="rect">
            <a:avLst/>
          </a:prstGeom>
          <a:gradFill>
            <a:gsLst>
              <a:gs pos="0">
                <a:schemeClr val="bg1">
                  <a:lumMod val="75000"/>
                </a:schemeClr>
              </a:gs>
              <a:gs pos="100000">
                <a:schemeClr val="bg1">
                  <a:lumMod val="9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纤黑简体" panose="02000000000000000000" pitchFamily="2" charset="-122"/>
              <a:ea typeface="方正正纤黑简体" panose="02000000000000000000" pitchFamily="2" charset="-122"/>
            </a:endParaRPr>
          </a:p>
        </p:txBody>
      </p:sp>
      <p:sp>
        <p:nvSpPr>
          <p:cNvPr id="24" name="文本框 23"/>
          <p:cNvSpPr txBox="1"/>
          <p:nvPr/>
        </p:nvSpPr>
        <p:spPr>
          <a:xfrm>
            <a:off x="3289191" y="3687156"/>
            <a:ext cx="773020" cy="461665"/>
          </a:xfrm>
          <a:prstGeom prst="rect">
            <a:avLst/>
          </a:prstGeom>
          <a:noFill/>
        </p:spPr>
        <p:txBody>
          <a:bodyPr wrap="square" rtlCol="0">
            <a:spAutoFit/>
          </a:bodyPr>
          <a:lstStyle/>
          <a:p>
            <a:pPr algn="ctr"/>
            <a:r>
              <a:rPr lang="en-US" altLang="zh-CN" sz="2400" dirty="0">
                <a:solidFill>
                  <a:srgbClr val="01ACBE"/>
                </a:solidFill>
                <a:latin typeface="Agency FB" panose="020B0503020202020204" pitchFamily="34" charset="0"/>
                <a:ea typeface="方正正纤黑简体" panose="02000000000000000000" pitchFamily="2" charset="-122"/>
              </a:rPr>
              <a:t>02</a:t>
            </a:r>
            <a:endParaRPr lang="zh-CN" altLang="en-US" sz="2400" dirty="0">
              <a:solidFill>
                <a:srgbClr val="01ACBE"/>
              </a:solidFill>
              <a:latin typeface="Agency FB" panose="020B0503020202020204" pitchFamily="34" charset="0"/>
              <a:ea typeface="方正正纤黑简体" panose="02000000000000000000" pitchFamily="2" charset="-122"/>
            </a:endParaRPr>
          </a:p>
        </p:txBody>
      </p:sp>
      <p:grpSp>
        <p:nvGrpSpPr>
          <p:cNvPr id="25" name="组合 24"/>
          <p:cNvGrpSpPr/>
          <p:nvPr/>
        </p:nvGrpSpPr>
        <p:grpSpPr>
          <a:xfrm>
            <a:off x="3045467" y="2607149"/>
            <a:ext cx="1332403" cy="948531"/>
            <a:chOff x="115110" y="2534551"/>
            <a:chExt cx="1776229" cy="1264487"/>
          </a:xfrm>
        </p:grpSpPr>
        <p:sp>
          <p:nvSpPr>
            <p:cNvPr id="27" name="文本框 26"/>
            <p:cNvSpPr txBox="1"/>
            <p:nvPr/>
          </p:nvSpPr>
          <p:spPr>
            <a:xfrm>
              <a:off x="115110" y="2534551"/>
              <a:ext cx="1776229" cy="410298"/>
            </a:xfrm>
            <a:prstGeom prst="rect">
              <a:avLst/>
            </a:prstGeom>
            <a:noFill/>
          </p:spPr>
          <p:txBody>
            <a:bodyPr wrap="square" rtlCol="0">
              <a:spAutoFit/>
            </a:bodyPr>
            <a:lstStyle/>
            <a:p>
              <a:pPr algn="ctr"/>
              <a:r>
                <a:rPr lang="zh-CN" altLang="en-US" sz="1400" dirty="0">
                  <a:solidFill>
                    <a:srgbClr val="01ACBE"/>
                  </a:solidFill>
                  <a:latin typeface="方正正纤黑简体" panose="02000000000000000000" pitchFamily="2" charset="-122"/>
                  <a:ea typeface="方正正纤黑简体" panose="02000000000000000000" pitchFamily="2" charset="-122"/>
                </a:rPr>
                <a:t>推广费用</a:t>
              </a:r>
            </a:p>
          </p:txBody>
        </p:sp>
        <p:sp>
          <p:nvSpPr>
            <p:cNvPr id="28" name="文本框 27"/>
            <p:cNvSpPr txBox="1"/>
            <p:nvPr/>
          </p:nvSpPr>
          <p:spPr>
            <a:xfrm>
              <a:off x="159925" y="2845097"/>
              <a:ext cx="1590701" cy="953941"/>
            </a:xfrm>
            <a:prstGeom prst="rect">
              <a:avLst/>
            </a:prstGeom>
            <a:noFill/>
          </p:spPr>
          <p:txBody>
            <a:bodyPr wrap="square" rtlCol="0">
              <a:spAutoFit/>
            </a:bodyPr>
            <a:lstStyle/>
            <a:p>
              <a:pPr algn="ctr">
                <a:lnSpc>
                  <a:spcPct val="150000"/>
                </a:lnSpc>
              </a:pPr>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主要包括地面广告及移动广告宣传的费用</a:t>
              </a:r>
            </a:p>
          </p:txBody>
        </p:sp>
      </p:grpSp>
      <p:sp>
        <p:nvSpPr>
          <p:cNvPr id="26" name="文本框 25"/>
          <p:cNvSpPr txBox="1"/>
          <p:nvPr/>
        </p:nvSpPr>
        <p:spPr>
          <a:xfrm>
            <a:off x="3243933" y="1704201"/>
            <a:ext cx="935472" cy="584775"/>
          </a:xfrm>
          <a:prstGeom prst="rect">
            <a:avLst/>
          </a:prstGeom>
          <a:noFill/>
          <a:effectLst/>
        </p:spPr>
        <p:txBody>
          <a:bodyPr wrap="square" rtlCol="0">
            <a:spAutoFit/>
          </a:bodyPr>
          <a:lstStyle/>
          <a:p>
            <a:pPr algn="ctr"/>
            <a:r>
              <a:rPr lang="en-US" altLang="zh-CN" sz="3200" dirty="0">
                <a:solidFill>
                  <a:srgbClr val="01ACBE"/>
                </a:solidFill>
                <a:latin typeface="Agency FB" panose="020B0503020202020204" pitchFamily="34" charset="0"/>
              </a:rPr>
              <a:t>25</a:t>
            </a:r>
            <a:r>
              <a:rPr lang="en-US" altLang="zh-CN" dirty="0">
                <a:solidFill>
                  <a:srgbClr val="01ACBE"/>
                </a:solidFill>
                <a:latin typeface="Agency FB" panose="020B0503020202020204" pitchFamily="34" charset="0"/>
              </a:rPr>
              <a:t>%</a:t>
            </a:r>
            <a:endParaRPr lang="zh-CN" altLang="en-US" sz="3200" dirty="0">
              <a:solidFill>
                <a:srgbClr val="01ACBE"/>
              </a:solidFill>
              <a:latin typeface="Agency FB" panose="020B0503020202020204" pitchFamily="34" charset="0"/>
            </a:endParaRPr>
          </a:p>
        </p:txBody>
      </p:sp>
      <p:sp>
        <p:nvSpPr>
          <p:cNvPr id="30" name="圆角矩形 29"/>
          <p:cNvSpPr/>
          <p:nvPr/>
        </p:nvSpPr>
        <p:spPr>
          <a:xfrm>
            <a:off x="4735833" y="1295722"/>
            <a:ext cx="1468108" cy="3020451"/>
          </a:xfrm>
          <a:prstGeom prst="roundRect">
            <a:avLst>
              <a:gd name="adj" fmla="val 50000"/>
            </a:avLst>
          </a:prstGeom>
          <a:solidFill>
            <a:schemeClr val="bg1">
              <a:lumMod val="95000"/>
            </a:schemeClr>
          </a:soli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4920925" y="1454841"/>
            <a:ext cx="1097924" cy="1097924"/>
            <a:chOff x="6560094" y="1767538"/>
            <a:chExt cx="1463644" cy="1463644"/>
          </a:xfrm>
        </p:grpSpPr>
        <p:sp>
          <p:nvSpPr>
            <p:cNvPr id="31" name="椭圆 30"/>
            <p:cNvSpPr/>
            <p:nvPr/>
          </p:nvSpPr>
          <p:spPr>
            <a:xfrm>
              <a:off x="6560094" y="1767538"/>
              <a:ext cx="1463644" cy="1463644"/>
            </a:xfrm>
            <a:prstGeom prst="ellipse">
              <a:avLst/>
            </a:prstGeom>
            <a:solidFill>
              <a:srgbClr val="E87071"/>
            </a:solidFill>
            <a:ln w="19050">
              <a:gradFill flip="none" rotWithShape="1">
                <a:gsLst>
                  <a:gs pos="0">
                    <a:schemeClr val="bg1">
                      <a:lumMod val="85000"/>
                    </a:schemeClr>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716325" y="1921483"/>
              <a:ext cx="1155752" cy="1155752"/>
            </a:xfrm>
            <a:prstGeom prst="ellipse">
              <a:avLst/>
            </a:prstGeom>
            <a:solidFill>
              <a:schemeClr val="bg1">
                <a:lumMod val="95000"/>
              </a:schemeClr>
            </a:solidFill>
            <a:ln w="19050">
              <a:gradFill flip="none" rotWithShape="1">
                <a:gsLst>
                  <a:gs pos="100000">
                    <a:schemeClr val="bg1">
                      <a:lumMod val="85000"/>
                    </a:schemeClr>
                  </a:gs>
                  <a:gs pos="0">
                    <a:schemeClr val="bg1"/>
                  </a:gs>
                </a:gsLst>
                <a:lin ang="2700000" scaled="1"/>
                <a:tileRect/>
              </a:gradFill>
            </a:ln>
            <a:effectLst>
              <a:outerShdw blurRad="889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矩形 32"/>
          <p:cNvSpPr/>
          <p:nvPr/>
        </p:nvSpPr>
        <p:spPr>
          <a:xfrm>
            <a:off x="4847230" y="3595035"/>
            <a:ext cx="1245314" cy="27067"/>
          </a:xfrm>
          <a:prstGeom prst="rect">
            <a:avLst/>
          </a:prstGeom>
          <a:gradFill>
            <a:gsLst>
              <a:gs pos="0">
                <a:schemeClr val="bg1">
                  <a:lumMod val="75000"/>
                </a:schemeClr>
              </a:gs>
              <a:gs pos="100000">
                <a:schemeClr val="bg1">
                  <a:lumMod val="9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纤黑简体" panose="02000000000000000000" pitchFamily="2" charset="-122"/>
              <a:ea typeface="方正正纤黑简体" panose="02000000000000000000" pitchFamily="2" charset="-122"/>
            </a:endParaRPr>
          </a:p>
        </p:txBody>
      </p:sp>
      <p:sp>
        <p:nvSpPr>
          <p:cNvPr id="34" name="文本框 33"/>
          <p:cNvSpPr txBox="1"/>
          <p:nvPr/>
        </p:nvSpPr>
        <p:spPr>
          <a:xfrm>
            <a:off x="5083377" y="3687156"/>
            <a:ext cx="773020" cy="461665"/>
          </a:xfrm>
          <a:prstGeom prst="rect">
            <a:avLst/>
          </a:prstGeom>
          <a:noFill/>
        </p:spPr>
        <p:txBody>
          <a:bodyPr wrap="square" rtlCol="0">
            <a:spAutoFit/>
          </a:bodyPr>
          <a:lstStyle/>
          <a:p>
            <a:pPr algn="ctr"/>
            <a:r>
              <a:rPr lang="en-US" altLang="zh-CN" sz="2400" dirty="0">
                <a:solidFill>
                  <a:srgbClr val="E87071"/>
                </a:solidFill>
                <a:latin typeface="Agency FB" panose="020B0503020202020204" pitchFamily="34" charset="0"/>
                <a:ea typeface="方正正纤黑简体" panose="02000000000000000000" pitchFamily="2" charset="-122"/>
              </a:rPr>
              <a:t>03</a:t>
            </a:r>
            <a:endParaRPr lang="zh-CN" altLang="en-US" sz="2400" dirty="0">
              <a:solidFill>
                <a:srgbClr val="E87071"/>
              </a:solidFill>
              <a:latin typeface="Agency FB" panose="020B0503020202020204" pitchFamily="34" charset="0"/>
              <a:ea typeface="方正正纤黑简体" panose="02000000000000000000" pitchFamily="2" charset="-122"/>
            </a:endParaRPr>
          </a:p>
        </p:txBody>
      </p:sp>
      <p:grpSp>
        <p:nvGrpSpPr>
          <p:cNvPr id="35" name="组合 34"/>
          <p:cNvGrpSpPr/>
          <p:nvPr/>
        </p:nvGrpSpPr>
        <p:grpSpPr>
          <a:xfrm>
            <a:off x="4847230" y="2607152"/>
            <a:ext cx="1332404" cy="820531"/>
            <a:chOff x="125211" y="2534551"/>
            <a:chExt cx="1776231" cy="1093849"/>
          </a:xfrm>
        </p:grpSpPr>
        <p:sp>
          <p:nvSpPr>
            <p:cNvPr id="37" name="文本框 36"/>
            <p:cNvSpPr txBox="1"/>
            <p:nvPr/>
          </p:nvSpPr>
          <p:spPr>
            <a:xfrm>
              <a:off x="125211" y="2534551"/>
              <a:ext cx="1776231" cy="410298"/>
            </a:xfrm>
            <a:prstGeom prst="rect">
              <a:avLst/>
            </a:prstGeom>
            <a:noFill/>
          </p:spPr>
          <p:txBody>
            <a:bodyPr wrap="square" rtlCol="0">
              <a:spAutoFit/>
            </a:bodyPr>
            <a:lstStyle/>
            <a:p>
              <a:pPr algn="ctr"/>
              <a:r>
                <a:rPr lang="zh-CN" altLang="en-US" sz="1400" dirty="0">
                  <a:solidFill>
                    <a:srgbClr val="E87071"/>
                  </a:solidFill>
                  <a:latin typeface="方正正纤黑简体" panose="02000000000000000000" pitchFamily="2" charset="-122"/>
                  <a:ea typeface="方正正纤黑简体" panose="02000000000000000000" pitchFamily="2" charset="-122"/>
                </a:rPr>
                <a:t>人力成本</a:t>
              </a:r>
            </a:p>
          </p:txBody>
        </p:sp>
        <p:sp>
          <p:nvSpPr>
            <p:cNvPr id="38" name="文本框 37"/>
            <p:cNvSpPr txBox="1"/>
            <p:nvPr/>
          </p:nvSpPr>
          <p:spPr>
            <a:xfrm>
              <a:off x="194642" y="2951411"/>
              <a:ext cx="1590700" cy="676989"/>
            </a:xfrm>
            <a:prstGeom prst="rect">
              <a:avLst/>
            </a:prstGeom>
            <a:noFill/>
          </p:spPr>
          <p:txBody>
            <a:bodyPr wrap="square" rtlCol="0">
              <a:spAutoFit/>
            </a:bodyPr>
            <a:lstStyle/>
            <a:p>
              <a:pPr algn="ctr">
                <a:lnSpc>
                  <a:spcPct val="150000"/>
                </a:lnSpc>
              </a:pPr>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人员工资、福利及团队建设活动费用</a:t>
              </a:r>
            </a:p>
          </p:txBody>
        </p:sp>
      </p:grpSp>
      <p:sp>
        <p:nvSpPr>
          <p:cNvPr id="36" name="文本框 35"/>
          <p:cNvSpPr txBox="1"/>
          <p:nvPr/>
        </p:nvSpPr>
        <p:spPr>
          <a:xfrm>
            <a:off x="5038119" y="1704201"/>
            <a:ext cx="935472" cy="584775"/>
          </a:xfrm>
          <a:prstGeom prst="rect">
            <a:avLst/>
          </a:prstGeom>
          <a:noFill/>
          <a:effectLst/>
        </p:spPr>
        <p:txBody>
          <a:bodyPr wrap="square" rtlCol="0">
            <a:spAutoFit/>
          </a:bodyPr>
          <a:lstStyle/>
          <a:p>
            <a:pPr algn="ctr"/>
            <a:r>
              <a:rPr lang="en-US" altLang="zh-CN" sz="3200" dirty="0">
                <a:solidFill>
                  <a:srgbClr val="E87071"/>
                </a:solidFill>
                <a:latin typeface="Agency FB" panose="020B0503020202020204" pitchFamily="34" charset="0"/>
              </a:rPr>
              <a:t>40</a:t>
            </a:r>
            <a:r>
              <a:rPr lang="en-US" altLang="zh-CN" dirty="0">
                <a:solidFill>
                  <a:srgbClr val="E87071"/>
                </a:solidFill>
                <a:latin typeface="Agency FB" panose="020B0503020202020204" pitchFamily="34" charset="0"/>
              </a:rPr>
              <a:t>%</a:t>
            </a:r>
            <a:endParaRPr lang="zh-CN" altLang="en-US" sz="3200" dirty="0">
              <a:solidFill>
                <a:srgbClr val="E87071"/>
              </a:solidFill>
              <a:latin typeface="Agency FB" panose="020B0503020202020204" pitchFamily="34" charset="0"/>
            </a:endParaRPr>
          </a:p>
        </p:txBody>
      </p:sp>
      <p:sp>
        <p:nvSpPr>
          <p:cNvPr id="40" name="圆角矩形 39"/>
          <p:cNvSpPr/>
          <p:nvPr/>
        </p:nvSpPr>
        <p:spPr>
          <a:xfrm>
            <a:off x="6530020" y="1295722"/>
            <a:ext cx="1468108" cy="3020451"/>
          </a:xfrm>
          <a:prstGeom prst="roundRect">
            <a:avLst>
              <a:gd name="adj" fmla="val 50000"/>
            </a:avLst>
          </a:prstGeom>
          <a:solidFill>
            <a:schemeClr val="bg1">
              <a:lumMod val="95000"/>
            </a:schemeClr>
          </a:soli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6715112" y="1454841"/>
            <a:ext cx="1097924" cy="1097924"/>
            <a:chOff x="8951928" y="1767538"/>
            <a:chExt cx="1463644" cy="1463644"/>
          </a:xfrm>
        </p:grpSpPr>
        <p:sp>
          <p:nvSpPr>
            <p:cNvPr id="41" name="椭圆 40"/>
            <p:cNvSpPr/>
            <p:nvPr/>
          </p:nvSpPr>
          <p:spPr>
            <a:xfrm>
              <a:off x="8951928" y="1767538"/>
              <a:ext cx="1463644" cy="1463644"/>
            </a:xfrm>
            <a:prstGeom prst="ellipse">
              <a:avLst/>
            </a:prstGeom>
            <a:solidFill>
              <a:srgbClr val="663A77"/>
            </a:solidFill>
            <a:ln w="19050">
              <a:gradFill flip="none" rotWithShape="1">
                <a:gsLst>
                  <a:gs pos="0">
                    <a:schemeClr val="bg1">
                      <a:lumMod val="85000"/>
                    </a:schemeClr>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108159" y="1921483"/>
              <a:ext cx="1155752" cy="1155752"/>
            </a:xfrm>
            <a:prstGeom prst="ellipse">
              <a:avLst/>
            </a:prstGeom>
            <a:solidFill>
              <a:schemeClr val="bg1">
                <a:lumMod val="95000"/>
              </a:schemeClr>
            </a:solidFill>
            <a:ln w="19050">
              <a:gradFill flip="none" rotWithShape="1">
                <a:gsLst>
                  <a:gs pos="100000">
                    <a:schemeClr val="bg1">
                      <a:lumMod val="85000"/>
                    </a:schemeClr>
                  </a:gs>
                  <a:gs pos="0">
                    <a:schemeClr val="bg1"/>
                  </a:gs>
                </a:gsLst>
                <a:lin ang="2700000" scaled="1"/>
                <a:tileRect/>
              </a:gradFill>
            </a:ln>
            <a:effectLst>
              <a:outerShdw blurRad="889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矩形 42"/>
          <p:cNvSpPr/>
          <p:nvPr/>
        </p:nvSpPr>
        <p:spPr>
          <a:xfrm>
            <a:off x="6641417" y="3595035"/>
            <a:ext cx="1245314" cy="27067"/>
          </a:xfrm>
          <a:prstGeom prst="rect">
            <a:avLst/>
          </a:prstGeom>
          <a:gradFill>
            <a:gsLst>
              <a:gs pos="0">
                <a:schemeClr val="bg1">
                  <a:lumMod val="75000"/>
                </a:schemeClr>
              </a:gs>
              <a:gs pos="100000">
                <a:schemeClr val="bg1">
                  <a:lumMod val="9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正纤黑简体" panose="02000000000000000000" pitchFamily="2" charset="-122"/>
              <a:ea typeface="方正正纤黑简体" panose="02000000000000000000" pitchFamily="2" charset="-122"/>
            </a:endParaRPr>
          </a:p>
        </p:txBody>
      </p:sp>
      <p:sp>
        <p:nvSpPr>
          <p:cNvPr id="44" name="文本框 43"/>
          <p:cNvSpPr txBox="1"/>
          <p:nvPr/>
        </p:nvSpPr>
        <p:spPr>
          <a:xfrm>
            <a:off x="6877564" y="3687156"/>
            <a:ext cx="773020" cy="461665"/>
          </a:xfrm>
          <a:prstGeom prst="rect">
            <a:avLst/>
          </a:prstGeom>
          <a:noFill/>
        </p:spPr>
        <p:txBody>
          <a:bodyPr wrap="square" rtlCol="0">
            <a:spAutoFit/>
          </a:bodyPr>
          <a:lstStyle/>
          <a:p>
            <a:pPr algn="ctr"/>
            <a:r>
              <a:rPr lang="en-US" altLang="zh-CN" sz="2400" dirty="0">
                <a:solidFill>
                  <a:srgbClr val="663A77"/>
                </a:solidFill>
                <a:latin typeface="Agency FB" panose="020B0503020202020204" pitchFamily="34" charset="0"/>
                <a:ea typeface="方正正纤黑简体" panose="02000000000000000000" pitchFamily="2" charset="-122"/>
              </a:rPr>
              <a:t>04</a:t>
            </a:r>
            <a:endParaRPr lang="zh-CN" altLang="en-US" sz="2400" dirty="0">
              <a:solidFill>
                <a:srgbClr val="663A77"/>
              </a:solidFill>
              <a:latin typeface="Agency FB" panose="020B0503020202020204" pitchFamily="34" charset="0"/>
              <a:ea typeface="方正正纤黑简体" panose="02000000000000000000" pitchFamily="2" charset="-122"/>
            </a:endParaRPr>
          </a:p>
        </p:txBody>
      </p:sp>
      <p:grpSp>
        <p:nvGrpSpPr>
          <p:cNvPr id="45" name="组合 44"/>
          <p:cNvGrpSpPr/>
          <p:nvPr/>
        </p:nvGrpSpPr>
        <p:grpSpPr>
          <a:xfrm>
            <a:off x="6632686" y="2607151"/>
            <a:ext cx="1332404" cy="723469"/>
            <a:chOff x="113572" y="2534551"/>
            <a:chExt cx="1776231" cy="964456"/>
          </a:xfrm>
        </p:grpSpPr>
        <p:sp>
          <p:nvSpPr>
            <p:cNvPr id="47" name="文本框 46"/>
            <p:cNvSpPr txBox="1"/>
            <p:nvPr/>
          </p:nvSpPr>
          <p:spPr>
            <a:xfrm>
              <a:off x="113572" y="2534551"/>
              <a:ext cx="1776231" cy="410298"/>
            </a:xfrm>
            <a:prstGeom prst="rect">
              <a:avLst/>
            </a:prstGeom>
            <a:noFill/>
          </p:spPr>
          <p:txBody>
            <a:bodyPr wrap="square" rtlCol="0">
              <a:spAutoFit/>
            </a:bodyPr>
            <a:lstStyle/>
            <a:p>
              <a:pPr algn="ctr"/>
              <a:r>
                <a:rPr lang="zh-CN" altLang="en-US" sz="1400" dirty="0">
                  <a:solidFill>
                    <a:srgbClr val="663A77"/>
                  </a:solidFill>
                  <a:latin typeface="方正正纤黑简体" panose="02000000000000000000" pitchFamily="2" charset="-122"/>
                  <a:ea typeface="方正正纤黑简体" panose="02000000000000000000" pitchFamily="2" charset="-122"/>
                </a:rPr>
                <a:t>其他费用</a:t>
              </a:r>
            </a:p>
          </p:txBody>
        </p:sp>
        <p:sp>
          <p:nvSpPr>
            <p:cNvPr id="48" name="文本框 47"/>
            <p:cNvSpPr txBox="1"/>
            <p:nvPr/>
          </p:nvSpPr>
          <p:spPr>
            <a:xfrm>
              <a:off x="159927" y="3006651"/>
              <a:ext cx="1590700" cy="492356"/>
            </a:xfrm>
            <a:prstGeom prst="rect">
              <a:avLst/>
            </a:prstGeom>
            <a:noFill/>
          </p:spPr>
          <p:txBody>
            <a:bodyPr wrap="square" rtlCol="0">
              <a:spAutoFit/>
            </a:bodyPr>
            <a:lstStyle/>
            <a:p>
              <a:pPr algn="ctr"/>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不可预知的其他情况开销</a:t>
              </a:r>
            </a:p>
          </p:txBody>
        </p:sp>
      </p:grpSp>
      <p:sp>
        <p:nvSpPr>
          <p:cNvPr id="46" name="文本框 45"/>
          <p:cNvSpPr txBox="1"/>
          <p:nvPr/>
        </p:nvSpPr>
        <p:spPr>
          <a:xfrm>
            <a:off x="6832306" y="1704201"/>
            <a:ext cx="935472" cy="584775"/>
          </a:xfrm>
          <a:prstGeom prst="rect">
            <a:avLst/>
          </a:prstGeom>
          <a:noFill/>
          <a:effectLst/>
        </p:spPr>
        <p:txBody>
          <a:bodyPr wrap="square" rtlCol="0">
            <a:spAutoFit/>
          </a:bodyPr>
          <a:lstStyle/>
          <a:p>
            <a:pPr algn="ctr"/>
            <a:r>
              <a:rPr lang="en-US" altLang="zh-CN" sz="3200" dirty="0">
                <a:solidFill>
                  <a:srgbClr val="663A77"/>
                </a:solidFill>
                <a:latin typeface="Agency FB" panose="020B0503020202020204" pitchFamily="34" charset="0"/>
              </a:rPr>
              <a:t>15</a:t>
            </a:r>
            <a:r>
              <a:rPr lang="en-US" altLang="zh-CN" dirty="0">
                <a:solidFill>
                  <a:srgbClr val="663A77"/>
                </a:solidFill>
                <a:latin typeface="Agency FB" panose="020B0503020202020204" pitchFamily="34" charset="0"/>
              </a:rPr>
              <a:t>%</a:t>
            </a:r>
            <a:endParaRPr lang="zh-CN" altLang="en-US" sz="3200" dirty="0">
              <a:solidFill>
                <a:srgbClr val="663A77"/>
              </a:solidFill>
              <a:latin typeface="Agency FB" panose="020B0503020202020204" pitchFamily="34" charset="0"/>
            </a:endParaRPr>
          </a:p>
        </p:txBody>
      </p:sp>
      <p:sp>
        <p:nvSpPr>
          <p:cNvPr id="49" name="矩形 3"/>
          <p:cNvSpPr>
            <a:spLocks noChangeArrowheads="1"/>
          </p:cNvSpPr>
          <p:nvPr/>
        </p:nvSpPr>
        <p:spPr bwMode="auto">
          <a:xfrm>
            <a:off x="3913334" y="330804"/>
            <a:ext cx="1170837"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成本预算</a:t>
            </a:r>
          </a:p>
        </p:txBody>
      </p:sp>
    </p:spTree>
    <p:extLst>
      <p:ext uri="{BB962C8B-B14F-4D97-AF65-F5344CB8AC3E}">
        <p14:creationId xmlns:p14="http://schemas.microsoft.com/office/powerpoint/2010/main" val="1559396129"/>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900" decel="100000" fill="hold"/>
                                        <p:tgtEl>
                                          <p:spTgt spid="20"/>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50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1000"/>
                                        <p:tgtEl>
                                          <p:spTgt spid="30"/>
                                        </p:tgtEl>
                                      </p:cBhvr>
                                    </p:animEffect>
                                    <p:anim calcmode="lin" valueType="num">
                                      <p:cBhvr>
                                        <p:cTn id="20" dur="1000" fill="hold"/>
                                        <p:tgtEl>
                                          <p:spTgt spid="30"/>
                                        </p:tgtEl>
                                        <p:attrNameLst>
                                          <p:attrName>ppt_x</p:attrName>
                                        </p:attrNameLst>
                                      </p:cBhvr>
                                      <p:tavLst>
                                        <p:tav tm="0">
                                          <p:val>
                                            <p:strVal val="#ppt_x"/>
                                          </p:val>
                                        </p:tav>
                                        <p:tav tm="100000">
                                          <p:val>
                                            <p:strVal val="#ppt_x"/>
                                          </p:val>
                                        </p:tav>
                                      </p:tavLst>
                                    </p:anim>
                                    <p:anim calcmode="lin" valueType="num">
                                      <p:cBhvr>
                                        <p:cTn id="21" dur="900" decel="100000" fill="hold"/>
                                        <p:tgtEl>
                                          <p:spTgt spid="3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75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1000"/>
                                        <p:tgtEl>
                                          <p:spTgt spid="40"/>
                                        </p:tgtEl>
                                      </p:cBhvr>
                                    </p:animEffect>
                                    <p:anim calcmode="lin" valueType="num">
                                      <p:cBhvr>
                                        <p:cTn id="26" dur="1000" fill="hold"/>
                                        <p:tgtEl>
                                          <p:spTgt spid="40"/>
                                        </p:tgtEl>
                                        <p:attrNameLst>
                                          <p:attrName>ppt_x</p:attrName>
                                        </p:attrNameLst>
                                      </p:cBhvr>
                                      <p:tavLst>
                                        <p:tav tm="0">
                                          <p:val>
                                            <p:strVal val="#ppt_x"/>
                                          </p:val>
                                        </p:tav>
                                        <p:tav tm="100000">
                                          <p:val>
                                            <p:strVal val="#ppt_x"/>
                                          </p:val>
                                        </p:tav>
                                      </p:tavLst>
                                    </p:anim>
                                    <p:anim calcmode="lin" valueType="num">
                                      <p:cBhvr>
                                        <p:cTn id="27" dur="900" decel="100000" fill="hold"/>
                                        <p:tgtEl>
                                          <p:spTgt spid="40"/>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16" presetClass="entr" presetSubtype="37"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outVertical)">
                                      <p:cBhvr>
                                        <p:cTn id="32" dur="500"/>
                                        <p:tgtEl>
                                          <p:spTgt spid="12"/>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barn(outVertical)">
                                      <p:cBhvr>
                                        <p:cTn id="35" dur="500"/>
                                        <p:tgtEl>
                                          <p:spTgt spid="23"/>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barn(outVertical)">
                                      <p:cBhvr>
                                        <p:cTn id="38" dur="500"/>
                                        <p:tgtEl>
                                          <p:spTgt spid="33"/>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barn(outVertical)">
                                      <p:cBhvr>
                                        <p:cTn id="41" dur="500"/>
                                        <p:tgtEl>
                                          <p:spTgt spid="43"/>
                                        </p:tgtEl>
                                      </p:cBhvr>
                                    </p:animEffect>
                                  </p:childTnLst>
                                </p:cTn>
                              </p:par>
                            </p:childTnLst>
                          </p:cTn>
                        </p:par>
                        <p:par>
                          <p:cTn id="42" fill="hold">
                            <p:stCondLst>
                              <p:cond delay="2250"/>
                            </p:stCondLst>
                            <p:childTnLst>
                              <p:par>
                                <p:cTn id="43" presetID="47"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anim calcmode="lin" valueType="num">
                                      <p:cBhvr>
                                        <p:cTn id="46" dur="500" fill="hold"/>
                                        <p:tgtEl>
                                          <p:spTgt spid="13"/>
                                        </p:tgtEl>
                                        <p:attrNameLst>
                                          <p:attrName>ppt_x</p:attrName>
                                        </p:attrNameLst>
                                      </p:cBhvr>
                                      <p:tavLst>
                                        <p:tav tm="0">
                                          <p:val>
                                            <p:strVal val="#ppt_x"/>
                                          </p:val>
                                        </p:tav>
                                        <p:tav tm="100000">
                                          <p:val>
                                            <p:strVal val="#ppt_x"/>
                                          </p:val>
                                        </p:tav>
                                      </p:tavLst>
                                    </p:anim>
                                    <p:anim calcmode="lin" valueType="num">
                                      <p:cBhvr>
                                        <p:cTn id="47" dur="500" fill="hold"/>
                                        <p:tgtEl>
                                          <p:spTgt spid="13"/>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500"/>
                                        <p:tgtEl>
                                          <p:spTgt spid="24"/>
                                        </p:tgtEl>
                                      </p:cBhvr>
                                    </p:animEffect>
                                    <p:anim calcmode="lin" valueType="num">
                                      <p:cBhvr>
                                        <p:cTn id="51" dur="500" fill="hold"/>
                                        <p:tgtEl>
                                          <p:spTgt spid="24"/>
                                        </p:tgtEl>
                                        <p:attrNameLst>
                                          <p:attrName>ppt_x</p:attrName>
                                        </p:attrNameLst>
                                      </p:cBhvr>
                                      <p:tavLst>
                                        <p:tav tm="0">
                                          <p:val>
                                            <p:strVal val="#ppt_x"/>
                                          </p:val>
                                        </p:tav>
                                        <p:tav tm="100000">
                                          <p:val>
                                            <p:strVal val="#ppt_x"/>
                                          </p:val>
                                        </p:tav>
                                      </p:tavLst>
                                    </p:anim>
                                    <p:anim calcmode="lin" valueType="num">
                                      <p:cBhvr>
                                        <p:cTn id="52" dur="500" fill="hold"/>
                                        <p:tgtEl>
                                          <p:spTgt spid="24"/>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anim calcmode="lin" valueType="num">
                                      <p:cBhvr>
                                        <p:cTn id="56" dur="500" fill="hold"/>
                                        <p:tgtEl>
                                          <p:spTgt spid="34"/>
                                        </p:tgtEl>
                                        <p:attrNameLst>
                                          <p:attrName>ppt_x</p:attrName>
                                        </p:attrNameLst>
                                      </p:cBhvr>
                                      <p:tavLst>
                                        <p:tav tm="0">
                                          <p:val>
                                            <p:strVal val="#ppt_x"/>
                                          </p:val>
                                        </p:tav>
                                        <p:tav tm="100000">
                                          <p:val>
                                            <p:strVal val="#ppt_x"/>
                                          </p:val>
                                        </p:tav>
                                      </p:tavLst>
                                    </p:anim>
                                    <p:anim calcmode="lin" valueType="num">
                                      <p:cBhvr>
                                        <p:cTn id="57" dur="500" fill="hold"/>
                                        <p:tgtEl>
                                          <p:spTgt spid="34"/>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childTnLst>
                          </p:cTn>
                        </p:par>
                        <p:par>
                          <p:cTn id="63" fill="hold">
                            <p:stCondLst>
                              <p:cond delay="2750"/>
                            </p:stCondLst>
                            <p:childTnLst>
                              <p:par>
                                <p:cTn id="64" presetID="42" presetClass="entr" presetSubtype="0" fill="hold" nodeType="after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500"/>
                                        <p:tgtEl>
                                          <p:spTgt spid="5"/>
                                        </p:tgtEl>
                                      </p:cBhvr>
                                    </p:animEffect>
                                    <p:anim calcmode="lin" valueType="num">
                                      <p:cBhvr>
                                        <p:cTn id="67" dur="500" fill="hold"/>
                                        <p:tgtEl>
                                          <p:spTgt spid="5"/>
                                        </p:tgtEl>
                                        <p:attrNameLst>
                                          <p:attrName>ppt_x</p:attrName>
                                        </p:attrNameLst>
                                      </p:cBhvr>
                                      <p:tavLst>
                                        <p:tav tm="0">
                                          <p:val>
                                            <p:strVal val="#ppt_x"/>
                                          </p:val>
                                        </p:tav>
                                        <p:tav tm="100000">
                                          <p:val>
                                            <p:strVal val="#ppt_x"/>
                                          </p:val>
                                        </p:tav>
                                      </p:tavLst>
                                    </p:anim>
                                    <p:anim calcmode="lin" valueType="num">
                                      <p:cBhvr>
                                        <p:cTn id="68" dur="500" fill="hold"/>
                                        <p:tgtEl>
                                          <p:spTgt spid="5"/>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250"/>
                                  </p:stCondLst>
                                  <p:childTnLst>
                                    <p:set>
                                      <p:cBhvr>
                                        <p:cTn id="70" dur="1" fill="hold">
                                          <p:stCondLst>
                                            <p:cond delay="0"/>
                                          </p:stCondLst>
                                        </p:cTn>
                                        <p:tgtEl>
                                          <p:spTgt spid="6"/>
                                        </p:tgtEl>
                                        <p:attrNameLst>
                                          <p:attrName>style.visibility</p:attrName>
                                        </p:attrNameLst>
                                      </p:cBhvr>
                                      <p:to>
                                        <p:strVal val="visible"/>
                                      </p:to>
                                    </p:set>
                                    <p:animEffect transition="in" filter="fade">
                                      <p:cBhvr>
                                        <p:cTn id="71" dur="500"/>
                                        <p:tgtEl>
                                          <p:spTgt spid="6"/>
                                        </p:tgtEl>
                                      </p:cBhvr>
                                    </p:animEffect>
                                    <p:anim calcmode="lin" valueType="num">
                                      <p:cBhvr>
                                        <p:cTn id="72" dur="500" fill="hold"/>
                                        <p:tgtEl>
                                          <p:spTgt spid="6"/>
                                        </p:tgtEl>
                                        <p:attrNameLst>
                                          <p:attrName>ppt_x</p:attrName>
                                        </p:attrNameLst>
                                      </p:cBhvr>
                                      <p:tavLst>
                                        <p:tav tm="0">
                                          <p:val>
                                            <p:strVal val="#ppt_x"/>
                                          </p:val>
                                        </p:tav>
                                        <p:tav tm="100000">
                                          <p:val>
                                            <p:strVal val="#ppt_x"/>
                                          </p:val>
                                        </p:tav>
                                      </p:tavLst>
                                    </p:anim>
                                    <p:anim calcmode="lin" valueType="num">
                                      <p:cBhvr>
                                        <p:cTn id="73" dur="500" fill="hold"/>
                                        <p:tgtEl>
                                          <p:spTgt spid="6"/>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500"/>
                                  </p:stCondLst>
                                  <p:childTnLst>
                                    <p:set>
                                      <p:cBhvr>
                                        <p:cTn id="75" dur="1" fill="hold">
                                          <p:stCondLst>
                                            <p:cond delay="0"/>
                                          </p:stCondLst>
                                        </p:cTn>
                                        <p:tgtEl>
                                          <p:spTgt spid="7"/>
                                        </p:tgtEl>
                                        <p:attrNameLst>
                                          <p:attrName>style.visibility</p:attrName>
                                        </p:attrNameLst>
                                      </p:cBhvr>
                                      <p:to>
                                        <p:strVal val="visible"/>
                                      </p:to>
                                    </p:set>
                                    <p:animEffect transition="in" filter="fade">
                                      <p:cBhvr>
                                        <p:cTn id="76" dur="500"/>
                                        <p:tgtEl>
                                          <p:spTgt spid="7"/>
                                        </p:tgtEl>
                                      </p:cBhvr>
                                    </p:animEffect>
                                    <p:anim calcmode="lin" valueType="num">
                                      <p:cBhvr>
                                        <p:cTn id="77" dur="500" fill="hold"/>
                                        <p:tgtEl>
                                          <p:spTgt spid="7"/>
                                        </p:tgtEl>
                                        <p:attrNameLst>
                                          <p:attrName>ppt_x</p:attrName>
                                        </p:attrNameLst>
                                      </p:cBhvr>
                                      <p:tavLst>
                                        <p:tav tm="0">
                                          <p:val>
                                            <p:strVal val="#ppt_x"/>
                                          </p:val>
                                        </p:tav>
                                        <p:tav tm="100000">
                                          <p:val>
                                            <p:strVal val="#ppt_x"/>
                                          </p:val>
                                        </p:tav>
                                      </p:tavLst>
                                    </p:anim>
                                    <p:anim calcmode="lin" valueType="num">
                                      <p:cBhvr>
                                        <p:cTn id="78" dur="500" fill="hold"/>
                                        <p:tgtEl>
                                          <p:spTgt spid="7"/>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75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500"/>
                                        <p:tgtEl>
                                          <p:spTgt spid="9"/>
                                        </p:tgtEl>
                                      </p:cBhvr>
                                    </p:animEffect>
                                    <p:anim calcmode="lin" valueType="num">
                                      <p:cBhvr>
                                        <p:cTn id="82" dur="500" fill="hold"/>
                                        <p:tgtEl>
                                          <p:spTgt spid="9"/>
                                        </p:tgtEl>
                                        <p:attrNameLst>
                                          <p:attrName>ppt_x</p:attrName>
                                        </p:attrNameLst>
                                      </p:cBhvr>
                                      <p:tavLst>
                                        <p:tav tm="0">
                                          <p:val>
                                            <p:strVal val="#ppt_x"/>
                                          </p:val>
                                        </p:tav>
                                        <p:tav tm="100000">
                                          <p:val>
                                            <p:strVal val="#ppt_x"/>
                                          </p:val>
                                        </p:tav>
                                      </p:tavLst>
                                    </p:anim>
                                    <p:anim calcmode="lin" valueType="num">
                                      <p:cBhvr>
                                        <p:cTn id="83" dur="500" fill="hold"/>
                                        <p:tgtEl>
                                          <p:spTgt spid="9"/>
                                        </p:tgtEl>
                                        <p:attrNameLst>
                                          <p:attrName>ppt_y</p:attrName>
                                        </p:attrNameLst>
                                      </p:cBhvr>
                                      <p:tavLst>
                                        <p:tav tm="0">
                                          <p:val>
                                            <p:strVal val="#ppt_y+.1"/>
                                          </p:val>
                                        </p:tav>
                                        <p:tav tm="100000">
                                          <p:val>
                                            <p:strVal val="#ppt_y"/>
                                          </p:val>
                                        </p:tav>
                                      </p:tavLst>
                                    </p:anim>
                                  </p:childTnLst>
                                </p:cTn>
                              </p:par>
                            </p:childTnLst>
                          </p:cTn>
                        </p:par>
                        <p:par>
                          <p:cTn id="84" fill="hold">
                            <p:stCondLst>
                              <p:cond delay="4000"/>
                            </p:stCondLst>
                            <p:childTnLst>
                              <p:par>
                                <p:cTn id="85" presetID="14" presetClass="entr" presetSubtype="10"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randombar(horizontal)">
                                      <p:cBhvr>
                                        <p:cTn id="87" dur="500"/>
                                        <p:tgtEl>
                                          <p:spTgt spid="17"/>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randombar(horizontal)">
                                      <p:cBhvr>
                                        <p:cTn id="90" dur="500"/>
                                        <p:tgtEl>
                                          <p:spTgt spid="26"/>
                                        </p:tgtEl>
                                      </p:cBhvr>
                                    </p:animEffect>
                                  </p:childTnLst>
                                </p:cTn>
                              </p:par>
                              <p:par>
                                <p:cTn id="91" presetID="14" presetClass="entr" presetSubtype="10" fill="hold" grpId="0" nodeType="withEffect">
                                  <p:stCondLst>
                                    <p:cond delay="0"/>
                                  </p:stCondLst>
                                  <p:childTnLst>
                                    <p:set>
                                      <p:cBhvr>
                                        <p:cTn id="92" dur="1" fill="hold">
                                          <p:stCondLst>
                                            <p:cond delay="0"/>
                                          </p:stCondLst>
                                        </p:cTn>
                                        <p:tgtEl>
                                          <p:spTgt spid="36"/>
                                        </p:tgtEl>
                                        <p:attrNameLst>
                                          <p:attrName>style.visibility</p:attrName>
                                        </p:attrNameLst>
                                      </p:cBhvr>
                                      <p:to>
                                        <p:strVal val="visible"/>
                                      </p:to>
                                    </p:set>
                                    <p:animEffect transition="in" filter="randombar(horizontal)">
                                      <p:cBhvr>
                                        <p:cTn id="93" dur="500"/>
                                        <p:tgtEl>
                                          <p:spTgt spid="36"/>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46"/>
                                        </p:tgtEl>
                                        <p:attrNameLst>
                                          <p:attrName>style.visibility</p:attrName>
                                        </p:attrNameLst>
                                      </p:cBhvr>
                                      <p:to>
                                        <p:strVal val="visible"/>
                                      </p:to>
                                    </p:set>
                                    <p:animEffect transition="in" filter="randombar(horizontal)">
                                      <p:cBhvr>
                                        <p:cTn id="96" dur="500"/>
                                        <p:tgtEl>
                                          <p:spTgt spid="46"/>
                                        </p:tgtEl>
                                      </p:cBhvr>
                                    </p:animEffect>
                                  </p:childTnLst>
                                </p:cTn>
                              </p:par>
                            </p:childTnLst>
                          </p:cTn>
                        </p:par>
                        <p:par>
                          <p:cTn id="97" fill="hold">
                            <p:stCondLst>
                              <p:cond delay="4500"/>
                            </p:stCondLst>
                            <p:childTnLst>
                              <p:par>
                                <p:cTn id="98" presetID="16" presetClass="entr" presetSubtype="21" fill="hold" nodeType="afterEffect">
                                  <p:stCondLst>
                                    <p:cond delay="0"/>
                                  </p:stCondLst>
                                  <p:childTnLst>
                                    <p:set>
                                      <p:cBhvr>
                                        <p:cTn id="99" dur="1" fill="hold">
                                          <p:stCondLst>
                                            <p:cond delay="0"/>
                                          </p:stCondLst>
                                        </p:cTn>
                                        <p:tgtEl>
                                          <p:spTgt spid="14"/>
                                        </p:tgtEl>
                                        <p:attrNameLst>
                                          <p:attrName>style.visibility</p:attrName>
                                        </p:attrNameLst>
                                      </p:cBhvr>
                                      <p:to>
                                        <p:strVal val="visible"/>
                                      </p:to>
                                    </p:set>
                                    <p:animEffect transition="in" filter="barn(inVertical)">
                                      <p:cBhvr>
                                        <p:cTn id="100" dur="500"/>
                                        <p:tgtEl>
                                          <p:spTgt spid="14"/>
                                        </p:tgtEl>
                                      </p:cBhvr>
                                    </p:animEffect>
                                  </p:childTnLst>
                                </p:cTn>
                              </p:par>
                              <p:par>
                                <p:cTn id="101" presetID="16" presetClass="entr" presetSubtype="21" fill="hold" nodeType="with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barn(inVertical)">
                                      <p:cBhvr>
                                        <p:cTn id="103" dur="500"/>
                                        <p:tgtEl>
                                          <p:spTgt spid="25"/>
                                        </p:tgtEl>
                                      </p:cBhvr>
                                    </p:animEffect>
                                  </p:childTnLst>
                                </p:cTn>
                              </p:par>
                              <p:par>
                                <p:cTn id="104" presetID="16" presetClass="entr" presetSubtype="21" fill="hold" nodeType="withEffect">
                                  <p:stCondLst>
                                    <p:cond delay="0"/>
                                  </p:stCondLst>
                                  <p:childTnLst>
                                    <p:set>
                                      <p:cBhvr>
                                        <p:cTn id="105" dur="1" fill="hold">
                                          <p:stCondLst>
                                            <p:cond delay="0"/>
                                          </p:stCondLst>
                                        </p:cTn>
                                        <p:tgtEl>
                                          <p:spTgt spid="35"/>
                                        </p:tgtEl>
                                        <p:attrNameLst>
                                          <p:attrName>style.visibility</p:attrName>
                                        </p:attrNameLst>
                                      </p:cBhvr>
                                      <p:to>
                                        <p:strVal val="visible"/>
                                      </p:to>
                                    </p:set>
                                    <p:animEffect transition="in" filter="barn(inVertical)">
                                      <p:cBhvr>
                                        <p:cTn id="106" dur="500"/>
                                        <p:tgtEl>
                                          <p:spTgt spid="35"/>
                                        </p:tgtEl>
                                      </p:cBhvr>
                                    </p:animEffect>
                                  </p:childTnLst>
                                </p:cTn>
                              </p:par>
                              <p:par>
                                <p:cTn id="107" presetID="16" presetClass="entr" presetSubtype="21" fill="hold" nodeType="with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barn(inVertical)">
                                      <p:cBhvr>
                                        <p:cTn id="10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p:bldP spid="17" grpId="0"/>
      <p:bldP spid="20" grpId="0" animBg="1"/>
      <p:bldP spid="23" grpId="0" animBg="1"/>
      <p:bldP spid="24" grpId="0"/>
      <p:bldP spid="26" grpId="0"/>
      <p:bldP spid="30" grpId="0" animBg="1"/>
      <p:bldP spid="33" grpId="0" animBg="1"/>
      <p:bldP spid="34" grpId="0"/>
      <p:bldP spid="36" grpId="0"/>
      <p:bldP spid="40" grpId="0" animBg="1"/>
      <p:bldP spid="43" grpId="0" animBg="1"/>
      <p:bldP spid="44" grpId="0"/>
      <p:bldP spid="4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9"/>
          <p:cNvSpPr txBox="1"/>
          <p:nvPr/>
        </p:nvSpPr>
        <p:spPr>
          <a:xfrm>
            <a:off x="3434819" y="1455351"/>
            <a:ext cx="1793115" cy="477054"/>
          </a:xfrm>
          <a:prstGeom prst="rect">
            <a:avLst/>
          </a:prstGeom>
          <a:noFill/>
          <a:effectLst/>
        </p:spPr>
        <p:txBody>
          <a:bodyPr wrap="square" rtlCol="0">
            <a:spAutoFit/>
          </a:bodyPr>
          <a:lstStyle/>
          <a:p>
            <a:pPr algn="ctr"/>
            <a:r>
              <a:rPr lang="zh-CN" altLang="en-US" sz="2400" dirty="0">
                <a:solidFill>
                  <a:srgbClr val="E87071"/>
                </a:solidFill>
                <a:latin typeface="方正正纤黑简体" panose="02000000000000000000" pitchFamily="2" charset="-122"/>
                <a:ea typeface="方正正纤黑简体" panose="02000000000000000000" pitchFamily="2" charset="-122"/>
              </a:rPr>
              <a:t>所需资金：</a:t>
            </a:r>
          </a:p>
        </p:txBody>
      </p:sp>
      <p:sp>
        <p:nvSpPr>
          <p:cNvPr id="43" name="TextBox 9"/>
          <p:cNvSpPr txBox="1"/>
          <p:nvPr/>
        </p:nvSpPr>
        <p:spPr>
          <a:xfrm>
            <a:off x="4961234" y="1048544"/>
            <a:ext cx="2171700" cy="1092607"/>
          </a:xfrm>
          <a:prstGeom prst="rect">
            <a:avLst/>
          </a:prstGeom>
          <a:noFill/>
          <a:effectLst/>
        </p:spPr>
        <p:txBody>
          <a:bodyPr wrap="square" rtlCol="0">
            <a:spAutoFit/>
          </a:bodyPr>
          <a:lstStyle/>
          <a:p>
            <a:pPr algn="ctr"/>
            <a:r>
              <a:rPr lang="en-US" altLang="zh-CN" sz="6500" b="0" dirty="0">
                <a:solidFill>
                  <a:schemeClr val="tx1">
                    <a:lumMod val="75000"/>
                    <a:lumOff val="25000"/>
                  </a:schemeClr>
                </a:solidFill>
                <a:latin typeface="Agency FB" panose="020B0503020202020204" pitchFamily="34" charset="0"/>
                <a:ea typeface="方正正纤黑简体" panose="02000000000000000000" pitchFamily="2" charset="-122"/>
              </a:rPr>
              <a:t>500</a:t>
            </a:r>
            <a:endParaRPr lang="zh-CN" altLang="en-US" sz="6500" b="0" dirty="0">
              <a:solidFill>
                <a:schemeClr val="tx1">
                  <a:lumMod val="75000"/>
                  <a:lumOff val="25000"/>
                </a:schemeClr>
              </a:solidFill>
              <a:latin typeface="Agency FB" panose="020B0503020202020204" pitchFamily="34" charset="0"/>
              <a:ea typeface="方正正纤黑简体" panose="02000000000000000000" pitchFamily="2" charset="-122"/>
            </a:endParaRPr>
          </a:p>
        </p:txBody>
      </p:sp>
      <p:sp>
        <p:nvSpPr>
          <p:cNvPr id="44" name="TextBox 9"/>
          <p:cNvSpPr txBox="1"/>
          <p:nvPr/>
        </p:nvSpPr>
        <p:spPr>
          <a:xfrm>
            <a:off x="6599534" y="1505744"/>
            <a:ext cx="722086" cy="477054"/>
          </a:xfrm>
          <a:prstGeom prst="rect">
            <a:avLst/>
          </a:prstGeom>
          <a:noFill/>
          <a:effectLst/>
        </p:spPr>
        <p:txBody>
          <a:bodyPr wrap="square" rtlCol="0">
            <a:spAutoFit/>
          </a:bodyPr>
          <a:lstStyle/>
          <a:p>
            <a:pPr algn="ctr"/>
            <a:r>
              <a:rPr lang="zh-CN" altLang="en-US" sz="2500" dirty="0">
                <a:solidFill>
                  <a:schemeClr val="tx1">
                    <a:lumMod val="75000"/>
                    <a:lumOff val="25000"/>
                  </a:schemeClr>
                </a:solidFill>
                <a:latin typeface="方正正纤黑简体" panose="02000000000000000000" pitchFamily="2" charset="-122"/>
                <a:ea typeface="方正正纤黑简体" panose="02000000000000000000" pitchFamily="2" charset="-122"/>
              </a:rPr>
              <a:t>万</a:t>
            </a:r>
          </a:p>
        </p:txBody>
      </p:sp>
      <p:sp>
        <p:nvSpPr>
          <p:cNvPr id="45" name="TextBox 44"/>
          <p:cNvSpPr txBox="1"/>
          <p:nvPr/>
        </p:nvSpPr>
        <p:spPr>
          <a:xfrm>
            <a:off x="3475334" y="2127514"/>
            <a:ext cx="3846286" cy="623237"/>
          </a:xfrm>
          <a:prstGeom prst="rect">
            <a:avLst/>
          </a:prstGeom>
          <a:noFill/>
        </p:spPr>
        <p:txBody>
          <a:bodyPr wrap="square" lIns="68571" tIns="34285" rIns="68571" bIns="34285" rtlCol="0">
            <a:spAutoFit/>
          </a:bodyPr>
          <a:lstStyle/>
          <a:p>
            <a:pPr algn="l"/>
            <a:r>
              <a:rPr lang="zh-CN" altLang="en-US" sz="1200" b="0" dirty="0">
                <a:solidFill>
                  <a:schemeClr val="tx1">
                    <a:lumMod val="75000"/>
                    <a:lumOff val="25000"/>
                  </a:schemeClr>
                </a:solidFill>
                <a:latin typeface="方正正纤黑简体" panose="02000000000000000000" pitchFamily="2" charset="-122"/>
                <a:ea typeface="方正正纤黑简体" panose="02000000000000000000" pitchFamily="2" charset="-122"/>
              </a:rPr>
              <a:t>请输入您的文字对目标进行说明请输入您的文字对目标进行说明请输入您的文字对目标进行说明</a:t>
            </a:r>
          </a:p>
          <a:p>
            <a:pPr algn="l"/>
            <a:endParaRPr lang="zh-CN" altLang="en-US" sz="12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46" name="TextBox 9"/>
          <p:cNvSpPr txBox="1"/>
          <p:nvPr/>
        </p:nvSpPr>
        <p:spPr>
          <a:xfrm>
            <a:off x="3434819" y="3182144"/>
            <a:ext cx="1793115" cy="477054"/>
          </a:xfrm>
          <a:prstGeom prst="rect">
            <a:avLst/>
          </a:prstGeom>
          <a:noFill/>
          <a:effectLst/>
        </p:spPr>
        <p:txBody>
          <a:bodyPr wrap="square" rtlCol="0">
            <a:spAutoFit/>
          </a:bodyPr>
          <a:lstStyle/>
          <a:p>
            <a:pPr algn="ctr"/>
            <a:r>
              <a:rPr lang="zh-CN" altLang="en-US" sz="2400" dirty="0">
                <a:solidFill>
                  <a:srgbClr val="FFB850"/>
                </a:solidFill>
                <a:latin typeface="方正正纤黑简体" panose="02000000000000000000" pitchFamily="2" charset="-122"/>
                <a:ea typeface="方正正纤黑简体" panose="02000000000000000000" pitchFamily="2" charset="-122"/>
              </a:rPr>
              <a:t>股权占有：</a:t>
            </a:r>
          </a:p>
        </p:txBody>
      </p:sp>
      <p:sp>
        <p:nvSpPr>
          <p:cNvPr id="47" name="TextBox 9"/>
          <p:cNvSpPr txBox="1"/>
          <p:nvPr/>
        </p:nvSpPr>
        <p:spPr>
          <a:xfrm>
            <a:off x="4961234" y="2775337"/>
            <a:ext cx="2171700" cy="1092607"/>
          </a:xfrm>
          <a:prstGeom prst="rect">
            <a:avLst/>
          </a:prstGeom>
          <a:noFill/>
          <a:effectLst/>
        </p:spPr>
        <p:txBody>
          <a:bodyPr wrap="square" rtlCol="0">
            <a:spAutoFit/>
          </a:bodyPr>
          <a:lstStyle/>
          <a:p>
            <a:pPr algn="ctr"/>
            <a:r>
              <a:rPr lang="en-US" altLang="zh-CN" sz="6500" b="0" dirty="0">
                <a:solidFill>
                  <a:schemeClr val="tx1">
                    <a:lumMod val="75000"/>
                    <a:lumOff val="25000"/>
                  </a:schemeClr>
                </a:solidFill>
                <a:latin typeface="Agency FB" panose="020B0503020202020204" pitchFamily="34" charset="0"/>
                <a:ea typeface="方正正纤黑简体" panose="02000000000000000000" pitchFamily="2" charset="-122"/>
              </a:rPr>
              <a:t>5</a:t>
            </a:r>
            <a:endParaRPr lang="zh-CN" altLang="en-US" sz="6500" b="0" dirty="0">
              <a:solidFill>
                <a:schemeClr val="tx1">
                  <a:lumMod val="75000"/>
                  <a:lumOff val="25000"/>
                </a:schemeClr>
              </a:solidFill>
              <a:latin typeface="Agency FB" panose="020B0503020202020204" pitchFamily="34" charset="0"/>
              <a:ea typeface="方正正纤黑简体" panose="02000000000000000000" pitchFamily="2" charset="-122"/>
            </a:endParaRPr>
          </a:p>
        </p:txBody>
      </p:sp>
      <p:sp>
        <p:nvSpPr>
          <p:cNvPr id="48" name="TextBox 9"/>
          <p:cNvSpPr txBox="1"/>
          <p:nvPr/>
        </p:nvSpPr>
        <p:spPr>
          <a:xfrm>
            <a:off x="6599534" y="3232537"/>
            <a:ext cx="722086" cy="477054"/>
          </a:xfrm>
          <a:prstGeom prst="rect">
            <a:avLst/>
          </a:prstGeom>
          <a:noFill/>
          <a:effectLst/>
        </p:spPr>
        <p:txBody>
          <a:bodyPr wrap="square" rtlCol="0">
            <a:spAutoFit/>
          </a:bodyPr>
          <a:lstStyle/>
          <a:p>
            <a:pPr algn="ctr"/>
            <a:r>
              <a:rPr lang="en-US" altLang="zh-CN" sz="2500" dirty="0">
                <a:solidFill>
                  <a:schemeClr val="tx1">
                    <a:lumMod val="75000"/>
                    <a:lumOff val="25000"/>
                  </a:schemeClr>
                </a:solidFill>
                <a:latin typeface="方正正纤黑简体" panose="02000000000000000000" pitchFamily="2" charset="-122"/>
                <a:ea typeface="方正正纤黑简体" panose="02000000000000000000" pitchFamily="2" charset="-122"/>
              </a:rPr>
              <a:t>%</a:t>
            </a:r>
            <a:endParaRPr lang="zh-CN" altLang="en-US" sz="250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49" name="TextBox 48"/>
          <p:cNvSpPr txBox="1"/>
          <p:nvPr/>
        </p:nvSpPr>
        <p:spPr>
          <a:xfrm>
            <a:off x="3475334" y="3854307"/>
            <a:ext cx="3846286" cy="623237"/>
          </a:xfrm>
          <a:prstGeom prst="rect">
            <a:avLst/>
          </a:prstGeom>
          <a:noFill/>
        </p:spPr>
        <p:txBody>
          <a:bodyPr wrap="square" lIns="68571" tIns="34285" rIns="68571" bIns="34285" rtlCol="0">
            <a:spAutoFit/>
          </a:bodyPr>
          <a:lstStyle/>
          <a:p>
            <a:pPr algn="l"/>
            <a:r>
              <a:rPr lang="zh-CN" altLang="en-US" sz="1200" b="0" dirty="0">
                <a:solidFill>
                  <a:schemeClr val="tx1">
                    <a:lumMod val="75000"/>
                    <a:lumOff val="25000"/>
                  </a:schemeClr>
                </a:solidFill>
                <a:latin typeface="方正正纤黑简体" panose="02000000000000000000" pitchFamily="2" charset="-122"/>
                <a:ea typeface="方正正纤黑简体" panose="02000000000000000000" pitchFamily="2" charset="-122"/>
              </a:rPr>
              <a:t>请输入您的文字对目标进行说明请输入您的文字对目标进行说明请输入您的文字对目标进行说明</a:t>
            </a:r>
          </a:p>
          <a:p>
            <a:pPr algn="l"/>
            <a:endParaRPr lang="zh-CN" altLang="en-US" sz="12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61" name="矩形 3"/>
          <p:cNvSpPr>
            <a:spLocks noChangeArrowheads="1"/>
          </p:cNvSpPr>
          <p:nvPr/>
        </p:nvSpPr>
        <p:spPr bwMode="auto">
          <a:xfrm>
            <a:off x="4027411" y="350321"/>
            <a:ext cx="1170837"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资金缺口</a:t>
            </a:r>
          </a:p>
        </p:txBody>
      </p:sp>
      <p:grpSp>
        <p:nvGrpSpPr>
          <p:cNvPr id="2" name="组合 1"/>
          <p:cNvGrpSpPr/>
          <p:nvPr/>
        </p:nvGrpSpPr>
        <p:grpSpPr>
          <a:xfrm>
            <a:off x="1600994" y="1455351"/>
            <a:ext cx="923782" cy="922101"/>
            <a:chOff x="1982063" y="1589502"/>
            <a:chExt cx="923782" cy="922101"/>
          </a:xfrm>
          <a:effectLst>
            <a:outerShdw blurRad="381000" sx="105000" sy="105000" algn="ctr" rotWithShape="0">
              <a:prstClr val="black">
                <a:alpha val="40000"/>
              </a:prstClr>
            </a:outerShdw>
          </a:effectLst>
        </p:grpSpPr>
        <p:grpSp>
          <p:nvGrpSpPr>
            <p:cNvPr id="69" name="组合 68"/>
            <p:cNvGrpSpPr/>
            <p:nvPr/>
          </p:nvGrpSpPr>
          <p:grpSpPr>
            <a:xfrm>
              <a:off x="1982063" y="1589502"/>
              <a:ext cx="923782" cy="922101"/>
              <a:chOff x="1310752" y="3853491"/>
              <a:chExt cx="923662" cy="922314"/>
            </a:xfrm>
          </p:grpSpPr>
          <p:sp>
            <p:nvSpPr>
              <p:cNvPr id="70" name="椭圆 69"/>
              <p:cNvSpPr/>
              <p:nvPr/>
            </p:nvSpPr>
            <p:spPr>
              <a:xfrm>
                <a:off x="1310752" y="3853491"/>
                <a:ext cx="923662" cy="922314"/>
              </a:xfrm>
              <a:prstGeom prst="ellipse">
                <a:avLst/>
              </a:prstGeom>
              <a:noFill/>
              <a:ln w="635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2" name="椭圆 71"/>
              <p:cNvSpPr/>
              <p:nvPr/>
            </p:nvSpPr>
            <p:spPr>
              <a:xfrm>
                <a:off x="1346402" y="3900239"/>
                <a:ext cx="852360" cy="840412"/>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grpSp>
          <p:nvGrpSpPr>
            <p:cNvPr id="33" name="组合 32"/>
            <p:cNvGrpSpPr/>
            <p:nvPr/>
          </p:nvGrpSpPr>
          <p:grpSpPr>
            <a:xfrm>
              <a:off x="2288876" y="1905612"/>
              <a:ext cx="317283" cy="299088"/>
              <a:chOff x="4452938" y="3897313"/>
              <a:chExt cx="2008188" cy="2003425"/>
            </a:xfrm>
            <a:solidFill>
              <a:schemeClr val="tx1">
                <a:lumMod val="75000"/>
                <a:lumOff val="25000"/>
              </a:schemeClr>
            </a:solidFill>
          </p:grpSpPr>
          <p:sp>
            <p:nvSpPr>
              <p:cNvPr id="36" name="Freeform 232"/>
              <p:cNvSpPr>
                <a:spLocks/>
              </p:cNvSpPr>
              <p:nvPr/>
            </p:nvSpPr>
            <p:spPr bwMode="auto">
              <a:xfrm>
                <a:off x="5535613" y="3897313"/>
                <a:ext cx="925513" cy="2003425"/>
              </a:xfrm>
              <a:custGeom>
                <a:avLst/>
                <a:gdLst>
                  <a:gd name="T0" fmla="*/ 246 w 246"/>
                  <a:gd name="T1" fmla="*/ 267 h 533"/>
                  <a:gd name="T2" fmla="*/ 0 w 246"/>
                  <a:gd name="T3" fmla="*/ 533 h 533"/>
                  <a:gd name="T4" fmla="*/ 0 w 246"/>
                  <a:gd name="T5" fmla="*/ 446 h 533"/>
                  <a:gd name="T6" fmla="*/ 53 w 246"/>
                  <a:gd name="T7" fmla="*/ 446 h 533"/>
                  <a:gd name="T8" fmla="*/ 105 w 246"/>
                  <a:gd name="T9" fmla="*/ 405 h 533"/>
                  <a:gd name="T10" fmla="*/ 105 w 246"/>
                  <a:gd name="T11" fmla="*/ 287 h 533"/>
                  <a:gd name="T12" fmla="*/ 53 w 246"/>
                  <a:gd name="T13" fmla="*/ 246 h 533"/>
                  <a:gd name="T14" fmla="*/ 0 w 246"/>
                  <a:gd name="T15" fmla="*/ 246 h 533"/>
                  <a:gd name="T16" fmla="*/ 0 w 246"/>
                  <a:gd name="T17" fmla="*/ 120 h 533"/>
                  <a:gd name="T18" fmla="*/ 26 w 246"/>
                  <a:gd name="T19" fmla="*/ 120 h 533"/>
                  <a:gd name="T20" fmla="*/ 59 w 246"/>
                  <a:gd name="T21" fmla="*/ 146 h 533"/>
                  <a:gd name="T22" fmla="*/ 59 w 246"/>
                  <a:gd name="T23" fmla="*/ 183 h 533"/>
                  <a:gd name="T24" fmla="*/ 106 w 246"/>
                  <a:gd name="T25" fmla="*/ 183 h 533"/>
                  <a:gd name="T26" fmla="*/ 106 w 246"/>
                  <a:gd name="T27" fmla="*/ 124 h 533"/>
                  <a:gd name="T28" fmla="*/ 54 w 246"/>
                  <a:gd name="T29" fmla="*/ 83 h 533"/>
                  <a:gd name="T30" fmla="*/ 0 w 246"/>
                  <a:gd name="T31" fmla="*/ 83 h 533"/>
                  <a:gd name="T32" fmla="*/ 0 w 246"/>
                  <a:gd name="T33" fmla="*/ 0 h 533"/>
                  <a:gd name="T34" fmla="*/ 246 w 246"/>
                  <a:gd name="T35" fmla="*/ 267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267"/>
                    </a:moveTo>
                    <a:cubicBezTo>
                      <a:pt x="246" y="407"/>
                      <a:pt x="138" y="522"/>
                      <a:pt x="0" y="533"/>
                    </a:cubicBezTo>
                    <a:cubicBezTo>
                      <a:pt x="0" y="446"/>
                      <a:pt x="0" y="446"/>
                      <a:pt x="0" y="446"/>
                    </a:cubicBezTo>
                    <a:cubicBezTo>
                      <a:pt x="53" y="446"/>
                      <a:pt x="53" y="446"/>
                      <a:pt x="53" y="446"/>
                    </a:cubicBezTo>
                    <a:cubicBezTo>
                      <a:pt x="82" y="446"/>
                      <a:pt x="105" y="428"/>
                      <a:pt x="105" y="405"/>
                    </a:cubicBezTo>
                    <a:cubicBezTo>
                      <a:pt x="105" y="287"/>
                      <a:pt x="105" y="287"/>
                      <a:pt x="105" y="287"/>
                    </a:cubicBezTo>
                    <a:cubicBezTo>
                      <a:pt x="105" y="264"/>
                      <a:pt x="82" y="246"/>
                      <a:pt x="53" y="246"/>
                    </a:cubicBezTo>
                    <a:cubicBezTo>
                      <a:pt x="0" y="246"/>
                      <a:pt x="0" y="246"/>
                      <a:pt x="0" y="246"/>
                    </a:cubicBezTo>
                    <a:cubicBezTo>
                      <a:pt x="0" y="120"/>
                      <a:pt x="0" y="120"/>
                      <a:pt x="0" y="120"/>
                    </a:cubicBezTo>
                    <a:cubicBezTo>
                      <a:pt x="26" y="120"/>
                      <a:pt x="26" y="120"/>
                      <a:pt x="26" y="120"/>
                    </a:cubicBezTo>
                    <a:cubicBezTo>
                      <a:pt x="44" y="120"/>
                      <a:pt x="59" y="132"/>
                      <a:pt x="59" y="146"/>
                    </a:cubicBezTo>
                    <a:cubicBezTo>
                      <a:pt x="59" y="183"/>
                      <a:pt x="59" y="183"/>
                      <a:pt x="59" y="183"/>
                    </a:cubicBezTo>
                    <a:cubicBezTo>
                      <a:pt x="106" y="183"/>
                      <a:pt x="106" y="183"/>
                      <a:pt x="106" y="183"/>
                    </a:cubicBezTo>
                    <a:cubicBezTo>
                      <a:pt x="106" y="124"/>
                      <a:pt x="106" y="124"/>
                      <a:pt x="106" y="124"/>
                    </a:cubicBezTo>
                    <a:cubicBezTo>
                      <a:pt x="106" y="101"/>
                      <a:pt x="83" y="83"/>
                      <a:pt x="54" y="83"/>
                    </a:cubicBezTo>
                    <a:cubicBezTo>
                      <a:pt x="0" y="83"/>
                      <a:pt x="0" y="83"/>
                      <a:pt x="0" y="83"/>
                    </a:cubicBezTo>
                    <a:cubicBezTo>
                      <a:pt x="0" y="0"/>
                      <a:pt x="0" y="0"/>
                      <a:pt x="0" y="0"/>
                    </a:cubicBezTo>
                    <a:cubicBezTo>
                      <a:pt x="138" y="11"/>
                      <a:pt x="246" y="126"/>
                      <a:pt x="246" y="26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srgbClr val="92D050"/>
                  </a:solidFill>
                  <a:latin typeface="Calibri"/>
                  <a:ea typeface="宋体"/>
                </a:endParaRPr>
              </a:p>
            </p:txBody>
          </p:sp>
          <p:sp>
            <p:nvSpPr>
              <p:cNvPr id="37" name="Freeform 233"/>
              <p:cNvSpPr>
                <a:spLocks/>
              </p:cNvSpPr>
              <p:nvPr/>
            </p:nvSpPr>
            <p:spPr bwMode="auto">
              <a:xfrm>
                <a:off x="5535613" y="4960938"/>
                <a:ext cx="219075" cy="469900"/>
              </a:xfrm>
              <a:custGeom>
                <a:avLst/>
                <a:gdLst>
                  <a:gd name="T0" fmla="*/ 58 w 58"/>
                  <a:gd name="T1" fmla="*/ 26 h 125"/>
                  <a:gd name="T2" fmla="*/ 58 w 58"/>
                  <a:gd name="T3" fmla="*/ 100 h 125"/>
                  <a:gd name="T4" fmla="*/ 26 w 58"/>
                  <a:gd name="T5" fmla="*/ 125 h 125"/>
                  <a:gd name="T6" fmla="*/ 0 w 58"/>
                  <a:gd name="T7" fmla="*/ 125 h 125"/>
                  <a:gd name="T8" fmla="*/ 0 w 58"/>
                  <a:gd name="T9" fmla="*/ 0 h 125"/>
                  <a:gd name="T10" fmla="*/ 26 w 58"/>
                  <a:gd name="T11" fmla="*/ 0 h 125"/>
                  <a:gd name="T12" fmla="*/ 58 w 58"/>
                  <a:gd name="T13" fmla="*/ 26 h 125"/>
                </a:gdLst>
                <a:ahLst/>
                <a:cxnLst>
                  <a:cxn ang="0">
                    <a:pos x="T0" y="T1"/>
                  </a:cxn>
                  <a:cxn ang="0">
                    <a:pos x="T2" y="T3"/>
                  </a:cxn>
                  <a:cxn ang="0">
                    <a:pos x="T4" y="T5"/>
                  </a:cxn>
                  <a:cxn ang="0">
                    <a:pos x="T6" y="T7"/>
                  </a:cxn>
                  <a:cxn ang="0">
                    <a:pos x="T8" y="T9"/>
                  </a:cxn>
                  <a:cxn ang="0">
                    <a:pos x="T10" y="T11"/>
                  </a:cxn>
                  <a:cxn ang="0">
                    <a:pos x="T12" y="T13"/>
                  </a:cxn>
                </a:cxnLst>
                <a:rect l="0" t="0" r="r" b="b"/>
                <a:pathLst>
                  <a:path w="58" h="125">
                    <a:moveTo>
                      <a:pt x="58" y="26"/>
                    </a:moveTo>
                    <a:cubicBezTo>
                      <a:pt x="58" y="100"/>
                      <a:pt x="58" y="100"/>
                      <a:pt x="58" y="100"/>
                    </a:cubicBezTo>
                    <a:cubicBezTo>
                      <a:pt x="58" y="114"/>
                      <a:pt x="44" y="125"/>
                      <a:pt x="26" y="125"/>
                    </a:cubicBezTo>
                    <a:cubicBezTo>
                      <a:pt x="0" y="125"/>
                      <a:pt x="0" y="125"/>
                      <a:pt x="0" y="125"/>
                    </a:cubicBezTo>
                    <a:cubicBezTo>
                      <a:pt x="0" y="0"/>
                      <a:pt x="0" y="0"/>
                      <a:pt x="0" y="0"/>
                    </a:cubicBezTo>
                    <a:cubicBezTo>
                      <a:pt x="26" y="0"/>
                      <a:pt x="26" y="0"/>
                      <a:pt x="26" y="0"/>
                    </a:cubicBezTo>
                    <a:cubicBezTo>
                      <a:pt x="44" y="0"/>
                      <a:pt x="58" y="12"/>
                      <a:pt x="58" y="2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srgbClr val="92D050"/>
                  </a:solidFill>
                  <a:latin typeface="Calibri"/>
                  <a:ea typeface="宋体"/>
                </a:endParaRPr>
              </a:p>
            </p:txBody>
          </p:sp>
          <p:sp>
            <p:nvSpPr>
              <p:cNvPr id="38" name="Freeform 234"/>
              <p:cNvSpPr>
                <a:spLocks/>
              </p:cNvSpPr>
              <p:nvPr/>
            </p:nvSpPr>
            <p:spPr bwMode="auto">
              <a:xfrm>
                <a:off x="4452938" y="3897313"/>
                <a:ext cx="925513" cy="2003425"/>
              </a:xfrm>
              <a:custGeom>
                <a:avLst/>
                <a:gdLst>
                  <a:gd name="T0" fmla="*/ 246 w 246"/>
                  <a:gd name="T1" fmla="*/ 446 h 533"/>
                  <a:gd name="T2" fmla="*/ 246 w 246"/>
                  <a:gd name="T3" fmla="*/ 533 h 533"/>
                  <a:gd name="T4" fmla="*/ 0 w 246"/>
                  <a:gd name="T5" fmla="*/ 267 h 533"/>
                  <a:gd name="T6" fmla="*/ 246 w 246"/>
                  <a:gd name="T7" fmla="*/ 0 h 533"/>
                  <a:gd name="T8" fmla="*/ 246 w 246"/>
                  <a:gd name="T9" fmla="*/ 83 h 533"/>
                  <a:gd name="T10" fmla="*/ 193 w 246"/>
                  <a:gd name="T11" fmla="*/ 83 h 533"/>
                  <a:gd name="T12" fmla="*/ 141 w 246"/>
                  <a:gd name="T13" fmla="*/ 124 h 533"/>
                  <a:gd name="T14" fmla="*/ 141 w 246"/>
                  <a:gd name="T15" fmla="*/ 242 h 533"/>
                  <a:gd name="T16" fmla="*/ 193 w 246"/>
                  <a:gd name="T17" fmla="*/ 283 h 533"/>
                  <a:gd name="T18" fmla="*/ 246 w 246"/>
                  <a:gd name="T19" fmla="*/ 283 h 533"/>
                  <a:gd name="T20" fmla="*/ 246 w 246"/>
                  <a:gd name="T21" fmla="*/ 408 h 533"/>
                  <a:gd name="T22" fmla="*/ 220 w 246"/>
                  <a:gd name="T23" fmla="*/ 408 h 533"/>
                  <a:gd name="T24" fmla="*/ 188 w 246"/>
                  <a:gd name="T25" fmla="*/ 383 h 533"/>
                  <a:gd name="T26" fmla="*/ 188 w 246"/>
                  <a:gd name="T27" fmla="*/ 346 h 533"/>
                  <a:gd name="T28" fmla="*/ 141 w 246"/>
                  <a:gd name="T29" fmla="*/ 346 h 533"/>
                  <a:gd name="T30" fmla="*/ 141 w 246"/>
                  <a:gd name="T31" fmla="*/ 405 h 533"/>
                  <a:gd name="T32" fmla="*/ 193 w 246"/>
                  <a:gd name="T33" fmla="*/ 446 h 533"/>
                  <a:gd name="T34" fmla="*/ 246 w 246"/>
                  <a:gd name="T35" fmla="*/ 44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446"/>
                    </a:moveTo>
                    <a:cubicBezTo>
                      <a:pt x="246" y="533"/>
                      <a:pt x="246" y="533"/>
                      <a:pt x="246" y="533"/>
                    </a:cubicBezTo>
                    <a:cubicBezTo>
                      <a:pt x="109" y="522"/>
                      <a:pt x="0" y="407"/>
                      <a:pt x="0" y="267"/>
                    </a:cubicBezTo>
                    <a:cubicBezTo>
                      <a:pt x="0" y="126"/>
                      <a:pt x="109" y="11"/>
                      <a:pt x="246" y="0"/>
                    </a:cubicBezTo>
                    <a:cubicBezTo>
                      <a:pt x="246" y="83"/>
                      <a:pt x="246" y="83"/>
                      <a:pt x="246" y="83"/>
                    </a:cubicBezTo>
                    <a:cubicBezTo>
                      <a:pt x="193" y="83"/>
                      <a:pt x="193" y="83"/>
                      <a:pt x="193" y="83"/>
                    </a:cubicBezTo>
                    <a:cubicBezTo>
                      <a:pt x="165" y="83"/>
                      <a:pt x="141" y="101"/>
                      <a:pt x="141" y="124"/>
                    </a:cubicBezTo>
                    <a:cubicBezTo>
                      <a:pt x="141" y="242"/>
                      <a:pt x="141" y="242"/>
                      <a:pt x="141" y="242"/>
                    </a:cubicBezTo>
                    <a:cubicBezTo>
                      <a:pt x="141" y="265"/>
                      <a:pt x="165" y="283"/>
                      <a:pt x="193" y="283"/>
                    </a:cubicBezTo>
                    <a:cubicBezTo>
                      <a:pt x="246" y="283"/>
                      <a:pt x="246" y="283"/>
                      <a:pt x="246" y="283"/>
                    </a:cubicBezTo>
                    <a:cubicBezTo>
                      <a:pt x="246" y="408"/>
                      <a:pt x="246" y="408"/>
                      <a:pt x="246" y="408"/>
                    </a:cubicBezTo>
                    <a:cubicBezTo>
                      <a:pt x="220" y="408"/>
                      <a:pt x="220" y="408"/>
                      <a:pt x="220" y="408"/>
                    </a:cubicBezTo>
                    <a:cubicBezTo>
                      <a:pt x="203" y="408"/>
                      <a:pt x="188" y="397"/>
                      <a:pt x="188" y="383"/>
                    </a:cubicBezTo>
                    <a:cubicBezTo>
                      <a:pt x="188" y="346"/>
                      <a:pt x="188" y="346"/>
                      <a:pt x="188" y="346"/>
                    </a:cubicBezTo>
                    <a:cubicBezTo>
                      <a:pt x="141" y="346"/>
                      <a:pt x="141" y="346"/>
                      <a:pt x="141" y="346"/>
                    </a:cubicBezTo>
                    <a:cubicBezTo>
                      <a:pt x="141" y="405"/>
                      <a:pt x="141" y="405"/>
                      <a:pt x="141" y="405"/>
                    </a:cubicBezTo>
                    <a:cubicBezTo>
                      <a:pt x="141" y="428"/>
                      <a:pt x="164" y="446"/>
                      <a:pt x="193" y="446"/>
                    </a:cubicBezTo>
                    <a:lnTo>
                      <a:pt x="246" y="4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srgbClr val="92D050"/>
                  </a:solidFill>
                  <a:latin typeface="Calibri"/>
                  <a:ea typeface="宋体"/>
                </a:endParaRPr>
              </a:p>
            </p:txBody>
          </p:sp>
          <p:sp>
            <p:nvSpPr>
              <p:cNvPr id="39" name="Freeform 235"/>
              <p:cNvSpPr>
                <a:spLocks/>
              </p:cNvSpPr>
              <p:nvPr/>
            </p:nvSpPr>
            <p:spPr bwMode="auto">
              <a:xfrm>
                <a:off x="5164138" y="4348163"/>
                <a:ext cx="214313" cy="473075"/>
              </a:xfrm>
              <a:custGeom>
                <a:avLst/>
                <a:gdLst>
                  <a:gd name="T0" fmla="*/ 57 w 57"/>
                  <a:gd name="T1" fmla="*/ 0 h 126"/>
                  <a:gd name="T2" fmla="*/ 57 w 57"/>
                  <a:gd name="T3" fmla="*/ 126 h 126"/>
                  <a:gd name="T4" fmla="*/ 32 w 57"/>
                  <a:gd name="T5" fmla="*/ 126 h 126"/>
                  <a:gd name="T6" fmla="*/ 0 w 57"/>
                  <a:gd name="T7" fmla="*/ 100 h 126"/>
                  <a:gd name="T8" fmla="*/ 0 w 57"/>
                  <a:gd name="T9" fmla="*/ 26 h 126"/>
                  <a:gd name="T10" fmla="*/ 32 w 57"/>
                  <a:gd name="T11" fmla="*/ 0 h 126"/>
                  <a:gd name="T12" fmla="*/ 57 w 57"/>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57" h="126">
                    <a:moveTo>
                      <a:pt x="57" y="0"/>
                    </a:moveTo>
                    <a:cubicBezTo>
                      <a:pt x="57" y="126"/>
                      <a:pt x="57" y="126"/>
                      <a:pt x="57" y="126"/>
                    </a:cubicBezTo>
                    <a:cubicBezTo>
                      <a:pt x="32" y="126"/>
                      <a:pt x="32" y="126"/>
                      <a:pt x="32" y="126"/>
                    </a:cubicBezTo>
                    <a:cubicBezTo>
                      <a:pt x="14" y="126"/>
                      <a:pt x="0" y="114"/>
                      <a:pt x="0" y="100"/>
                    </a:cubicBezTo>
                    <a:cubicBezTo>
                      <a:pt x="0" y="26"/>
                      <a:pt x="0" y="26"/>
                      <a:pt x="0" y="26"/>
                    </a:cubicBezTo>
                    <a:cubicBezTo>
                      <a:pt x="0" y="12"/>
                      <a:pt x="14" y="0"/>
                      <a:pt x="32" y="0"/>
                    </a:cubicBezTo>
                    <a:lnTo>
                      <a:pt x="5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srgbClr val="92D050"/>
                  </a:solidFill>
                  <a:latin typeface="Calibri"/>
                  <a:ea typeface="宋体"/>
                </a:endParaRPr>
              </a:p>
            </p:txBody>
          </p:sp>
        </p:grpSp>
      </p:grpSp>
      <p:grpSp>
        <p:nvGrpSpPr>
          <p:cNvPr id="5" name="组合 4"/>
          <p:cNvGrpSpPr/>
          <p:nvPr/>
        </p:nvGrpSpPr>
        <p:grpSpPr>
          <a:xfrm>
            <a:off x="1601545" y="3232537"/>
            <a:ext cx="923782" cy="922101"/>
            <a:chOff x="1601545" y="3232537"/>
            <a:chExt cx="923782" cy="922101"/>
          </a:xfrm>
          <a:effectLst>
            <a:outerShdw blurRad="381000" sx="105000" sy="105000" algn="ctr" rotWithShape="0">
              <a:prstClr val="black">
                <a:alpha val="40000"/>
              </a:prstClr>
            </a:outerShdw>
          </a:effectLst>
        </p:grpSpPr>
        <p:grpSp>
          <p:nvGrpSpPr>
            <p:cNvPr id="76" name="组合 75"/>
            <p:cNvGrpSpPr/>
            <p:nvPr/>
          </p:nvGrpSpPr>
          <p:grpSpPr>
            <a:xfrm>
              <a:off x="1601545" y="3232537"/>
              <a:ext cx="923782" cy="922101"/>
              <a:chOff x="1310752" y="3853491"/>
              <a:chExt cx="923662" cy="922314"/>
            </a:xfrm>
          </p:grpSpPr>
          <p:sp>
            <p:nvSpPr>
              <p:cNvPr id="77" name="椭圆 76"/>
              <p:cNvSpPr/>
              <p:nvPr/>
            </p:nvSpPr>
            <p:spPr>
              <a:xfrm>
                <a:off x="1310752" y="3853491"/>
                <a:ext cx="923662" cy="922314"/>
              </a:xfrm>
              <a:prstGeom prst="ellipse">
                <a:avLst/>
              </a:prstGeom>
              <a:noFill/>
              <a:ln w="635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椭圆 77"/>
              <p:cNvSpPr/>
              <p:nvPr/>
            </p:nvSpPr>
            <p:spPr>
              <a:xfrm>
                <a:off x="1346402" y="3894441"/>
                <a:ext cx="852360" cy="840412"/>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8" name="组合 27"/>
            <p:cNvGrpSpPr/>
            <p:nvPr/>
          </p:nvGrpSpPr>
          <p:grpSpPr>
            <a:xfrm>
              <a:off x="1906411" y="3536926"/>
              <a:ext cx="299980" cy="313321"/>
              <a:chOff x="3294063" y="754063"/>
              <a:chExt cx="5600701" cy="5353051"/>
            </a:xfrm>
            <a:solidFill>
              <a:schemeClr val="bg1"/>
            </a:solidFill>
          </p:grpSpPr>
          <p:sp>
            <p:nvSpPr>
              <p:cNvPr id="29"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30"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31"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32"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34"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35"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40"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41"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50"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51"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52"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grpSp>
      </p:grpSp>
    </p:spTree>
    <p:extLst>
      <p:ext uri="{BB962C8B-B14F-4D97-AF65-F5344CB8AC3E}">
        <p14:creationId xmlns:p14="http://schemas.microsoft.com/office/powerpoint/2010/main" val="2895412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0000">
                                          <p:cBhvr additive="base">
                                            <p:cTn id="7" dur="1500" fill="hold"/>
                                            <p:tgtEl>
                                              <p:spTgt spid="2"/>
                                            </p:tgtEl>
                                            <p:attrNameLst>
                                              <p:attrName>ppt_x</p:attrName>
                                            </p:attrNameLst>
                                          </p:cBhvr>
                                          <p:tavLst>
                                            <p:tav tm="0">
                                              <p:val>
                                                <p:strVal val="0-#ppt_w/2"/>
                                              </p:val>
                                            </p:tav>
                                            <p:tav tm="100000">
                                              <p:val>
                                                <p:strVal val="#ppt_x"/>
                                              </p:val>
                                            </p:tav>
                                          </p:tavLst>
                                        </p:anim>
                                        <p:anim calcmode="lin" valueType="num" p14:bounceEnd="60000">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60000">
                                          <p:cBhvr additive="base">
                                            <p:cTn id="11" dur="1500" fill="hold"/>
                                            <p:tgtEl>
                                              <p:spTgt spid="5"/>
                                            </p:tgtEl>
                                            <p:attrNameLst>
                                              <p:attrName>ppt_x</p:attrName>
                                            </p:attrNameLst>
                                          </p:cBhvr>
                                          <p:tavLst>
                                            <p:tav tm="0">
                                              <p:val>
                                                <p:strVal val="0-#ppt_w/2"/>
                                              </p:val>
                                            </p:tav>
                                            <p:tav tm="100000">
                                              <p:val>
                                                <p:strVal val="#ppt_x"/>
                                              </p:val>
                                            </p:tav>
                                          </p:tavLst>
                                        </p:anim>
                                        <p:anim calcmode="lin" valueType="num" p14:bounceEnd="60000">
                                          <p:cBhvr additive="base">
                                            <p:cTn id="12" dur="1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wipe(left)">
                                          <p:cBhvr>
                                            <p:cTn id="16" dur="500"/>
                                            <p:tgtEl>
                                              <p:spTgt spid="42"/>
                                            </p:tgtEl>
                                          </p:cBhvr>
                                        </p:animEffect>
                                      </p:childTnLst>
                                    </p:cTn>
                                  </p:par>
                                </p:childTnLst>
                              </p:cTn>
                            </p:par>
                            <p:par>
                              <p:cTn id="17" fill="hold">
                                <p:stCondLst>
                                  <p:cond delay="2000"/>
                                </p:stCondLst>
                                <p:childTnLst>
                                  <p:par>
                                    <p:cTn id="18" presetID="23" presetClass="entr" presetSubtype="32" fill="hold" grpId="0" nodeType="afterEffect">
                                      <p:stCondLst>
                                        <p:cond delay="0"/>
                                      </p:stCondLst>
                                      <p:iterate type="lt">
                                        <p:tmPct val="15000"/>
                                      </p:iterate>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strVal val="4*#ppt_w"/>
                                              </p:val>
                                            </p:tav>
                                            <p:tav tm="100000">
                                              <p:val>
                                                <p:strVal val="#ppt_w"/>
                                              </p:val>
                                            </p:tav>
                                          </p:tavLst>
                                        </p:anim>
                                        <p:anim calcmode="lin" valueType="num">
                                          <p:cBhvr>
                                            <p:cTn id="21" dur="500" fill="hold"/>
                                            <p:tgtEl>
                                              <p:spTgt spid="43"/>
                                            </p:tgtEl>
                                            <p:attrNameLst>
                                              <p:attrName>ppt_h</p:attrName>
                                            </p:attrNameLst>
                                          </p:cBhvr>
                                          <p:tavLst>
                                            <p:tav tm="0">
                                              <p:val>
                                                <p:strVal val="4*#ppt_h"/>
                                              </p:val>
                                            </p:tav>
                                            <p:tav tm="100000">
                                              <p:val>
                                                <p:strVal val="#ppt_h"/>
                                              </p:val>
                                            </p:tav>
                                          </p:tavLst>
                                        </p:anim>
                                      </p:childTnLst>
                                    </p:cTn>
                                  </p:par>
                                  <p:par>
                                    <p:cTn id="22" presetID="14" presetClass="entr" presetSubtype="10" fill="hold" grpId="0" nodeType="withEffect">
                                      <p:stCondLst>
                                        <p:cond delay="250"/>
                                      </p:stCondLst>
                                      <p:childTnLst>
                                        <p:set>
                                          <p:cBhvr>
                                            <p:cTn id="23" dur="1" fill="hold">
                                              <p:stCondLst>
                                                <p:cond delay="0"/>
                                              </p:stCondLst>
                                            </p:cTn>
                                            <p:tgtEl>
                                              <p:spTgt spid="44"/>
                                            </p:tgtEl>
                                            <p:attrNameLst>
                                              <p:attrName>style.visibility</p:attrName>
                                            </p:attrNameLst>
                                          </p:cBhvr>
                                          <p:to>
                                            <p:strVal val="visible"/>
                                          </p:to>
                                        </p:set>
                                        <p:animEffect transition="in" filter="randombar(horizontal)">
                                          <p:cBhvr>
                                            <p:cTn id="24" dur="500"/>
                                            <p:tgtEl>
                                              <p:spTgt spid="44"/>
                                            </p:tgtEl>
                                          </p:cBhvr>
                                        </p:animEffect>
                                      </p:childTnLst>
                                    </p:cTn>
                                  </p:par>
                                </p:childTnLst>
                              </p:cTn>
                            </p:par>
                            <p:par>
                              <p:cTn id="25" fill="hold">
                                <p:stCondLst>
                                  <p:cond delay="2750"/>
                                </p:stCondLst>
                                <p:childTnLst>
                                  <p:par>
                                    <p:cTn id="26" presetID="16" presetClass="entr" presetSubtype="21"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barn(inVertical)">
                                          <p:cBhvr>
                                            <p:cTn id="28" dur="500"/>
                                            <p:tgtEl>
                                              <p:spTgt spid="45"/>
                                            </p:tgtEl>
                                          </p:cBhvr>
                                        </p:animEffect>
                                      </p:childTnLst>
                                    </p:cTn>
                                  </p:par>
                                </p:childTnLst>
                              </p:cTn>
                            </p:par>
                            <p:par>
                              <p:cTn id="29" fill="hold">
                                <p:stCondLst>
                                  <p:cond delay="3250"/>
                                </p:stCondLst>
                                <p:childTnLst>
                                  <p:par>
                                    <p:cTn id="30" presetID="22" presetClass="entr" presetSubtype="8"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childTnLst>
                              </p:cTn>
                            </p:par>
                            <p:par>
                              <p:cTn id="33" fill="hold">
                                <p:stCondLst>
                                  <p:cond delay="3750"/>
                                </p:stCondLst>
                                <p:childTnLst>
                                  <p:par>
                                    <p:cTn id="34" presetID="23" presetClass="entr" presetSubtype="32" fill="hold" grpId="0" nodeType="afterEffect">
                                      <p:stCondLst>
                                        <p:cond delay="0"/>
                                      </p:stCondLst>
                                      <p:iterate type="lt">
                                        <p:tmPct val="15000"/>
                                      </p:iterate>
                                      <p:childTnLst>
                                        <p:set>
                                          <p:cBhvr>
                                            <p:cTn id="35" dur="1" fill="hold">
                                              <p:stCondLst>
                                                <p:cond delay="0"/>
                                              </p:stCondLst>
                                            </p:cTn>
                                            <p:tgtEl>
                                              <p:spTgt spid="47"/>
                                            </p:tgtEl>
                                            <p:attrNameLst>
                                              <p:attrName>style.visibility</p:attrName>
                                            </p:attrNameLst>
                                          </p:cBhvr>
                                          <p:to>
                                            <p:strVal val="visible"/>
                                          </p:to>
                                        </p:set>
                                        <p:anim calcmode="lin" valueType="num">
                                          <p:cBhvr>
                                            <p:cTn id="36" dur="500" fill="hold"/>
                                            <p:tgtEl>
                                              <p:spTgt spid="47"/>
                                            </p:tgtEl>
                                            <p:attrNameLst>
                                              <p:attrName>ppt_w</p:attrName>
                                            </p:attrNameLst>
                                          </p:cBhvr>
                                          <p:tavLst>
                                            <p:tav tm="0">
                                              <p:val>
                                                <p:strVal val="4*#ppt_w"/>
                                              </p:val>
                                            </p:tav>
                                            <p:tav tm="100000">
                                              <p:val>
                                                <p:strVal val="#ppt_w"/>
                                              </p:val>
                                            </p:tav>
                                          </p:tavLst>
                                        </p:anim>
                                        <p:anim calcmode="lin" valueType="num">
                                          <p:cBhvr>
                                            <p:cTn id="37" dur="500" fill="hold"/>
                                            <p:tgtEl>
                                              <p:spTgt spid="47"/>
                                            </p:tgtEl>
                                            <p:attrNameLst>
                                              <p:attrName>ppt_h</p:attrName>
                                            </p:attrNameLst>
                                          </p:cBhvr>
                                          <p:tavLst>
                                            <p:tav tm="0">
                                              <p:val>
                                                <p:strVal val="4*#ppt_h"/>
                                              </p:val>
                                            </p:tav>
                                            <p:tav tm="100000">
                                              <p:val>
                                                <p:strVal val="#ppt_h"/>
                                              </p:val>
                                            </p:tav>
                                          </p:tavLst>
                                        </p:anim>
                                      </p:childTnLst>
                                    </p:cTn>
                                  </p:par>
                                  <p:par>
                                    <p:cTn id="38" presetID="14" presetClass="entr" presetSubtype="10" fill="hold" grpId="0" nodeType="withEffect">
                                      <p:stCondLst>
                                        <p:cond delay="250"/>
                                      </p:stCondLst>
                                      <p:childTnLst>
                                        <p:set>
                                          <p:cBhvr>
                                            <p:cTn id="39" dur="1" fill="hold">
                                              <p:stCondLst>
                                                <p:cond delay="0"/>
                                              </p:stCondLst>
                                            </p:cTn>
                                            <p:tgtEl>
                                              <p:spTgt spid="48"/>
                                            </p:tgtEl>
                                            <p:attrNameLst>
                                              <p:attrName>style.visibility</p:attrName>
                                            </p:attrNameLst>
                                          </p:cBhvr>
                                          <p:to>
                                            <p:strVal val="visible"/>
                                          </p:to>
                                        </p:set>
                                        <p:animEffect transition="in" filter="randombar(horizontal)">
                                          <p:cBhvr>
                                            <p:cTn id="40" dur="500"/>
                                            <p:tgtEl>
                                              <p:spTgt spid="48"/>
                                            </p:tgtEl>
                                          </p:cBhvr>
                                        </p:animEffect>
                                      </p:childTnLst>
                                    </p:cTn>
                                  </p:par>
                                </p:childTnLst>
                              </p:cTn>
                            </p:par>
                            <p:par>
                              <p:cTn id="41" fill="hold">
                                <p:stCondLst>
                                  <p:cond delay="4500"/>
                                </p:stCondLst>
                                <p:childTnLst>
                                  <p:par>
                                    <p:cTn id="42" presetID="16" presetClass="entr" presetSubtype="21" fill="hold" grpId="0" nodeType="after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barn(inVertical)">
                                          <p:cBhvr>
                                            <p:cTn id="4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0-#ppt_w/2"/>
                                              </p:val>
                                            </p:tav>
                                            <p:tav tm="100000">
                                              <p:val>
                                                <p:strVal val="#ppt_x"/>
                                              </p:val>
                                            </p:tav>
                                          </p:tavLst>
                                        </p:anim>
                                        <p:anim calcmode="lin" valueType="num">
                                          <p:cBhvr additive="base">
                                            <p:cTn id="12" dur="1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wipe(left)">
                                          <p:cBhvr>
                                            <p:cTn id="16" dur="500"/>
                                            <p:tgtEl>
                                              <p:spTgt spid="42"/>
                                            </p:tgtEl>
                                          </p:cBhvr>
                                        </p:animEffect>
                                      </p:childTnLst>
                                    </p:cTn>
                                  </p:par>
                                </p:childTnLst>
                              </p:cTn>
                            </p:par>
                            <p:par>
                              <p:cTn id="17" fill="hold">
                                <p:stCondLst>
                                  <p:cond delay="2000"/>
                                </p:stCondLst>
                                <p:childTnLst>
                                  <p:par>
                                    <p:cTn id="18" presetID="23" presetClass="entr" presetSubtype="32" fill="hold" grpId="0" nodeType="afterEffect">
                                      <p:stCondLst>
                                        <p:cond delay="0"/>
                                      </p:stCondLst>
                                      <p:iterate type="lt">
                                        <p:tmPct val="15000"/>
                                      </p:iterate>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strVal val="4*#ppt_w"/>
                                              </p:val>
                                            </p:tav>
                                            <p:tav tm="100000">
                                              <p:val>
                                                <p:strVal val="#ppt_w"/>
                                              </p:val>
                                            </p:tav>
                                          </p:tavLst>
                                        </p:anim>
                                        <p:anim calcmode="lin" valueType="num">
                                          <p:cBhvr>
                                            <p:cTn id="21" dur="500" fill="hold"/>
                                            <p:tgtEl>
                                              <p:spTgt spid="43"/>
                                            </p:tgtEl>
                                            <p:attrNameLst>
                                              <p:attrName>ppt_h</p:attrName>
                                            </p:attrNameLst>
                                          </p:cBhvr>
                                          <p:tavLst>
                                            <p:tav tm="0">
                                              <p:val>
                                                <p:strVal val="4*#ppt_h"/>
                                              </p:val>
                                            </p:tav>
                                            <p:tav tm="100000">
                                              <p:val>
                                                <p:strVal val="#ppt_h"/>
                                              </p:val>
                                            </p:tav>
                                          </p:tavLst>
                                        </p:anim>
                                      </p:childTnLst>
                                    </p:cTn>
                                  </p:par>
                                  <p:par>
                                    <p:cTn id="22" presetID="14" presetClass="entr" presetSubtype="10" fill="hold" grpId="0" nodeType="withEffect">
                                      <p:stCondLst>
                                        <p:cond delay="250"/>
                                      </p:stCondLst>
                                      <p:childTnLst>
                                        <p:set>
                                          <p:cBhvr>
                                            <p:cTn id="23" dur="1" fill="hold">
                                              <p:stCondLst>
                                                <p:cond delay="0"/>
                                              </p:stCondLst>
                                            </p:cTn>
                                            <p:tgtEl>
                                              <p:spTgt spid="44"/>
                                            </p:tgtEl>
                                            <p:attrNameLst>
                                              <p:attrName>style.visibility</p:attrName>
                                            </p:attrNameLst>
                                          </p:cBhvr>
                                          <p:to>
                                            <p:strVal val="visible"/>
                                          </p:to>
                                        </p:set>
                                        <p:animEffect transition="in" filter="randombar(horizontal)">
                                          <p:cBhvr>
                                            <p:cTn id="24" dur="500"/>
                                            <p:tgtEl>
                                              <p:spTgt spid="44"/>
                                            </p:tgtEl>
                                          </p:cBhvr>
                                        </p:animEffect>
                                      </p:childTnLst>
                                    </p:cTn>
                                  </p:par>
                                </p:childTnLst>
                              </p:cTn>
                            </p:par>
                            <p:par>
                              <p:cTn id="25" fill="hold">
                                <p:stCondLst>
                                  <p:cond delay="2750"/>
                                </p:stCondLst>
                                <p:childTnLst>
                                  <p:par>
                                    <p:cTn id="26" presetID="16" presetClass="entr" presetSubtype="21"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barn(inVertical)">
                                          <p:cBhvr>
                                            <p:cTn id="28" dur="500"/>
                                            <p:tgtEl>
                                              <p:spTgt spid="45"/>
                                            </p:tgtEl>
                                          </p:cBhvr>
                                        </p:animEffect>
                                      </p:childTnLst>
                                    </p:cTn>
                                  </p:par>
                                </p:childTnLst>
                              </p:cTn>
                            </p:par>
                            <p:par>
                              <p:cTn id="29" fill="hold">
                                <p:stCondLst>
                                  <p:cond delay="3250"/>
                                </p:stCondLst>
                                <p:childTnLst>
                                  <p:par>
                                    <p:cTn id="30" presetID="22" presetClass="entr" presetSubtype="8"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childTnLst>
                              </p:cTn>
                            </p:par>
                            <p:par>
                              <p:cTn id="33" fill="hold">
                                <p:stCondLst>
                                  <p:cond delay="3750"/>
                                </p:stCondLst>
                                <p:childTnLst>
                                  <p:par>
                                    <p:cTn id="34" presetID="23" presetClass="entr" presetSubtype="32" fill="hold" grpId="0" nodeType="afterEffect">
                                      <p:stCondLst>
                                        <p:cond delay="0"/>
                                      </p:stCondLst>
                                      <p:iterate type="lt">
                                        <p:tmPct val="15000"/>
                                      </p:iterate>
                                      <p:childTnLst>
                                        <p:set>
                                          <p:cBhvr>
                                            <p:cTn id="35" dur="1" fill="hold">
                                              <p:stCondLst>
                                                <p:cond delay="0"/>
                                              </p:stCondLst>
                                            </p:cTn>
                                            <p:tgtEl>
                                              <p:spTgt spid="47"/>
                                            </p:tgtEl>
                                            <p:attrNameLst>
                                              <p:attrName>style.visibility</p:attrName>
                                            </p:attrNameLst>
                                          </p:cBhvr>
                                          <p:to>
                                            <p:strVal val="visible"/>
                                          </p:to>
                                        </p:set>
                                        <p:anim calcmode="lin" valueType="num">
                                          <p:cBhvr>
                                            <p:cTn id="36" dur="500" fill="hold"/>
                                            <p:tgtEl>
                                              <p:spTgt spid="47"/>
                                            </p:tgtEl>
                                            <p:attrNameLst>
                                              <p:attrName>ppt_w</p:attrName>
                                            </p:attrNameLst>
                                          </p:cBhvr>
                                          <p:tavLst>
                                            <p:tav tm="0">
                                              <p:val>
                                                <p:strVal val="4*#ppt_w"/>
                                              </p:val>
                                            </p:tav>
                                            <p:tav tm="100000">
                                              <p:val>
                                                <p:strVal val="#ppt_w"/>
                                              </p:val>
                                            </p:tav>
                                          </p:tavLst>
                                        </p:anim>
                                        <p:anim calcmode="lin" valueType="num">
                                          <p:cBhvr>
                                            <p:cTn id="37" dur="500" fill="hold"/>
                                            <p:tgtEl>
                                              <p:spTgt spid="47"/>
                                            </p:tgtEl>
                                            <p:attrNameLst>
                                              <p:attrName>ppt_h</p:attrName>
                                            </p:attrNameLst>
                                          </p:cBhvr>
                                          <p:tavLst>
                                            <p:tav tm="0">
                                              <p:val>
                                                <p:strVal val="4*#ppt_h"/>
                                              </p:val>
                                            </p:tav>
                                            <p:tav tm="100000">
                                              <p:val>
                                                <p:strVal val="#ppt_h"/>
                                              </p:val>
                                            </p:tav>
                                          </p:tavLst>
                                        </p:anim>
                                      </p:childTnLst>
                                    </p:cTn>
                                  </p:par>
                                  <p:par>
                                    <p:cTn id="38" presetID="14" presetClass="entr" presetSubtype="10" fill="hold" grpId="0" nodeType="withEffect">
                                      <p:stCondLst>
                                        <p:cond delay="250"/>
                                      </p:stCondLst>
                                      <p:childTnLst>
                                        <p:set>
                                          <p:cBhvr>
                                            <p:cTn id="39" dur="1" fill="hold">
                                              <p:stCondLst>
                                                <p:cond delay="0"/>
                                              </p:stCondLst>
                                            </p:cTn>
                                            <p:tgtEl>
                                              <p:spTgt spid="48"/>
                                            </p:tgtEl>
                                            <p:attrNameLst>
                                              <p:attrName>style.visibility</p:attrName>
                                            </p:attrNameLst>
                                          </p:cBhvr>
                                          <p:to>
                                            <p:strVal val="visible"/>
                                          </p:to>
                                        </p:set>
                                        <p:animEffect transition="in" filter="randombar(horizontal)">
                                          <p:cBhvr>
                                            <p:cTn id="40" dur="500"/>
                                            <p:tgtEl>
                                              <p:spTgt spid="48"/>
                                            </p:tgtEl>
                                          </p:cBhvr>
                                        </p:animEffect>
                                      </p:childTnLst>
                                    </p:cTn>
                                  </p:par>
                                </p:childTnLst>
                              </p:cTn>
                            </p:par>
                            <p:par>
                              <p:cTn id="41" fill="hold">
                                <p:stCondLst>
                                  <p:cond delay="4500"/>
                                </p:stCondLst>
                                <p:childTnLst>
                                  <p:par>
                                    <p:cTn id="42" presetID="16" presetClass="entr" presetSubtype="21" fill="hold" grpId="0" nodeType="after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barn(inVertical)">
                                          <p:cBhvr>
                                            <p:cTn id="4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554393" y="1654386"/>
            <a:ext cx="928562" cy="2138401"/>
            <a:chOff x="2210594" y="1730587"/>
            <a:chExt cx="928562" cy="2138401"/>
          </a:xfrm>
        </p:grpSpPr>
        <p:cxnSp>
          <p:nvCxnSpPr>
            <p:cNvPr id="15" name="直接连接符 14"/>
            <p:cNvCxnSpPr/>
            <p:nvPr/>
          </p:nvCxnSpPr>
          <p:spPr>
            <a:xfrm>
              <a:off x="2210594" y="3160810"/>
              <a:ext cx="928562" cy="708178"/>
            </a:xfrm>
            <a:prstGeom prst="line">
              <a:avLst/>
            </a:prstGeom>
            <a:ln w="63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2346670" y="2801144"/>
              <a:ext cx="777103" cy="1"/>
            </a:xfrm>
            <a:prstGeom prst="line">
              <a:avLst/>
            </a:prstGeom>
            <a:ln w="63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2210594" y="1730587"/>
              <a:ext cx="920215" cy="661380"/>
            </a:xfrm>
            <a:prstGeom prst="line">
              <a:avLst/>
            </a:prstGeom>
            <a:ln w="63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34" name="文本1"/>
          <p:cNvSpPr>
            <a:spLocks noChangeArrowheads="1"/>
          </p:cNvSpPr>
          <p:nvPr/>
        </p:nvSpPr>
        <p:spPr bwMode="gray">
          <a:xfrm>
            <a:off x="4572794" y="1093296"/>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cs typeface="+mn-cs"/>
            </a:endParaRPr>
          </a:p>
        </p:txBody>
      </p:sp>
      <p:sp>
        <p:nvSpPr>
          <p:cNvPr id="38" name="文本1"/>
          <p:cNvSpPr>
            <a:spLocks noChangeArrowheads="1"/>
          </p:cNvSpPr>
          <p:nvPr/>
        </p:nvSpPr>
        <p:spPr bwMode="gray">
          <a:xfrm>
            <a:off x="4572794" y="2258916"/>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cs typeface="+mn-cs"/>
            </a:endParaRPr>
          </a:p>
        </p:txBody>
      </p:sp>
      <p:sp>
        <p:nvSpPr>
          <p:cNvPr id="42" name="文本1"/>
          <p:cNvSpPr>
            <a:spLocks noChangeArrowheads="1"/>
          </p:cNvSpPr>
          <p:nvPr/>
        </p:nvSpPr>
        <p:spPr bwMode="gray">
          <a:xfrm>
            <a:off x="4572794" y="3398346"/>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cs typeface="+mn-cs"/>
            </a:endParaRPr>
          </a:p>
        </p:txBody>
      </p:sp>
      <p:sp>
        <p:nvSpPr>
          <p:cNvPr id="54" name="矩形 3"/>
          <p:cNvSpPr>
            <a:spLocks noChangeArrowheads="1"/>
          </p:cNvSpPr>
          <p:nvPr/>
        </p:nvSpPr>
        <p:spPr bwMode="auto">
          <a:xfrm>
            <a:off x="3935577" y="337071"/>
            <a:ext cx="1170837"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融资计划</a:t>
            </a:r>
          </a:p>
        </p:txBody>
      </p:sp>
      <p:grpSp>
        <p:nvGrpSpPr>
          <p:cNvPr id="2" name="组合 1"/>
          <p:cNvGrpSpPr/>
          <p:nvPr/>
        </p:nvGrpSpPr>
        <p:grpSpPr>
          <a:xfrm>
            <a:off x="3356926" y="1209247"/>
            <a:ext cx="727805" cy="727324"/>
            <a:chOff x="3356926" y="1209247"/>
            <a:chExt cx="727805" cy="727324"/>
          </a:xfrm>
        </p:grpSpPr>
        <p:sp>
          <p:nvSpPr>
            <p:cNvPr id="60" name="椭圆 59"/>
            <p:cNvSpPr/>
            <p:nvPr/>
          </p:nvSpPr>
          <p:spPr>
            <a:xfrm>
              <a:off x="3356926" y="1209247"/>
              <a:ext cx="727805" cy="727324"/>
            </a:xfrm>
            <a:prstGeom prst="ellipse">
              <a:avLst/>
            </a:prstGeom>
            <a:solidFill>
              <a:srgbClr val="01ACBE"/>
            </a:solidFill>
            <a:ln w="15875">
              <a:gradFill flip="none" rotWithShape="1">
                <a:gsLst>
                  <a:gs pos="0">
                    <a:schemeClr val="bg1"/>
                  </a:gs>
                  <a:gs pos="100000">
                    <a:schemeClr val="bg1">
                      <a:lumMod val="75000"/>
                    </a:schemeClr>
                  </a:gs>
                </a:gsLst>
                <a:lin ang="2700000" scaled="1"/>
                <a:tileRect/>
              </a:gradFill>
            </a:ln>
            <a:effectLst>
              <a:outerShdw blurRad="4445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文本框 37"/>
            <p:cNvSpPr>
              <a:spLocks noChangeArrowheads="1"/>
            </p:cNvSpPr>
            <p:nvPr/>
          </p:nvSpPr>
          <p:spPr bwMode="auto">
            <a:xfrm>
              <a:off x="3482955" y="1351086"/>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200" dirty="0">
                  <a:solidFill>
                    <a:schemeClr val="bg1"/>
                  </a:solidFill>
                  <a:latin typeface="方正正纤黑简体" panose="02000000000000000000" pitchFamily="2" charset="-122"/>
                  <a:ea typeface="方正正纤黑简体" panose="02000000000000000000" pitchFamily="2" charset="-122"/>
                  <a:sym typeface="微软雅黑" pitchFamily="34" charset="-122"/>
                </a:rPr>
                <a:t>文字</a:t>
              </a:r>
              <a:endParaRPr lang="en-US" altLang="zh-CN" sz="1200" dirty="0">
                <a:solidFill>
                  <a:schemeClr val="bg1"/>
                </a:solidFill>
                <a:latin typeface="方正正纤黑简体" panose="02000000000000000000" pitchFamily="2" charset="-122"/>
                <a:ea typeface="方正正纤黑简体" panose="02000000000000000000" pitchFamily="2" charset="-122"/>
                <a:sym typeface="微软雅黑" pitchFamily="34" charset="-122"/>
              </a:endParaRPr>
            </a:p>
            <a:p>
              <a:pPr algn="ctr" eaLnBrk="1" hangingPunct="1">
                <a:spcBef>
                  <a:spcPct val="0"/>
                </a:spcBef>
                <a:buFont typeface="Arial" charset="0"/>
                <a:buNone/>
              </a:pPr>
              <a:r>
                <a:rPr lang="zh-CN" altLang="en-US" sz="1200" dirty="0">
                  <a:solidFill>
                    <a:schemeClr val="bg1"/>
                  </a:solidFill>
                  <a:latin typeface="方正正纤黑简体" panose="02000000000000000000" pitchFamily="2" charset="-122"/>
                  <a:ea typeface="方正正纤黑简体" panose="02000000000000000000" pitchFamily="2" charset="-122"/>
                  <a:sym typeface="微软雅黑" pitchFamily="34" charset="-122"/>
                </a:rPr>
                <a:t>内容</a:t>
              </a:r>
            </a:p>
          </p:txBody>
        </p:sp>
      </p:grpSp>
      <p:grpSp>
        <p:nvGrpSpPr>
          <p:cNvPr id="3" name="组合 2"/>
          <p:cNvGrpSpPr/>
          <p:nvPr/>
        </p:nvGrpSpPr>
        <p:grpSpPr>
          <a:xfrm>
            <a:off x="3363275" y="2358072"/>
            <a:ext cx="727805" cy="727324"/>
            <a:chOff x="3363275" y="2358072"/>
            <a:chExt cx="727805" cy="727324"/>
          </a:xfrm>
        </p:grpSpPr>
        <p:sp>
          <p:nvSpPr>
            <p:cNvPr id="61" name="椭圆 60"/>
            <p:cNvSpPr/>
            <p:nvPr/>
          </p:nvSpPr>
          <p:spPr>
            <a:xfrm>
              <a:off x="3363275" y="2358072"/>
              <a:ext cx="727805" cy="727324"/>
            </a:xfrm>
            <a:prstGeom prst="ellipse">
              <a:avLst/>
            </a:prstGeom>
            <a:solidFill>
              <a:srgbClr val="663A77"/>
            </a:solidFill>
            <a:ln w="15875">
              <a:gradFill flip="none" rotWithShape="1">
                <a:gsLst>
                  <a:gs pos="0">
                    <a:schemeClr val="bg1"/>
                  </a:gs>
                  <a:gs pos="100000">
                    <a:schemeClr val="bg1">
                      <a:lumMod val="75000"/>
                    </a:schemeClr>
                  </a:gs>
                </a:gsLst>
                <a:lin ang="2700000" scaled="1"/>
                <a:tileRect/>
              </a:gradFill>
            </a:ln>
            <a:effectLst>
              <a:outerShdw blurRad="4445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文本框 37"/>
            <p:cNvSpPr>
              <a:spLocks noChangeArrowheads="1"/>
            </p:cNvSpPr>
            <p:nvPr/>
          </p:nvSpPr>
          <p:spPr bwMode="auto">
            <a:xfrm>
              <a:off x="3474608" y="2502694"/>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200" dirty="0">
                  <a:solidFill>
                    <a:schemeClr val="bg1"/>
                  </a:solidFill>
                  <a:latin typeface="方正正纤黑简体" panose="02000000000000000000" pitchFamily="2" charset="-122"/>
                  <a:ea typeface="方正正纤黑简体" panose="02000000000000000000" pitchFamily="2" charset="-122"/>
                  <a:sym typeface="微软雅黑" pitchFamily="34" charset="-122"/>
                </a:rPr>
                <a:t>文字</a:t>
              </a:r>
              <a:endParaRPr lang="en-US" altLang="zh-CN" sz="1200" dirty="0">
                <a:solidFill>
                  <a:schemeClr val="bg1"/>
                </a:solidFill>
                <a:latin typeface="方正正纤黑简体" panose="02000000000000000000" pitchFamily="2" charset="-122"/>
                <a:ea typeface="方正正纤黑简体" panose="02000000000000000000" pitchFamily="2" charset="-122"/>
                <a:sym typeface="微软雅黑" pitchFamily="34" charset="-122"/>
              </a:endParaRPr>
            </a:p>
            <a:p>
              <a:pPr algn="ctr" eaLnBrk="1" hangingPunct="1">
                <a:spcBef>
                  <a:spcPct val="0"/>
                </a:spcBef>
                <a:buFont typeface="Arial" charset="0"/>
                <a:buNone/>
              </a:pPr>
              <a:r>
                <a:rPr lang="zh-CN" altLang="en-US" sz="1200" dirty="0">
                  <a:solidFill>
                    <a:schemeClr val="bg1"/>
                  </a:solidFill>
                  <a:latin typeface="方正正纤黑简体" panose="02000000000000000000" pitchFamily="2" charset="-122"/>
                  <a:ea typeface="方正正纤黑简体" panose="02000000000000000000" pitchFamily="2" charset="-122"/>
                  <a:sym typeface="微软雅黑" pitchFamily="34" charset="-122"/>
                </a:rPr>
                <a:t>内容</a:t>
              </a:r>
            </a:p>
          </p:txBody>
        </p:sp>
      </p:grpSp>
      <p:grpSp>
        <p:nvGrpSpPr>
          <p:cNvPr id="4" name="组合 3"/>
          <p:cNvGrpSpPr/>
          <p:nvPr/>
        </p:nvGrpSpPr>
        <p:grpSpPr>
          <a:xfrm>
            <a:off x="3365273" y="3506897"/>
            <a:ext cx="727805" cy="727324"/>
            <a:chOff x="3365273" y="3506897"/>
            <a:chExt cx="727805" cy="727324"/>
          </a:xfrm>
        </p:grpSpPr>
        <p:sp>
          <p:nvSpPr>
            <p:cNvPr id="62" name="椭圆 61"/>
            <p:cNvSpPr/>
            <p:nvPr/>
          </p:nvSpPr>
          <p:spPr>
            <a:xfrm>
              <a:off x="3365273" y="3506897"/>
              <a:ext cx="727805" cy="727324"/>
            </a:xfrm>
            <a:prstGeom prst="ellipse">
              <a:avLst/>
            </a:prstGeom>
            <a:solidFill>
              <a:srgbClr val="FFB850"/>
            </a:solidFill>
            <a:ln w="15875">
              <a:gradFill flip="none" rotWithShape="1">
                <a:gsLst>
                  <a:gs pos="0">
                    <a:schemeClr val="bg1"/>
                  </a:gs>
                  <a:gs pos="100000">
                    <a:schemeClr val="bg1">
                      <a:lumMod val="75000"/>
                    </a:schemeClr>
                  </a:gs>
                </a:gsLst>
                <a:lin ang="2700000" scaled="1"/>
                <a:tileRect/>
              </a:gradFill>
            </a:ln>
            <a:effectLst>
              <a:outerShdw blurRad="444500" dist="2540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文本框 37"/>
            <p:cNvSpPr>
              <a:spLocks noChangeArrowheads="1"/>
            </p:cNvSpPr>
            <p:nvPr/>
          </p:nvSpPr>
          <p:spPr bwMode="auto">
            <a:xfrm>
              <a:off x="3474608" y="3652044"/>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200" dirty="0">
                  <a:solidFill>
                    <a:schemeClr val="bg1"/>
                  </a:solidFill>
                  <a:latin typeface="方正正纤黑简体" panose="02000000000000000000" pitchFamily="2" charset="-122"/>
                  <a:ea typeface="方正正纤黑简体" panose="02000000000000000000" pitchFamily="2" charset="-122"/>
                  <a:sym typeface="微软雅黑" pitchFamily="34" charset="-122"/>
                </a:rPr>
                <a:t>文字</a:t>
              </a:r>
              <a:endParaRPr lang="en-US" altLang="zh-CN" sz="1200" dirty="0">
                <a:solidFill>
                  <a:schemeClr val="bg1"/>
                </a:solidFill>
                <a:latin typeface="方正正纤黑简体" panose="02000000000000000000" pitchFamily="2" charset="-122"/>
                <a:ea typeface="方正正纤黑简体" panose="02000000000000000000" pitchFamily="2" charset="-122"/>
                <a:sym typeface="微软雅黑" pitchFamily="34" charset="-122"/>
              </a:endParaRPr>
            </a:p>
            <a:p>
              <a:pPr algn="ctr" eaLnBrk="1" hangingPunct="1">
                <a:spcBef>
                  <a:spcPct val="0"/>
                </a:spcBef>
                <a:buFont typeface="Arial" charset="0"/>
                <a:buNone/>
              </a:pPr>
              <a:r>
                <a:rPr lang="zh-CN" altLang="en-US" sz="1200" dirty="0">
                  <a:solidFill>
                    <a:schemeClr val="bg1"/>
                  </a:solidFill>
                  <a:latin typeface="方正正纤黑简体" panose="02000000000000000000" pitchFamily="2" charset="-122"/>
                  <a:ea typeface="方正正纤黑简体" panose="02000000000000000000" pitchFamily="2" charset="-122"/>
                  <a:sym typeface="微软雅黑" pitchFamily="34" charset="-122"/>
                </a:rPr>
                <a:t>内容</a:t>
              </a:r>
            </a:p>
          </p:txBody>
        </p:sp>
      </p:grpSp>
      <p:grpSp>
        <p:nvGrpSpPr>
          <p:cNvPr id="56" name="组合 55"/>
          <p:cNvGrpSpPr/>
          <p:nvPr/>
        </p:nvGrpSpPr>
        <p:grpSpPr>
          <a:xfrm>
            <a:off x="1600630" y="2148831"/>
            <a:ext cx="1105961" cy="1102714"/>
            <a:chOff x="2212932" y="1540880"/>
            <a:chExt cx="862441" cy="883685"/>
          </a:xfrm>
        </p:grpSpPr>
        <p:sp>
          <p:nvSpPr>
            <p:cNvPr id="57" name="椭圆 56"/>
            <p:cNvSpPr/>
            <p:nvPr/>
          </p:nvSpPr>
          <p:spPr>
            <a:xfrm>
              <a:off x="2212932" y="1540880"/>
              <a:ext cx="862441" cy="883685"/>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8" name="椭圆 57"/>
            <p:cNvSpPr/>
            <p:nvPr/>
          </p:nvSpPr>
          <p:spPr>
            <a:xfrm>
              <a:off x="2288503" y="1627073"/>
              <a:ext cx="711301" cy="711301"/>
            </a:xfrm>
            <a:prstGeom prst="ellipse">
              <a:avLst/>
            </a:prstGeom>
            <a:solidFill>
              <a:srgbClr val="E87071"/>
            </a:solidFill>
            <a:ln w="15875">
              <a:solidFill>
                <a:schemeClr val="bg1"/>
              </a:soli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文本框 17"/>
            <p:cNvSpPr txBox="1"/>
            <p:nvPr/>
          </p:nvSpPr>
          <p:spPr>
            <a:xfrm>
              <a:off x="2365045" y="1762141"/>
              <a:ext cx="558216" cy="468623"/>
            </a:xfrm>
            <a:prstGeom prst="rect">
              <a:avLst/>
            </a:prstGeom>
            <a:noFill/>
          </p:spPr>
          <p:txBody>
            <a:bodyPr wrap="square" rtlCol="0">
              <a:spAutoFit/>
            </a:bodyPr>
            <a:lstStyle/>
            <a:p>
              <a:pPr algn="ctr"/>
              <a:r>
                <a:rPr lang="zh-CN" altLang="en-US" sz="1600" dirty="0">
                  <a:solidFill>
                    <a:schemeClr val="bg1"/>
                  </a:solidFill>
                  <a:latin typeface="方正正纤黑简体" panose="02000000000000000000" pitchFamily="2" charset="-122"/>
                  <a:ea typeface="方正正纤黑简体" panose="02000000000000000000" pitchFamily="2" charset="-122"/>
                </a:rPr>
                <a:t>融资计划</a:t>
              </a:r>
            </a:p>
          </p:txBody>
        </p:sp>
      </p:grpSp>
    </p:spTree>
    <p:extLst>
      <p:ext uri="{BB962C8B-B14F-4D97-AF65-F5344CB8AC3E}">
        <p14:creationId xmlns:p14="http://schemas.microsoft.com/office/powerpoint/2010/main" val="3738506831"/>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strVal val="4*#ppt_w"/>
                                          </p:val>
                                        </p:tav>
                                        <p:tav tm="100000">
                                          <p:val>
                                            <p:strVal val="#ppt_w"/>
                                          </p:val>
                                        </p:tav>
                                      </p:tavLst>
                                    </p:anim>
                                    <p:anim calcmode="lin" valueType="num">
                                      <p:cBhvr>
                                        <p:cTn id="8" dur="500" fill="hold"/>
                                        <p:tgtEl>
                                          <p:spTgt spid="56"/>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35" presetClass="path" presetSubtype="0" accel="50000" decel="50000" fill="hold" nodeType="withEffect">
                                  <p:stCondLst>
                                    <p:cond delay="0"/>
                                  </p:stCondLst>
                                  <p:childTnLst>
                                    <p:animMotion origin="layout" path="M -3.80663E-6 1.75872E-7 L -0.1734 0.2237 " pathEditMode="relative" rAng="0" ptsTypes="AA">
                                      <p:cBhvr>
                                        <p:cTn id="20" dur="1500" spd="-100000" fill="hold"/>
                                        <p:tgtEl>
                                          <p:spTgt spid="2"/>
                                        </p:tgtEl>
                                        <p:attrNameLst>
                                          <p:attrName>ppt_x</p:attrName>
                                          <p:attrName>ppt_y</p:attrName>
                                        </p:attrNameLst>
                                      </p:cBhvr>
                                      <p:rCtr x="-8679" y="11169"/>
                                    </p:animMotion>
                                  </p:childTnLst>
                                </p:cTn>
                              </p:par>
                              <p:par>
                                <p:cTn id="21" presetID="35" presetClass="path" presetSubtype="0" accel="50000" decel="50000" fill="hold" nodeType="withEffect">
                                  <p:stCondLst>
                                    <p:cond delay="0"/>
                                  </p:stCondLst>
                                  <p:childTnLst>
                                    <p:animMotion origin="layout" path="M 1.86947E-6 8.79358E-7 L -0.1741 0.00062 " pathEditMode="relative" rAng="0" ptsTypes="AA">
                                      <p:cBhvr>
                                        <p:cTn id="22" dur="1500" spd="-100000" fill="hold"/>
                                        <p:tgtEl>
                                          <p:spTgt spid="3"/>
                                        </p:tgtEl>
                                        <p:attrNameLst>
                                          <p:attrName>ppt_x</p:attrName>
                                          <p:attrName>ppt_y</p:attrName>
                                        </p:attrNameLst>
                                      </p:cBhvr>
                                      <p:rCtr x="-8714" y="31"/>
                                    </p:animMotion>
                                  </p:childTnLst>
                                </p:cTn>
                              </p:par>
                              <p:par>
                                <p:cTn id="23" presetID="35" presetClass="path" presetSubtype="0" accel="50000" decel="50000" fill="hold" nodeType="withEffect">
                                  <p:stCondLst>
                                    <p:cond delay="0"/>
                                  </p:stCondLst>
                                  <p:childTnLst>
                                    <p:animMotion origin="layout" path="M -1.71151E-6 3.0361E-6 L -0.17427 -0.2308 " pathEditMode="relative" rAng="0" ptsTypes="AA">
                                      <p:cBhvr>
                                        <p:cTn id="24" dur="1500" spd="-100000" fill="hold"/>
                                        <p:tgtEl>
                                          <p:spTgt spid="4"/>
                                        </p:tgtEl>
                                        <p:attrNameLst>
                                          <p:attrName>ppt_x</p:attrName>
                                          <p:attrName>ppt_y</p:attrName>
                                        </p:attrNameLst>
                                      </p:cBhvr>
                                      <p:rCtr x="-8714" y="-11540"/>
                                    </p:animMotion>
                                  </p:childTnLst>
                                </p:cTn>
                              </p:par>
                              <p:par>
                                <p:cTn id="25" presetID="22" presetClass="entr" presetSubtype="8" fill="hold" nodeType="withEffect">
                                  <p:stCondLst>
                                    <p:cond delay="25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1500"/>
                                        <p:tgtEl>
                                          <p:spTgt spid="14"/>
                                        </p:tgtEl>
                                      </p:cBhvr>
                                    </p:animEffect>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childTnLst>
                          </p:cTn>
                        </p:par>
                        <p:par>
                          <p:cTn id="32" fill="hold">
                            <p:stCondLst>
                              <p:cond delay="2750"/>
                            </p:stCondLst>
                            <p:childTnLst>
                              <p:par>
                                <p:cTn id="33" presetID="22" presetClass="entr" presetSubtype="8"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3250"/>
                            </p:stCondLst>
                            <p:childTnLst>
                              <p:par>
                                <p:cTn id="37" presetID="22" presetClass="entr" presetSubtype="8"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left)">
                                      <p:cBhvr>
                                        <p:cTn id="3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p:bldP spid="4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4212603" y="4217296"/>
            <a:ext cx="3029968" cy="392395"/>
          </a:xfrm>
          <a:prstGeom prst="rect">
            <a:avLst/>
          </a:prstGeom>
          <a:noFill/>
        </p:spPr>
        <p:txBody>
          <a:bodyPr wrap="square" lIns="68562" tIns="34280" rIns="68562" bIns="34280" rtlCol="0">
            <a:spAutoFit/>
          </a:bodyPr>
          <a:lstStyle/>
          <a:p>
            <a:pPr algn="l"/>
            <a:r>
              <a:rPr lang="zh-CN" altLang="en-US" sz="1050" dirty="0">
                <a:solidFill>
                  <a:schemeClr val="tx1">
                    <a:lumMod val="75000"/>
                    <a:lumOff val="25000"/>
                  </a:schemeClr>
                </a:solidFill>
                <a:latin typeface="方正正纤黑简体" panose="02000000000000000000" pitchFamily="2" charset="-122"/>
                <a:ea typeface="方正正纤黑简体" panose="02000000000000000000" pitchFamily="2" charset="-122"/>
              </a:rPr>
              <a:t>资金主要用作营销推广和人力成本两大用途，</a:t>
            </a:r>
            <a:r>
              <a:rPr lang="en-US" altLang="zh-CN" sz="1050" dirty="0">
                <a:solidFill>
                  <a:schemeClr val="tx1">
                    <a:lumMod val="75000"/>
                    <a:lumOff val="25000"/>
                  </a:schemeClr>
                </a:solidFill>
                <a:latin typeface="方正正纤黑简体" panose="02000000000000000000" pitchFamily="2" charset="-122"/>
                <a:ea typeface="方正正纤黑简体" panose="02000000000000000000" pitchFamily="2" charset="-122"/>
              </a:rPr>
              <a:t>8</a:t>
            </a:r>
            <a:r>
              <a:rPr lang="zh-CN" altLang="en-US" sz="1050" dirty="0">
                <a:solidFill>
                  <a:schemeClr val="tx1">
                    <a:lumMod val="75000"/>
                    <a:lumOff val="25000"/>
                  </a:schemeClr>
                </a:solidFill>
                <a:latin typeface="方正正纤黑简体" panose="02000000000000000000" pitchFamily="2" charset="-122"/>
                <a:ea typeface="方正正纤黑简体" panose="02000000000000000000" pitchFamily="2" charset="-122"/>
              </a:rPr>
              <a:t>项具体用途。</a:t>
            </a:r>
          </a:p>
        </p:txBody>
      </p:sp>
      <p:sp>
        <p:nvSpPr>
          <p:cNvPr id="12" name="TextBox 11"/>
          <p:cNvSpPr txBox="1"/>
          <p:nvPr/>
        </p:nvSpPr>
        <p:spPr>
          <a:xfrm>
            <a:off x="2362820" y="4217296"/>
            <a:ext cx="2361369" cy="346228"/>
          </a:xfrm>
          <a:prstGeom prst="rect">
            <a:avLst/>
          </a:prstGeom>
          <a:noFill/>
        </p:spPr>
        <p:txBody>
          <a:bodyPr wrap="square" lIns="68562" tIns="34280" rIns="68562" bIns="34280" rtlCol="0">
            <a:spAutoFit/>
          </a:bodyPr>
          <a:lstStyle/>
          <a:p>
            <a:pPr algn="l"/>
            <a:r>
              <a:rPr lang="zh-CN" altLang="en-US" dirty="0">
                <a:solidFill>
                  <a:schemeClr val="tx1">
                    <a:lumMod val="75000"/>
                    <a:lumOff val="25000"/>
                  </a:schemeClr>
                </a:solidFill>
                <a:latin typeface="方正正纤黑简体" panose="02000000000000000000" pitchFamily="2" charset="-122"/>
                <a:ea typeface="方正正纤黑简体" panose="02000000000000000000" pitchFamily="2" charset="-122"/>
              </a:rPr>
              <a:t>资金主要用途</a:t>
            </a:r>
          </a:p>
        </p:txBody>
      </p:sp>
      <p:sp>
        <p:nvSpPr>
          <p:cNvPr id="13" name="Freeform 16"/>
          <p:cNvSpPr>
            <a:spLocks noEditPoints="1"/>
          </p:cNvSpPr>
          <p:nvPr/>
        </p:nvSpPr>
        <p:spPr bwMode="auto">
          <a:xfrm>
            <a:off x="2025089" y="4252415"/>
            <a:ext cx="275064" cy="285400"/>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rgbClr val="01C0D4"/>
          </a:solidFill>
          <a:ln>
            <a:noFill/>
          </a:ln>
        </p:spPr>
        <p:txBody>
          <a:bodyPr vert="horz" wrap="square" lIns="68562" tIns="34280" rIns="68562" bIns="34280" numCol="1" anchor="t" anchorCtr="0" compatLnSpc="1">
            <a:prstTxWarp prst="textNoShape">
              <a:avLst/>
            </a:prstTxWarp>
          </a:bodyPr>
          <a:lstStyle/>
          <a:p>
            <a:endParaRPr lang="zh-CN" altLang="en-US" sz="1799" dirty="0">
              <a:latin typeface="方正正纤黑简体" panose="02000000000000000000" pitchFamily="2" charset="-122"/>
            </a:endParaRPr>
          </a:p>
        </p:txBody>
      </p:sp>
      <p:grpSp>
        <p:nvGrpSpPr>
          <p:cNvPr id="154" name="组合 153"/>
          <p:cNvGrpSpPr/>
          <p:nvPr/>
        </p:nvGrpSpPr>
        <p:grpSpPr>
          <a:xfrm>
            <a:off x="1633306" y="1201130"/>
            <a:ext cx="1100455" cy="959566"/>
            <a:chOff x="2879988" y="3975273"/>
            <a:chExt cx="763935" cy="657686"/>
          </a:xfrm>
          <a:effectLst>
            <a:outerShdw blurRad="381000" dist="38100" dir="2700000" algn="tl" rotWithShape="0">
              <a:prstClr val="black">
                <a:alpha val="40000"/>
              </a:prstClr>
            </a:outerShdw>
          </a:effectLst>
        </p:grpSpPr>
        <p:sp>
          <p:nvSpPr>
            <p:cNvPr id="155" name="椭圆 154"/>
            <p:cNvSpPr/>
            <p:nvPr/>
          </p:nvSpPr>
          <p:spPr>
            <a:xfrm>
              <a:off x="2938052" y="3975273"/>
              <a:ext cx="657686" cy="657686"/>
            </a:xfrm>
            <a:prstGeom prst="ellipse">
              <a:avLst/>
            </a:prstGeom>
            <a:gradFill flip="none" rotWithShape="1">
              <a:gsLst>
                <a:gs pos="0">
                  <a:srgbClr val="FEAB31"/>
                </a:gs>
                <a:gs pos="100000">
                  <a:srgbClr val="FFC674"/>
                </a:gs>
              </a:gsLst>
              <a:lin ang="2700000" scaled="1"/>
              <a:tileRect/>
            </a:gradFill>
            <a:ln w="19050">
              <a:gradFill>
                <a:gsLst>
                  <a:gs pos="0">
                    <a:srgbClr val="FFC674"/>
                  </a:gs>
                  <a:gs pos="100000">
                    <a:srgbClr val="FEAB31"/>
                  </a:gs>
                </a:gsLst>
                <a:lin ang="5400000" scaled="1"/>
              </a:gradFill>
            </a:ln>
            <a:effectLst>
              <a:outerShdw blurRad="254000" dist="1270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endParaRPr>
            </a:p>
          </p:txBody>
        </p:sp>
        <p:sp>
          <p:nvSpPr>
            <p:cNvPr id="156" name="文本框 18"/>
            <p:cNvSpPr txBox="1"/>
            <p:nvPr/>
          </p:nvSpPr>
          <p:spPr>
            <a:xfrm>
              <a:off x="2879988" y="4023729"/>
              <a:ext cx="754055" cy="316425"/>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ea typeface="Hiragino Sans GB W6" panose="020B0600000000000000" pitchFamily="34" charset="-122"/>
                </a:rPr>
                <a:t>01</a:t>
              </a:r>
              <a:endParaRPr lang="zh-CN" altLang="en-US" sz="2400" dirty="0">
                <a:solidFill>
                  <a:schemeClr val="bg1"/>
                </a:solidFill>
                <a:latin typeface="Agency FB" panose="020B0503020202020204" pitchFamily="34" charset="0"/>
                <a:ea typeface="Hiragino Sans GB W6" panose="020B0600000000000000" pitchFamily="34" charset="-122"/>
              </a:endParaRPr>
            </a:p>
          </p:txBody>
        </p:sp>
        <p:sp>
          <p:nvSpPr>
            <p:cNvPr id="157" name="文本框 18"/>
            <p:cNvSpPr txBox="1"/>
            <p:nvPr/>
          </p:nvSpPr>
          <p:spPr>
            <a:xfrm>
              <a:off x="2889868" y="4299119"/>
              <a:ext cx="754055" cy="210950"/>
            </a:xfrm>
            <a:prstGeom prst="rect">
              <a:avLst/>
            </a:prstGeom>
            <a:noFill/>
          </p:spPr>
          <p:txBody>
            <a:bodyPr wrap="square" rtlCol="0">
              <a:spAutoFit/>
            </a:bodyPr>
            <a:lstStyle/>
            <a:p>
              <a:pPr algn="ctr"/>
              <a:r>
                <a:rPr lang="zh-CN" altLang="en-US" sz="1400" dirty="0">
                  <a:solidFill>
                    <a:schemeClr val="bg1"/>
                  </a:solidFill>
                  <a:latin typeface="方正正纤黑简体" panose="02000000000000000000" pitchFamily="2" charset="-122"/>
                  <a:ea typeface="方正正纤黑简体" panose="02000000000000000000" pitchFamily="2" charset="-122"/>
                </a:rPr>
                <a:t>用途一</a:t>
              </a:r>
            </a:p>
          </p:txBody>
        </p:sp>
      </p:grpSp>
      <p:grpSp>
        <p:nvGrpSpPr>
          <p:cNvPr id="158" name="组合 157"/>
          <p:cNvGrpSpPr/>
          <p:nvPr/>
        </p:nvGrpSpPr>
        <p:grpSpPr>
          <a:xfrm>
            <a:off x="3220937" y="1201130"/>
            <a:ext cx="1100455" cy="959566"/>
            <a:chOff x="2879988" y="3975273"/>
            <a:chExt cx="763935" cy="657686"/>
          </a:xfrm>
          <a:effectLst>
            <a:outerShdw blurRad="381000" dist="38100" dir="2700000" algn="tl" rotWithShape="0">
              <a:prstClr val="black">
                <a:alpha val="40000"/>
              </a:prstClr>
            </a:outerShdw>
          </a:effectLst>
        </p:grpSpPr>
        <p:sp>
          <p:nvSpPr>
            <p:cNvPr id="159" name="椭圆 158"/>
            <p:cNvSpPr/>
            <p:nvPr/>
          </p:nvSpPr>
          <p:spPr>
            <a:xfrm>
              <a:off x="2938052" y="3975273"/>
              <a:ext cx="657686" cy="657686"/>
            </a:xfrm>
            <a:prstGeom prst="ellipse">
              <a:avLst/>
            </a:prstGeom>
            <a:gradFill flip="none" rotWithShape="1">
              <a:gsLst>
                <a:gs pos="100000">
                  <a:srgbClr val="01D2E8"/>
                </a:gs>
                <a:gs pos="0">
                  <a:srgbClr val="01B4C6"/>
                </a:gs>
              </a:gsLst>
              <a:lin ang="2700000" scaled="1"/>
              <a:tileRect/>
            </a:gradFill>
            <a:ln w="19050">
              <a:gradFill>
                <a:gsLst>
                  <a:gs pos="100000">
                    <a:srgbClr val="01B4C6"/>
                  </a:gs>
                  <a:gs pos="0">
                    <a:srgbClr val="01D2E8"/>
                  </a:gs>
                </a:gsLst>
                <a:lin ang="5400000" scaled="1"/>
              </a:gradFill>
            </a:ln>
            <a:effectLst>
              <a:outerShdw blurRad="254000" dist="1270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endParaRPr>
            </a:p>
          </p:txBody>
        </p:sp>
        <p:sp>
          <p:nvSpPr>
            <p:cNvPr id="160" name="文本框 18"/>
            <p:cNvSpPr txBox="1"/>
            <p:nvPr/>
          </p:nvSpPr>
          <p:spPr>
            <a:xfrm>
              <a:off x="2879988" y="4023729"/>
              <a:ext cx="754055" cy="316425"/>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ea typeface="Hiragino Sans GB W6" panose="020B0600000000000000" pitchFamily="34" charset="-122"/>
                </a:rPr>
                <a:t>02</a:t>
              </a:r>
              <a:endParaRPr lang="zh-CN" altLang="en-US" sz="2400" dirty="0">
                <a:solidFill>
                  <a:schemeClr val="bg1"/>
                </a:solidFill>
                <a:latin typeface="Agency FB" panose="020B0503020202020204" pitchFamily="34" charset="0"/>
                <a:ea typeface="Hiragino Sans GB W6" panose="020B0600000000000000" pitchFamily="34" charset="-122"/>
              </a:endParaRPr>
            </a:p>
          </p:txBody>
        </p:sp>
        <p:sp>
          <p:nvSpPr>
            <p:cNvPr id="161" name="文本框 18"/>
            <p:cNvSpPr txBox="1"/>
            <p:nvPr/>
          </p:nvSpPr>
          <p:spPr>
            <a:xfrm>
              <a:off x="2889868" y="4299119"/>
              <a:ext cx="754055" cy="210950"/>
            </a:xfrm>
            <a:prstGeom prst="rect">
              <a:avLst/>
            </a:prstGeom>
            <a:noFill/>
          </p:spPr>
          <p:txBody>
            <a:bodyPr wrap="square" rtlCol="0">
              <a:spAutoFit/>
            </a:bodyPr>
            <a:lstStyle/>
            <a:p>
              <a:pPr algn="ctr"/>
              <a:r>
                <a:rPr lang="zh-CN" altLang="en-US" sz="1400" dirty="0">
                  <a:solidFill>
                    <a:schemeClr val="bg1"/>
                  </a:solidFill>
                  <a:latin typeface="方正正纤黑简体" panose="02000000000000000000" pitchFamily="2" charset="-122"/>
                  <a:ea typeface="方正正纤黑简体" panose="02000000000000000000" pitchFamily="2" charset="-122"/>
                </a:rPr>
                <a:t>用途二</a:t>
              </a:r>
            </a:p>
          </p:txBody>
        </p:sp>
      </p:grpSp>
      <p:grpSp>
        <p:nvGrpSpPr>
          <p:cNvPr id="162" name="组合 161"/>
          <p:cNvGrpSpPr/>
          <p:nvPr/>
        </p:nvGrpSpPr>
        <p:grpSpPr>
          <a:xfrm>
            <a:off x="4758229" y="1193839"/>
            <a:ext cx="1100455" cy="959566"/>
            <a:chOff x="2879988" y="3975273"/>
            <a:chExt cx="763935" cy="657686"/>
          </a:xfrm>
          <a:effectLst>
            <a:outerShdw blurRad="381000" dist="38100" dir="2700000" algn="tl" rotWithShape="0">
              <a:prstClr val="black">
                <a:alpha val="40000"/>
              </a:prstClr>
            </a:outerShdw>
          </a:effectLst>
        </p:grpSpPr>
        <p:sp>
          <p:nvSpPr>
            <p:cNvPr id="163" name="椭圆 162"/>
            <p:cNvSpPr/>
            <p:nvPr/>
          </p:nvSpPr>
          <p:spPr>
            <a:xfrm>
              <a:off x="2938052" y="3975273"/>
              <a:ext cx="657686" cy="657686"/>
            </a:xfrm>
            <a:prstGeom prst="ellipse">
              <a:avLst/>
            </a:prstGeom>
            <a:gradFill flip="none" rotWithShape="1">
              <a:gsLst>
                <a:gs pos="0">
                  <a:srgbClr val="E66666"/>
                </a:gs>
                <a:gs pos="100000">
                  <a:srgbClr val="EC8D8D"/>
                </a:gs>
              </a:gsLst>
              <a:lin ang="2700000" scaled="1"/>
              <a:tileRect/>
            </a:gradFill>
            <a:ln w="19050">
              <a:gradFill>
                <a:gsLst>
                  <a:gs pos="0">
                    <a:srgbClr val="EC8D8D"/>
                  </a:gs>
                  <a:gs pos="100000">
                    <a:srgbClr val="E66666"/>
                  </a:gs>
                </a:gsLst>
                <a:lin ang="5400000" scaled="1"/>
              </a:gradFill>
            </a:ln>
            <a:effectLst>
              <a:outerShdw blurRad="254000" dist="1270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endParaRPr>
            </a:p>
          </p:txBody>
        </p:sp>
        <p:sp>
          <p:nvSpPr>
            <p:cNvPr id="164" name="文本框 18"/>
            <p:cNvSpPr txBox="1"/>
            <p:nvPr/>
          </p:nvSpPr>
          <p:spPr>
            <a:xfrm>
              <a:off x="2879988" y="4023729"/>
              <a:ext cx="754055" cy="316425"/>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ea typeface="Hiragino Sans GB W6" panose="020B0600000000000000" pitchFamily="34" charset="-122"/>
                </a:rPr>
                <a:t>03</a:t>
              </a:r>
              <a:endParaRPr lang="zh-CN" altLang="en-US" sz="2400" dirty="0">
                <a:solidFill>
                  <a:schemeClr val="bg1"/>
                </a:solidFill>
                <a:latin typeface="Agency FB" panose="020B0503020202020204" pitchFamily="34" charset="0"/>
                <a:ea typeface="Hiragino Sans GB W6" panose="020B0600000000000000" pitchFamily="34" charset="-122"/>
              </a:endParaRPr>
            </a:p>
          </p:txBody>
        </p:sp>
        <p:sp>
          <p:nvSpPr>
            <p:cNvPr id="165" name="文本框 18"/>
            <p:cNvSpPr txBox="1"/>
            <p:nvPr/>
          </p:nvSpPr>
          <p:spPr>
            <a:xfrm>
              <a:off x="2889868" y="4299119"/>
              <a:ext cx="754055" cy="210950"/>
            </a:xfrm>
            <a:prstGeom prst="rect">
              <a:avLst/>
            </a:prstGeom>
            <a:noFill/>
          </p:spPr>
          <p:txBody>
            <a:bodyPr wrap="square" rtlCol="0">
              <a:spAutoFit/>
            </a:bodyPr>
            <a:lstStyle/>
            <a:p>
              <a:pPr algn="ctr"/>
              <a:r>
                <a:rPr lang="zh-CN" altLang="en-US" sz="1400" dirty="0">
                  <a:solidFill>
                    <a:schemeClr val="bg1"/>
                  </a:solidFill>
                  <a:latin typeface="方正正纤黑简体" panose="02000000000000000000" pitchFamily="2" charset="-122"/>
                  <a:ea typeface="方正正纤黑简体" panose="02000000000000000000" pitchFamily="2" charset="-122"/>
                </a:rPr>
                <a:t>用途三</a:t>
              </a:r>
            </a:p>
          </p:txBody>
        </p:sp>
      </p:grpSp>
      <p:grpSp>
        <p:nvGrpSpPr>
          <p:cNvPr id="166" name="组合 165"/>
          <p:cNvGrpSpPr/>
          <p:nvPr/>
        </p:nvGrpSpPr>
        <p:grpSpPr>
          <a:xfrm>
            <a:off x="6288405" y="2647080"/>
            <a:ext cx="1100455" cy="959566"/>
            <a:chOff x="2879988" y="3975273"/>
            <a:chExt cx="763935" cy="657686"/>
          </a:xfrm>
          <a:effectLst>
            <a:outerShdw blurRad="381000" dist="38100" dir="2700000" algn="tl" rotWithShape="0">
              <a:prstClr val="black">
                <a:alpha val="40000"/>
              </a:prstClr>
            </a:outerShdw>
          </a:effectLst>
        </p:grpSpPr>
        <p:sp>
          <p:nvSpPr>
            <p:cNvPr id="167" name="椭圆 166"/>
            <p:cNvSpPr/>
            <p:nvPr/>
          </p:nvSpPr>
          <p:spPr>
            <a:xfrm>
              <a:off x="2938052" y="3975273"/>
              <a:ext cx="657686" cy="657686"/>
            </a:xfrm>
            <a:prstGeom prst="ellipse">
              <a:avLst/>
            </a:prstGeom>
            <a:gradFill flip="none" rotWithShape="1">
              <a:gsLst>
                <a:gs pos="0">
                  <a:srgbClr val="8A559F"/>
                </a:gs>
                <a:gs pos="100000">
                  <a:srgbClr val="A16CB6"/>
                </a:gs>
              </a:gsLst>
              <a:lin ang="2700000" scaled="1"/>
              <a:tileRect/>
            </a:gradFill>
            <a:ln w="19050">
              <a:gradFill>
                <a:gsLst>
                  <a:gs pos="0">
                    <a:srgbClr val="A16CB6"/>
                  </a:gs>
                  <a:gs pos="100000">
                    <a:srgbClr val="9364A6"/>
                  </a:gs>
                </a:gsLst>
                <a:lin ang="5400000" scaled="1"/>
              </a:gradFill>
            </a:ln>
            <a:effectLst>
              <a:outerShdw blurRad="254000" dist="1270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endParaRPr>
            </a:p>
          </p:txBody>
        </p:sp>
        <p:sp>
          <p:nvSpPr>
            <p:cNvPr id="168" name="文本框 18"/>
            <p:cNvSpPr txBox="1"/>
            <p:nvPr/>
          </p:nvSpPr>
          <p:spPr>
            <a:xfrm>
              <a:off x="2879988" y="4023729"/>
              <a:ext cx="754055" cy="316425"/>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ea typeface="Hiragino Sans GB W6" panose="020B0600000000000000" pitchFamily="34" charset="-122"/>
                </a:rPr>
                <a:t>08</a:t>
              </a:r>
              <a:endParaRPr lang="zh-CN" altLang="en-US" sz="2400" dirty="0">
                <a:solidFill>
                  <a:schemeClr val="bg1"/>
                </a:solidFill>
                <a:latin typeface="Agency FB" panose="020B0503020202020204" pitchFamily="34" charset="0"/>
                <a:ea typeface="Hiragino Sans GB W6" panose="020B0600000000000000" pitchFamily="34" charset="-122"/>
              </a:endParaRPr>
            </a:p>
          </p:txBody>
        </p:sp>
        <p:sp>
          <p:nvSpPr>
            <p:cNvPr id="169" name="文本框 18"/>
            <p:cNvSpPr txBox="1"/>
            <p:nvPr/>
          </p:nvSpPr>
          <p:spPr>
            <a:xfrm>
              <a:off x="2889868" y="4299119"/>
              <a:ext cx="754055" cy="210950"/>
            </a:xfrm>
            <a:prstGeom prst="rect">
              <a:avLst/>
            </a:prstGeom>
            <a:noFill/>
          </p:spPr>
          <p:txBody>
            <a:bodyPr wrap="square" rtlCol="0">
              <a:spAutoFit/>
            </a:bodyPr>
            <a:lstStyle/>
            <a:p>
              <a:pPr algn="ctr"/>
              <a:r>
                <a:rPr lang="zh-CN" altLang="en-US" sz="1400" dirty="0">
                  <a:solidFill>
                    <a:schemeClr val="bg1"/>
                  </a:solidFill>
                  <a:latin typeface="方正正纤黑简体" panose="02000000000000000000" pitchFamily="2" charset="-122"/>
                  <a:ea typeface="方正正纤黑简体" panose="02000000000000000000" pitchFamily="2" charset="-122"/>
                </a:rPr>
                <a:t>用途八</a:t>
              </a:r>
            </a:p>
          </p:txBody>
        </p:sp>
      </p:grpSp>
      <p:grpSp>
        <p:nvGrpSpPr>
          <p:cNvPr id="170" name="组合 169"/>
          <p:cNvGrpSpPr/>
          <p:nvPr/>
        </p:nvGrpSpPr>
        <p:grpSpPr>
          <a:xfrm>
            <a:off x="1633306" y="2647080"/>
            <a:ext cx="1100455" cy="959566"/>
            <a:chOff x="2879988" y="3975273"/>
            <a:chExt cx="763935" cy="657686"/>
          </a:xfrm>
          <a:effectLst>
            <a:outerShdw blurRad="381000" dist="38100" dir="2700000" algn="tl" rotWithShape="0">
              <a:prstClr val="black">
                <a:alpha val="40000"/>
              </a:prstClr>
            </a:outerShdw>
          </a:effectLst>
        </p:grpSpPr>
        <p:sp>
          <p:nvSpPr>
            <p:cNvPr id="171" name="椭圆 170"/>
            <p:cNvSpPr/>
            <p:nvPr/>
          </p:nvSpPr>
          <p:spPr>
            <a:xfrm>
              <a:off x="2938052" y="3975273"/>
              <a:ext cx="657686" cy="657686"/>
            </a:xfrm>
            <a:prstGeom prst="ellipse">
              <a:avLst/>
            </a:prstGeom>
            <a:gradFill flip="none" rotWithShape="1">
              <a:gsLst>
                <a:gs pos="0">
                  <a:srgbClr val="C24E7D"/>
                </a:gs>
                <a:gs pos="100000">
                  <a:srgbClr val="C56089"/>
                </a:gs>
              </a:gsLst>
              <a:lin ang="2700000" scaled="1"/>
              <a:tileRect/>
            </a:gradFill>
            <a:ln w="19050">
              <a:gradFill>
                <a:gsLst>
                  <a:gs pos="0">
                    <a:srgbClr val="C56089"/>
                  </a:gs>
                  <a:gs pos="100000">
                    <a:srgbClr val="C24E7D"/>
                  </a:gs>
                </a:gsLst>
                <a:lin ang="5400000" scaled="1"/>
              </a:gradFill>
            </a:ln>
            <a:effectLst>
              <a:outerShdw blurRad="254000" dist="1270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endParaRPr>
            </a:p>
          </p:txBody>
        </p:sp>
        <p:sp>
          <p:nvSpPr>
            <p:cNvPr id="172" name="文本框 18"/>
            <p:cNvSpPr txBox="1"/>
            <p:nvPr/>
          </p:nvSpPr>
          <p:spPr>
            <a:xfrm>
              <a:off x="2879988" y="4023729"/>
              <a:ext cx="754055" cy="316425"/>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ea typeface="Hiragino Sans GB W6" panose="020B0600000000000000" pitchFamily="34" charset="-122"/>
                </a:rPr>
                <a:t>05</a:t>
              </a:r>
              <a:endParaRPr lang="zh-CN" altLang="en-US" sz="2400" dirty="0">
                <a:solidFill>
                  <a:schemeClr val="bg1"/>
                </a:solidFill>
                <a:latin typeface="Agency FB" panose="020B0503020202020204" pitchFamily="34" charset="0"/>
                <a:ea typeface="Hiragino Sans GB W6" panose="020B0600000000000000" pitchFamily="34" charset="-122"/>
              </a:endParaRPr>
            </a:p>
          </p:txBody>
        </p:sp>
        <p:sp>
          <p:nvSpPr>
            <p:cNvPr id="173" name="文本框 18"/>
            <p:cNvSpPr txBox="1"/>
            <p:nvPr/>
          </p:nvSpPr>
          <p:spPr>
            <a:xfrm>
              <a:off x="2889868" y="4299119"/>
              <a:ext cx="754055" cy="210950"/>
            </a:xfrm>
            <a:prstGeom prst="rect">
              <a:avLst/>
            </a:prstGeom>
            <a:noFill/>
          </p:spPr>
          <p:txBody>
            <a:bodyPr wrap="square" rtlCol="0">
              <a:spAutoFit/>
            </a:bodyPr>
            <a:lstStyle/>
            <a:p>
              <a:pPr algn="ctr"/>
              <a:r>
                <a:rPr lang="zh-CN" altLang="en-US" sz="1400" dirty="0">
                  <a:solidFill>
                    <a:schemeClr val="bg1"/>
                  </a:solidFill>
                  <a:latin typeface="方正正纤黑简体" panose="02000000000000000000" pitchFamily="2" charset="-122"/>
                  <a:ea typeface="方正正纤黑简体" panose="02000000000000000000" pitchFamily="2" charset="-122"/>
                </a:rPr>
                <a:t>用途一</a:t>
              </a:r>
            </a:p>
          </p:txBody>
        </p:sp>
      </p:grpSp>
      <p:grpSp>
        <p:nvGrpSpPr>
          <p:cNvPr id="174" name="组合 173"/>
          <p:cNvGrpSpPr/>
          <p:nvPr/>
        </p:nvGrpSpPr>
        <p:grpSpPr>
          <a:xfrm>
            <a:off x="3220937" y="2647080"/>
            <a:ext cx="1100455" cy="959566"/>
            <a:chOff x="2879988" y="3975273"/>
            <a:chExt cx="763935" cy="657686"/>
          </a:xfrm>
          <a:effectLst>
            <a:outerShdw blurRad="381000" dist="38100" dir="2700000" algn="tl" rotWithShape="0">
              <a:prstClr val="black">
                <a:alpha val="40000"/>
              </a:prstClr>
            </a:outerShdw>
          </a:effectLst>
        </p:grpSpPr>
        <p:sp>
          <p:nvSpPr>
            <p:cNvPr id="175" name="椭圆 174"/>
            <p:cNvSpPr/>
            <p:nvPr/>
          </p:nvSpPr>
          <p:spPr>
            <a:xfrm>
              <a:off x="2938052" y="3975273"/>
              <a:ext cx="657686" cy="657686"/>
            </a:xfrm>
            <a:prstGeom prst="ellipse">
              <a:avLst/>
            </a:prstGeom>
            <a:gradFill flip="none" rotWithShape="1">
              <a:gsLst>
                <a:gs pos="0">
                  <a:srgbClr val="00967D"/>
                </a:gs>
                <a:gs pos="100000">
                  <a:srgbClr val="00CCAA"/>
                </a:gs>
              </a:gsLst>
              <a:lin ang="2700000" scaled="1"/>
              <a:tileRect/>
            </a:gradFill>
            <a:ln w="19050">
              <a:gradFill>
                <a:gsLst>
                  <a:gs pos="0">
                    <a:srgbClr val="D3E0EF"/>
                  </a:gs>
                  <a:gs pos="0">
                    <a:srgbClr val="00CCAA"/>
                  </a:gs>
                  <a:gs pos="100000">
                    <a:srgbClr val="00967D"/>
                  </a:gs>
                </a:gsLst>
                <a:lin ang="5400000" scaled="1"/>
              </a:gradFill>
            </a:ln>
            <a:effectLst>
              <a:outerShdw blurRad="254000" dist="1270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endParaRPr>
            </a:p>
          </p:txBody>
        </p:sp>
        <p:sp>
          <p:nvSpPr>
            <p:cNvPr id="176" name="文本框 18"/>
            <p:cNvSpPr txBox="1"/>
            <p:nvPr/>
          </p:nvSpPr>
          <p:spPr>
            <a:xfrm>
              <a:off x="2879988" y="4023729"/>
              <a:ext cx="754055" cy="316425"/>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ea typeface="Hiragino Sans GB W6" panose="020B0600000000000000" pitchFamily="34" charset="-122"/>
                </a:rPr>
                <a:t>06</a:t>
              </a:r>
              <a:endParaRPr lang="zh-CN" altLang="en-US" sz="2400" dirty="0">
                <a:solidFill>
                  <a:schemeClr val="bg1"/>
                </a:solidFill>
                <a:latin typeface="Agency FB" panose="020B0503020202020204" pitchFamily="34" charset="0"/>
                <a:ea typeface="Hiragino Sans GB W6" panose="020B0600000000000000" pitchFamily="34" charset="-122"/>
              </a:endParaRPr>
            </a:p>
          </p:txBody>
        </p:sp>
        <p:sp>
          <p:nvSpPr>
            <p:cNvPr id="177" name="文本框 18"/>
            <p:cNvSpPr txBox="1"/>
            <p:nvPr/>
          </p:nvSpPr>
          <p:spPr>
            <a:xfrm>
              <a:off x="2889868" y="4299119"/>
              <a:ext cx="754055" cy="210950"/>
            </a:xfrm>
            <a:prstGeom prst="rect">
              <a:avLst/>
            </a:prstGeom>
            <a:noFill/>
          </p:spPr>
          <p:txBody>
            <a:bodyPr wrap="square" rtlCol="0">
              <a:spAutoFit/>
            </a:bodyPr>
            <a:lstStyle/>
            <a:p>
              <a:pPr algn="ctr"/>
              <a:r>
                <a:rPr lang="zh-CN" altLang="en-US" sz="1400" dirty="0">
                  <a:solidFill>
                    <a:schemeClr val="bg1"/>
                  </a:solidFill>
                  <a:latin typeface="方正正纤黑简体" panose="02000000000000000000" pitchFamily="2" charset="-122"/>
                  <a:ea typeface="方正正纤黑简体" panose="02000000000000000000" pitchFamily="2" charset="-122"/>
                </a:rPr>
                <a:t>用途六</a:t>
              </a:r>
            </a:p>
          </p:txBody>
        </p:sp>
      </p:grpSp>
      <p:grpSp>
        <p:nvGrpSpPr>
          <p:cNvPr id="178" name="组合 177"/>
          <p:cNvGrpSpPr/>
          <p:nvPr/>
        </p:nvGrpSpPr>
        <p:grpSpPr>
          <a:xfrm>
            <a:off x="4758229" y="2639790"/>
            <a:ext cx="1100455" cy="959566"/>
            <a:chOff x="2879988" y="3975273"/>
            <a:chExt cx="763935" cy="657686"/>
          </a:xfrm>
          <a:effectLst>
            <a:outerShdw blurRad="381000" dist="38100" dir="2700000" algn="tl" rotWithShape="0">
              <a:prstClr val="black">
                <a:alpha val="40000"/>
              </a:prstClr>
            </a:outerShdw>
          </a:effectLst>
        </p:grpSpPr>
        <p:sp>
          <p:nvSpPr>
            <p:cNvPr id="179" name="椭圆 178"/>
            <p:cNvSpPr/>
            <p:nvPr/>
          </p:nvSpPr>
          <p:spPr>
            <a:xfrm>
              <a:off x="2938052" y="3975273"/>
              <a:ext cx="657686" cy="657686"/>
            </a:xfrm>
            <a:prstGeom prst="ellipse">
              <a:avLst/>
            </a:prstGeom>
            <a:gradFill flip="none" rotWithShape="1">
              <a:gsLst>
                <a:gs pos="0">
                  <a:srgbClr val="00B0F0"/>
                </a:gs>
                <a:gs pos="100000">
                  <a:schemeClr val="tx2">
                    <a:lumMod val="60000"/>
                    <a:lumOff val="40000"/>
                  </a:schemeClr>
                </a:gs>
              </a:gsLst>
              <a:lin ang="2700000" scaled="1"/>
              <a:tileRect/>
            </a:gradFill>
            <a:ln w="19050">
              <a:gradFill>
                <a:gsLst>
                  <a:gs pos="0">
                    <a:schemeClr val="tx2">
                      <a:lumMod val="60000"/>
                      <a:lumOff val="40000"/>
                    </a:schemeClr>
                  </a:gs>
                  <a:gs pos="100000">
                    <a:srgbClr val="00B0F0"/>
                  </a:gs>
                </a:gsLst>
                <a:lin ang="5400000" scaled="1"/>
              </a:gradFill>
            </a:ln>
            <a:effectLst>
              <a:outerShdw blurRad="254000" dist="1270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endParaRPr>
            </a:p>
          </p:txBody>
        </p:sp>
        <p:sp>
          <p:nvSpPr>
            <p:cNvPr id="180" name="文本框 18"/>
            <p:cNvSpPr txBox="1"/>
            <p:nvPr/>
          </p:nvSpPr>
          <p:spPr>
            <a:xfrm>
              <a:off x="2879988" y="4023729"/>
              <a:ext cx="754055" cy="316425"/>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ea typeface="Hiragino Sans GB W6" panose="020B0600000000000000" pitchFamily="34" charset="-122"/>
                </a:rPr>
                <a:t>07</a:t>
              </a:r>
              <a:endParaRPr lang="zh-CN" altLang="en-US" sz="2400" dirty="0">
                <a:solidFill>
                  <a:schemeClr val="bg1"/>
                </a:solidFill>
                <a:latin typeface="Agency FB" panose="020B0503020202020204" pitchFamily="34" charset="0"/>
                <a:ea typeface="Hiragino Sans GB W6" panose="020B0600000000000000" pitchFamily="34" charset="-122"/>
              </a:endParaRPr>
            </a:p>
          </p:txBody>
        </p:sp>
        <p:sp>
          <p:nvSpPr>
            <p:cNvPr id="181" name="文本框 18"/>
            <p:cNvSpPr txBox="1"/>
            <p:nvPr/>
          </p:nvSpPr>
          <p:spPr>
            <a:xfrm>
              <a:off x="2889868" y="4299119"/>
              <a:ext cx="754055" cy="210950"/>
            </a:xfrm>
            <a:prstGeom prst="rect">
              <a:avLst/>
            </a:prstGeom>
            <a:noFill/>
          </p:spPr>
          <p:txBody>
            <a:bodyPr wrap="square" rtlCol="0">
              <a:spAutoFit/>
            </a:bodyPr>
            <a:lstStyle/>
            <a:p>
              <a:pPr algn="ctr"/>
              <a:r>
                <a:rPr lang="zh-CN" altLang="en-US" sz="1400" dirty="0">
                  <a:solidFill>
                    <a:schemeClr val="bg1"/>
                  </a:solidFill>
                  <a:latin typeface="方正正纤黑简体" panose="02000000000000000000" pitchFamily="2" charset="-122"/>
                  <a:ea typeface="方正正纤黑简体" panose="02000000000000000000" pitchFamily="2" charset="-122"/>
                </a:rPr>
                <a:t>用途七</a:t>
              </a:r>
            </a:p>
          </p:txBody>
        </p:sp>
      </p:grpSp>
      <p:grpSp>
        <p:nvGrpSpPr>
          <p:cNvPr id="182" name="组合 181"/>
          <p:cNvGrpSpPr/>
          <p:nvPr/>
        </p:nvGrpSpPr>
        <p:grpSpPr>
          <a:xfrm>
            <a:off x="6295521" y="1201129"/>
            <a:ext cx="1100455" cy="959566"/>
            <a:chOff x="2879988" y="3975273"/>
            <a:chExt cx="763935" cy="657686"/>
          </a:xfrm>
          <a:effectLst>
            <a:outerShdw blurRad="381000" dist="38100" dir="2700000" algn="tl" rotWithShape="0">
              <a:prstClr val="black">
                <a:alpha val="40000"/>
              </a:prstClr>
            </a:outerShdw>
          </a:effectLst>
        </p:grpSpPr>
        <p:sp>
          <p:nvSpPr>
            <p:cNvPr id="183" name="椭圆 182"/>
            <p:cNvSpPr/>
            <p:nvPr/>
          </p:nvSpPr>
          <p:spPr>
            <a:xfrm>
              <a:off x="2938052" y="3975273"/>
              <a:ext cx="657686" cy="657686"/>
            </a:xfrm>
            <a:prstGeom prst="ellipse">
              <a:avLst/>
            </a:prstGeom>
            <a:gradFill flip="none" rotWithShape="1">
              <a:gsLst>
                <a:gs pos="0">
                  <a:schemeClr val="tx2">
                    <a:lumMod val="60000"/>
                    <a:lumOff val="40000"/>
                  </a:schemeClr>
                </a:gs>
                <a:gs pos="100000">
                  <a:srgbClr val="0070C0"/>
                </a:gs>
              </a:gsLst>
              <a:lin ang="2700000" scaled="1"/>
              <a:tileRect/>
            </a:gradFill>
            <a:ln w="19050">
              <a:gradFill>
                <a:gsLst>
                  <a:gs pos="0">
                    <a:srgbClr val="0070C0"/>
                  </a:gs>
                  <a:gs pos="100000">
                    <a:srgbClr val="4F8CD3"/>
                  </a:gs>
                </a:gsLst>
                <a:lin ang="5400000" scaled="1"/>
              </a:gradFill>
            </a:ln>
            <a:effectLst>
              <a:outerShdw blurRad="254000" dist="1270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solidFill>
                  <a:schemeClr val="bg1"/>
                </a:solidFill>
              </a:endParaRPr>
            </a:p>
          </p:txBody>
        </p:sp>
        <p:sp>
          <p:nvSpPr>
            <p:cNvPr id="184" name="文本框 18"/>
            <p:cNvSpPr txBox="1"/>
            <p:nvPr/>
          </p:nvSpPr>
          <p:spPr>
            <a:xfrm>
              <a:off x="2879988" y="4023729"/>
              <a:ext cx="754055" cy="316425"/>
            </a:xfrm>
            <a:prstGeom prst="rect">
              <a:avLst/>
            </a:prstGeom>
            <a:noFill/>
          </p:spPr>
          <p:txBody>
            <a:bodyPr wrap="square" rtlCol="0">
              <a:spAutoFit/>
            </a:bodyPr>
            <a:lstStyle/>
            <a:p>
              <a:pPr algn="ctr"/>
              <a:r>
                <a:rPr lang="en-US" altLang="zh-CN" sz="2400" dirty="0">
                  <a:solidFill>
                    <a:schemeClr val="bg1"/>
                  </a:solidFill>
                  <a:latin typeface="Agency FB" panose="020B0503020202020204" pitchFamily="34" charset="0"/>
                  <a:ea typeface="Hiragino Sans GB W6" panose="020B0600000000000000" pitchFamily="34" charset="-122"/>
                </a:rPr>
                <a:t>04</a:t>
              </a:r>
              <a:endParaRPr lang="zh-CN" altLang="en-US" sz="2400" dirty="0">
                <a:solidFill>
                  <a:schemeClr val="bg1"/>
                </a:solidFill>
                <a:latin typeface="Agency FB" panose="020B0503020202020204" pitchFamily="34" charset="0"/>
                <a:ea typeface="Hiragino Sans GB W6" panose="020B0600000000000000" pitchFamily="34" charset="-122"/>
              </a:endParaRPr>
            </a:p>
          </p:txBody>
        </p:sp>
        <p:sp>
          <p:nvSpPr>
            <p:cNvPr id="185" name="文本框 18"/>
            <p:cNvSpPr txBox="1"/>
            <p:nvPr/>
          </p:nvSpPr>
          <p:spPr>
            <a:xfrm>
              <a:off x="2889868" y="4299119"/>
              <a:ext cx="754055" cy="210950"/>
            </a:xfrm>
            <a:prstGeom prst="rect">
              <a:avLst/>
            </a:prstGeom>
            <a:noFill/>
          </p:spPr>
          <p:txBody>
            <a:bodyPr wrap="square" rtlCol="0">
              <a:spAutoFit/>
            </a:bodyPr>
            <a:lstStyle/>
            <a:p>
              <a:pPr algn="ctr"/>
              <a:r>
                <a:rPr lang="zh-CN" altLang="en-US" sz="1400" dirty="0">
                  <a:solidFill>
                    <a:schemeClr val="bg1"/>
                  </a:solidFill>
                  <a:latin typeface="方正正纤黑简体" panose="02000000000000000000" pitchFamily="2" charset="-122"/>
                  <a:ea typeface="方正正纤黑简体" panose="02000000000000000000" pitchFamily="2" charset="-122"/>
                </a:rPr>
                <a:t>用途四</a:t>
              </a:r>
            </a:p>
          </p:txBody>
        </p:sp>
      </p:grpSp>
      <p:sp>
        <p:nvSpPr>
          <p:cNvPr id="38" name="矩形 3"/>
          <p:cNvSpPr>
            <a:spLocks noChangeArrowheads="1"/>
          </p:cNvSpPr>
          <p:nvPr/>
        </p:nvSpPr>
        <p:spPr bwMode="auto">
          <a:xfrm>
            <a:off x="3963194" y="346231"/>
            <a:ext cx="1170838"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资金用途</a:t>
            </a:r>
          </a:p>
        </p:txBody>
      </p:sp>
    </p:spTree>
    <p:extLst>
      <p:ext uri="{BB962C8B-B14F-4D97-AF65-F5344CB8AC3E}">
        <p14:creationId xmlns:p14="http://schemas.microsoft.com/office/powerpoint/2010/main" val="495698951"/>
      </p:ext>
    </p:extLst>
  </p:cSld>
  <p:clrMapOvr>
    <a:masterClrMapping/>
  </p:clrMapOvr>
  <mc:AlternateContent xmlns:mc="http://schemas.openxmlformats.org/markup-compatibility/2006" xmlns:p14="http://schemas.microsoft.com/office/powerpoint/2010/main">
    <mc:Choice Requires="p14">
      <p:transition spd="slow" p14:dur="2000">
        <p14:conveyor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500"/>
                                            <p:tgtEl>
                                              <p:spTgt spid="154"/>
                                            </p:tgtEl>
                                            <p:attrNameLst>
                                              <p:attrName>ppt_x</p:attrName>
                                            </p:attrNameLst>
                                          </p:cBhvr>
                                          <p:tavLst>
                                            <p:tav tm="0">
                                              <p:val>
                                                <p:strVal val="#ppt_x-#ppt_w*1.125000"/>
                                              </p:val>
                                            </p:tav>
                                            <p:tav tm="100000">
                                              <p:val>
                                                <p:strVal val="#ppt_x"/>
                                              </p:val>
                                            </p:tav>
                                          </p:tavLst>
                                        </p:anim>
                                        <p:animEffect transition="in" filter="wipe(right)">
                                          <p:cBhvr>
                                            <p:cTn id="8" dur="500"/>
                                            <p:tgtEl>
                                              <p:spTgt spid="154"/>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58"/>
                                            </p:tgtEl>
                                            <p:attrNameLst>
                                              <p:attrName>style.visibility</p:attrName>
                                            </p:attrNameLst>
                                          </p:cBhvr>
                                          <p:to>
                                            <p:strVal val="visible"/>
                                          </p:to>
                                        </p:set>
                                        <p:anim calcmode="lin" valueType="num">
                                          <p:cBhvr additive="base">
                                            <p:cTn id="12" dur="500"/>
                                            <p:tgtEl>
                                              <p:spTgt spid="158"/>
                                            </p:tgtEl>
                                            <p:attrNameLst>
                                              <p:attrName>ppt_x</p:attrName>
                                            </p:attrNameLst>
                                          </p:cBhvr>
                                          <p:tavLst>
                                            <p:tav tm="0">
                                              <p:val>
                                                <p:strVal val="#ppt_x-#ppt_w*1.125000"/>
                                              </p:val>
                                            </p:tav>
                                            <p:tav tm="100000">
                                              <p:val>
                                                <p:strVal val="#ppt_x"/>
                                              </p:val>
                                            </p:tav>
                                          </p:tavLst>
                                        </p:anim>
                                        <p:animEffect transition="in" filter="wipe(right)">
                                          <p:cBhvr>
                                            <p:cTn id="13" dur="500"/>
                                            <p:tgtEl>
                                              <p:spTgt spid="158"/>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162"/>
                                            </p:tgtEl>
                                            <p:attrNameLst>
                                              <p:attrName>style.visibility</p:attrName>
                                            </p:attrNameLst>
                                          </p:cBhvr>
                                          <p:to>
                                            <p:strVal val="visible"/>
                                          </p:to>
                                        </p:set>
                                        <p:anim calcmode="lin" valueType="num">
                                          <p:cBhvr additive="base">
                                            <p:cTn id="17" dur="500"/>
                                            <p:tgtEl>
                                              <p:spTgt spid="162"/>
                                            </p:tgtEl>
                                            <p:attrNameLst>
                                              <p:attrName>ppt_x</p:attrName>
                                            </p:attrNameLst>
                                          </p:cBhvr>
                                          <p:tavLst>
                                            <p:tav tm="0">
                                              <p:val>
                                                <p:strVal val="#ppt_x-#ppt_w*1.125000"/>
                                              </p:val>
                                            </p:tav>
                                            <p:tav tm="100000">
                                              <p:val>
                                                <p:strVal val="#ppt_x"/>
                                              </p:val>
                                            </p:tav>
                                          </p:tavLst>
                                        </p:anim>
                                        <p:animEffect transition="in" filter="wipe(right)">
                                          <p:cBhvr>
                                            <p:cTn id="18" dur="500"/>
                                            <p:tgtEl>
                                              <p:spTgt spid="162"/>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182"/>
                                            </p:tgtEl>
                                            <p:attrNameLst>
                                              <p:attrName>style.visibility</p:attrName>
                                            </p:attrNameLst>
                                          </p:cBhvr>
                                          <p:to>
                                            <p:strVal val="visible"/>
                                          </p:to>
                                        </p:set>
                                        <p:anim calcmode="lin" valueType="num">
                                          <p:cBhvr additive="base">
                                            <p:cTn id="22" dur="500"/>
                                            <p:tgtEl>
                                              <p:spTgt spid="182"/>
                                            </p:tgtEl>
                                            <p:attrNameLst>
                                              <p:attrName>ppt_x</p:attrName>
                                            </p:attrNameLst>
                                          </p:cBhvr>
                                          <p:tavLst>
                                            <p:tav tm="0">
                                              <p:val>
                                                <p:strVal val="#ppt_x-#ppt_w*1.125000"/>
                                              </p:val>
                                            </p:tav>
                                            <p:tav tm="100000">
                                              <p:val>
                                                <p:strVal val="#ppt_x"/>
                                              </p:val>
                                            </p:tav>
                                          </p:tavLst>
                                        </p:anim>
                                        <p:animEffect transition="in" filter="wipe(right)">
                                          <p:cBhvr>
                                            <p:cTn id="23" dur="500"/>
                                            <p:tgtEl>
                                              <p:spTgt spid="182"/>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170"/>
                                            </p:tgtEl>
                                            <p:attrNameLst>
                                              <p:attrName>style.visibility</p:attrName>
                                            </p:attrNameLst>
                                          </p:cBhvr>
                                          <p:to>
                                            <p:strVal val="visible"/>
                                          </p:to>
                                        </p:set>
                                        <p:anim calcmode="lin" valueType="num">
                                          <p:cBhvr additive="base">
                                            <p:cTn id="27" dur="500"/>
                                            <p:tgtEl>
                                              <p:spTgt spid="170"/>
                                            </p:tgtEl>
                                            <p:attrNameLst>
                                              <p:attrName>ppt_x</p:attrName>
                                            </p:attrNameLst>
                                          </p:cBhvr>
                                          <p:tavLst>
                                            <p:tav tm="0">
                                              <p:val>
                                                <p:strVal val="#ppt_x-#ppt_w*1.125000"/>
                                              </p:val>
                                            </p:tav>
                                            <p:tav tm="100000">
                                              <p:val>
                                                <p:strVal val="#ppt_x"/>
                                              </p:val>
                                            </p:tav>
                                          </p:tavLst>
                                        </p:anim>
                                        <p:animEffect transition="in" filter="wipe(right)">
                                          <p:cBhvr>
                                            <p:cTn id="28" dur="500"/>
                                            <p:tgtEl>
                                              <p:spTgt spid="170"/>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174"/>
                                            </p:tgtEl>
                                            <p:attrNameLst>
                                              <p:attrName>style.visibility</p:attrName>
                                            </p:attrNameLst>
                                          </p:cBhvr>
                                          <p:to>
                                            <p:strVal val="visible"/>
                                          </p:to>
                                        </p:set>
                                        <p:anim calcmode="lin" valueType="num">
                                          <p:cBhvr additive="base">
                                            <p:cTn id="32" dur="500"/>
                                            <p:tgtEl>
                                              <p:spTgt spid="174"/>
                                            </p:tgtEl>
                                            <p:attrNameLst>
                                              <p:attrName>ppt_x</p:attrName>
                                            </p:attrNameLst>
                                          </p:cBhvr>
                                          <p:tavLst>
                                            <p:tav tm="0">
                                              <p:val>
                                                <p:strVal val="#ppt_x-#ppt_w*1.125000"/>
                                              </p:val>
                                            </p:tav>
                                            <p:tav tm="100000">
                                              <p:val>
                                                <p:strVal val="#ppt_x"/>
                                              </p:val>
                                            </p:tav>
                                          </p:tavLst>
                                        </p:anim>
                                        <p:animEffect transition="in" filter="wipe(right)">
                                          <p:cBhvr>
                                            <p:cTn id="33" dur="500"/>
                                            <p:tgtEl>
                                              <p:spTgt spid="174"/>
                                            </p:tgtEl>
                                          </p:cBhvr>
                                        </p:animEffect>
                                      </p:childTnLst>
                                    </p:cTn>
                                  </p:par>
                                </p:childTnLst>
                              </p:cTn>
                            </p:par>
                            <p:par>
                              <p:cTn id="34" fill="hold">
                                <p:stCondLst>
                                  <p:cond delay="3000"/>
                                </p:stCondLst>
                                <p:childTnLst>
                                  <p:par>
                                    <p:cTn id="35" presetID="12" presetClass="entr" presetSubtype="8" fill="hold" nodeType="afterEffect">
                                      <p:stCondLst>
                                        <p:cond delay="0"/>
                                      </p:stCondLst>
                                      <p:childTnLst>
                                        <p:set>
                                          <p:cBhvr>
                                            <p:cTn id="36" dur="1" fill="hold">
                                              <p:stCondLst>
                                                <p:cond delay="0"/>
                                              </p:stCondLst>
                                            </p:cTn>
                                            <p:tgtEl>
                                              <p:spTgt spid="178"/>
                                            </p:tgtEl>
                                            <p:attrNameLst>
                                              <p:attrName>style.visibility</p:attrName>
                                            </p:attrNameLst>
                                          </p:cBhvr>
                                          <p:to>
                                            <p:strVal val="visible"/>
                                          </p:to>
                                        </p:set>
                                        <p:anim calcmode="lin" valueType="num">
                                          <p:cBhvr additive="base">
                                            <p:cTn id="37" dur="500"/>
                                            <p:tgtEl>
                                              <p:spTgt spid="178"/>
                                            </p:tgtEl>
                                            <p:attrNameLst>
                                              <p:attrName>ppt_x</p:attrName>
                                            </p:attrNameLst>
                                          </p:cBhvr>
                                          <p:tavLst>
                                            <p:tav tm="0">
                                              <p:val>
                                                <p:strVal val="#ppt_x-#ppt_w*1.125000"/>
                                              </p:val>
                                            </p:tav>
                                            <p:tav tm="100000">
                                              <p:val>
                                                <p:strVal val="#ppt_x"/>
                                              </p:val>
                                            </p:tav>
                                          </p:tavLst>
                                        </p:anim>
                                        <p:animEffect transition="in" filter="wipe(right)">
                                          <p:cBhvr>
                                            <p:cTn id="38" dur="500"/>
                                            <p:tgtEl>
                                              <p:spTgt spid="178"/>
                                            </p:tgtEl>
                                          </p:cBhvr>
                                        </p:animEffect>
                                      </p:childTnLst>
                                    </p:cTn>
                                  </p:par>
                                </p:childTnLst>
                              </p:cTn>
                            </p:par>
                            <p:par>
                              <p:cTn id="39" fill="hold">
                                <p:stCondLst>
                                  <p:cond delay="3500"/>
                                </p:stCondLst>
                                <p:childTnLst>
                                  <p:par>
                                    <p:cTn id="40" presetID="12" presetClass="entr" presetSubtype="8" fill="hold" nodeType="afterEffect">
                                      <p:stCondLst>
                                        <p:cond delay="0"/>
                                      </p:stCondLst>
                                      <p:childTnLst>
                                        <p:set>
                                          <p:cBhvr>
                                            <p:cTn id="41" dur="1" fill="hold">
                                              <p:stCondLst>
                                                <p:cond delay="0"/>
                                              </p:stCondLst>
                                            </p:cTn>
                                            <p:tgtEl>
                                              <p:spTgt spid="166"/>
                                            </p:tgtEl>
                                            <p:attrNameLst>
                                              <p:attrName>style.visibility</p:attrName>
                                            </p:attrNameLst>
                                          </p:cBhvr>
                                          <p:to>
                                            <p:strVal val="visible"/>
                                          </p:to>
                                        </p:set>
                                        <p:anim calcmode="lin" valueType="num">
                                          <p:cBhvr additive="base">
                                            <p:cTn id="42" dur="500"/>
                                            <p:tgtEl>
                                              <p:spTgt spid="166"/>
                                            </p:tgtEl>
                                            <p:attrNameLst>
                                              <p:attrName>ppt_x</p:attrName>
                                            </p:attrNameLst>
                                          </p:cBhvr>
                                          <p:tavLst>
                                            <p:tav tm="0">
                                              <p:val>
                                                <p:strVal val="#ppt_x-#ppt_w*1.125000"/>
                                              </p:val>
                                            </p:tav>
                                            <p:tav tm="100000">
                                              <p:val>
                                                <p:strVal val="#ppt_x"/>
                                              </p:val>
                                            </p:tav>
                                          </p:tavLst>
                                        </p:anim>
                                        <p:animEffect transition="in" filter="wipe(right)">
                                          <p:cBhvr>
                                            <p:cTn id="43" dur="500"/>
                                            <p:tgtEl>
                                              <p:spTgt spid="166"/>
                                            </p:tgtEl>
                                          </p:cBhvr>
                                        </p:animEffect>
                                      </p:childTnLst>
                                    </p:cTn>
                                  </p:par>
                                </p:childTnLst>
                              </p:cTn>
                            </p:par>
                            <p:par>
                              <p:cTn id="44" fill="hold">
                                <p:stCondLst>
                                  <p:cond delay="4000"/>
                                </p:stCondLst>
                                <p:childTnLst>
                                  <p:par>
                                    <p:cTn id="45" presetID="2" presetClass="entr" presetSubtype="4" fill="hold" grpId="0" nodeType="afterEffect" p14:presetBounceEnd="40000">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14:bounceEnd="40000">
                                          <p:cBhvr additive="base">
                                            <p:cTn id="47"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48" dur="500" fill="hold"/>
                                            <p:tgtEl>
                                              <p:spTgt spid="13"/>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16" presetClass="entr" presetSubtype="21"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barn(inVertical)">
                                          <p:cBhvr>
                                            <p:cTn id="52" dur="500"/>
                                            <p:tgtEl>
                                              <p:spTgt spid="12"/>
                                            </p:tgtEl>
                                          </p:cBhvr>
                                        </p:animEffect>
                                      </p:childTnLst>
                                    </p:cTn>
                                  </p:par>
                                </p:childTnLst>
                              </p:cTn>
                            </p:par>
                            <p:par>
                              <p:cTn id="53" fill="hold">
                                <p:stCondLst>
                                  <p:cond delay="5000"/>
                                </p:stCondLst>
                                <p:childTnLst>
                                  <p:par>
                                    <p:cTn id="54" presetID="22" presetClass="entr" presetSubtype="1"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up)">
                                          <p:cBhvr>
                                            <p:cTn id="5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500"/>
                                            <p:tgtEl>
                                              <p:spTgt spid="154"/>
                                            </p:tgtEl>
                                            <p:attrNameLst>
                                              <p:attrName>ppt_x</p:attrName>
                                            </p:attrNameLst>
                                          </p:cBhvr>
                                          <p:tavLst>
                                            <p:tav tm="0">
                                              <p:val>
                                                <p:strVal val="#ppt_x-#ppt_w*1.125000"/>
                                              </p:val>
                                            </p:tav>
                                            <p:tav tm="100000">
                                              <p:val>
                                                <p:strVal val="#ppt_x"/>
                                              </p:val>
                                            </p:tav>
                                          </p:tavLst>
                                        </p:anim>
                                        <p:animEffect transition="in" filter="wipe(right)">
                                          <p:cBhvr>
                                            <p:cTn id="8" dur="500"/>
                                            <p:tgtEl>
                                              <p:spTgt spid="154"/>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58"/>
                                            </p:tgtEl>
                                            <p:attrNameLst>
                                              <p:attrName>style.visibility</p:attrName>
                                            </p:attrNameLst>
                                          </p:cBhvr>
                                          <p:to>
                                            <p:strVal val="visible"/>
                                          </p:to>
                                        </p:set>
                                        <p:anim calcmode="lin" valueType="num">
                                          <p:cBhvr additive="base">
                                            <p:cTn id="12" dur="500"/>
                                            <p:tgtEl>
                                              <p:spTgt spid="158"/>
                                            </p:tgtEl>
                                            <p:attrNameLst>
                                              <p:attrName>ppt_x</p:attrName>
                                            </p:attrNameLst>
                                          </p:cBhvr>
                                          <p:tavLst>
                                            <p:tav tm="0">
                                              <p:val>
                                                <p:strVal val="#ppt_x-#ppt_w*1.125000"/>
                                              </p:val>
                                            </p:tav>
                                            <p:tav tm="100000">
                                              <p:val>
                                                <p:strVal val="#ppt_x"/>
                                              </p:val>
                                            </p:tav>
                                          </p:tavLst>
                                        </p:anim>
                                        <p:animEffect transition="in" filter="wipe(right)">
                                          <p:cBhvr>
                                            <p:cTn id="13" dur="500"/>
                                            <p:tgtEl>
                                              <p:spTgt spid="158"/>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162"/>
                                            </p:tgtEl>
                                            <p:attrNameLst>
                                              <p:attrName>style.visibility</p:attrName>
                                            </p:attrNameLst>
                                          </p:cBhvr>
                                          <p:to>
                                            <p:strVal val="visible"/>
                                          </p:to>
                                        </p:set>
                                        <p:anim calcmode="lin" valueType="num">
                                          <p:cBhvr additive="base">
                                            <p:cTn id="17" dur="500"/>
                                            <p:tgtEl>
                                              <p:spTgt spid="162"/>
                                            </p:tgtEl>
                                            <p:attrNameLst>
                                              <p:attrName>ppt_x</p:attrName>
                                            </p:attrNameLst>
                                          </p:cBhvr>
                                          <p:tavLst>
                                            <p:tav tm="0">
                                              <p:val>
                                                <p:strVal val="#ppt_x-#ppt_w*1.125000"/>
                                              </p:val>
                                            </p:tav>
                                            <p:tav tm="100000">
                                              <p:val>
                                                <p:strVal val="#ppt_x"/>
                                              </p:val>
                                            </p:tav>
                                          </p:tavLst>
                                        </p:anim>
                                        <p:animEffect transition="in" filter="wipe(right)">
                                          <p:cBhvr>
                                            <p:cTn id="18" dur="500"/>
                                            <p:tgtEl>
                                              <p:spTgt spid="162"/>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182"/>
                                            </p:tgtEl>
                                            <p:attrNameLst>
                                              <p:attrName>style.visibility</p:attrName>
                                            </p:attrNameLst>
                                          </p:cBhvr>
                                          <p:to>
                                            <p:strVal val="visible"/>
                                          </p:to>
                                        </p:set>
                                        <p:anim calcmode="lin" valueType="num">
                                          <p:cBhvr additive="base">
                                            <p:cTn id="22" dur="500"/>
                                            <p:tgtEl>
                                              <p:spTgt spid="182"/>
                                            </p:tgtEl>
                                            <p:attrNameLst>
                                              <p:attrName>ppt_x</p:attrName>
                                            </p:attrNameLst>
                                          </p:cBhvr>
                                          <p:tavLst>
                                            <p:tav tm="0">
                                              <p:val>
                                                <p:strVal val="#ppt_x-#ppt_w*1.125000"/>
                                              </p:val>
                                            </p:tav>
                                            <p:tav tm="100000">
                                              <p:val>
                                                <p:strVal val="#ppt_x"/>
                                              </p:val>
                                            </p:tav>
                                          </p:tavLst>
                                        </p:anim>
                                        <p:animEffect transition="in" filter="wipe(right)">
                                          <p:cBhvr>
                                            <p:cTn id="23" dur="500"/>
                                            <p:tgtEl>
                                              <p:spTgt spid="182"/>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170"/>
                                            </p:tgtEl>
                                            <p:attrNameLst>
                                              <p:attrName>style.visibility</p:attrName>
                                            </p:attrNameLst>
                                          </p:cBhvr>
                                          <p:to>
                                            <p:strVal val="visible"/>
                                          </p:to>
                                        </p:set>
                                        <p:anim calcmode="lin" valueType="num">
                                          <p:cBhvr additive="base">
                                            <p:cTn id="27" dur="500"/>
                                            <p:tgtEl>
                                              <p:spTgt spid="170"/>
                                            </p:tgtEl>
                                            <p:attrNameLst>
                                              <p:attrName>ppt_x</p:attrName>
                                            </p:attrNameLst>
                                          </p:cBhvr>
                                          <p:tavLst>
                                            <p:tav tm="0">
                                              <p:val>
                                                <p:strVal val="#ppt_x-#ppt_w*1.125000"/>
                                              </p:val>
                                            </p:tav>
                                            <p:tav tm="100000">
                                              <p:val>
                                                <p:strVal val="#ppt_x"/>
                                              </p:val>
                                            </p:tav>
                                          </p:tavLst>
                                        </p:anim>
                                        <p:animEffect transition="in" filter="wipe(right)">
                                          <p:cBhvr>
                                            <p:cTn id="28" dur="500"/>
                                            <p:tgtEl>
                                              <p:spTgt spid="170"/>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174"/>
                                            </p:tgtEl>
                                            <p:attrNameLst>
                                              <p:attrName>style.visibility</p:attrName>
                                            </p:attrNameLst>
                                          </p:cBhvr>
                                          <p:to>
                                            <p:strVal val="visible"/>
                                          </p:to>
                                        </p:set>
                                        <p:anim calcmode="lin" valueType="num">
                                          <p:cBhvr additive="base">
                                            <p:cTn id="32" dur="500"/>
                                            <p:tgtEl>
                                              <p:spTgt spid="174"/>
                                            </p:tgtEl>
                                            <p:attrNameLst>
                                              <p:attrName>ppt_x</p:attrName>
                                            </p:attrNameLst>
                                          </p:cBhvr>
                                          <p:tavLst>
                                            <p:tav tm="0">
                                              <p:val>
                                                <p:strVal val="#ppt_x-#ppt_w*1.125000"/>
                                              </p:val>
                                            </p:tav>
                                            <p:tav tm="100000">
                                              <p:val>
                                                <p:strVal val="#ppt_x"/>
                                              </p:val>
                                            </p:tav>
                                          </p:tavLst>
                                        </p:anim>
                                        <p:animEffect transition="in" filter="wipe(right)">
                                          <p:cBhvr>
                                            <p:cTn id="33" dur="500"/>
                                            <p:tgtEl>
                                              <p:spTgt spid="174"/>
                                            </p:tgtEl>
                                          </p:cBhvr>
                                        </p:animEffect>
                                      </p:childTnLst>
                                    </p:cTn>
                                  </p:par>
                                </p:childTnLst>
                              </p:cTn>
                            </p:par>
                            <p:par>
                              <p:cTn id="34" fill="hold">
                                <p:stCondLst>
                                  <p:cond delay="3000"/>
                                </p:stCondLst>
                                <p:childTnLst>
                                  <p:par>
                                    <p:cTn id="35" presetID="12" presetClass="entr" presetSubtype="8" fill="hold" nodeType="afterEffect">
                                      <p:stCondLst>
                                        <p:cond delay="0"/>
                                      </p:stCondLst>
                                      <p:childTnLst>
                                        <p:set>
                                          <p:cBhvr>
                                            <p:cTn id="36" dur="1" fill="hold">
                                              <p:stCondLst>
                                                <p:cond delay="0"/>
                                              </p:stCondLst>
                                            </p:cTn>
                                            <p:tgtEl>
                                              <p:spTgt spid="178"/>
                                            </p:tgtEl>
                                            <p:attrNameLst>
                                              <p:attrName>style.visibility</p:attrName>
                                            </p:attrNameLst>
                                          </p:cBhvr>
                                          <p:to>
                                            <p:strVal val="visible"/>
                                          </p:to>
                                        </p:set>
                                        <p:anim calcmode="lin" valueType="num">
                                          <p:cBhvr additive="base">
                                            <p:cTn id="37" dur="500"/>
                                            <p:tgtEl>
                                              <p:spTgt spid="178"/>
                                            </p:tgtEl>
                                            <p:attrNameLst>
                                              <p:attrName>ppt_x</p:attrName>
                                            </p:attrNameLst>
                                          </p:cBhvr>
                                          <p:tavLst>
                                            <p:tav tm="0">
                                              <p:val>
                                                <p:strVal val="#ppt_x-#ppt_w*1.125000"/>
                                              </p:val>
                                            </p:tav>
                                            <p:tav tm="100000">
                                              <p:val>
                                                <p:strVal val="#ppt_x"/>
                                              </p:val>
                                            </p:tav>
                                          </p:tavLst>
                                        </p:anim>
                                        <p:animEffect transition="in" filter="wipe(right)">
                                          <p:cBhvr>
                                            <p:cTn id="38" dur="500"/>
                                            <p:tgtEl>
                                              <p:spTgt spid="178"/>
                                            </p:tgtEl>
                                          </p:cBhvr>
                                        </p:animEffect>
                                      </p:childTnLst>
                                    </p:cTn>
                                  </p:par>
                                </p:childTnLst>
                              </p:cTn>
                            </p:par>
                            <p:par>
                              <p:cTn id="39" fill="hold">
                                <p:stCondLst>
                                  <p:cond delay="3500"/>
                                </p:stCondLst>
                                <p:childTnLst>
                                  <p:par>
                                    <p:cTn id="40" presetID="12" presetClass="entr" presetSubtype="8" fill="hold" nodeType="afterEffect">
                                      <p:stCondLst>
                                        <p:cond delay="0"/>
                                      </p:stCondLst>
                                      <p:childTnLst>
                                        <p:set>
                                          <p:cBhvr>
                                            <p:cTn id="41" dur="1" fill="hold">
                                              <p:stCondLst>
                                                <p:cond delay="0"/>
                                              </p:stCondLst>
                                            </p:cTn>
                                            <p:tgtEl>
                                              <p:spTgt spid="166"/>
                                            </p:tgtEl>
                                            <p:attrNameLst>
                                              <p:attrName>style.visibility</p:attrName>
                                            </p:attrNameLst>
                                          </p:cBhvr>
                                          <p:to>
                                            <p:strVal val="visible"/>
                                          </p:to>
                                        </p:set>
                                        <p:anim calcmode="lin" valueType="num">
                                          <p:cBhvr additive="base">
                                            <p:cTn id="42" dur="500"/>
                                            <p:tgtEl>
                                              <p:spTgt spid="166"/>
                                            </p:tgtEl>
                                            <p:attrNameLst>
                                              <p:attrName>ppt_x</p:attrName>
                                            </p:attrNameLst>
                                          </p:cBhvr>
                                          <p:tavLst>
                                            <p:tav tm="0">
                                              <p:val>
                                                <p:strVal val="#ppt_x-#ppt_w*1.125000"/>
                                              </p:val>
                                            </p:tav>
                                            <p:tav tm="100000">
                                              <p:val>
                                                <p:strVal val="#ppt_x"/>
                                              </p:val>
                                            </p:tav>
                                          </p:tavLst>
                                        </p:anim>
                                        <p:animEffect transition="in" filter="wipe(right)">
                                          <p:cBhvr>
                                            <p:cTn id="43" dur="500"/>
                                            <p:tgtEl>
                                              <p:spTgt spid="166"/>
                                            </p:tgtEl>
                                          </p:cBhvr>
                                        </p:animEffect>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16" presetClass="entr" presetSubtype="21"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barn(inVertical)">
                                          <p:cBhvr>
                                            <p:cTn id="52" dur="500"/>
                                            <p:tgtEl>
                                              <p:spTgt spid="12"/>
                                            </p:tgtEl>
                                          </p:cBhvr>
                                        </p:animEffect>
                                      </p:childTnLst>
                                    </p:cTn>
                                  </p:par>
                                </p:childTnLst>
                              </p:cTn>
                            </p:par>
                            <p:par>
                              <p:cTn id="53" fill="hold">
                                <p:stCondLst>
                                  <p:cond delay="5000"/>
                                </p:stCondLst>
                                <p:childTnLst>
                                  <p:par>
                                    <p:cTn id="54" presetID="22" presetClass="entr" presetSubtype="1"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up)">
                                          <p:cBhvr>
                                            <p:cTn id="5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700976" y="2061654"/>
            <a:ext cx="986671" cy="964506"/>
            <a:chOff x="6709236" y="1850758"/>
            <a:chExt cx="1200324" cy="1200324"/>
          </a:xfrm>
        </p:grpSpPr>
        <p:grpSp>
          <p:nvGrpSpPr>
            <p:cNvPr id="12" name="组合 11"/>
            <p:cNvGrpSpPr/>
            <p:nvPr/>
          </p:nvGrpSpPr>
          <p:grpSpPr>
            <a:xfrm>
              <a:off x="6709236" y="1850758"/>
              <a:ext cx="1200324" cy="1200324"/>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rgbClr val="9559AD"/>
                  </a:gs>
                  <a:gs pos="55000">
                    <a:srgbClr val="844E9A"/>
                  </a:gs>
                  <a:gs pos="100000">
                    <a:srgbClr val="693C7B"/>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15" name="椭圆 14"/>
              <p:cNvSpPr/>
              <p:nvPr/>
            </p:nvSpPr>
            <p:spPr>
              <a:xfrm>
                <a:off x="392111" y="760411"/>
                <a:ext cx="3825872" cy="3825872"/>
              </a:xfrm>
              <a:prstGeom prst="ellipse">
                <a:avLst/>
              </a:prstGeom>
              <a:gradFill>
                <a:gsLst>
                  <a:gs pos="0">
                    <a:srgbClr val="955AAD"/>
                  </a:gs>
                  <a:gs pos="51000">
                    <a:srgbClr val="7E4A93"/>
                  </a:gs>
                  <a:gs pos="100000">
                    <a:srgbClr val="6A3C7C"/>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grpSp>
        <p:sp>
          <p:nvSpPr>
            <p:cNvPr id="13" name="TextBox 12"/>
            <p:cNvSpPr txBox="1"/>
            <p:nvPr/>
          </p:nvSpPr>
          <p:spPr>
            <a:xfrm>
              <a:off x="6976352" y="2163648"/>
              <a:ext cx="666088" cy="57454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b="0" kern="0" dirty="0">
                  <a:solidFill>
                    <a:schemeClr val="bg1"/>
                  </a:solidFill>
                  <a:latin typeface="方正兰亭细黑_GBK" pitchFamily="2" charset="-122"/>
                  <a:ea typeface="方正兰亭细黑_GBK" pitchFamily="2" charset="-122"/>
                </a:rPr>
                <a:t>保持初心</a:t>
              </a:r>
            </a:p>
          </p:txBody>
        </p:sp>
      </p:grpSp>
      <p:grpSp>
        <p:nvGrpSpPr>
          <p:cNvPr id="16" name="组合 15"/>
          <p:cNvGrpSpPr/>
          <p:nvPr/>
        </p:nvGrpSpPr>
        <p:grpSpPr>
          <a:xfrm>
            <a:off x="1860199" y="2061655"/>
            <a:ext cx="986671" cy="964506"/>
            <a:chOff x="1225509" y="1836290"/>
            <a:chExt cx="1200324" cy="1200324"/>
          </a:xfrm>
        </p:grpSpPr>
        <p:grpSp>
          <p:nvGrpSpPr>
            <p:cNvPr id="17" name="组合 16"/>
            <p:cNvGrpSpPr/>
            <p:nvPr/>
          </p:nvGrpSpPr>
          <p:grpSpPr>
            <a:xfrm>
              <a:off x="1225509" y="1836290"/>
              <a:ext cx="1200324" cy="120032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50000">
                    <a:srgbClr val="FCBB5C"/>
                  </a:gs>
                  <a:gs pos="0">
                    <a:srgbClr val="FFCF89"/>
                  </a:gs>
                  <a:gs pos="100000">
                    <a:srgbClr val="F9A428"/>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0" name="椭圆 19"/>
              <p:cNvSpPr/>
              <p:nvPr/>
            </p:nvSpPr>
            <p:spPr>
              <a:xfrm>
                <a:off x="392111" y="760411"/>
                <a:ext cx="3825872" cy="3825872"/>
              </a:xfrm>
              <a:prstGeom prst="ellipse">
                <a:avLst/>
              </a:prstGeom>
              <a:gradFill>
                <a:gsLst>
                  <a:gs pos="0">
                    <a:srgbClr val="FFCF89"/>
                  </a:gs>
                  <a:gs pos="51000">
                    <a:srgbClr val="FBB856"/>
                  </a:gs>
                  <a:gs pos="100000">
                    <a:srgbClr val="F89F1D"/>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grpSp>
        <p:sp>
          <p:nvSpPr>
            <p:cNvPr id="18" name="TextBox 17"/>
            <p:cNvSpPr txBox="1"/>
            <p:nvPr/>
          </p:nvSpPr>
          <p:spPr>
            <a:xfrm>
              <a:off x="1487116" y="2149179"/>
              <a:ext cx="641679" cy="57454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200" b="0" kern="0" dirty="0">
                  <a:solidFill>
                    <a:schemeClr val="bg1"/>
                  </a:solidFill>
                  <a:latin typeface="方正兰亭细黑_GBK" pitchFamily="2" charset="-122"/>
                  <a:ea typeface="方正兰亭细黑_GBK" pitchFamily="2" charset="-122"/>
                </a:rPr>
                <a:t>燃烧激情</a:t>
              </a:r>
            </a:p>
          </p:txBody>
        </p:sp>
      </p:grpSp>
      <p:grpSp>
        <p:nvGrpSpPr>
          <p:cNvPr id="21" name="组合 20"/>
          <p:cNvGrpSpPr/>
          <p:nvPr/>
        </p:nvGrpSpPr>
        <p:grpSpPr>
          <a:xfrm>
            <a:off x="5511862" y="1501929"/>
            <a:ext cx="1371443" cy="1340634"/>
            <a:chOff x="5234214" y="2053320"/>
            <a:chExt cx="1668414" cy="1668414"/>
          </a:xfrm>
        </p:grpSpPr>
        <p:grpSp>
          <p:nvGrpSpPr>
            <p:cNvPr id="22" name="组合 21"/>
            <p:cNvGrpSpPr/>
            <p:nvPr/>
          </p:nvGrpSpPr>
          <p:grpSpPr>
            <a:xfrm>
              <a:off x="5234214" y="2053320"/>
              <a:ext cx="1668414" cy="1668414"/>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rgbClr val="00E5C0"/>
                  </a:gs>
                  <a:gs pos="55000">
                    <a:srgbClr val="00CBAA"/>
                  </a:gs>
                  <a:gs pos="100000">
                    <a:srgbClr val="009F85"/>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5" name="椭圆 24"/>
              <p:cNvSpPr/>
              <p:nvPr/>
            </p:nvSpPr>
            <p:spPr>
              <a:xfrm>
                <a:off x="392113" y="760413"/>
                <a:ext cx="3825874" cy="3825874"/>
              </a:xfrm>
              <a:prstGeom prst="ellipse">
                <a:avLst/>
              </a:prstGeom>
              <a:gradFill>
                <a:gsLst>
                  <a:gs pos="0">
                    <a:srgbClr val="00E5C0"/>
                  </a:gs>
                  <a:gs pos="51000">
                    <a:srgbClr val="00CBAA"/>
                  </a:gs>
                  <a:gs pos="100000">
                    <a:srgbClr val="009F85"/>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grpSp>
        <p:sp>
          <p:nvSpPr>
            <p:cNvPr id="23" name="TextBox 22"/>
            <p:cNvSpPr txBox="1"/>
            <p:nvPr/>
          </p:nvSpPr>
          <p:spPr>
            <a:xfrm>
              <a:off x="5656448" y="2537244"/>
              <a:ext cx="826938" cy="65114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400" b="0" kern="0" dirty="0">
                  <a:solidFill>
                    <a:schemeClr val="bg1"/>
                  </a:solidFill>
                  <a:latin typeface="方正兰亭细黑_GBK" pitchFamily="2" charset="-122"/>
                  <a:ea typeface="方正兰亭细黑_GBK" pitchFamily="2" charset="-122"/>
                </a:rPr>
                <a:t>共创未来</a:t>
              </a:r>
            </a:p>
          </p:txBody>
        </p:sp>
      </p:grpSp>
      <p:grpSp>
        <p:nvGrpSpPr>
          <p:cNvPr id="26" name="组合 25"/>
          <p:cNvGrpSpPr/>
          <p:nvPr/>
        </p:nvGrpSpPr>
        <p:grpSpPr>
          <a:xfrm>
            <a:off x="2664541" y="1497463"/>
            <a:ext cx="1371443" cy="1340634"/>
            <a:chOff x="2198327" y="2046571"/>
            <a:chExt cx="1668414" cy="1668414"/>
          </a:xfrm>
        </p:grpSpPr>
        <p:grpSp>
          <p:nvGrpSpPr>
            <p:cNvPr id="27" name="组合 26"/>
            <p:cNvGrpSpPr/>
            <p:nvPr/>
          </p:nvGrpSpPr>
          <p:grpSpPr>
            <a:xfrm>
              <a:off x="2198327" y="2046571"/>
              <a:ext cx="1668414" cy="1668414"/>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rgbClr val="01DCF3"/>
                  </a:gs>
                  <a:gs pos="55000">
                    <a:srgbClr val="01B7CA"/>
                  </a:gs>
                  <a:gs pos="100000">
                    <a:srgbClr val="0198A8"/>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30" name="椭圆 29"/>
              <p:cNvSpPr/>
              <p:nvPr/>
            </p:nvSpPr>
            <p:spPr>
              <a:xfrm>
                <a:off x="392113" y="760413"/>
                <a:ext cx="3825874" cy="3825874"/>
              </a:xfrm>
              <a:prstGeom prst="ellipse">
                <a:avLst/>
              </a:prstGeom>
              <a:gradFill>
                <a:gsLst>
                  <a:gs pos="0">
                    <a:srgbClr val="01DCF3"/>
                  </a:gs>
                  <a:gs pos="51000">
                    <a:srgbClr val="01B7CA"/>
                  </a:gs>
                  <a:gs pos="100000">
                    <a:srgbClr val="0198A8"/>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grpSp>
        <p:sp>
          <p:nvSpPr>
            <p:cNvPr id="28" name="TextBox 27"/>
            <p:cNvSpPr txBox="1"/>
            <p:nvPr/>
          </p:nvSpPr>
          <p:spPr>
            <a:xfrm>
              <a:off x="2662403" y="2555204"/>
              <a:ext cx="738603" cy="65114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400" b="0" kern="0" dirty="0">
                  <a:solidFill>
                    <a:schemeClr val="bg1"/>
                  </a:solidFill>
                  <a:latin typeface="方正兰亭细黑_GBK" pitchFamily="2" charset="-122"/>
                  <a:ea typeface="方正兰亭细黑_GBK" pitchFamily="2" charset="-122"/>
                </a:rPr>
                <a:t>团结拼搏</a:t>
              </a:r>
            </a:p>
          </p:txBody>
        </p:sp>
      </p:grpSp>
      <p:grpSp>
        <p:nvGrpSpPr>
          <p:cNvPr id="31" name="组合 30"/>
          <p:cNvGrpSpPr/>
          <p:nvPr/>
        </p:nvGrpSpPr>
        <p:grpSpPr>
          <a:xfrm>
            <a:off x="3859606" y="1026858"/>
            <a:ext cx="1792876" cy="1752600"/>
            <a:chOff x="3481448" y="2338049"/>
            <a:chExt cx="2181104" cy="2181104"/>
          </a:xfrm>
        </p:grpSpPr>
        <p:grpSp>
          <p:nvGrpSpPr>
            <p:cNvPr id="32" name="组合 31"/>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rgbClr val="EE9393"/>
                  </a:gs>
                  <a:gs pos="55000">
                    <a:srgbClr val="E66262"/>
                  </a:gs>
                  <a:gs pos="100000">
                    <a:srgbClr val="DF3B3B"/>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35" name="椭圆 34"/>
              <p:cNvSpPr/>
              <p:nvPr/>
            </p:nvSpPr>
            <p:spPr>
              <a:xfrm>
                <a:off x="392112" y="760412"/>
                <a:ext cx="3825873" cy="3825873"/>
              </a:xfrm>
              <a:prstGeom prst="ellipse">
                <a:avLst/>
              </a:prstGeom>
              <a:gradFill>
                <a:gsLst>
                  <a:gs pos="0">
                    <a:srgbClr val="ED9292"/>
                  </a:gs>
                  <a:gs pos="51000">
                    <a:srgbClr val="E76868"/>
                  </a:gs>
                  <a:gs pos="100000">
                    <a:srgbClr val="DF3C3C"/>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grpSp>
        <p:sp>
          <p:nvSpPr>
            <p:cNvPr id="33" name="TextBox 32"/>
            <p:cNvSpPr txBox="1"/>
            <p:nvPr/>
          </p:nvSpPr>
          <p:spPr>
            <a:xfrm>
              <a:off x="3824010" y="3179632"/>
              <a:ext cx="1472729" cy="497935"/>
            </a:xfrm>
            <a:prstGeom prst="rect">
              <a:avLst/>
            </a:prstGeom>
            <a:noFill/>
            <a:effectLst>
              <a:outerShdw blurRad="50800" dist="38100" dir="2700000" algn="tl" rotWithShape="0">
                <a:prstClr val="black">
                  <a:alpha val="40000"/>
                </a:prstClr>
              </a:outerShdw>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chemeClr val="bg1"/>
                  </a:solidFill>
                  <a:effectLst/>
                  <a:uLnTx/>
                  <a:uFillTx/>
                  <a:latin typeface="方正正纤黑简体" panose="02000000000000000000" pitchFamily="2" charset="-122"/>
                  <a:ea typeface="方正正纤黑简体" panose="02000000000000000000" pitchFamily="2" charset="-122"/>
                </a:rPr>
                <a:t>发展创新</a:t>
              </a:r>
            </a:p>
          </p:txBody>
        </p:sp>
      </p:grpSp>
      <p:sp>
        <p:nvSpPr>
          <p:cNvPr id="36" name="文本框 11"/>
          <p:cNvSpPr txBox="1">
            <a:spLocks noChangeArrowheads="1"/>
          </p:cNvSpPr>
          <p:nvPr/>
        </p:nvSpPr>
        <p:spPr bwMode="auto">
          <a:xfrm>
            <a:off x="1860199" y="3470455"/>
            <a:ext cx="5827448" cy="117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l" latinLnBrk="0">
              <a:lnSpc>
                <a:spcPct val="150000"/>
              </a:lnSpc>
            </a:pPr>
            <a:r>
              <a:rPr lang="zh-CN" altLang="en-US" sz="1200" b="0" dirty="0">
                <a:solidFill>
                  <a:schemeClr val="tx1">
                    <a:lumMod val="75000"/>
                    <a:lumOff val="25000"/>
                  </a:schemeClr>
                </a:solidFill>
                <a:latin typeface="方正正纤黑简体" panose="02000000000000000000" pitchFamily="2" charset="-122"/>
                <a:ea typeface="方正正纤黑简体" panose="02000000000000000000" pitchFamily="2" charset="-122"/>
              </a:rPr>
              <a:t>         项目的前景是美好的，合适的营销和强大的团队不会让投资者失望。竞争和挑战是每个组织在成长的过程中都会遇到的，它不仅是我们企业前进过程中的坎坷，也是我们不断完善自我的一种的动力和一个方向。因此，我们会以积极的态度来面对每一个挑战。希望能得到大家的支持，谢谢！</a:t>
            </a:r>
          </a:p>
        </p:txBody>
      </p:sp>
      <p:sp>
        <p:nvSpPr>
          <p:cNvPr id="37" name="矩形 3"/>
          <p:cNvSpPr>
            <a:spLocks noChangeArrowheads="1"/>
          </p:cNvSpPr>
          <p:nvPr/>
        </p:nvSpPr>
        <p:spPr bwMode="auto">
          <a:xfrm>
            <a:off x="4222923" y="342581"/>
            <a:ext cx="654671"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结语</a:t>
            </a:r>
          </a:p>
        </p:txBody>
      </p:sp>
    </p:spTree>
    <p:extLst>
      <p:ext uri="{BB962C8B-B14F-4D97-AF65-F5344CB8AC3E}">
        <p14:creationId xmlns:p14="http://schemas.microsoft.com/office/powerpoint/2010/main" val="129619412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0000">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14:bounceEnd="60000">
                                          <p:cBhvr additive="base">
                                            <p:cTn id="7" dur="10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8" dur="10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2"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1000"/>
                                            <p:tgtEl>
                                              <p:spTgt spid="26"/>
                                            </p:tgtEl>
                                            <p:attrNameLst>
                                              <p:attrName>ppt_x</p:attrName>
                                            </p:attrNameLst>
                                          </p:cBhvr>
                                          <p:tavLst>
                                            <p:tav tm="0">
                                              <p:val>
                                                <p:strVal val="#ppt_x+#ppt_w*1.125000"/>
                                              </p:val>
                                            </p:tav>
                                            <p:tav tm="100000">
                                              <p:val>
                                                <p:strVal val="#ppt_x"/>
                                              </p:val>
                                            </p:tav>
                                          </p:tavLst>
                                        </p:anim>
                                        <p:animEffect transition="in" filter="wipe(left)">
                                          <p:cBhvr>
                                            <p:cTn id="13" dur="1000"/>
                                            <p:tgtEl>
                                              <p:spTgt spid="26"/>
                                            </p:tgtEl>
                                          </p:cBhvr>
                                        </p:animEffect>
                                      </p:childTnLst>
                                    </p:cTn>
                                  </p:par>
                                  <p:par>
                                    <p:cTn id="14" presetID="12" presetClass="entr" presetSubtype="8"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1000"/>
                                            <p:tgtEl>
                                              <p:spTgt spid="21"/>
                                            </p:tgtEl>
                                            <p:attrNameLst>
                                              <p:attrName>ppt_x</p:attrName>
                                            </p:attrNameLst>
                                          </p:cBhvr>
                                          <p:tavLst>
                                            <p:tav tm="0">
                                              <p:val>
                                                <p:strVal val="#ppt_x-#ppt_w*1.125000"/>
                                              </p:val>
                                            </p:tav>
                                            <p:tav tm="100000">
                                              <p:val>
                                                <p:strVal val="#ppt_x"/>
                                              </p:val>
                                            </p:tav>
                                          </p:tavLst>
                                        </p:anim>
                                        <p:animEffect transition="in" filter="wipe(right)">
                                          <p:cBhvr>
                                            <p:cTn id="17" dur="1000"/>
                                            <p:tgtEl>
                                              <p:spTgt spid="21"/>
                                            </p:tgtEl>
                                          </p:cBhvr>
                                        </p:animEffect>
                                      </p:childTnLst>
                                    </p:cTn>
                                  </p:par>
                                </p:childTnLst>
                              </p:cTn>
                            </p:par>
                            <p:par>
                              <p:cTn id="18" fill="hold">
                                <p:stCondLst>
                                  <p:cond delay="2000"/>
                                </p:stCondLst>
                                <p:childTnLst>
                                  <p:par>
                                    <p:cTn id="19" presetID="12" presetClass="entr" presetSubtype="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1000"/>
                                            <p:tgtEl>
                                              <p:spTgt spid="11"/>
                                            </p:tgtEl>
                                            <p:attrNameLst>
                                              <p:attrName>ppt_x</p:attrName>
                                            </p:attrNameLst>
                                          </p:cBhvr>
                                          <p:tavLst>
                                            <p:tav tm="0">
                                              <p:val>
                                                <p:strVal val="#ppt_x-#ppt_w*1.125000"/>
                                              </p:val>
                                            </p:tav>
                                            <p:tav tm="100000">
                                              <p:val>
                                                <p:strVal val="#ppt_x"/>
                                              </p:val>
                                            </p:tav>
                                          </p:tavLst>
                                        </p:anim>
                                        <p:animEffect transition="in" filter="wipe(right)">
                                          <p:cBhvr>
                                            <p:cTn id="22" dur="1000"/>
                                            <p:tgtEl>
                                              <p:spTgt spid="11"/>
                                            </p:tgtEl>
                                          </p:cBhvr>
                                        </p:animEffect>
                                      </p:childTnLst>
                                    </p:cTn>
                                  </p:par>
                                  <p:par>
                                    <p:cTn id="23" presetID="12" presetClass="entr" presetSubtype="2"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p:tgtEl>
                                              <p:spTgt spid="16"/>
                                            </p:tgtEl>
                                            <p:attrNameLst>
                                              <p:attrName>ppt_x</p:attrName>
                                            </p:attrNameLst>
                                          </p:cBhvr>
                                          <p:tavLst>
                                            <p:tav tm="0">
                                              <p:val>
                                                <p:strVal val="#ppt_x+#ppt_w*1.125000"/>
                                              </p:val>
                                            </p:tav>
                                            <p:tav tm="100000">
                                              <p:val>
                                                <p:strVal val="#ppt_x"/>
                                              </p:val>
                                            </p:tav>
                                          </p:tavLst>
                                        </p:anim>
                                        <p:animEffect transition="in" filter="wipe(left)">
                                          <p:cBhvr>
                                            <p:cTn id="26" dur="1000"/>
                                            <p:tgtEl>
                                              <p:spTgt spid="16"/>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left)">
                                          <p:cBhvr>
                                            <p:cTn id="3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ppt_x"/>
                                              </p:val>
                                            </p:tav>
                                            <p:tav tm="100000">
                                              <p:val>
                                                <p:strVal val="#ppt_x"/>
                                              </p:val>
                                            </p:tav>
                                          </p:tavLst>
                                        </p:anim>
                                        <p:anim calcmode="lin" valueType="num">
                                          <p:cBhvr additive="base">
                                            <p:cTn id="8" dur="10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2"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1000"/>
                                            <p:tgtEl>
                                              <p:spTgt spid="26"/>
                                            </p:tgtEl>
                                            <p:attrNameLst>
                                              <p:attrName>ppt_x</p:attrName>
                                            </p:attrNameLst>
                                          </p:cBhvr>
                                          <p:tavLst>
                                            <p:tav tm="0">
                                              <p:val>
                                                <p:strVal val="#ppt_x+#ppt_w*1.125000"/>
                                              </p:val>
                                            </p:tav>
                                            <p:tav tm="100000">
                                              <p:val>
                                                <p:strVal val="#ppt_x"/>
                                              </p:val>
                                            </p:tav>
                                          </p:tavLst>
                                        </p:anim>
                                        <p:animEffect transition="in" filter="wipe(left)">
                                          <p:cBhvr>
                                            <p:cTn id="13" dur="1000"/>
                                            <p:tgtEl>
                                              <p:spTgt spid="26"/>
                                            </p:tgtEl>
                                          </p:cBhvr>
                                        </p:animEffect>
                                      </p:childTnLst>
                                    </p:cTn>
                                  </p:par>
                                  <p:par>
                                    <p:cTn id="14" presetID="12" presetClass="entr" presetSubtype="8"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1000"/>
                                            <p:tgtEl>
                                              <p:spTgt spid="21"/>
                                            </p:tgtEl>
                                            <p:attrNameLst>
                                              <p:attrName>ppt_x</p:attrName>
                                            </p:attrNameLst>
                                          </p:cBhvr>
                                          <p:tavLst>
                                            <p:tav tm="0">
                                              <p:val>
                                                <p:strVal val="#ppt_x-#ppt_w*1.125000"/>
                                              </p:val>
                                            </p:tav>
                                            <p:tav tm="100000">
                                              <p:val>
                                                <p:strVal val="#ppt_x"/>
                                              </p:val>
                                            </p:tav>
                                          </p:tavLst>
                                        </p:anim>
                                        <p:animEffect transition="in" filter="wipe(right)">
                                          <p:cBhvr>
                                            <p:cTn id="17" dur="1000"/>
                                            <p:tgtEl>
                                              <p:spTgt spid="21"/>
                                            </p:tgtEl>
                                          </p:cBhvr>
                                        </p:animEffect>
                                      </p:childTnLst>
                                    </p:cTn>
                                  </p:par>
                                </p:childTnLst>
                              </p:cTn>
                            </p:par>
                            <p:par>
                              <p:cTn id="18" fill="hold">
                                <p:stCondLst>
                                  <p:cond delay="2000"/>
                                </p:stCondLst>
                                <p:childTnLst>
                                  <p:par>
                                    <p:cTn id="19" presetID="12" presetClass="entr" presetSubtype="8"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1000"/>
                                            <p:tgtEl>
                                              <p:spTgt spid="11"/>
                                            </p:tgtEl>
                                            <p:attrNameLst>
                                              <p:attrName>ppt_x</p:attrName>
                                            </p:attrNameLst>
                                          </p:cBhvr>
                                          <p:tavLst>
                                            <p:tav tm="0">
                                              <p:val>
                                                <p:strVal val="#ppt_x-#ppt_w*1.125000"/>
                                              </p:val>
                                            </p:tav>
                                            <p:tav tm="100000">
                                              <p:val>
                                                <p:strVal val="#ppt_x"/>
                                              </p:val>
                                            </p:tav>
                                          </p:tavLst>
                                        </p:anim>
                                        <p:animEffect transition="in" filter="wipe(right)">
                                          <p:cBhvr>
                                            <p:cTn id="22" dur="1000"/>
                                            <p:tgtEl>
                                              <p:spTgt spid="11"/>
                                            </p:tgtEl>
                                          </p:cBhvr>
                                        </p:animEffect>
                                      </p:childTnLst>
                                    </p:cTn>
                                  </p:par>
                                  <p:par>
                                    <p:cTn id="23" presetID="12" presetClass="entr" presetSubtype="2"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1000"/>
                                            <p:tgtEl>
                                              <p:spTgt spid="16"/>
                                            </p:tgtEl>
                                            <p:attrNameLst>
                                              <p:attrName>ppt_x</p:attrName>
                                            </p:attrNameLst>
                                          </p:cBhvr>
                                          <p:tavLst>
                                            <p:tav tm="0">
                                              <p:val>
                                                <p:strVal val="#ppt_x+#ppt_w*1.125000"/>
                                              </p:val>
                                            </p:tav>
                                            <p:tav tm="100000">
                                              <p:val>
                                                <p:strVal val="#ppt_x"/>
                                              </p:val>
                                            </p:tav>
                                          </p:tavLst>
                                        </p:anim>
                                        <p:animEffect transition="in" filter="wipe(left)">
                                          <p:cBhvr>
                                            <p:cTn id="26" dur="1000"/>
                                            <p:tgtEl>
                                              <p:spTgt spid="16"/>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left)">
                                          <p:cBhvr>
                                            <p:cTn id="3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07582" y="1383035"/>
            <a:ext cx="3375920" cy="1053920"/>
            <a:chOff x="1343209" y="1643238"/>
            <a:chExt cx="4500445" cy="1404983"/>
          </a:xfrm>
        </p:grpSpPr>
        <p:sp>
          <p:nvSpPr>
            <p:cNvPr id="5" name="圆角矩形 4"/>
            <p:cNvSpPr/>
            <p:nvPr/>
          </p:nvSpPr>
          <p:spPr>
            <a:xfrm>
              <a:off x="1343209" y="1643238"/>
              <a:ext cx="4500445" cy="1404983"/>
            </a:xfrm>
            <a:prstGeom prst="roundRect">
              <a:avLst>
                <a:gd name="adj" fmla="val 50000"/>
              </a:avLst>
            </a:prstGeom>
            <a:gradFill flip="none" rotWithShape="1">
              <a:gsLst>
                <a:gs pos="0">
                  <a:srgbClr val="D5D5D5"/>
                </a:gs>
                <a:gs pos="100000">
                  <a:srgbClr val="FBFBFB"/>
                </a:gs>
              </a:gsLst>
              <a:lin ang="5400000" scaled="1"/>
              <a:tileRect/>
            </a:gradFill>
            <a:ln w="19050">
              <a:gradFill>
                <a:gsLst>
                  <a:gs pos="0">
                    <a:schemeClr val="bg1"/>
                  </a:gs>
                  <a:gs pos="100000">
                    <a:srgbClr val="CBCBCB"/>
                  </a:gs>
                </a:gsLst>
                <a:lin ang="5400000" scaled="0"/>
              </a:gradFill>
            </a:ln>
            <a:effectLst>
              <a:outerShdw blurRad="127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459262" y="2241820"/>
              <a:ext cx="207818" cy="207818"/>
              <a:chOff x="4559531" y="2227811"/>
              <a:chExt cx="207818" cy="207818"/>
            </a:xfrm>
          </p:grpSpPr>
          <p:sp>
            <p:nvSpPr>
              <p:cNvPr id="12" name="椭圆 11"/>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六边形 12"/>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nvGrpSpPr>
            <p:cNvPr id="14" name="组合 13"/>
            <p:cNvGrpSpPr/>
            <p:nvPr/>
          </p:nvGrpSpPr>
          <p:grpSpPr>
            <a:xfrm>
              <a:off x="5518306" y="2241820"/>
              <a:ext cx="207818" cy="207818"/>
              <a:chOff x="4559531" y="2227811"/>
              <a:chExt cx="207818" cy="207818"/>
            </a:xfrm>
          </p:grpSpPr>
          <p:sp>
            <p:nvSpPr>
              <p:cNvPr id="15" name="椭圆 14"/>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六边形 15"/>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grpSp>
        <p:nvGrpSpPr>
          <p:cNvPr id="6" name="组合 5"/>
          <p:cNvGrpSpPr/>
          <p:nvPr/>
        </p:nvGrpSpPr>
        <p:grpSpPr>
          <a:xfrm>
            <a:off x="4762087" y="1383035"/>
            <a:ext cx="3375920" cy="1053920"/>
            <a:chOff x="6348346" y="1643238"/>
            <a:chExt cx="4500445" cy="1404983"/>
          </a:xfrm>
        </p:grpSpPr>
        <p:sp>
          <p:nvSpPr>
            <p:cNvPr id="22" name="圆角矩形 21"/>
            <p:cNvSpPr/>
            <p:nvPr/>
          </p:nvSpPr>
          <p:spPr>
            <a:xfrm>
              <a:off x="6348346" y="1643238"/>
              <a:ext cx="4500445" cy="1404983"/>
            </a:xfrm>
            <a:prstGeom prst="roundRect">
              <a:avLst>
                <a:gd name="adj" fmla="val 50000"/>
              </a:avLst>
            </a:prstGeom>
            <a:gradFill flip="none" rotWithShape="1">
              <a:gsLst>
                <a:gs pos="0">
                  <a:srgbClr val="D5D5D5"/>
                </a:gs>
                <a:gs pos="100000">
                  <a:srgbClr val="FBFBFB"/>
                </a:gs>
              </a:gsLst>
              <a:lin ang="5400000" scaled="1"/>
              <a:tileRect/>
            </a:gradFill>
            <a:ln w="19050">
              <a:gradFill>
                <a:gsLst>
                  <a:gs pos="0">
                    <a:schemeClr val="bg1"/>
                  </a:gs>
                  <a:gs pos="100000">
                    <a:srgbClr val="CBCBCB"/>
                  </a:gs>
                </a:gsLst>
                <a:lin ang="5400000" scaled="0"/>
              </a:gradFill>
            </a:ln>
            <a:effectLst>
              <a:outerShdw blurRad="127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6464399" y="2241820"/>
              <a:ext cx="207818" cy="207818"/>
              <a:chOff x="4559531" y="2227811"/>
              <a:chExt cx="207818" cy="207818"/>
            </a:xfrm>
          </p:grpSpPr>
          <p:sp>
            <p:nvSpPr>
              <p:cNvPr id="32" name="椭圆 31"/>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32"/>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nvGrpSpPr>
            <p:cNvPr id="26" name="组合 25"/>
            <p:cNvGrpSpPr/>
            <p:nvPr/>
          </p:nvGrpSpPr>
          <p:grpSpPr>
            <a:xfrm>
              <a:off x="10523443" y="2241820"/>
              <a:ext cx="207818" cy="207818"/>
              <a:chOff x="4559531" y="2227811"/>
              <a:chExt cx="207818" cy="207818"/>
            </a:xfrm>
          </p:grpSpPr>
          <p:sp>
            <p:nvSpPr>
              <p:cNvPr id="30" name="椭圆 29"/>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grpSp>
        <p:nvGrpSpPr>
          <p:cNvPr id="7" name="组合 6"/>
          <p:cNvGrpSpPr/>
          <p:nvPr/>
        </p:nvGrpSpPr>
        <p:grpSpPr>
          <a:xfrm>
            <a:off x="1007582" y="3071134"/>
            <a:ext cx="3375920" cy="1053920"/>
            <a:chOff x="1343209" y="3712670"/>
            <a:chExt cx="4500445" cy="1404983"/>
          </a:xfrm>
        </p:grpSpPr>
        <p:sp>
          <p:nvSpPr>
            <p:cNvPr id="35" name="圆角矩形 34"/>
            <p:cNvSpPr/>
            <p:nvPr/>
          </p:nvSpPr>
          <p:spPr>
            <a:xfrm>
              <a:off x="1343209" y="3712670"/>
              <a:ext cx="4500445" cy="1404983"/>
            </a:xfrm>
            <a:prstGeom prst="roundRect">
              <a:avLst>
                <a:gd name="adj" fmla="val 50000"/>
              </a:avLst>
            </a:prstGeom>
            <a:gradFill flip="none" rotWithShape="1">
              <a:gsLst>
                <a:gs pos="0">
                  <a:srgbClr val="D5D5D5"/>
                </a:gs>
                <a:gs pos="100000">
                  <a:srgbClr val="FBFBFB"/>
                </a:gs>
              </a:gsLst>
              <a:lin ang="5400000" scaled="1"/>
              <a:tileRect/>
            </a:gradFill>
            <a:ln w="19050">
              <a:gradFill>
                <a:gsLst>
                  <a:gs pos="0">
                    <a:schemeClr val="bg1"/>
                  </a:gs>
                  <a:gs pos="100000">
                    <a:srgbClr val="CBCBCB"/>
                  </a:gs>
                </a:gsLst>
                <a:lin ang="5400000" scaled="0"/>
              </a:gradFill>
            </a:ln>
            <a:effectLst>
              <a:outerShdw blurRad="127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1459262" y="4311252"/>
              <a:ext cx="207818" cy="207818"/>
              <a:chOff x="4559531" y="2227811"/>
              <a:chExt cx="207818" cy="207818"/>
            </a:xfrm>
          </p:grpSpPr>
          <p:sp>
            <p:nvSpPr>
              <p:cNvPr id="45" name="椭圆 44"/>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六边形 45"/>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nvGrpSpPr>
            <p:cNvPr id="39" name="组合 38"/>
            <p:cNvGrpSpPr/>
            <p:nvPr/>
          </p:nvGrpSpPr>
          <p:grpSpPr>
            <a:xfrm>
              <a:off x="5518306" y="4311252"/>
              <a:ext cx="207818" cy="207818"/>
              <a:chOff x="4559531" y="2227811"/>
              <a:chExt cx="207818" cy="207818"/>
            </a:xfrm>
          </p:grpSpPr>
          <p:sp>
            <p:nvSpPr>
              <p:cNvPr id="43" name="椭圆 42"/>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六边形 43"/>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grpSp>
        <p:nvGrpSpPr>
          <p:cNvPr id="8" name="组合 7"/>
          <p:cNvGrpSpPr/>
          <p:nvPr/>
        </p:nvGrpSpPr>
        <p:grpSpPr>
          <a:xfrm>
            <a:off x="4762087" y="3071134"/>
            <a:ext cx="3375920" cy="1053920"/>
            <a:chOff x="6348346" y="3712670"/>
            <a:chExt cx="4500445" cy="1404983"/>
          </a:xfrm>
        </p:grpSpPr>
        <p:sp>
          <p:nvSpPr>
            <p:cNvPr id="48" name="圆角矩形 47"/>
            <p:cNvSpPr/>
            <p:nvPr/>
          </p:nvSpPr>
          <p:spPr>
            <a:xfrm>
              <a:off x="6348346" y="3712670"/>
              <a:ext cx="4500445" cy="1404983"/>
            </a:xfrm>
            <a:prstGeom prst="roundRect">
              <a:avLst>
                <a:gd name="adj" fmla="val 50000"/>
              </a:avLst>
            </a:prstGeom>
            <a:gradFill flip="none" rotWithShape="1">
              <a:gsLst>
                <a:gs pos="0">
                  <a:srgbClr val="D5D5D5"/>
                </a:gs>
                <a:gs pos="100000">
                  <a:srgbClr val="FBFBFB"/>
                </a:gs>
              </a:gsLst>
              <a:lin ang="5400000" scaled="1"/>
              <a:tileRect/>
            </a:gradFill>
            <a:ln w="19050">
              <a:gradFill>
                <a:gsLst>
                  <a:gs pos="0">
                    <a:schemeClr val="bg1"/>
                  </a:gs>
                  <a:gs pos="100000">
                    <a:srgbClr val="CBCBCB"/>
                  </a:gs>
                </a:gsLst>
                <a:lin ang="5400000" scaled="0"/>
              </a:gradFill>
            </a:ln>
            <a:effectLst>
              <a:outerShdw blurRad="127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6464399" y="4311252"/>
              <a:ext cx="207818" cy="207818"/>
              <a:chOff x="4559531" y="2227811"/>
              <a:chExt cx="207818" cy="207818"/>
            </a:xfrm>
          </p:grpSpPr>
          <p:sp>
            <p:nvSpPr>
              <p:cNvPr id="58" name="椭圆 57"/>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六边形 58"/>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nvGrpSpPr>
            <p:cNvPr id="52" name="组合 51"/>
            <p:cNvGrpSpPr/>
            <p:nvPr/>
          </p:nvGrpSpPr>
          <p:grpSpPr>
            <a:xfrm>
              <a:off x="10523443" y="4311252"/>
              <a:ext cx="207818" cy="207818"/>
              <a:chOff x="4559531" y="2227811"/>
              <a:chExt cx="207818" cy="207818"/>
            </a:xfrm>
          </p:grpSpPr>
          <p:sp>
            <p:nvSpPr>
              <p:cNvPr id="56" name="椭圆 55"/>
              <p:cNvSpPr/>
              <p:nvPr/>
            </p:nvSpPr>
            <p:spPr>
              <a:xfrm>
                <a:off x="4559531" y="2227811"/>
                <a:ext cx="207818" cy="207818"/>
              </a:xfrm>
              <a:prstGeom prst="ellipse">
                <a:avLst/>
              </a:prstGeom>
              <a:gradFill>
                <a:gsLst>
                  <a:gs pos="0">
                    <a:schemeClr val="bg1"/>
                  </a:gs>
                  <a:gs pos="100000">
                    <a:schemeClr val="bg1">
                      <a:lumMod val="75000"/>
                    </a:schemeClr>
                  </a:gs>
                </a:gsLst>
                <a:lin ang="2700000" scaled="1"/>
              </a:gradFill>
              <a:ln>
                <a:noFill/>
              </a:ln>
              <a:effectLst>
                <a:outerShdw blurRad="139700" dist="635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六边形 56"/>
              <p:cNvSpPr/>
              <p:nvPr/>
            </p:nvSpPr>
            <p:spPr>
              <a:xfrm>
                <a:off x="4605890" y="2272872"/>
                <a:ext cx="115099" cy="117695"/>
              </a:xfrm>
              <a:prstGeom prst="hexagon">
                <a:avLst/>
              </a:prstGeom>
              <a:solidFill>
                <a:schemeClr val="tx1">
                  <a:lumMod val="65000"/>
                  <a:lumOff val="35000"/>
                </a:schemeClr>
              </a:solidFill>
              <a:ln>
                <a:noFill/>
              </a:ln>
              <a:effectLst>
                <a:innerShdw blurRad="508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grpSp>
      <p:grpSp>
        <p:nvGrpSpPr>
          <p:cNvPr id="60" name="组合 59"/>
          <p:cNvGrpSpPr/>
          <p:nvPr/>
        </p:nvGrpSpPr>
        <p:grpSpPr>
          <a:xfrm>
            <a:off x="1434962" y="1551246"/>
            <a:ext cx="2485980" cy="310899"/>
            <a:chOff x="1912949" y="1867479"/>
            <a:chExt cx="3314065" cy="414460"/>
          </a:xfrm>
        </p:grpSpPr>
        <p:sp>
          <p:nvSpPr>
            <p:cNvPr id="9" name="矩形 8"/>
            <p:cNvSpPr/>
            <p:nvPr/>
          </p:nvSpPr>
          <p:spPr>
            <a:xfrm>
              <a:off x="1951628" y="1867479"/>
              <a:ext cx="373493" cy="373493"/>
            </a:xfrm>
            <a:prstGeom prst="rect">
              <a:avLst/>
            </a:prstGeom>
            <a:solidFill>
              <a:srgbClr val="FFB850"/>
            </a:soli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 name="矩形 9"/>
            <p:cNvSpPr/>
            <p:nvPr/>
          </p:nvSpPr>
          <p:spPr>
            <a:xfrm>
              <a:off x="2469788" y="1867479"/>
              <a:ext cx="2757226" cy="373493"/>
            </a:xfrm>
            <a:prstGeom prst="rect">
              <a:avLst/>
            </a:prstGeom>
            <a:solidFill>
              <a:srgbClr val="FFB850"/>
            </a:soli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文本框 16"/>
            <p:cNvSpPr txBox="1"/>
            <p:nvPr/>
          </p:nvSpPr>
          <p:spPr>
            <a:xfrm>
              <a:off x="2536823" y="1871640"/>
              <a:ext cx="1556353" cy="369269"/>
            </a:xfrm>
            <a:prstGeom prst="rect">
              <a:avLst/>
            </a:prstGeom>
            <a:noFill/>
          </p:spPr>
          <p:txBody>
            <a:bodyPr wrap="square" rtlCol="0">
              <a:spAutoFit/>
            </a:bodyPr>
            <a:lstStyle/>
            <a:p>
              <a:pPr algn="ctr"/>
              <a:r>
                <a:rPr lang="zh-CN" altLang="en-US" sz="1200" dirty="0">
                  <a:solidFill>
                    <a:schemeClr val="bg1"/>
                  </a:solidFill>
                  <a:latin typeface="方正正黑简体" panose="02000000000000000000" pitchFamily="2" charset="-122"/>
                  <a:ea typeface="方正正黑简体" panose="02000000000000000000" pitchFamily="2" charset="-122"/>
                </a:rPr>
                <a:t>在此添加标题</a:t>
              </a:r>
            </a:p>
          </p:txBody>
        </p:sp>
        <p:sp>
          <p:nvSpPr>
            <p:cNvPr id="18" name="文本框 17"/>
            <p:cNvSpPr txBox="1"/>
            <p:nvPr/>
          </p:nvSpPr>
          <p:spPr>
            <a:xfrm>
              <a:off x="1912949" y="1871640"/>
              <a:ext cx="450850" cy="410299"/>
            </a:xfrm>
            <a:prstGeom prst="rect">
              <a:avLst/>
            </a:prstGeom>
            <a:noFill/>
          </p:spPr>
          <p:txBody>
            <a:bodyPr wrap="square" rtlCol="0">
              <a:spAutoFit/>
            </a:bodyPr>
            <a:lstStyle/>
            <a:p>
              <a:pPr algn="ctr"/>
              <a:r>
                <a:rPr lang="en-US" altLang="zh-CN" sz="1400" dirty="0">
                  <a:solidFill>
                    <a:schemeClr val="bg1"/>
                  </a:solidFill>
                  <a:latin typeface="Agency FB" panose="020B0503020202020204" pitchFamily="34" charset="0"/>
                </a:rPr>
                <a:t>01</a:t>
              </a:r>
              <a:endParaRPr lang="zh-CN" altLang="en-US" sz="1400" dirty="0">
                <a:solidFill>
                  <a:schemeClr val="bg1"/>
                </a:solidFill>
                <a:latin typeface="Agency FB" panose="020B0503020202020204" pitchFamily="34" charset="0"/>
              </a:endParaRPr>
            </a:p>
          </p:txBody>
        </p:sp>
      </p:grpSp>
      <p:sp>
        <p:nvSpPr>
          <p:cNvPr id="19" name="文本框 18"/>
          <p:cNvSpPr txBox="1"/>
          <p:nvPr/>
        </p:nvSpPr>
        <p:spPr>
          <a:xfrm>
            <a:off x="1400417" y="1843958"/>
            <a:ext cx="2594832" cy="553998"/>
          </a:xfrm>
          <a:prstGeom prst="rect">
            <a:avLst/>
          </a:prstGeom>
          <a:noFill/>
        </p:spPr>
        <p:txBody>
          <a:bodyPr wrap="square" rtlCol="0">
            <a:spAutoFit/>
          </a:bodyPr>
          <a:lstStyle/>
          <a:p>
            <a:pPr algn="just">
              <a:lnSpc>
                <a:spcPct val="150000"/>
              </a:lnSpc>
            </a:pPr>
            <a:r>
              <a:rPr lang="zh-CN" altLang="en-US" sz="1000" b="0" dirty="0">
                <a:solidFill>
                  <a:schemeClr val="tx1">
                    <a:lumMod val="75000"/>
                    <a:lumOff val="25000"/>
                  </a:scheme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grpSp>
        <p:nvGrpSpPr>
          <p:cNvPr id="61" name="组合 60"/>
          <p:cNvGrpSpPr/>
          <p:nvPr/>
        </p:nvGrpSpPr>
        <p:grpSpPr>
          <a:xfrm>
            <a:off x="5192408" y="1551246"/>
            <a:ext cx="2483039" cy="310898"/>
            <a:chOff x="6922007" y="1867479"/>
            <a:chExt cx="3310144" cy="414459"/>
          </a:xfrm>
        </p:grpSpPr>
        <p:sp>
          <p:nvSpPr>
            <p:cNvPr id="23" name="矩形 22"/>
            <p:cNvSpPr/>
            <p:nvPr/>
          </p:nvSpPr>
          <p:spPr>
            <a:xfrm>
              <a:off x="6956765" y="1867479"/>
              <a:ext cx="373493" cy="373493"/>
            </a:xfrm>
            <a:prstGeom prst="rect">
              <a:avLst/>
            </a:prstGeom>
            <a:solidFill>
              <a:srgbClr val="E87071"/>
            </a:soli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4" name="矩形 23"/>
            <p:cNvSpPr/>
            <p:nvPr/>
          </p:nvSpPr>
          <p:spPr>
            <a:xfrm>
              <a:off x="7474925" y="1867479"/>
              <a:ext cx="2757226" cy="373493"/>
            </a:xfrm>
            <a:prstGeom prst="rect">
              <a:avLst/>
            </a:prstGeom>
            <a:solidFill>
              <a:srgbClr val="E87071"/>
            </a:soli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文本框 26"/>
            <p:cNvSpPr txBox="1"/>
            <p:nvPr/>
          </p:nvSpPr>
          <p:spPr>
            <a:xfrm>
              <a:off x="7541960" y="1871640"/>
              <a:ext cx="1556353" cy="369269"/>
            </a:xfrm>
            <a:prstGeom prst="rect">
              <a:avLst/>
            </a:prstGeom>
            <a:noFill/>
          </p:spPr>
          <p:txBody>
            <a:bodyPr wrap="square" rtlCol="0">
              <a:spAutoFit/>
            </a:bodyPr>
            <a:lstStyle/>
            <a:p>
              <a:pPr algn="ctr"/>
              <a:r>
                <a:rPr lang="zh-CN" altLang="en-US" sz="1200" dirty="0">
                  <a:solidFill>
                    <a:schemeClr val="bg1"/>
                  </a:solidFill>
                  <a:latin typeface="方正正黑简体" panose="02000000000000000000" pitchFamily="2" charset="-122"/>
                  <a:ea typeface="方正正黑简体" panose="02000000000000000000" pitchFamily="2" charset="-122"/>
                </a:rPr>
                <a:t>在此添加标题</a:t>
              </a:r>
            </a:p>
          </p:txBody>
        </p:sp>
        <p:sp>
          <p:nvSpPr>
            <p:cNvPr id="28" name="文本框 27"/>
            <p:cNvSpPr txBox="1"/>
            <p:nvPr/>
          </p:nvSpPr>
          <p:spPr>
            <a:xfrm>
              <a:off x="6922007" y="1871640"/>
              <a:ext cx="461865" cy="410298"/>
            </a:xfrm>
            <a:prstGeom prst="rect">
              <a:avLst/>
            </a:prstGeom>
            <a:noFill/>
          </p:spPr>
          <p:txBody>
            <a:bodyPr wrap="square" rtlCol="0">
              <a:spAutoFit/>
            </a:bodyPr>
            <a:lstStyle/>
            <a:p>
              <a:pPr algn="ctr"/>
              <a:r>
                <a:rPr lang="en-US" altLang="zh-CN" sz="1400" dirty="0">
                  <a:solidFill>
                    <a:schemeClr val="bg1"/>
                  </a:solidFill>
                  <a:latin typeface="Agency FB" panose="020B0503020202020204" pitchFamily="34" charset="0"/>
                </a:rPr>
                <a:t>02</a:t>
              </a:r>
              <a:endParaRPr lang="zh-CN" altLang="en-US" sz="1400" dirty="0">
                <a:solidFill>
                  <a:schemeClr val="bg1"/>
                </a:solidFill>
                <a:latin typeface="Agency FB" panose="020B0503020202020204" pitchFamily="34" charset="0"/>
              </a:endParaRPr>
            </a:p>
          </p:txBody>
        </p:sp>
      </p:grpSp>
      <p:sp>
        <p:nvSpPr>
          <p:cNvPr id="29" name="文本框 28"/>
          <p:cNvSpPr txBox="1"/>
          <p:nvPr/>
        </p:nvSpPr>
        <p:spPr>
          <a:xfrm>
            <a:off x="5154922" y="1843958"/>
            <a:ext cx="2594832" cy="553998"/>
          </a:xfrm>
          <a:prstGeom prst="rect">
            <a:avLst/>
          </a:prstGeom>
          <a:noFill/>
        </p:spPr>
        <p:txBody>
          <a:bodyPr wrap="square" rtlCol="0">
            <a:spAutoFit/>
          </a:bodyPr>
          <a:lstStyle/>
          <a:p>
            <a:pPr algn="just">
              <a:lnSpc>
                <a:spcPct val="150000"/>
              </a:lnSpc>
            </a:pPr>
            <a:r>
              <a:rPr lang="zh-CN" altLang="en-US" sz="1000" b="0" dirty="0">
                <a:solidFill>
                  <a:schemeClr val="tx1">
                    <a:lumMod val="75000"/>
                    <a:lumOff val="25000"/>
                  </a:scheme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grpSp>
        <p:nvGrpSpPr>
          <p:cNvPr id="62" name="组合 61"/>
          <p:cNvGrpSpPr/>
          <p:nvPr/>
        </p:nvGrpSpPr>
        <p:grpSpPr>
          <a:xfrm>
            <a:off x="1420471" y="3225543"/>
            <a:ext cx="2500470" cy="307777"/>
            <a:chOff x="1893633" y="3918505"/>
            <a:chExt cx="3333381" cy="410298"/>
          </a:xfrm>
        </p:grpSpPr>
        <p:sp>
          <p:nvSpPr>
            <p:cNvPr id="36" name="矩形 35"/>
            <p:cNvSpPr/>
            <p:nvPr/>
          </p:nvSpPr>
          <p:spPr>
            <a:xfrm>
              <a:off x="1951628" y="3936911"/>
              <a:ext cx="373493" cy="373493"/>
            </a:xfrm>
            <a:prstGeom prst="rect">
              <a:avLst/>
            </a:prstGeom>
            <a:solidFill>
              <a:srgbClr val="01ACBE"/>
            </a:soli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7" name="矩形 36"/>
            <p:cNvSpPr/>
            <p:nvPr/>
          </p:nvSpPr>
          <p:spPr>
            <a:xfrm>
              <a:off x="2469788" y="3936911"/>
              <a:ext cx="2757226" cy="373493"/>
            </a:xfrm>
            <a:prstGeom prst="rect">
              <a:avLst/>
            </a:prstGeom>
            <a:solidFill>
              <a:srgbClr val="01ACBE"/>
            </a:soli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0" name="文本框 39"/>
            <p:cNvSpPr txBox="1"/>
            <p:nvPr/>
          </p:nvSpPr>
          <p:spPr>
            <a:xfrm>
              <a:off x="2536823" y="3941072"/>
              <a:ext cx="1556353" cy="369269"/>
            </a:xfrm>
            <a:prstGeom prst="rect">
              <a:avLst/>
            </a:prstGeom>
            <a:noFill/>
          </p:spPr>
          <p:txBody>
            <a:bodyPr wrap="square" rtlCol="0">
              <a:spAutoFit/>
            </a:bodyPr>
            <a:lstStyle/>
            <a:p>
              <a:pPr algn="ctr"/>
              <a:r>
                <a:rPr lang="zh-CN" altLang="en-US" sz="1200" dirty="0">
                  <a:solidFill>
                    <a:schemeClr val="bg1"/>
                  </a:solidFill>
                  <a:latin typeface="方正正黑简体" panose="02000000000000000000" pitchFamily="2" charset="-122"/>
                  <a:ea typeface="方正正黑简体" panose="02000000000000000000" pitchFamily="2" charset="-122"/>
                </a:rPr>
                <a:t>在此添加标题</a:t>
              </a:r>
            </a:p>
          </p:txBody>
        </p:sp>
        <p:sp>
          <p:nvSpPr>
            <p:cNvPr id="41" name="文本框 40"/>
            <p:cNvSpPr txBox="1"/>
            <p:nvPr/>
          </p:nvSpPr>
          <p:spPr>
            <a:xfrm>
              <a:off x="1893633" y="3918505"/>
              <a:ext cx="479206" cy="410298"/>
            </a:xfrm>
            <a:prstGeom prst="rect">
              <a:avLst/>
            </a:prstGeom>
            <a:noFill/>
          </p:spPr>
          <p:txBody>
            <a:bodyPr wrap="square" rtlCol="0">
              <a:spAutoFit/>
            </a:bodyPr>
            <a:lstStyle/>
            <a:p>
              <a:pPr algn="ctr"/>
              <a:r>
                <a:rPr lang="en-US" altLang="zh-CN" sz="1400" dirty="0">
                  <a:solidFill>
                    <a:schemeClr val="bg1"/>
                  </a:solidFill>
                  <a:latin typeface="Agency FB" panose="020B0503020202020204" pitchFamily="34" charset="0"/>
                </a:rPr>
                <a:t>03</a:t>
              </a:r>
              <a:endParaRPr lang="zh-CN" altLang="en-US" sz="1400" dirty="0">
                <a:solidFill>
                  <a:schemeClr val="bg1"/>
                </a:solidFill>
                <a:latin typeface="Agency FB" panose="020B0503020202020204" pitchFamily="34" charset="0"/>
              </a:endParaRPr>
            </a:p>
          </p:txBody>
        </p:sp>
      </p:grpSp>
      <p:sp>
        <p:nvSpPr>
          <p:cNvPr id="42" name="文本框 41"/>
          <p:cNvSpPr txBox="1"/>
          <p:nvPr/>
        </p:nvSpPr>
        <p:spPr>
          <a:xfrm>
            <a:off x="1400417" y="3532056"/>
            <a:ext cx="2594832" cy="553998"/>
          </a:xfrm>
          <a:prstGeom prst="rect">
            <a:avLst/>
          </a:prstGeom>
          <a:noFill/>
        </p:spPr>
        <p:txBody>
          <a:bodyPr wrap="square" rtlCol="0">
            <a:spAutoFit/>
          </a:bodyPr>
          <a:lstStyle/>
          <a:p>
            <a:pPr algn="just">
              <a:lnSpc>
                <a:spcPct val="150000"/>
              </a:lnSpc>
            </a:pPr>
            <a:r>
              <a:rPr lang="zh-CN" altLang="en-US" sz="1000" b="0" dirty="0">
                <a:solidFill>
                  <a:schemeClr val="tx1">
                    <a:lumMod val="75000"/>
                    <a:lumOff val="25000"/>
                  </a:scheme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grpSp>
        <p:nvGrpSpPr>
          <p:cNvPr id="63" name="组合 62"/>
          <p:cNvGrpSpPr/>
          <p:nvPr/>
        </p:nvGrpSpPr>
        <p:grpSpPr>
          <a:xfrm>
            <a:off x="5151589" y="3224278"/>
            <a:ext cx="2523857" cy="307777"/>
            <a:chOff x="6867592" y="3916818"/>
            <a:chExt cx="3364559" cy="410298"/>
          </a:xfrm>
        </p:grpSpPr>
        <p:sp>
          <p:nvSpPr>
            <p:cNvPr id="49" name="矩形 48"/>
            <p:cNvSpPr/>
            <p:nvPr/>
          </p:nvSpPr>
          <p:spPr>
            <a:xfrm>
              <a:off x="6956765" y="3936911"/>
              <a:ext cx="373493" cy="373493"/>
            </a:xfrm>
            <a:prstGeom prst="rect">
              <a:avLst/>
            </a:prstGeom>
            <a:solidFill>
              <a:srgbClr val="663A77"/>
            </a:soli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0" name="矩形 49"/>
            <p:cNvSpPr/>
            <p:nvPr/>
          </p:nvSpPr>
          <p:spPr>
            <a:xfrm>
              <a:off x="7474925" y="3936911"/>
              <a:ext cx="2757226" cy="373493"/>
            </a:xfrm>
            <a:prstGeom prst="rect">
              <a:avLst/>
            </a:prstGeom>
            <a:solidFill>
              <a:srgbClr val="663A77"/>
            </a:solidFill>
            <a:ln w="12700">
              <a:noFill/>
            </a:ln>
            <a:effectLst>
              <a:innerShdw blurRad="88900" dist="25400" dir="162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3" name="文本框 52"/>
            <p:cNvSpPr txBox="1"/>
            <p:nvPr/>
          </p:nvSpPr>
          <p:spPr>
            <a:xfrm>
              <a:off x="7541960" y="3941072"/>
              <a:ext cx="1556353" cy="369269"/>
            </a:xfrm>
            <a:prstGeom prst="rect">
              <a:avLst/>
            </a:prstGeom>
            <a:noFill/>
          </p:spPr>
          <p:txBody>
            <a:bodyPr wrap="square" rtlCol="0">
              <a:spAutoFit/>
            </a:bodyPr>
            <a:lstStyle/>
            <a:p>
              <a:pPr algn="ctr"/>
              <a:r>
                <a:rPr lang="zh-CN" altLang="en-US" sz="1200" dirty="0">
                  <a:solidFill>
                    <a:schemeClr val="bg1"/>
                  </a:solidFill>
                  <a:latin typeface="方正正黑简体" panose="02000000000000000000" pitchFamily="2" charset="-122"/>
                  <a:ea typeface="方正正黑简体" panose="02000000000000000000" pitchFamily="2" charset="-122"/>
                </a:rPr>
                <a:t>在此添加标题</a:t>
              </a:r>
            </a:p>
          </p:txBody>
        </p:sp>
        <p:sp>
          <p:nvSpPr>
            <p:cNvPr id="54" name="文本框 53"/>
            <p:cNvSpPr txBox="1"/>
            <p:nvPr/>
          </p:nvSpPr>
          <p:spPr>
            <a:xfrm>
              <a:off x="6867592" y="3916818"/>
              <a:ext cx="556839" cy="410298"/>
            </a:xfrm>
            <a:prstGeom prst="rect">
              <a:avLst/>
            </a:prstGeom>
            <a:noFill/>
          </p:spPr>
          <p:txBody>
            <a:bodyPr wrap="square" rtlCol="0">
              <a:spAutoFit/>
            </a:bodyPr>
            <a:lstStyle/>
            <a:p>
              <a:pPr algn="ctr"/>
              <a:r>
                <a:rPr lang="en-US" altLang="zh-CN" sz="1400" dirty="0">
                  <a:solidFill>
                    <a:schemeClr val="bg1"/>
                  </a:solidFill>
                  <a:latin typeface="Agency FB" panose="020B0503020202020204" pitchFamily="34" charset="0"/>
                </a:rPr>
                <a:t>04</a:t>
              </a:r>
              <a:endParaRPr lang="zh-CN" altLang="en-US" sz="1400" dirty="0">
                <a:solidFill>
                  <a:schemeClr val="bg1"/>
                </a:solidFill>
                <a:latin typeface="Agency FB" panose="020B0503020202020204" pitchFamily="34" charset="0"/>
              </a:endParaRPr>
            </a:p>
          </p:txBody>
        </p:sp>
      </p:grpSp>
      <p:sp>
        <p:nvSpPr>
          <p:cNvPr id="55" name="文本框 54"/>
          <p:cNvSpPr txBox="1"/>
          <p:nvPr/>
        </p:nvSpPr>
        <p:spPr>
          <a:xfrm>
            <a:off x="5154922" y="3532056"/>
            <a:ext cx="2594832" cy="553998"/>
          </a:xfrm>
          <a:prstGeom prst="rect">
            <a:avLst/>
          </a:prstGeom>
          <a:noFill/>
        </p:spPr>
        <p:txBody>
          <a:bodyPr wrap="square" rtlCol="0">
            <a:spAutoFit/>
          </a:bodyPr>
          <a:lstStyle/>
          <a:p>
            <a:pPr algn="just">
              <a:lnSpc>
                <a:spcPct val="150000"/>
              </a:lnSpc>
            </a:pPr>
            <a:r>
              <a:rPr lang="zh-CN" altLang="en-US" sz="1000" b="0" dirty="0">
                <a:solidFill>
                  <a:schemeClr val="tx1">
                    <a:lumMod val="75000"/>
                    <a:lumOff val="25000"/>
                  </a:scheme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sp>
        <p:nvSpPr>
          <p:cNvPr id="64" name="矩形 3"/>
          <p:cNvSpPr>
            <a:spLocks noChangeArrowheads="1"/>
          </p:cNvSpPr>
          <p:nvPr/>
        </p:nvSpPr>
        <p:spPr bwMode="auto">
          <a:xfrm>
            <a:off x="3964840" y="342581"/>
            <a:ext cx="1170837"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备用图表</a:t>
            </a:r>
          </a:p>
        </p:txBody>
      </p:sp>
    </p:spTree>
    <p:extLst>
      <p:ext uri="{BB962C8B-B14F-4D97-AF65-F5344CB8AC3E}">
        <p14:creationId xmlns:p14="http://schemas.microsoft.com/office/powerpoint/2010/main" val="2597888522"/>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19" presetClass="entr" presetSubtype="5"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strVal val="#ppt_w"/>
                                          </p:val>
                                        </p:tav>
                                        <p:tav tm="100000">
                                          <p:val>
                                            <p:strVal val="#ppt_w"/>
                                          </p:val>
                                        </p:tav>
                                      </p:tavLst>
                                    </p:anim>
                                    <p:anim calcmode="lin" valueType="num">
                                      <p:cBhvr>
                                        <p:cTn id="12" dur="500" fill="hold"/>
                                        <p:tgtEl>
                                          <p:spTgt spid="4"/>
                                        </p:tgtEl>
                                        <p:attrNameLst>
                                          <p:attrName>ppt_h</p:attrName>
                                        </p:attrNameLst>
                                      </p:cBhvr>
                                      <p:tavLst>
                                        <p:tav tm="0" fmla="#ppt_h*sin(2.5*pi*$)">
                                          <p:val>
                                            <p:fltVal val="0"/>
                                          </p:val>
                                        </p:tav>
                                        <p:tav tm="100000">
                                          <p:val>
                                            <p:fltVal val="1"/>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par>
                                <p:cTn id="18" presetID="19" presetClass="entr" presetSubtype="5"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strVal val="#ppt_w"/>
                                          </p:val>
                                        </p:tav>
                                        <p:tav tm="100000">
                                          <p:val>
                                            <p:strVal val="#ppt_w"/>
                                          </p:val>
                                        </p:tav>
                                      </p:tavLst>
                                    </p:anim>
                                    <p:anim calcmode="lin" valueType="num">
                                      <p:cBhvr>
                                        <p:cTn id="21" dur="500" fill="hold"/>
                                        <p:tgtEl>
                                          <p:spTgt spid="8"/>
                                        </p:tgtEl>
                                        <p:attrNameLst>
                                          <p:attrName>ppt_h</p:attrName>
                                        </p:attrNameLst>
                                      </p:cBhvr>
                                      <p:tavLst>
                                        <p:tav tm="0" fmla="#ppt_h*sin(2.5*pi*$)">
                                          <p:val>
                                            <p:fltVal val="0"/>
                                          </p:val>
                                        </p:tav>
                                        <p:tav tm="100000">
                                          <p:val>
                                            <p:fltVal val="1"/>
                                          </p:val>
                                        </p:tav>
                                      </p:tavLst>
                                    </p:anim>
                                  </p:childTnLst>
                                </p:cTn>
                              </p:par>
                            </p:childTnLst>
                          </p:cTn>
                        </p:par>
                        <p:par>
                          <p:cTn id="22" fill="hold">
                            <p:stCondLst>
                              <p:cond delay="1000"/>
                            </p:stCondLst>
                            <p:childTnLst>
                              <p:par>
                                <p:cTn id="23" presetID="2" presetClass="entr" presetSubtype="2"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1+#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par>
                                <p:cTn id="27" presetID="19" presetClass="entr" presetSubtype="5"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strVal val="#ppt_w"/>
                                          </p:val>
                                        </p:tav>
                                        <p:tav tm="100000">
                                          <p:val>
                                            <p:strVal val="#ppt_w"/>
                                          </p:val>
                                        </p:tav>
                                      </p:tavLst>
                                    </p:anim>
                                    <p:anim calcmode="lin" valueType="num">
                                      <p:cBhvr>
                                        <p:cTn id="30" dur="500" fill="hold"/>
                                        <p:tgtEl>
                                          <p:spTgt spid="7"/>
                                        </p:tgtEl>
                                        <p:attrNameLst>
                                          <p:attrName>ppt_h</p:attrName>
                                        </p:attrNameLst>
                                      </p:cBhvr>
                                      <p:tavLst>
                                        <p:tav tm="0" fmla="#ppt_h*sin(2.5*pi*$)">
                                          <p:val>
                                            <p:fltVal val="0"/>
                                          </p:val>
                                        </p:tav>
                                        <p:tav tm="100000">
                                          <p:val>
                                            <p:fltVal val="1"/>
                                          </p:val>
                                        </p:tav>
                                      </p:tavLst>
                                    </p:anim>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19" presetClass="entr" presetSubtype="5"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strVal val="#ppt_w"/>
                                          </p:val>
                                        </p:tav>
                                        <p:tav tm="100000">
                                          <p:val>
                                            <p:strVal val="#ppt_w"/>
                                          </p:val>
                                        </p:tav>
                                      </p:tavLst>
                                    </p:anim>
                                    <p:anim calcmode="lin" valueType="num">
                                      <p:cBhvr>
                                        <p:cTn id="39" dur="500" fill="hold"/>
                                        <p:tgtEl>
                                          <p:spTgt spid="6"/>
                                        </p:tgtEl>
                                        <p:attrNameLst>
                                          <p:attrName>ppt_h</p:attrName>
                                        </p:attrNameLst>
                                      </p:cBhvr>
                                      <p:tavLst>
                                        <p:tav tm="0" fmla="#ppt_h*sin(2.5*pi*$)">
                                          <p:val>
                                            <p:fltVal val="0"/>
                                          </p:val>
                                        </p:tav>
                                        <p:tav tm="100000">
                                          <p:val>
                                            <p:fltVal val="1"/>
                                          </p:val>
                                        </p:tav>
                                      </p:tavLst>
                                    </p:anim>
                                  </p:childTnLst>
                                </p:cTn>
                              </p:par>
                            </p:childTnLst>
                          </p:cTn>
                        </p:par>
                        <p:par>
                          <p:cTn id="40" fill="hold">
                            <p:stCondLst>
                              <p:cond delay="2000"/>
                            </p:stCondLst>
                            <p:childTnLst>
                              <p:par>
                                <p:cTn id="41" presetID="10" presetClass="entr" presetSubtype="0" fill="hold"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fade">
                                      <p:cBhvr>
                                        <p:cTn id="43" dur="500"/>
                                        <p:tgtEl>
                                          <p:spTgt spid="60"/>
                                        </p:tgtEl>
                                      </p:cBhvr>
                                    </p:animEffect>
                                  </p:childTnLst>
                                </p:cTn>
                              </p:par>
                            </p:childTnLst>
                          </p:cTn>
                        </p:par>
                        <p:par>
                          <p:cTn id="44" fill="hold">
                            <p:stCondLst>
                              <p:cond delay="2500"/>
                            </p:stCondLst>
                            <p:childTnLst>
                              <p:par>
                                <p:cTn id="45" presetID="10" presetClass="entr" presetSubtype="0"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fade">
                                      <p:cBhvr>
                                        <p:cTn id="47" dur="500"/>
                                        <p:tgtEl>
                                          <p:spTgt spid="61"/>
                                        </p:tgtEl>
                                      </p:cBhvr>
                                    </p:animEffect>
                                  </p:childTnLst>
                                </p:cTn>
                              </p:par>
                            </p:childTnLst>
                          </p:cTn>
                        </p:par>
                        <p:par>
                          <p:cTn id="48" fill="hold">
                            <p:stCondLst>
                              <p:cond delay="3000"/>
                            </p:stCondLst>
                            <p:childTnLst>
                              <p:par>
                                <p:cTn id="49" presetID="10" presetClass="entr" presetSubtype="0"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500"/>
                                        <p:tgtEl>
                                          <p:spTgt spid="62"/>
                                        </p:tgtEl>
                                      </p:cBhvr>
                                    </p:animEffect>
                                  </p:childTnLst>
                                </p:cTn>
                              </p:par>
                            </p:childTnLst>
                          </p:cTn>
                        </p:par>
                        <p:par>
                          <p:cTn id="52" fill="hold">
                            <p:stCondLst>
                              <p:cond delay="3500"/>
                            </p:stCondLst>
                            <p:childTnLst>
                              <p:par>
                                <p:cTn id="53" presetID="10" presetClass="entr" presetSubtype="0"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fade">
                                      <p:cBhvr>
                                        <p:cTn id="55" dur="500"/>
                                        <p:tgtEl>
                                          <p:spTgt spid="63"/>
                                        </p:tgtEl>
                                      </p:cBhvr>
                                    </p:animEffect>
                                  </p:childTnLst>
                                </p:cTn>
                              </p:par>
                            </p:childTnLst>
                          </p:cTn>
                        </p:par>
                        <p:par>
                          <p:cTn id="56" fill="hold">
                            <p:stCondLst>
                              <p:cond delay="4000"/>
                            </p:stCondLst>
                            <p:childTnLst>
                              <p:par>
                                <p:cTn id="57" presetID="14" presetClass="entr" presetSubtype="1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randombar(horizontal)">
                                      <p:cBhvr>
                                        <p:cTn id="59" dur="500"/>
                                        <p:tgtEl>
                                          <p:spTgt spid="19"/>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randombar(horizontal)">
                                      <p:cBhvr>
                                        <p:cTn id="62" dur="500"/>
                                        <p:tgtEl>
                                          <p:spTgt spid="29"/>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randombar(horizontal)">
                                      <p:cBhvr>
                                        <p:cTn id="65" dur="500"/>
                                        <p:tgtEl>
                                          <p:spTgt spid="55"/>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randombar(horizontal)">
                                      <p:cBhvr>
                                        <p:cTn id="6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9" grpId="0"/>
      <p:bldP spid="42" grpId="0"/>
      <p:bldP spid="5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93538" y="898455"/>
            <a:ext cx="2159705" cy="369332"/>
          </a:xfrm>
          <a:prstGeom prst="rect">
            <a:avLst/>
          </a:prstGeom>
          <a:noFill/>
          <a:effectLst/>
        </p:spPr>
        <p:txBody>
          <a:bodyPr wrap="square" rtlCol="0">
            <a:spAutoFit/>
          </a:bodyPr>
          <a:lstStyle/>
          <a:p>
            <a:pPr algn="ctr"/>
            <a:r>
              <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点击添加标题</a:t>
            </a:r>
          </a:p>
        </p:txBody>
      </p:sp>
      <p:graphicFrame>
        <p:nvGraphicFramePr>
          <p:cNvPr id="3" name="图表 2"/>
          <p:cNvGraphicFramePr/>
          <p:nvPr>
            <p:extLst>
              <p:ext uri="{D42A27DB-BD31-4B8C-83A1-F6EECF244321}">
                <p14:modId xmlns:p14="http://schemas.microsoft.com/office/powerpoint/2010/main" val="3761137423"/>
              </p:ext>
            </p:extLst>
          </p:nvPr>
        </p:nvGraphicFramePr>
        <p:xfrm>
          <a:off x="890901" y="1337010"/>
          <a:ext cx="7364978" cy="2800439"/>
        </p:xfrm>
        <a:graphic>
          <a:graphicData uri="http://schemas.openxmlformats.org/drawingml/2006/chart">
            <c:chart xmlns:c="http://schemas.openxmlformats.org/drawingml/2006/chart" xmlns:r="http://schemas.openxmlformats.org/officeDocument/2006/relationships" r:id="rId3"/>
          </a:graphicData>
        </a:graphic>
      </p:graphicFrame>
      <p:sp>
        <p:nvSpPr>
          <p:cNvPr id="4" name="文本框 113"/>
          <p:cNvSpPr txBox="1"/>
          <p:nvPr/>
        </p:nvSpPr>
        <p:spPr>
          <a:xfrm>
            <a:off x="962191" y="4236101"/>
            <a:ext cx="7230105" cy="461665"/>
          </a:xfrm>
          <a:prstGeom prst="rect">
            <a:avLst/>
          </a:prstGeom>
          <a:noFill/>
        </p:spPr>
        <p:txBody>
          <a:bodyPr wrap="square" rtlCol="0">
            <a:spAutoFit/>
          </a:bodyPr>
          <a:lstStyle/>
          <a:p>
            <a:pPr algn="just">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8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8" name="矩形 3"/>
          <p:cNvSpPr>
            <a:spLocks noChangeArrowheads="1"/>
          </p:cNvSpPr>
          <p:nvPr/>
        </p:nvSpPr>
        <p:spPr bwMode="auto">
          <a:xfrm>
            <a:off x="3964840" y="342581"/>
            <a:ext cx="1170837"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备用图表</a:t>
            </a:r>
          </a:p>
        </p:txBody>
      </p:sp>
    </p:spTree>
    <p:extLst>
      <p:ext uri="{BB962C8B-B14F-4D97-AF65-F5344CB8AC3E}">
        <p14:creationId xmlns:p14="http://schemas.microsoft.com/office/powerpoint/2010/main" val="2062614452"/>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淘宝网Chenying0907出品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4148651" y="1047252"/>
            <a:ext cx="3743886" cy="2451361"/>
          </a:xfrm>
          <a:prstGeom prst="rect">
            <a:avLst/>
          </a:prstGeom>
          <a:noFill/>
          <a:effectLst>
            <a:innerShdw blurRad="114300">
              <a:prstClr val="black"/>
            </a:innerShdw>
          </a:effectLst>
          <a:extLst>
            <a:ext uri="{909E8E84-426E-40DD-AFC4-6F175D3DCCD1}">
              <a14:hiddenFill xmlns:a14="http://schemas.microsoft.com/office/drawing/2010/main">
                <a:solidFill>
                  <a:srgbClr val="FFFFFF"/>
                </a:solidFill>
              </a14:hiddenFill>
            </a:ext>
          </a:extLst>
        </p:spPr>
      </p:pic>
      <p:pic>
        <p:nvPicPr>
          <p:cNvPr id="68" name="淘宝网Chenying0907出品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6169837" y="3182144"/>
            <a:ext cx="2182353" cy="1453446"/>
          </a:xfrm>
          <a:prstGeom prst="rect">
            <a:avLst/>
          </a:prstGeom>
          <a:noFill/>
          <a:effectLst>
            <a:innerShdw blurRad="114300">
              <a:prstClr val="black"/>
            </a:innerShdw>
          </a:effectLst>
          <a:extLst>
            <a:ext uri="{909E8E84-426E-40DD-AFC4-6F175D3DCCD1}">
              <a14:hiddenFill xmlns:a14="http://schemas.microsoft.com/office/drawing/2010/main">
                <a:solidFill>
                  <a:srgbClr val="FFFFFF"/>
                </a:solidFill>
              </a14:hiddenFill>
            </a:ext>
          </a:extLst>
        </p:spPr>
      </p:pic>
      <p:sp>
        <p:nvSpPr>
          <p:cNvPr id="69" name="淘宝网Chenying0907出品 68"/>
          <p:cNvSpPr/>
          <p:nvPr/>
        </p:nvSpPr>
        <p:spPr>
          <a:xfrm>
            <a:off x="1205092" y="1047252"/>
            <a:ext cx="2718116" cy="954107"/>
          </a:xfrm>
          <a:prstGeom prst="rect">
            <a:avLst/>
          </a:prstGeom>
        </p:spPr>
        <p:txBody>
          <a:bodyPr wrap="square">
            <a:spAutoFit/>
          </a:bodyPr>
          <a:lstStyle/>
          <a:p>
            <a:pPr algn="l"/>
            <a:r>
              <a:rPr lang="en-US" altLang="zh-CN" sz="2800" b="0" dirty="0">
                <a:solidFill>
                  <a:srgbClr val="663A77"/>
                </a:solidFill>
                <a:latin typeface="Agency FB" panose="020B0503020202020204" pitchFamily="34" charset="0"/>
              </a:rPr>
              <a:t>COMPANY </a:t>
            </a:r>
          </a:p>
          <a:p>
            <a:pPr algn="l"/>
            <a:r>
              <a:rPr lang="en-US" altLang="zh-CN" sz="2800" b="0" dirty="0">
                <a:solidFill>
                  <a:srgbClr val="663A77"/>
                </a:solidFill>
                <a:latin typeface="Agency FB" panose="020B0503020202020204" pitchFamily="34" charset="0"/>
              </a:rPr>
              <a:t>                PROFILE</a:t>
            </a:r>
            <a:endParaRPr lang="zh-CN" altLang="en-US" sz="2800" b="0" dirty="0">
              <a:solidFill>
                <a:srgbClr val="663A77"/>
              </a:solidFill>
              <a:latin typeface="Agency FB" panose="020B0503020202020204" pitchFamily="34" charset="0"/>
            </a:endParaRPr>
          </a:p>
        </p:txBody>
      </p:sp>
      <p:sp>
        <p:nvSpPr>
          <p:cNvPr id="70" name="淘宝网Chenying0907出品 69"/>
          <p:cNvSpPr/>
          <p:nvPr/>
        </p:nvSpPr>
        <p:spPr>
          <a:xfrm>
            <a:off x="1201935" y="1638331"/>
            <a:ext cx="1005404" cy="338554"/>
          </a:xfrm>
          <a:prstGeom prst="rect">
            <a:avLst/>
          </a:prstGeom>
        </p:spPr>
        <p:txBody>
          <a:bodyPr wrap="none">
            <a:spAutoFit/>
          </a:bodyPr>
          <a:lstStyle/>
          <a:p>
            <a:r>
              <a:rPr lang="zh-CN" altLang="en-US" sz="1600" dirty="0">
                <a:solidFill>
                  <a:srgbClr val="00AF92"/>
                </a:solidFill>
                <a:latin typeface="方正正纤黑简体" panose="02000000000000000000" pitchFamily="2" charset="-122"/>
                <a:ea typeface="方正正纤黑简体" panose="02000000000000000000" pitchFamily="2" charset="-122"/>
              </a:rPr>
              <a:t>公司介绍</a:t>
            </a:r>
          </a:p>
        </p:txBody>
      </p:sp>
      <p:sp>
        <p:nvSpPr>
          <p:cNvPr id="71" name="淘宝网Chenying0907出品 70"/>
          <p:cNvSpPr/>
          <p:nvPr/>
        </p:nvSpPr>
        <p:spPr>
          <a:xfrm>
            <a:off x="1206670" y="2022079"/>
            <a:ext cx="2867359" cy="1477328"/>
          </a:xfrm>
          <a:prstGeom prst="rect">
            <a:avLst/>
          </a:prstGeom>
        </p:spPr>
        <p:txBody>
          <a:bodyPr wrap="square">
            <a:spAutoFit/>
          </a:bodyPr>
          <a:lstStyle/>
          <a:p>
            <a:pPr algn="l" latinLnBrk="0">
              <a:lnSpc>
                <a:spcPct val="150000"/>
              </a:lnSpc>
            </a:pPr>
            <a:r>
              <a:rPr lang="zh-CN" altLang="en-US" sz="1200" b="0" dirty="0">
                <a:solidFill>
                  <a:schemeClr val="tx1">
                    <a:lumMod val="75000"/>
                    <a:lumOff val="25000"/>
                  </a:schemeClr>
                </a:solidFill>
                <a:latin typeface="方正正纤黑简体" panose="02000000000000000000" pitchFamily="2" charset="-122"/>
                <a:ea typeface="方正正纤黑简体" panose="02000000000000000000" pitchFamily="2" charset="-122"/>
              </a:rPr>
              <a:t>公司志在成为中国人首选的国内信息服务供应商，公司以“为中国提速”为使命，凭借一流水准的运作体系和持续完善的服务网络，竭诚为广大客户提供安全、快速、专业的精准的服务；</a:t>
            </a:r>
          </a:p>
        </p:txBody>
      </p:sp>
      <p:sp>
        <p:nvSpPr>
          <p:cNvPr id="72" name="淘宝网Chenying0907出品 71"/>
          <p:cNvSpPr/>
          <p:nvPr/>
        </p:nvSpPr>
        <p:spPr>
          <a:xfrm>
            <a:off x="1201935" y="3605436"/>
            <a:ext cx="4643258" cy="923330"/>
          </a:xfrm>
          <a:prstGeom prst="rect">
            <a:avLst/>
          </a:prstGeom>
        </p:spPr>
        <p:txBody>
          <a:bodyPr wrap="square">
            <a:spAutoFit/>
          </a:bodyPr>
          <a:lstStyle/>
          <a:p>
            <a:pPr algn="l" latinLnBrk="0">
              <a:lnSpc>
                <a:spcPct val="150000"/>
              </a:lnSpc>
            </a:pPr>
            <a:r>
              <a:rPr lang="zh-CN" altLang="en-US" sz="1200" b="0" dirty="0">
                <a:solidFill>
                  <a:srgbClr val="C55884"/>
                </a:solidFill>
                <a:latin typeface="方正正纤黑简体" panose="02000000000000000000" pitchFamily="2" charset="-122"/>
                <a:ea typeface="方正正纤黑简体" panose="02000000000000000000" pitchFamily="2" charset="-122"/>
              </a:rPr>
              <a:t>公司秉承“承载信任、助力成功”的服务理念，重品牌、讲诚信，以每年</a:t>
            </a:r>
            <a:r>
              <a:rPr lang="en-US" altLang="zh-CN" sz="1200" b="0" dirty="0">
                <a:solidFill>
                  <a:srgbClr val="C55884"/>
                </a:solidFill>
                <a:latin typeface="方正正纤黑简体" panose="02000000000000000000" pitchFamily="2" charset="-122"/>
                <a:ea typeface="方正正纤黑简体" panose="02000000000000000000" pitchFamily="2" charset="-122"/>
              </a:rPr>
              <a:t>60%</a:t>
            </a:r>
            <a:r>
              <a:rPr lang="zh-CN" altLang="en-US" sz="1200" b="0" dirty="0">
                <a:solidFill>
                  <a:srgbClr val="C55884"/>
                </a:solidFill>
                <a:latin typeface="方正正纤黑简体" panose="02000000000000000000" pitchFamily="2" charset="-122"/>
                <a:ea typeface="方正正纤黑简体" panose="02000000000000000000" pitchFamily="2" charset="-122"/>
              </a:rPr>
              <a:t>的增长速度在中国物流行业迅速崛起，并获得“中国诚信企业”、“全球十大网商”等荣誉称号。</a:t>
            </a:r>
          </a:p>
        </p:txBody>
      </p:sp>
      <p:sp>
        <p:nvSpPr>
          <p:cNvPr id="47" name="淘宝网Chenying0907出品 3"/>
          <p:cNvSpPr>
            <a:spLocks noChangeArrowheads="1"/>
          </p:cNvSpPr>
          <p:nvPr/>
        </p:nvSpPr>
        <p:spPr bwMode="auto">
          <a:xfrm>
            <a:off x="3892878" y="314859"/>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公司介绍</a:t>
            </a:r>
          </a:p>
        </p:txBody>
      </p:sp>
    </p:spTree>
    <p:extLst>
      <p:ext uri="{BB962C8B-B14F-4D97-AF65-F5344CB8AC3E}">
        <p14:creationId xmlns:p14="http://schemas.microsoft.com/office/powerpoint/2010/main" val="3860923699"/>
      </p:ext>
    </p:extLst>
  </p:cSld>
  <p:clrMapOvr>
    <a:masterClrMapping/>
  </p:clrMapOvr>
  <p:transition spd="slow">
    <p:wipe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1000"/>
                                            <p:tgtEl>
                                              <p:spTgt spid="67"/>
                                            </p:tgtEl>
                                          </p:cBhvr>
                                        </p:animEffect>
                                      </p:childTnLst>
                                    </p:cTn>
                                  </p:par>
                                  <p:par>
                                    <p:cTn id="8" presetID="2" presetClass="entr" presetSubtype="4" fill="hold" nodeType="withEffect" p14:presetBounceEnd="60000">
                                      <p:stCondLst>
                                        <p:cond delay="500"/>
                                      </p:stCondLst>
                                      <p:childTnLst>
                                        <p:set>
                                          <p:cBhvr>
                                            <p:cTn id="9" dur="1" fill="hold">
                                              <p:stCondLst>
                                                <p:cond delay="0"/>
                                              </p:stCondLst>
                                            </p:cTn>
                                            <p:tgtEl>
                                              <p:spTgt spid="68"/>
                                            </p:tgtEl>
                                            <p:attrNameLst>
                                              <p:attrName>style.visibility</p:attrName>
                                            </p:attrNameLst>
                                          </p:cBhvr>
                                          <p:to>
                                            <p:strVal val="visible"/>
                                          </p:to>
                                        </p:set>
                                        <p:anim calcmode="lin" valueType="num" p14:bounceEnd="60000">
                                          <p:cBhvr additive="base">
                                            <p:cTn id="10" dur="1500" fill="hold"/>
                                            <p:tgtEl>
                                              <p:spTgt spid="68"/>
                                            </p:tgtEl>
                                            <p:attrNameLst>
                                              <p:attrName>ppt_x</p:attrName>
                                            </p:attrNameLst>
                                          </p:cBhvr>
                                          <p:tavLst>
                                            <p:tav tm="0">
                                              <p:val>
                                                <p:strVal val="#ppt_x"/>
                                              </p:val>
                                            </p:tav>
                                            <p:tav tm="100000">
                                              <p:val>
                                                <p:strVal val="#ppt_x"/>
                                              </p:val>
                                            </p:tav>
                                          </p:tavLst>
                                        </p:anim>
                                        <p:anim calcmode="lin" valueType="num" p14:bounceEnd="60000">
                                          <p:cBhvr additive="base">
                                            <p:cTn id="11" dur="1500" fill="hold"/>
                                            <p:tgtEl>
                                              <p:spTgt spid="68"/>
                                            </p:tgtEl>
                                            <p:attrNameLst>
                                              <p:attrName>ppt_y</p:attrName>
                                            </p:attrNameLst>
                                          </p:cBhvr>
                                          <p:tavLst>
                                            <p:tav tm="0">
                                              <p:val>
                                                <p:strVal val="1+#ppt_h/2"/>
                                              </p:val>
                                            </p:tav>
                                            <p:tav tm="100000">
                                              <p:val>
                                                <p:strVal val="#ppt_y"/>
                                              </p:val>
                                            </p:tav>
                                          </p:tavLst>
                                        </p:anim>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1000"/>
                                            <p:tgtEl>
                                              <p:spTgt spid="69"/>
                                            </p:tgtEl>
                                          </p:cBhvr>
                                        </p:animEffect>
                                      </p:childTnLst>
                                    </p:cTn>
                                  </p:par>
                                </p:childTnLst>
                              </p:cTn>
                            </p:par>
                            <p:par>
                              <p:cTn id="16" fill="hold">
                                <p:stCondLst>
                                  <p:cond delay="3000"/>
                                </p:stCondLst>
                                <p:childTnLst>
                                  <p:par>
                                    <p:cTn id="17" presetID="23" presetClass="entr" presetSubtype="16" fill="hold" grpId="0" nodeType="afterEffect">
                                      <p:stCondLst>
                                        <p:cond delay="0"/>
                                      </p:stCondLst>
                                      <p:iterate type="lt">
                                        <p:tmPct val="20000"/>
                                      </p:iterate>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childTnLst>
                                    </p:cTn>
                                  </p:par>
                                </p:childTnLst>
                              </p:cTn>
                            </p:par>
                            <p:par>
                              <p:cTn id="21" fill="hold">
                                <p:stCondLst>
                                  <p:cond delay="3800"/>
                                </p:stCondLst>
                                <p:childTnLst>
                                  <p:par>
                                    <p:cTn id="22" presetID="22" presetClass="entr" presetSubtype="1" fill="hold" grpId="0" nodeType="afterEffect">
                                      <p:stCondLst>
                                        <p:cond delay="0"/>
                                      </p:stCondLst>
                                      <p:childTnLst>
                                        <p:set>
                                          <p:cBhvr>
                                            <p:cTn id="23" dur="1" fill="hold">
                                              <p:stCondLst>
                                                <p:cond delay="0"/>
                                              </p:stCondLst>
                                            </p:cTn>
                                            <p:tgtEl>
                                              <p:spTgt spid="71"/>
                                            </p:tgtEl>
                                            <p:attrNameLst>
                                              <p:attrName>style.visibility</p:attrName>
                                            </p:attrNameLst>
                                          </p:cBhvr>
                                          <p:to>
                                            <p:strVal val="visible"/>
                                          </p:to>
                                        </p:set>
                                        <p:animEffect transition="in" filter="wipe(up)">
                                          <p:cBhvr>
                                            <p:cTn id="24" dur="1000"/>
                                            <p:tgtEl>
                                              <p:spTgt spid="7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wipe(left)">
                                          <p:cBhvr>
                                            <p:cTn id="27" dur="16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7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1000"/>
                                            <p:tgtEl>
                                              <p:spTgt spid="67"/>
                                            </p:tgtEl>
                                          </p:cBhvr>
                                        </p:animEffect>
                                      </p:childTnLst>
                                    </p:cTn>
                                  </p:par>
                                  <p:par>
                                    <p:cTn id="8" presetID="2" presetClass="entr" presetSubtype="4" fill="hold" nodeType="withEffect">
                                      <p:stCondLst>
                                        <p:cond delay="500"/>
                                      </p:stCondLst>
                                      <p:childTnLst>
                                        <p:set>
                                          <p:cBhvr>
                                            <p:cTn id="9" dur="1" fill="hold">
                                              <p:stCondLst>
                                                <p:cond delay="0"/>
                                              </p:stCondLst>
                                            </p:cTn>
                                            <p:tgtEl>
                                              <p:spTgt spid="68"/>
                                            </p:tgtEl>
                                            <p:attrNameLst>
                                              <p:attrName>style.visibility</p:attrName>
                                            </p:attrNameLst>
                                          </p:cBhvr>
                                          <p:to>
                                            <p:strVal val="visible"/>
                                          </p:to>
                                        </p:set>
                                        <p:anim calcmode="lin" valueType="num">
                                          <p:cBhvr additive="base">
                                            <p:cTn id="10" dur="1500" fill="hold"/>
                                            <p:tgtEl>
                                              <p:spTgt spid="68"/>
                                            </p:tgtEl>
                                            <p:attrNameLst>
                                              <p:attrName>ppt_x</p:attrName>
                                            </p:attrNameLst>
                                          </p:cBhvr>
                                          <p:tavLst>
                                            <p:tav tm="0">
                                              <p:val>
                                                <p:strVal val="#ppt_x"/>
                                              </p:val>
                                            </p:tav>
                                            <p:tav tm="100000">
                                              <p:val>
                                                <p:strVal val="#ppt_x"/>
                                              </p:val>
                                            </p:tav>
                                          </p:tavLst>
                                        </p:anim>
                                        <p:anim calcmode="lin" valueType="num">
                                          <p:cBhvr additive="base">
                                            <p:cTn id="11" dur="1500" fill="hold"/>
                                            <p:tgtEl>
                                              <p:spTgt spid="68"/>
                                            </p:tgtEl>
                                            <p:attrNameLst>
                                              <p:attrName>ppt_y</p:attrName>
                                            </p:attrNameLst>
                                          </p:cBhvr>
                                          <p:tavLst>
                                            <p:tav tm="0">
                                              <p:val>
                                                <p:strVal val="1+#ppt_h/2"/>
                                              </p:val>
                                            </p:tav>
                                            <p:tav tm="100000">
                                              <p:val>
                                                <p:strVal val="#ppt_y"/>
                                              </p:val>
                                            </p:tav>
                                          </p:tavLst>
                                        </p:anim>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1000"/>
                                            <p:tgtEl>
                                              <p:spTgt spid="69"/>
                                            </p:tgtEl>
                                          </p:cBhvr>
                                        </p:animEffect>
                                      </p:childTnLst>
                                    </p:cTn>
                                  </p:par>
                                </p:childTnLst>
                              </p:cTn>
                            </p:par>
                            <p:par>
                              <p:cTn id="16" fill="hold">
                                <p:stCondLst>
                                  <p:cond delay="3000"/>
                                </p:stCondLst>
                                <p:childTnLst>
                                  <p:par>
                                    <p:cTn id="17" presetID="23" presetClass="entr" presetSubtype="16" fill="hold" grpId="0" nodeType="afterEffect">
                                      <p:stCondLst>
                                        <p:cond delay="0"/>
                                      </p:stCondLst>
                                      <p:iterate type="lt">
                                        <p:tmPct val="20000"/>
                                      </p:iterate>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childTnLst>
                                    </p:cTn>
                                  </p:par>
                                </p:childTnLst>
                              </p:cTn>
                            </p:par>
                            <p:par>
                              <p:cTn id="21" fill="hold">
                                <p:stCondLst>
                                  <p:cond delay="3800"/>
                                </p:stCondLst>
                                <p:childTnLst>
                                  <p:par>
                                    <p:cTn id="22" presetID="22" presetClass="entr" presetSubtype="1" fill="hold" grpId="0" nodeType="afterEffect">
                                      <p:stCondLst>
                                        <p:cond delay="0"/>
                                      </p:stCondLst>
                                      <p:childTnLst>
                                        <p:set>
                                          <p:cBhvr>
                                            <p:cTn id="23" dur="1" fill="hold">
                                              <p:stCondLst>
                                                <p:cond delay="0"/>
                                              </p:stCondLst>
                                            </p:cTn>
                                            <p:tgtEl>
                                              <p:spTgt spid="71"/>
                                            </p:tgtEl>
                                            <p:attrNameLst>
                                              <p:attrName>style.visibility</p:attrName>
                                            </p:attrNameLst>
                                          </p:cBhvr>
                                          <p:to>
                                            <p:strVal val="visible"/>
                                          </p:to>
                                        </p:set>
                                        <p:animEffect transition="in" filter="wipe(up)">
                                          <p:cBhvr>
                                            <p:cTn id="24" dur="1000"/>
                                            <p:tgtEl>
                                              <p:spTgt spid="7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wipe(left)">
                                          <p:cBhvr>
                                            <p:cTn id="27" dur="16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72"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816603977"/>
              </p:ext>
            </p:extLst>
          </p:nvPr>
        </p:nvGraphicFramePr>
        <p:xfrm>
          <a:off x="-259007" y="1133757"/>
          <a:ext cx="3561998" cy="20309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图表 2"/>
          <p:cNvGraphicFramePr/>
          <p:nvPr>
            <p:extLst>
              <p:ext uri="{D42A27DB-BD31-4B8C-83A1-F6EECF244321}">
                <p14:modId xmlns:p14="http://schemas.microsoft.com/office/powerpoint/2010/main" val="3105997785"/>
              </p:ext>
            </p:extLst>
          </p:nvPr>
        </p:nvGraphicFramePr>
        <p:xfrm>
          <a:off x="1775258" y="1133757"/>
          <a:ext cx="3561998" cy="203098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图表 3"/>
          <p:cNvGraphicFramePr/>
          <p:nvPr>
            <p:extLst>
              <p:ext uri="{D42A27DB-BD31-4B8C-83A1-F6EECF244321}">
                <p14:modId xmlns:p14="http://schemas.microsoft.com/office/powerpoint/2010/main" val="2281741837"/>
              </p:ext>
            </p:extLst>
          </p:nvPr>
        </p:nvGraphicFramePr>
        <p:xfrm>
          <a:off x="3809523" y="1133757"/>
          <a:ext cx="3561998" cy="203098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图表 4"/>
          <p:cNvGraphicFramePr/>
          <p:nvPr>
            <p:extLst>
              <p:ext uri="{D42A27DB-BD31-4B8C-83A1-F6EECF244321}">
                <p14:modId xmlns:p14="http://schemas.microsoft.com/office/powerpoint/2010/main" val="2034650356"/>
              </p:ext>
            </p:extLst>
          </p:nvPr>
        </p:nvGraphicFramePr>
        <p:xfrm>
          <a:off x="5843788" y="1133757"/>
          <a:ext cx="3561998" cy="2030987"/>
        </p:xfrm>
        <a:graphic>
          <a:graphicData uri="http://schemas.openxmlformats.org/drawingml/2006/chart">
            <c:chart xmlns:c="http://schemas.openxmlformats.org/drawingml/2006/chart" xmlns:r="http://schemas.openxmlformats.org/officeDocument/2006/relationships" r:id="rId6"/>
          </a:graphicData>
        </a:graphic>
      </p:graphicFrame>
      <p:sp>
        <p:nvSpPr>
          <p:cNvPr id="6" name="文本框 27"/>
          <p:cNvSpPr txBox="1"/>
          <p:nvPr/>
        </p:nvSpPr>
        <p:spPr>
          <a:xfrm>
            <a:off x="920867" y="1907176"/>
            <a:ext cx="1086298" cy="461665"/>
          </a:xfrm>
          <a:prstGeom prst="rect">
            <a:avLst/>
          </a:prstGeom>
          <a:noFill/>
        </p:spPr>
        <p:txBody>
          <a:bodyPr wrap="square" rtlCol="0">
            <a:spAutoFit/>
          </a:bodyPr>
          <a:lstStyle/>
          <a:p>
            <a:pPr algn="ctr"/>
            <a:r>
              <a:rPr lang="en-US" altLang="zh-CN" sz="2400" b="0" dirty="0">
                <a:solidFill>
                  <a:srgbClr val="663A77"/>
                </a:solidFill>
                <a:latin typeface="Agency FB" panose="020B0503020202020204" pitchFamily="34" charset="0"/>
              </a:rPr>
              <a:t>30</a:t>
            </a:r>
            <a:r>
              <a:rPr lang="en-US" altLang="zh-CN" sz="1500" b="0" dirty="0">
                <a:solidFill>
                  <a:srgbClr val="663A77"/>
                </a:solidFill>
                <a:latin typeface="Agency FB" panose="020B0503020202020204" pitchFamily="34" charset="0"/>
              </a:rPr>
              <a:t>%</a:t>
            </a:r>
            <a:endParaRPr lang="zh-CN" altLang="en-US" sz="1500" b="0" dirty="0">
              <a:solidFill>
                <a:srgbClr val="663A77"/>
              </a:solidFill>
              <a:latin typeface="Agency FB" panose="020B0503020202020204" pitchFamily="34" charset="0"/>
            </a:endParaRPr>
          </a:p>
        </p:txBody>
      </p:sp>
      <p:sp>
        <p:nvSpPr>
          <p:cNvPr id="7" name="文本框 28"/>
          <p:cNvSpPr txBox="1"/>
          <p:nvPr/>
        </p:nvSpPr>
        <p:spPr>
          <a:xfrm>
            <a:off x="2944960" y="1907176"/>
            <a:ext cx="1086298" cy="461665"/>
          </a:xfrm>
          <a:prstGeom prst="rect">
            <a:avLst/>
          </a:prstGeom>
          <a:noFill/>
        </p:spPr>
        <p:txBody>
          <a:bodyPr wrap="square" rtlCol="0">
            <a:spAutoFit/>
          </a:bodyPr>
          <a:lstStyle/>
          <a:p>
            <a:pPr algn="ctr"/>
            <a:r>
              <a:rPr lang="en-US" altLang="zh-CN" sz="2400" b="0" dirty="0">
                <a:solidFill>
                  <a:srgbClr val="FFA300"/>
                </a:solidFill>
                <a:latin typeface="Agency FB" panose="020B0503020202020204" pitchFamily="34" charset="0"/>
              </a:rPr>
              <a:t>50</a:t>
            </a:r>
            <a:r>
              <a:rPr lang="en-US" altLang="zh-CN" sz="1500" b="0" dirty="0">
                <a:solidFill>
                  <a:srgbClr val="FFA300"/>
                </a:solidFill>
                <a:latin typeface="Agency FB" panose="020B0503020202020204" pitchFamily="34" charset="0"/>
              </a:rPr>
              <a:t>%</a:t>
            </a:r>
            <a:endParaRPr lang="zh-CN" altLang="en-US" sz="1500" b="0" dirty="0">
              <a:solidFill>
                <a:srgbClr val="FFA300"/>
              </a:solidFill>
              <a:latin typeface="Agency FB" panose="020B0503020202020204" pitchFamily="34" charset="0"/>
            </a:endParaRPr>
          </a:p>
        </p:txBody>
      </p:sp>
      <p:sp>
        <p:nvSpPr>
          <p:cNvPr id="8" name="文本框 29"/>
          <p:cNvSpPr txBox="1"/>
          <p:nvPr/>
        </p:nvSpPr>
        <p:spPr>
          <a:xfrm>
            <a:off x="4969054" y="1907176"/>
            <a:ext cx="1086298" cy="461665"/>
          </a:xfrm>
          <a:prstGeom prst="rect">
            <a:avLst/>
          </a:prstGeom>
          <a:noFill/>
        </p:spPr>
        <p:txBody>
          <a:bodyPr wrap="square" rtlCol="0">
            <a:spAutoFit/>
          </a:bodyPr>
          <a:lstStyle/>
          <a:p>
            <a:pPr algn="ctr"/>
            <a:r>
              <a:rPr lang="en-US" altLang="zh-CN" sz="2400" b="0" dirty="0">
                <a:solidFill>
                  <a:srgbClr val="01ACBE"/>
                </a:solidFill>
                <a:latin typeface="Agency FB" panose="020B0503020202020204" pitchFamily="34" charset="0"/>
              </a:rPr>
              <a:t>80</a:t>
            </a:r>
            <a:r>
              <a:rPr lang="en-US" altLang="zh-CN" sz="1500" b="0" dirty="0">
                <a:solidFill>
                  <a:srgbClr val="01ACBE"/>
                </a:solidFill>
                <a:latin typeface="Agency FB" panose="020B0503020202020204" pitchFamily="34" charset="0"/>
              </a:rPr>
              <a:t>%</a:t>
            </a:r>
            <a:endParaRPr lang="zh-CN" altLang="en-US" sz="1500" b="0" dirty="0">
              <a:solidFill>
                <a:srgbClr val="01ACBE"/>
              </a:solidFill>
              <a:latin typeface="Agency FB" panose="020B0503020202020204" pitchFamily="34" charset="0"/>
            </a:endParaRPr>
          </a:p>
        </p:txBody>
      </p:sp>
      <p:sp>
        <p:nvSpPr>
          <p:cNvPr id="9" name="文本框 30"/>
          <p:cNvSpPr txBox="1"/>
          <p:nvPr/>
        </p:nvSpPr>
        <p:spPr>
          <a:xfrm>
            <a:off x="7044005" y="1907176"/>
            <a:ext cx="1086298" cy="461665"/>
          </a:xfrm>
          <a:prstGeom prst="rect">
            <a:avLst/>
          </a:prstGeom>
          <a:noFill/>
        </p:spPr>
        <p:txBody>
          <a:bodyPr wrap="square" rtlCol="0">
            <a:spAutoFit/>
          </a:bodyPr>
          <a:lstStyle/>
          <a:p>
            <a:pPr algn="ctr"/>
            <a:r>
              <a:rPr lang="en-US" altLang="zh-CN" sz="2400" b="0" dirty="0">
                <a:solidFill>
                  <a:srgbClr val="E87071"/>
                </a:solidFill>
                <a:latin typeface="Agency FB" panose="020B0503020202020204" pitchFamily="34" charset="0"/>
              </a:rPr>
              <a:t>100</a:t>
            </a:r>
            <a:r>
              <a:rPr lang="en-US" altLang="zh-CN" sz="1500" b="0" dirty="0">
                <a:solidFill>
                  <a:srgbClr val="E87071"/>
                </a:solidFill>
                <a:latin typeface="Agency FB" panose="020B0503020202020204" pitchFamily="34" charset="0"/>
              </a:rPr>
              <a:t>%</a:t>
            </a:r>
            <a:endParaRPr lang="zh-CN" altLang="en-US" sz="1500" b="0" dirty="0">
              <a:solidFill>
                <a:srgbClr val="E87071"/>
              </a:solidFill>
              <a:latin typeface="Agency FB" panose="020B0503020202020204" pitchFamily="34" charset="0"/>
            </a:endParaRPr>
          </a:p>
        </p:txBody>
      </p:sp>
      <p:sp>
        <p:nvSpPr>
          <p:cNvPr id="10" name="文本框 32"/>
          <p:cNvSpPr txBox="1"/>
          <p:nvPr/>
        </p:nvSpPr>
        <p:spPr>
          <a:xfrm>
            <a:off x="846451" y="3240750"/>
            <a:ext cx="1230622" cy="307777"/>
          </a:xfrm>
          <a:prstGeom prst="rect">
            <a:avLst/>
          </a:prstGeom>
          <a:noFill/>
        </p:spPr>
        <p:txBody>
          <a:bodyPr wrap="square" rtlCol="0">
            <a:spAutoFit/>
          </a:bodyPr>
          <a:lstStyle/>
          <a:p>
            <a:pPr algn="ctr"/>
            <a:r>
              <a:rPr lang="zh-CN" altLang="en-US" sz="1400" dirty="0">
                <a:solidFill>
                  <a:srgbClr val="663A77"/>
                </a:solidFill>
                <a:latin typeface="方正正纤黑简体" panose="02000000000000000000" pitchFamily="2" charset="-122"/>
                <a:ea typeface="方正正纤黑简体" panose="02000000000000000000" pitchFamily="2" charset="-122"/>
              </a:rPr>
              <a:t>添加标题</a:t>
            </a:r>
            <a:endParaRPr lang="zh-CN" altLang="en-US" sz="700" dirty="0">
              <a:solidFill>
                <a:srgbClr val="663A77"/>
              </a:solidFill>
              <a:latin typeface="方正正纤黑简体" panose="02000000000000000000" pitchFamily="2" charset="-122"/>
              <a:ea typeface="方正正纤黑简体" panose="02000000000000000000" pitchFamily="2" charset="-122"/>
            </a:endParaRPr>
          </a:p>
        </p:txBody>
      </p:sp>
      <p:sp>
        <p:nvSpPr>
          <p:cNvPr id="11" name="文本框 32"/>
          <p:cNvSpPr txBox="1"/>
          <p:nvPr/>
        </p:nvSpPr>
        <p:spPr>
          <a:xfrm>
            <a:off x="2891024" y="3234088"/>
            <a:ext cx="1230622" cy="307777"/>
          </a:xfrm>
          <a:prstGeom prst="rect">
            <a:avLst/>
          </a:prstGeom>
          <a:noFill/>
        </p:spPr>
        <p:txBody>
          <a:bodyPr wrap="square" rtlCol="0">
            <a:spAutoFit/>
          </a:bodyPr>
          <a:lstStyle/>
          <a:p>
            <a:pPr algn="ctr"/>
            <a:r>
              <a:rPr lang="zh-CN" altLang="en-US" sz="1400" dirty="0">
                <a:solidFill>
                  <a:srgbClr val="FFA300"/>
                </a:solidFill>
                <a:latin typeface="方正正纤黑简体" panose="02000000000000000000" pitchFamily="2" charset="-122"/>
                <a:ea typeface="方正正纤黑简体" panose="02000000000000000000" pitchFamily="2" charset="-122"/>
              </a:rPr>
              <a:t>添加标题</a:t>
            </a:r>
            <a:endParaRPr lang="zh-CN" altLang="en-US" sz="700" dirty="0">
              <a:solidFill>
                <a:srgbClr val="FFA300"/>
              </a:solidFill>
              <a:latin typeface="方正正纤黑简体" panose="02000000000000000000" pitchFamily="2" charset="-122"/>
              <a:ea typeface="方正正纤黑简体" panose="02000000000000000000" pitchFamily="2" charset="-122"/>
            </a:endParaRPr>
          </a:p>
        </p:txBody>
      </p:sp>
      <p:sp>
        <p:nvSpPr>
          <p:cNvPr id="12" name="文本框 32"/>
          <p:cNvSpPr txBox="1"/>
          <p:nvPr/>
        </p:nvSpPr>
        <p:spPr>
          <a:xfrm>
            <a:off x="4955008" y="3234088"/>
            <a:ext cx="1230622" cy="307777"/>
          </a:xfrm>
          <a:prstGeom prst="rect">
            <a:avLst/>
          </a:prstGeom>
          <a:noFill/>
        </p:spPr>
        <p:txBody>
          <a:bodyPr wrap="square" rtlCol="0">
            <a:spAutoFit/>
          </a:bodyPr>
          <a:lstStyle/>
          <a:p>
            <a:pPr algn="ctr"/>
            <a:r>
              <a:rPr lang="zh-CN" altLang="en-US" sz="1400" dirty="0">
                <a:solidFill>
                  <a:srgbClr val="01ACBE"/>
                </a:solidFill>
                <a:latin typeface="方正正纤黑简体" panose="02000000000000000000" pitchFamily="2" charset="-122"/>
                <a:ea typeface="方正正纤黑简体" panose="02000000000000000000" pitchFamily="2" charset="-122"/>
              </a:rPr>
              <a:t>添加标题</a:t>
            </a:r>
            <a:endParaRPr lang="zh-CN" altLang="en-US" sz="700" dirty="0">
              <a:solidFill>
                <a:srgbClr val="01ACBE"/>
              </a:solidFill>
              <a:latin typeface="方正正纤黑简体" panose="02000000000000000000" pitchFamily="2" charset="-122"/>
              <a:ea typeface="方正正纤黑简体" panose="02000000000000000000" pitchFamily="2" charset="-122"/>
            </a:endParaRPr>
          </a:p>
        </p:txBody>
      </p:sp>
      <p:sp>
        <p:nvSpPr>
          <p:cNvPr id="13" name="文本框 32"/>
          <p:cNvSpPr txBox="1"/>
          <p:nvPr/>
        </p:nvSpPr>
        <p:spPr>
          <a:xfrm>
            <a:off x="6958384" y="3234088"/>
            <a:ext cx="1230622" cy="307777"/>
          </a:xfrm>
          <a:prstGeom prst="rect">
            <a:avLst/>
          </a:prstGeom>
          <a:noFill/>
        </p:spPr>
        <p:txBody>
          <a:bodyPr wrap="square" rtlCol="0">
            <a:spAutoFit/>
          </a:bodyPr>
          <a:lstStyle/>
          <a:p>
            <a:pPr algn="ctr"/>
            <a:r>
              <a:rPr lang="zh-CN" altLang="en-US" sz="1400" dirty="0">
                <a:solidFill>
                  <a:srgbClr val="E87071"/>
                </a:solidFill>
                <a:latin typeface="方正正纤黑简体" panose="02000000000000000000" pitchFamily="2" charset="-122"/>
                <a:ea typeface="方正正纤黑简体" panose="02000000000000000000" pitchFamily="2" charset="-122"/>
              </a:rPr>
              <a:t>添加标题</a:t>
            </a:r>
            <a:endParaRPr lang="zh-CN" altLang="en-US" sz="700" dirty="0">
              <a:solidFill>
                <a:srgbClr val="E87071"/>
              </a:solidFill>
              <a:latin typeface="方正正纤黑简体" panose="02000000000000000000" pitchFamily="2" charset="-122"/>
              <a:ea typeface="方正正纤黑简体" panose="02000000000000000000" pitchFamily="2" charset="-122"/>
            </a:endParaRPr>
          </a:p>
        </p:txBody>
      </p:sp>
      <p:sp>
        <p:nvSpPr>
          <p:cNvPr id="14" name="文本框 129"/>
          <p:cNvSpPr txBox="1"/>
          <p:nvPr/>
        </p:nvSpPr>
        <p:spPr>
          <a:xfrm>
            <a:off x="718196" y="3626750"/>
            <a:ext cx="1482748" cy="461665"/>
          </a:xfrm>
          <a:prstGeom prst="rect">
            <a:avLst/>
          </a:prstGeom>
          <a:noFill/>
        </p:spPr>
        <p:txBody>
          <a:bodyPr wrap="square" rtlCol="0">
            <a:spAutoFit/>
          </a:bodyPr>
          <a:lstStyle/>
          <a:p>
            <a:pPr algn="just">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sp>
        <p:nvSpPr>
          <p:cNvPr id="15" name="文本框 129"/>
          <p:cNvSpPr txBox="1"/>
          <p:nvPr/>
        </p:nvSpPr>
        <p:spPr>
          <a:xfrm>
            <a:off x="2764283" y="3626750"/>
            <a:ext cx="1482748" cy="461665"/>
          </a:xfrm>
          <a:prstGeom prst="rect">
            <a:avLst/>
          </a:prstGeom>
          <a:noFill/>
        </p:spPr>
        <p:txBody>
          <a:bodyPr wrap="square" rtlCol="0">
            <a:spAutoFit/>
          </a:bodyPr>
          <a:lstStyle/>
          <a:p>
            <a:pPr algn="just">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sp>
        <p:nvSpPr>
          <p:cNvPr id="16" name="文本框 129"/>
          <p:cNvSpPr txBox="1"/>
          <p:nvPr/>
        </p:nvSpPr>
        <p:spPr>
          <a:xfrm>
            <a:off x="4828268" y="3626750"/>
            <a:ext cx="1482748" cy="461665"/>
          </a:xfrm>
          <a:prstGeom prst="rect">
            <a:avLst/>
          </a:prstGeom>
          <a:noFill/>
        </p:spPr>
        <p:txBody>
          <a:bodyPr wrap="square" rtlCol="0">
            <a:spAutoFit/>
          </a:bodyPr>
          <a:lstStyle/>
          <a:p>
            <a:pPr algn="just">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sp>
        <p:nvSpPr>
          <p:cNvPr id="17" name="文本框 129"/>
          <p:cNvSpPr txBox="1"/>
          <p:nvPr/>
        </p:nvSpPr>
        <p:spPr>
          <a:xfrm>
            <a:off x="6831644" y="3626750"/>
            <a:ext cx="1482748" cy="461665"/>
          </a:xfrm>
          <a:prstGeom prst="rect">
            <a:avLst/>
          </a:prstGeom>
          <a:noFill/>
        </p:spPr>
        <p:txBody>
          <a:bodyPr wrap="square" rtlCol="0">
            <a:spAutoFit/>
          </a:bodyPr>
          <a:lstStyle/>
          <a:p>
            <a:pPr algn="just">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cxnSp>
        <p:nvCxnSpPr>
          <p:cNvPr id="18" name="直接连接符 17"/>
          <p:cNvCxnSpPr/>
          <p:nvPr/>
        </p:nvCxnSpPr>
        <p:spPr>
          <a:xfrm>
            <a:off x="718195" y="3590597"/>
            <a:ext cx="1482749" cy="0"/>
          </a:xfrm>
          <a:prstGeom prst="line">
            <a:avLst/>
          </a:prstGeom>
          <a:ln w="9525">
            <a:solidFill>
              <a:schemeClr val="tx1">
                <a:lumMod val="75000"/>
                <a:lumOff val="2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764961" y="3590597"/>
            <a:ext cx="1482749" cy="0"/>
          </a:xfrm>
          <a:prstGeom prst="line">
            <a:avLst/>
          </a:prstGeom>
          <a:ln w="9525">
            <a:solidFill>
              <a:schemeClr val="tx1">
                <a:lumMod val="75000"/>
                <a:lumOff val="2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828945" y="3590597"/>
            <a:ext cx="1482749" cy="0"/>
          </a:xfrm>
          <a:prstGeom prst="line">
            <a:avLst/>
          </a:prstGeom>
          <a:ln w="9525">
            <a:solidFill>
              <a:schemeClr val="tx1">
                <a:lumMod val="75000"/>
                <a:lumOff val="2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845779" y="3590597"/>
            <a:ext cx="1482749" cy="0"/>
          </a:xfrm>
          <a:prstGeom prst="line">
            <a:avLst/>
          </a:prstGeom>
          <a:ln w="9525">
            <a:solidFill>
              <a:schemeClr val="tx1">
                <a:lumMod val="75000"/>
                <a:lumOff val="2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5" name="矩形 3"/>
          <p:cNvSpPr>
            <a:spLocks noChangeArrowheads="1"/>
          </p:cNvSpPr>
          <p:nvPr/>
        </p:nvSpPr>
        <p:spPr bwMode="auto">
          <a:xfrm>
            <a:off x="3964840" y="342581"/>
            <a:ext cx="1170837"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备用图表</a:t>
            </a:r>
          </a:p>
        </p:txBody>
      </p:sp>
    </p:spTree>
    <p:extLst>
      <p:ext uri="{BB962C8B-B14F-4D97-AF65-F5344CB8AC3E}">
        <p14:creationId xmlns:p14="http://schemas.microsoft.com/office/powerpoint/2010/main" val="1502472471"/>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 fill="hold"/>
                                        <p:tgtEl>
                                          <p:spTgt spid="2"/>
                                        </p:tgtEl>
                                        <p:attrNameLst>
                                          <p:attrName>ppt_w</p:attrName>
                                        </p:attrNameLst>
                                      </p:cBhvr>
                                      <p:tavLst>
                                        <p:tav tm="0">
                                          <p:val>
                                            <p:fltVal val="0"/>
                                          </p:val>
                                        </p:tav>
                                        <p:tav tm="100000">
                                          <p:val>
                                            <p:strVal val="#ppt_w"/>
                                          </p:val>
                                        </p:tav>
                                      </p:tavLst>
                                    </p:anim>
                                    <p:anim calcmode="lin" valueType="num">
                                      <p:cBhvr>
                                        <p:cTn id="8" dur="100" fill="hold"/>
                                        <p:tgtEl>
                                          <p:spTgt spid="2"/>
                                        </p:tgtEl>
                                        <p:attrNameLst>
                                          <p:attrName>ppt_h</p:attrName>
                                        </p:attrNameLst>
                                      </p:cBhvr>
                                      <p:tavLst>
                                        <p:tav tm="0">
                                          <p:val>
                                            <p:fltVal val="0"/>
                                          </p:val>
                                        </p:tav>
                                        <p:tav tm="100000">
                                          <p:val>
                                            <p:strVal val="#ppt_h"/>
                                          </p:val>
                                        </p:tav>
                                      </p:tavLst>
                                    </p:anim>
                                    <p:animEffect transition="in" filter="fade">
                                      <p:cBhvr>
                                        <p:cTn id="9" dur="100"/>
                                        <p:tgtEl>
                                          <p:spTgt spid="2"/>
                                        </p:tgtEl>
                                      </p:cBhvr>
                                    </p:animEffect>
                                  </p:childTnLst>
                                </p:cTn>
                              </p:par>
                              <p:par>
                                <p:cTn id="10" presetID="6" presetClass="emph" presetSubtype="0" fill="hold" grpId="1" nodeType="withEffect">
                                  <p:stCondLst>
                                    <p:cond delay="100"/>
                                  </p:stCondLst>
                                  <p:childTnLst>
                                    <p:animScale>
                                      <p:cBhvr>
                                        <p:cTn id="11" dur="100" fill="hold"/>
                                        <p:tgtEl>
                                          <p:spTgt spid="2"/>
                                        </p:tgtEl>
                                      </p:cBhvr>
                                      <p:by x="110000" y="110000"/>
                                    </p:animScale>
                                  </p:childTnLst>
                                </p:cTn>
                              </p:par>
                              <p:par>
                                <p:cTn id="12" presetID="6" presetClass="emph" presetSubtype="0" fill="hold" grpId="2" nodeType="withEffect">
                                  <p:stCondLst>
                                    <p:cond delay="200"/>
                                  </p:stCondLst>
                                  <p:childTnLst>
                                    <p:animScale>
                                      <p:cBhvr>
                                        <p:cTn id="13" dur="200" fill="hold"/>
                                        <p:tgtEl>
                                          <p:spTgt spid="2"/>
                                        </p:tgtEl>
                                      </p:cBhvr>
                                      <p:by x="90000" y="90000"/>
                                    </p:animScale>
                                  </p:childTnLst>
                                </p:cTn>
                              </p:par>
                              <p:par>
                                <p:cTn id="14" presetID="6" presetClass="emph" presetSubtype="0" fill="hold" grpId="3" nodeType="withEffect">
                                  <p:stCondLst>
                                    <p:cond delay="400"/>
                                  </p:stCondLst>
                                  <p:childTnLst>
                                    <p:animScale>
                                      <p:cBhvr>
                                        <p:cTn id="15" dur="100" fill="hold"/>
                                        <p:tgtEl>
                                          <p:spTgt spid="2"/>
                                        </p:tgtEl>
                                      </p:cBhvr>
                                      <p:by x="105000" y="105000"/>
                                    </p:animScale>
                                  </p:childTnLst>
                                </p:cTn>
                              </p:par>
                              <p:par>
                                <p:cTn id="16" presetID="6" presetClass="emph" presetSubtype="0" fill="hold" grpId="4" nodeType="withEffect">
                                  <p:stCondLst>
                                    <p:cond delay="500"/>
                                  </p:stCondLst>
                                  <p:childTnLst>
                                    <p:animScale>
                                      <p:cBhvr>
                                        <p:cTn id="17" dur="200" fill="hold"/>
                                        <p:tgtEl>
                                          <p:spTgt spid="2"/>
                                        </p:tgtEl>
                                      </p:cBhvr>
                                      <p:by x="95000" y="95000"/>
                                    </p:animScale>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 fill="hold"/>
                                        <p:tgtEl>
                                          <p:spTgt spid="3"/>
                                        </p:tgtEl>
                                        <p:attrNameLst>
                                          <p:attrName>ppt_w</p:attrName>
                                        </p:attrNameLst>
                                      </p:cBhvr>
                                      <p:tavLst>
                                        <p:tav tm="0">
                                          <p:val>
                                            <p:fltVal val="0"/>
                                          </p:val>
                                        </p:tav>
                                        <p:tav tm="100000">
                                          <p:val>
                                            <p:strVal val="#ppt_w"/>
                                          </p:val>
                                        </p:tav>
                                      </p:tavLst>
                                    </p:anim>
                                    <p:anim calcmode="lin" valueType="num">
                                      <p:cBhvr>
                                        <p:cTn id="22" dur="100" fill="hold"/>
                                        <p:tgtEl>
                                          <p:spTgt spid="3"/>
                                        </p:tgtEl>
                                        <p:attrNameLst>
                                          <p:attrName>ppt_h</p:attrName>
                                        </p:attrNameLst>
                                      </p:cBhvr>
                                      <p:tavLst>
                                        <p:tav tm="0">
                                          <p:val>
                                            <p:fltVal val="0"/>
                                          </p:val>
                                        </p:tav>
                                        <p:tav tm="100000">
                                          <p:val>
                                            <p:strVal val="#ppt_h"/>
                                          </p:val>
                                        </p:tav>
                                      </p:tavLst>
                                    </p:anim>
                                    <p:animEffect transition="in" filter="fade">
                                      <p:cBhvr>
                                        <p:cTn id="23" dur="100"/>
                                        <p:tgtEl>
                                          <p:spTgt spid="3"/>
                                        </p:tgtEl>
                                      </p:cBhvr>
                                    </p:animEffect>
                                  </p:childTnLst>
                                </p:cTn>
                              </p:par>
                              <p:par>
                                <p:cTn id="24" presetID="6" presetClass="emph" presetSubtype="0" fill="hold" grpId="1" nodeType="withEffect">
                                  <p:stCondLst>
                                    <p:cond delay="100"/>
                                  </p:stCondLst>
                                  <p:childTnLst>
                                    <p:animScale>
                                      <p:cBhvr>
                                        <p:cTn id="25" dur="100" fill="hold"/>
                                        <p:tgtEl>
                                          <p:spTgt spid="3"/>
                                        </p:tgtEl>
                                      </p:cBhvr>
                                      <p:by x="110000" y="110000"/>
                                    </p:animScale>
                                  </p:childTnLst>
                                </p:cTn>
                              </p:par>
                              <p:par>
                                <p:cTn id="26" presetID="6" presetClass="emph" presetSubtype="0" fill="hold" grpId="2" nodeType="withEffect">
                                  <p:stCondLst>
                                    <p:cond delay="200"/>
                                  </p:stCondLst>
                                  <p:childTnLst>
                                    <p:animScale>
                                      <p:cBhvr>
                                        <p:cTn id="27" dur="200" fill="hold"/>
                                        <p:tgtEl>
                                          <p:spTgt spid="3"/>
                                        </p:tgtEl>
                                      </p:cBhvr>
                                      <p:by x="90000" y="90000"/>
                                    </p:animScale>
                                  </p:childTnLst>
                                </p:cTn>
                              </p:par>
                              <p:par>
                                <p:cTn id="28" presetID="6" presetClass="emph" presetSubtype="0" fill="hold" grpId="3" nodeType="withEffect">
                                  <p:stCondLst>
                                    <p:cond delay="400"/>
                                  </p:stCondLst>
                                  <p:childTnLst>
                                    <p:animScale>
                                      <p:cBhvr>
                                        <p:cTn id="29" dur="100" fill="hold"/>
                                        <p:tgtEl>
                                          <p:spTgt spid="3"/>
                                        </p:tgtEl>
                                      </p:cBhvr>
                                      <p:by x="105000" y="105000"/>
                                    </p:animScale>
                                  </p:childTnLst>
                                </p:cTn>
                              </p:par>
                              <p:par>
                                <p:cTn id="30" presetID="6" presetClass="emph" presetSubtype="0" fill="hold" grpId="4" nodeType="withEffect">
                                  <p:stCondLst>
                                    <p:cond delay="500"/>
                                  </p:stCondLst>
                                  <p:childTnLst>
                                    <p:animScale>
                                      <p:cBhvr>
                                        <p:cTn id="31" dur="200" fill="hold"/>
                                        <p:tgtEl>
                                          <p:spTgt spid="3"/>
                                        </p:tgtEl>
                                      </p:cBhvr>
                                      <p:by x="95000" y="95000"/>
                                    </p:animScale>
                                  </p:childTnLst>
                                </p:cTn>
                              </p:par>
                            </p:childTnLst>
                          </p:cTn>
                        </p:par>
                        <p:par>
                          <p:cTn id="32" fill="hold">
                            <p:stCondLst>
                              <p:cond delay="1400"/>
                            </p:stCondLst>
                            <p:childTnLst>
                              <p:par>
                                <p:cTn id="33" presetID="53" presetClass="entr" presetSubtype="16"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 fill="hold"/>
                                        <p:tgtEl>
                                          <p:spTgt spid="4"/>
                                        </p:tgtEl>
                                        <p:attrNameLst>
                                          <p:attrName>ppt_w</p:attrName>
                                        </p:attrNameLst>
                                      </p:cBhvr>
                                      <p:tavLst>
                                        <p:tav tm="0">
                                          <p:val>
                                            <p:fltVal val="0"/>
                                          </p:val>
                                        </p:tav>
                                        <p:tav tm="100000">
                                          <p:val>
                                            <p:strVal val="#ppt_w"/>
                                          </p:val>
                                        </p:tav>
                                      </p:tavLst>
                                    </p:anim>
                                    <p:anim calcmode="lin" valueType="num">
                                      <p:cBhvr>
                                        <p:cTn id="36" dur="100" fill="hold"/>
                                        <p:tgtEl>
                                          <p:spTgt spid="4"/>
                                        </p:tgtEl>
                                        <p:attrNameLst>
                                          <p:attrName>ppt_h</p:attrName>
                                        </p:attrNameLst>
                                      </p:cBhvr>
                                      <p:tavLst>
                                        <p:tav tm="0">
                                          <p:val>
                                            <p:fltVal val="0"/>
                                          </p:val>
                                        </p:tav>
                                        <p:tav tm="100000">
                                          <p:val>
                                            <p:strVal val="#ppt_h"/>
                                          </p:val>
                                        </p:tav>
                                      </p:tavLst>
                                    </p:anim>
                                    <p:animEffect transition="in" filter="fade">
                                      <p:cBhvr>
                                        <p:cTn id="37" dur="100"/>
                                        <p:tgtEl>
                                          <p:spTgt spid="4"/>
                                        </p:tgtEl>
                                      </p:cBhvr>
                                    </p:animEffect>
                                  </p:childTnLst>
                                </p:cTn>
                              </p:par>
                              <p:par>
                                <p:cTn id="38" presetID="6" presetClass="emph" presetSubtype="0" fill="hold" grpId="1" nodeType="withEffect">
                                  <p:stCondLst>
                                    <p:cond delay="100"/>
                                  </p:stCondLst>
                                  <p:childTnLst>
                                    <p:animScale>
                                      <p:cBhvr>
                                        <p:cTn id="39" dur="100" fill="hold"/>
                                        <p:tgtEl>
                                          <p:spTgt spid="4"/>
                                        </p:tgtEl>
                                      </p:cBhvr>
                                      <p:by x="110000" y="110000"/>
                                    </p:animScale>
                                  </p:childTnLst>
                                </p:cTn>
                              </p:par>
                              <p:par>
                                <p:cTn id="40" presetID="6" presetClass="emph" presetSubtype="0" fill="hold" grpId="2" nodeType="withEffect">
                                  <p:stCondLst>
                                    <p:cond delay="200"/>
                                  </p:stCondLst>
                                  <p:childTnLst>
                                    <p:animScale>
                                      <p:cBhvr>
                                        <p:cTn id="41" dur="200" fill="hold"/>
                                        <p:tgtEl>
                                          <p:spTgt spid="4"/>
                                        </p:tgtEl>
                                      </p:cBhvr>
                                      <p:by x="90000" y="90000"/>
                                    </p:animScale>
                                  </p:childTnLst>
                                </p:cTn>
                              </p:par>
                              <p:par>
                                <p:cTn id="42" presetID="6" presetClass="emph" presetSubtype="0" fill="hold" grpId="3" nodeType="withEffect">
                                  <p:stCondLst>
                                    <p:cond delay="400"/>
                                  </p:stCondLst>
                                  <p:childTnLst>
                                    <p:animScale>
                                      <p:cBhvr>
                                        <p:cTn id="43" dur="100" fill="hold"/>
                                        <p:tgtEl>
                                          <p:spTgt spid="4"/>
                                        </p:tgtEl>
                                      </p:cBhvr>
                                      <p:by x="105000" y="105000"/>
                                    </p:animScale>
                                  </p:childTnLst>
                                </p:cTn>
                              </p:par>
                              <p:par>
                                <p:cTn id="44" presetID="6" presetClass="emph" presetSubtype="0" fill="hold" grpId="4" nodeType="withEffect">
                                  <p:stCondLst>
                                    <p:cond delay="500"/>
                                  </p:stCondLst>
                                  <p:childTnLst>
                                    <p:animScale>
                                      <p:cBhvr>
                                        <p:cTn id="45" dur="200" fill="hold"/>
                                        <p:tgtEl>
                                          <p:spTgt spid="4"/>
                                        </p:tgtEl>
                                      </p:cBhvr>
                                      <p:by x="95000" y="95000"/>
                                    </p:animScale>
                                  </p:childTnLst>
                                </p:cTn>
                              </p:par>
                            </p:childTnLst>
                          </p:cTn>
                        </p:par>
                        <p:par>
                          <p:cTn id="46" fill="hold">
                            <p:stCondLst>
                              <p:cond delay="2100"/>
                            </p:stCondLst>
                            <p:childTnLst>
                              <p:par>
                                <p:cTn id="47" presetID="53" presetClass="entr" presetSubtype="16"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100" fill="hold"/>
                                        <p:tgtEl>
                                          <p:spTgt spid="5"/>
                                        </p:tgtEl>
                                        <p:attrNameLst>
                                          <p:attrName>ppt_w</p:attrName>
                                        </p:attrNameLst>
                                      </p:cBhvr>
                                      <p:tavLst>
                                        <p:tav tm="0">
                                          <p:val>
                                            <p:fltVal val="0"/>
                                          </p:val>
                                        </p:tav>
                                        <p:tav tm="100000">
                                          <p:val>
                                            <p:strVal val="#ppt_w"/>
                                          </p:val>
                                        </p:tav>
                                      </p:tavLst>
                                    </p:anim>
                                    <p:anim calcmode="lin" valueType="num">
                                      <p:cBhvr>
                                        <p:cTn id="50" dur="100" fill="hold"/>
                                        <p:tgtEl>
                                          <p:spTgt spid="5"/>
                                        </p:tgtEl>
                                        <p:attrNameLst>
                                          <p:attrName>ppt_h</p:attrName>
                                        </p:attrNameLst>
                                      </p:cBhvr>
                                      <p:tavLst>
                                        <p:tav tm="0">
                                          <p:val>
                                            <p:fltVal val="0"/>
                                          </p:val>
                                        </p:tav>
                                        <p:tav tm="100000">
                                          <p:val>
                                            <p:strVal val="#ppt_h"/>
                                          </p:val>
                                        </p:tav>
                                      </p:tavLst>
                                    </p:anim>
                                    <p:animEffect transition="in" filter="fade">
                                      <p:cBhvr>
                                        <p:cTn id="51" dur="100"/>
                                        <p:tgtEl>
                                          <p:spTgt spid="5"/>
                                        </p:tgtEl>
                                      </p:cBhvr>
                                    </p:animEffect>
                                  </p:childTnLst>
                                </p:cTn>
                              </p:par>
                              <p:par>
                                <p:cTn id="52" presetID="6" presetClass="emph" presetSubtype="0" fill="hold" grpId="1" nodeType="withEffect">
                                  <p:stCondLst>
                                    <p:cond delay="100"/>
                                  </p:stCondLst>
                                  <p:childTnLst>
                                    <p:animScale>
                                      <p:cBhvr>
                                        <p:cTn id="53" dur="100" fill="hold"/>
                                        <p:tgtEl>
                                          <p:spTgt spid="5"/>
                                        </p:tgtEl>
                                      </p:cBhvr>
                                      <p:by x="110000" y="110000"/>
                                    </p:animScale>
                                  </p:childTnLst>
                                </p:cTn>
                              </p:par>
                              <p:par>
                                <p:cTn id="54" presetID="6" presetClass="emph" presetSubtype="0" fill="hold" grpId="2" nodeType="withEffect">
                                  <p:stCondLst>
                                    <p:cond delay="200"/>
                                  </p:stCondLst>
                                  <p:childTnLst>
                                    <p:animScale>
                                      <p:cBhvr>
                                        <p:cTn id="55" dur="200" fill="hold"/>
                                        <p:tgtEl>
                                          <p:spTgt spid="5"/>
                                        </p:tgtEl>
                                      </p:cBhvr>
                                      <p:by x="90000" y="90000"/>
                                    </p:animScale>
                                  </p:childTnLst>
                                </p:cTn>
                              </p:par>
                              <p:par>
                                <p:cTn id="56" presetID="6" presetClass="emph" presetSubtype="0" fill="hold" grpId="3" nodeType="withEffect">
                                  <p:stCondLst>
                                    <p:cond delay="400"/>
                                  </p:stCondLst>
                                  <p:childTnLst>
                                    <p:animScale>
                                      <p:cBhvr>
                                        <p:cTn id="57" dur="100" fill="hold"/>
                                        <p:tgtEl>
                                          <p:spTgt spid="5"/>
                                        </p:tgtEl>
                                      </p:cBhvr>
                                      <p:by x="105000" y="105000"/>
                                    </p:animScale>
                                  </p:childTnLst>
                                </p:cTn>
                              </p:par>
                              <p:par>
                                <p:cTn id="58" presetID="6" presetClass="emph" presetSubtype="0" fill="hold" grpId="4" nodeType="withEffect">
                                  <p:stCondLst>
                                    <p:cond delay="500"/>
                                  </p:stCondLst>
                                  <p:childTnLst>
                                    <p:animScale>
                                      <p:cBhvr>
                                        <p:cTn id="59" dur="200" fill="hold"/>
                                        <p:tgtEl>
                                          <p:spTgt spid="5"/>
                                        </p:tgtEl>
                                      </p:cBhvr>
                                      <p:by x="95000" y="95000"/>
                                    </p:animScale>
                                  </p:childTnLst>
                                </p:cTn>
                              </p:par>
                            </p:childTnLst>
                          </p:cTn>
                        </p:par>
                        <p:par>
                          <p:cTn id="60" fill="hold">
                            <p:stCondLst>
                              <p:cond delay="2800"/>
                            </p:stCondLst>
                            <p:childTnLst>
                              <p:par>
                                <p:cTn id="61" presetID="14" presetClass="entr" presetSubtype="10" fill="hold" grpId="0" nodeType="after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randombar(horizontal)">
                                      <p:cBhvr>
                                        <p:cTn id="63" dur="500"/>
                                        <p:tgtEl>
                                          <p:spTgt spid="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randombar(horizontal)">
                                      <p:cBhvr>
                                        <p:cTn id="66" dur="500"/>
                                        <p:tgtEl>
                                          <p:spTgt spid="7"/>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randombar(horizontal)">
                                      <p:cBhvr>
                                        <p:cTn id="69" dur="500"/>
                                        <p:tgtEl>
                                          <p:spTgt spid="8"/>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randombar(horizontal)">
                                      <p:cBhvr>
                                        <p:cTn id="72" dur="500"/>
                                        <p:tgtEl>
                                          <p:spTgt spid="9"/>
                                        </p:tgtEl>
                                      </p:cBhvr>
                                    </p:animEffect>
                                  </p:childTnLst>
                                </p:cTn>
                              </p:par>
                            </p:childTnLst>
                          </p:cTn>
                        </p:par>
                        <p:par>
                          <p:cTn id="73" fill="hold">
                            <p:stCondLst>
                              <p:cond delay="3300"/>
                            </p:stCondLst>
                            <p:childTnLst>
                              <p:par>
                                <p:cTn id="74" presetID="16" presetClass="entr" presetSubtype="37" fill="hold" nodeType="after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barn(outVertical)">
                                      <p:cBhvr>
                                        <p:cTn id="76" dur="500"/>
                                        <p:tgtEl>
                                          <p:spTgt spid="18"/>
                                        </p:tgtEl>
                                      </p:cBhvr>
                                    </p:animEffect>
                                  </p:childTnLst>
                                </p:cTn>
                              </p:par>
                              <p:par>
                                <p:cTn id="77" presetID="16" presetClass="entr" presetSubtype="37" fill="hold" nodeType="with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barn(outVertical)">
                                      <p:cBhvr>
                                        <p:cTn id="79" dur="500"/>
                                        <p:tgtEl>
                                          <p:spTgt spid="19"/>
                                        </p:tgtEl>
                                      </p:cBhvr>
                                    </p:animEffect>
                                  </p:childTnLst>
                                </p:cTn>
                              </p:par>
                              <p:par>
                                <p:cTn id="80" presetID="16" presetClass="entr" presetSubtype="37" fill="hold" nodeType="with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barn(outVertical)">
                                      <p:cBhvr>
                                        <p:cTn id="82" dur="500"/>
                                        <p:tgtEl>
                                          <p:spTgt spid="20"/>
                                        </p:tgtEl>
                                      </p:cBhvr>
                                    </p:animEffect>
                                  </p:childTnLst>
                                </p:cTn>
                              </p:par>
                              <p:par>
                                <p:cTn id="83" presetID="16" presetClass="entr" presetSubtype="37" fill="hold"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barn(outVertical)">
                                      <p:cBhvr>
                                        <p:cTn id="85" dur="500"/>
                                        <p:tgtEl>
                                          <p:spTgt spid="21"/>
                                        </p:tgtEl>
                                      </p:cBhvr>
                                    </p:animEffect>
                                  </p:childTnLst>
                                </p:cTn>
                              </p:par>
                            </p:childTnLst>
                          </p:cTn>
                        </p:par>
                        <p:par>
                          <p:cTn id="86" fill="hold">
                            <p:stCondLst>
                              <p:cond delay="3800"/>
                            </p:stCondLst>
                            <p:childTnLst>
                              <p:par>
                                <p:cTn id="87" presetID="42" presetClass="entr" presetSubtype="0" fill="hold" grpId="0" nodeType="afterEffect">
                                  <p:stCondLst>
                                    <p:cond delay="0"/>
                                  </p:stCondLst>
                                  <p:childTnLst>
                                    <p:set>
                                      <p:cBhvr>
                                        <p:cTn id="88" dur="1" fill="hold">
                                          <p:stCondLst>
                                            <p:cond delay="0"/>
                                          </p:stCondLst>
                                        </p:cTn>
                                        <p:tgtEl>
                                          <p:spTgt spid="10"/>
                                        </p:tgtEl>
                                        <p:attrNameLst>
                                          <p:attrName>style.visibility</p:attrName>
                                        </p:attrNameLst>
                                      </p:cBhvr>
                                      <p:to>
                                        <p:strVal val="visible"/>
                                      </p:to>
                                    </p:set>
                                    <p:animEffect transition="in" filter="fade">
                                      <p:cBhvr>
                                        <p:cTn id="89" dur="500"/>
                                        <p:tgtEl>
                                          <p:spTgt spid="10"/>
                                        </p:tgtEl>
                                      </p:cBhvr>
                                    </p:animEffect>
                                    <p:anim calcmode="lin" valueType="num">
                                      <p:cBhvr>
                                        <p:cTn id="90" dur="500" fill="hold"/>
                                        <p:tgtEl>
                                          <p:spTgt spid="10"/>
                                        </p:tgtEl>
                                        <p:attrNameLst>
                                          <p:attrName>ppt_x</p:attrName>
                                        </p:attrNameLst>
                                      </p:cBhvr>
                                      <p:tavLst>
                                        <p:tav tm="0">
                                          <p:val>
                                            <p:strVal val="#ppt_x"/>
                                          </p:val>
                                        </p:tav>
                                        <p:tav tm="100000">
                                          <p:val>
                                            <p:strVal val="#ppt_x"/>
                                          </p:val>
                                        </p:tav>
                                      </p:tavLst>
                                    </p:anim>
                                    <p:anim calcmode="lin" valueType="num">
                                      <p:cBhvr>
                                        <p:cTn id="91" dur="500" fill="hold"/>
                                        <p:tgtEl>
                                          <p:spTgt spid="10"/>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1"/>
                                        </p:tgtEl>
                                        <p:attrNameLst>
                                          <p:attrName>style.visibility</p:attrName>
                                        </p:attrNameLst>
                                      </p:cBhvr>
                                      <p:to>
                                        <p:strVal val="visible"/>
                                      </p:to>
                                    </p:set>
                                    <p:animEffect transition="in" filter="fade">
                                      <p:cBhvr>
                                        <p:cTn id="94" dur="500"/>
                                        <p:tgtEl>
                                          <p:spTgt spid="11"/>
                                        </p:tgtEl>
                                      </p:cBhvr>
                                    </p:animEffect>
                                    <p:anim calcmode="lin" valueType="num">
                                      <p:cBhvr>
                                        <p:cTn id="95" dur="500" fill="hold"/>
                                        <p:tgtEl>
                                          <p:spTgt spid="11"/>
                                        </p:tgtEl>
                                        <p:attrNameLst>
                                          <p:attrName>ppt_x</p:attrName>
                                        </p:attrNameLst>
                                      </p:cBhvr>
                                      <p:tavLst>
                                        <p:tav tm="0">
                                          <p:val>
                                            <p:strVal val="#ppt_x"/>
                                          </p:val>
                                        </p:tav>
                                        <p:tav tm="100000">
                                          <p:val>
                                            <p:strVal val="#ppt_x"/>
                                          </p:val>
                                        </p:tav>
                                      </p:tavLst>
                                    </p:anim>
                                    <p:anim calcmode="lin" valueType="num">
                                      <p:cBhvr>
                                        <p:cTn id="96" dur="500" fill="hold"/>
                                        <p:tgtEl>
                                          <p:spTgt spid="11"/>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12"/>
                                        </p:tgtEl>
                                        <p:attrNameLst>
                                          <p:attrName>style.visibility</p:attrName>
                                        </p:attrNameLst>
                                      </p:cBhvr>
                                      <p:to>
                                        <p:strVal val="visible"/>
                                      </p:to>
                                    </p:set>
                                    <p:animEffect transition="in" filter="fade">
                                      <p:cBhvr>
                                        <p:cTn id="99" dur="500"/>
                                        <p:tgtEl>
                                          <p:spTgt spid="12"/>
                                        </p:tgtEl>
                                      </p:cBhvr>
                                    </p:animEffect>
                                    <p:anim calcmode="lin" valueType="num">
                                      <p:cBhvr>
                                        <p:cTn id="100" dur="500" fill="hold"/>
                                        <p:tgtEl>
                                          <p:spTgt spid="12"/>
                                        </p:tgtEl>
                                        <p:attrNameLst>
                                          <p:attrName>ppt_x</p:attrName>
                                        </p:attrNameLst>
                                      </p:cBhvr>
                                      <p:tavLst>
                                        <p:tav tm="0">
                                          <p:val>
                                            <p:strVal val="#ppt_x"/>
                                          </p:val>
                                        </p:tav>
                                        <p:tav tm="100000">
                                          <p:val>
                                            <p:strVal val="#ppt_x"/>
                                          </p:val>
                                        </p:tav>
                                      </p:tavLst>
                                    </p:anim>
                                    <p:anim calcmode="lin" valueType="num">
                                      <p:cBhvr>
                                        <p:cTn id="101" dur="500" fill="hold"/>
                                        <p:tgtEl>
                                          <p:spTgt spid="12"/>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3"/>
                                        </p:tgtEl>
                                        <p:attrNameLst>
                                          <p:attrName>style.visibility</p:attrName>
                                        </p:attrNameLst>
                                      </p:cBhvr>
                                      <p:to>
                                        <p:strVal val="visible"/>
                                      </p:to>
                                    </p:set>
                                    <p:animEffect transition="in" filter="fade">
                                      <p:cBhvr>
                                        <p:cTn id="104" dur="500"/>
                                        <p:tgtEl>
                                          <p:spTgt spid="13"/>
                                        </p:tgtEl>
                                      </p:cBhvr>
                                    </p:animEffect>
                                    <p:anim calcmode="lin" valueType="num">
                                      <p:cBhvr>
                                        <p:cTn id="105" dur="500" fill="hold"/>
                                        <p:tgtEl>
                                          <p:spTgt spid="13"/>
                                        </p:tgtEl>
                                        <p:attrNameLst>
                                          <p:attrName>ppt_x</p:attrName>
                                        </p:attrNameLst>
                                      </p:cBhvr>
                                      <p:tavLst>
                                        <p:tav tm="0">
                                          <p:val>
                                            <p:strVal val="#ppt_x"/>
                                          </p:val>
                                        </p:tav>
                                        <p:tav tm="100000">
                                          <p:val>
                                            <p:strVal val="#ppt_x"/>
                                          </p:val>
                                        </p:tav>
                                      </p:tavLst>
                                    </p:anim>
                                    <p:anim calcmode="lin" valueType="num">
                                      <p:cBhvr>
                                        <p:cTn id="106" dur="500" fill="hold"/>
                                        <p:tgtEl>
                                          <p:spTgt spid="13"/>
                                        </p:tgtEl>
                                        <p:attrNameLst>
                                          <p:attrName>ppt_y</p:attrName>
                                        </p:attrNameLst>
                                      </p:cBhvr>
                                      <p:tavLst>
                                        <p:tav tm="0">
                                          <p:val>
                                            <p:strVal val="#ppt_y+.1"/>
                                          </p:val>
                                        </p:tav>
                                        <p:tav tm="100000">
                                          <p:val>
                                            <p:strVal val="#ppt_y"/>
                                          </p:val>
                                        </p:tav>
                                      </p:tavLst>
                                    </p:anim>
                                  </p:childTnLst>
                                </p:cTn>
                              </p:par>
                              <p:par>
                                <p:cTn id="107" presetID="47" presetClass="entr" presetSubtype="0" fill="hold" grpId="0" nodeType="with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fade">
                                      <p:cBhvr>
                                        <p:cTn id="109" dur="500"/>
                                        <p:tgtEl>
                                          <p:spTgt spid="17"/>
                                        </p:tgtEl>
                                      </p:cBhvr>
                                    </p:animEffect>
                                    <p:anim calcmode="lin" valueType="num">
                                      <p:cBhvr>
                                        <p:cTn id="110" dur="500" fill="hold"/>
                                        <p:tgtEl>
                                          <p:spTgt spid="17"/>
                                        </p:tgtEl>
                                        <p:attrNameLst>
                                          <p:attrName>ppt_x</p:attrName>
                                        </p:attrNameLst>
                                      </p:cBhvr>
                                      <p:tavLst>
                                        <p:tav tm="0">
                                          <p:val>
                                            <p:strVal val="#ppt_x"/>
                                          </p:val>
                                        </p:tav>
                                        <p:tav tm="100000">
                                          <p:val>
                                            <p:strVal val="#ppt_x"/>
                                          </p:val>
                                        </p:tav>
                                      </p:tavLst>
                                    </p:anim>
                                    <p:anim calcmode="lin" valueType="num">
                                      <p:cBhvr>
                                        <p:cTn id="111" dur="500" fill="hold"/>
                                        <p:tgtEl>
                                          <p:spTgt spid="17"/>
                                        </p:tgtEl>
                                        <p:attrNameLst>
                                          <p:attrName>ppt_y</p:attrName>
                                        </p:attrNameLst>
                                      </p:cBhvr>
                                      <p:tavLst>
                                        <p:tav tm="0">
                                          <p:val>
                                            <p:strVal val="#ppt_y-.1"/>
                                          </p:val>
                                        </p:tav>
                                        <p:tav tm="100000">
                                          <p:val>
                                            <p:strVal val="#ppt_y"/>
                                          </p:val>
                                        </p:tav>
                                      </p:tavLst>
                                    </p:anim>
                                  </p:childTnLst>
                                </p:cTn>
                              </p:par>
                              <p:par>
                                <p:cTn id="112" presetID="47" presetClass="entr" presetSubtype="0" fill="hold" grpId="0" nodeType="withEffect">
                                  <p:stCondLst>
                                    <p:cond delay="0"/>
                                  </p:stCondLst>
                                  <p:childTnLst>
                                    <p:set>
                                      <p:cBhvr>
                                        <p:cTn id="113" dur="1" fill="hold">
                                          <p:stCondLst>
                                            <p:cond delay="0"/>
                                          </p:stCondLst>
                                        </p:cTn>
                                        <p:tgtEl>
                                          <p:spTgt spid="16"/>
                                        </p:tgtEl>
                                        <p:attrNameLst>
                                          <p:attrName>style.visibility</p:attrName>
                                        </p:attrNameLst>
                                      </p:cBhvr>
                                      <p:to>
                                        <p:strVal val="visible"/>
                                      </p:to>
                                    </p:set>
                                    <p:animEffect transition="in" filter="fade">
                                      <p:cBhvr>
                                        <p:cTn id="114" dur="500"/>
                                        <p:tgtEl>
                                          <p:spTgt spid="16"/>
                                        </p:tgtEl>
                                      </p:cBhvr>
                                    </p:animEffect>
                                    <p:anim calcmode="lin" valueType="num">
                                      <p:cBhvr>
                                        <p:cTn id="115" dur="500" fill="hold"/>
                                        <p:tgtEl>
                                          <p:spTgt spid="16"/>
                                        </p:tgtEl>
                                        <p:attrNameLst>
                                          <p:attrName>ppt_x</p:attrName>
                                        </p:attrNameLst>
                                      </p:cBhvr>
                                      <p:tavLst>
                                        <p:tav tm="0">
                                          <p:val>
                                            <p:strVal val="#ppt_x"/>
                                          </p:val>
                                        </p:tav>
                                        <p:tav tm="100000">
                                          <p:val>
                                            <p:strVal val="#ppt_x"/>
                                          </p:val>
                                        </p:tav>
                                      </p:tavLst>
                                    </p:anim>
                                    <p:anim calcmode="lin" valueType="num">
                                      <p:cBhvr>
                                        <p:cTn id="116" dur="500" fill="hold"/>
                                        <p:tgtEl>
                                          <p:spTgt spid="16"/>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15"/>
                                        </p:tgtEl>
                                        <p:attrNameLst>
                                          <p:attrName>style.visibility</p:attrName>
                                        </p:attrNameLst>
                                      </p:cBhvr>
                                      <p:to>
                                        <p:strVal val="visible"/>
                                      </p:to>
                                    </p:set>
                                    <p:animEffect transition="in" filter="fade">
                                      <p:cBhvr>
                                        <p:cTn id="119" dur="500"/>
                                        <p:tgtEl>
                                          <p:spTgt spid="15"/>
                                        </p:tgtEl>
                                      </p:cBhvr>
                                    </p:animEffect>
                                    <p:anim calcmode="lin" valueType="num">
                                      <p:cBhvr>
                                        <p:cTn id="120" dur="500" fill="hold"/>
                                        <p:tgtEl>
                                          <p:spTgt spid="15"/>
                                        </p:tgtEl>
                                        <p:attrNameLst>
                                          <p:attrName>ppt_x</p:attrName>
                                        </p:attrNameLst>
                                      </p:cBhvr>
                                      <p:tavLst>
                                        <p:tav tm="0">
                                          <p:val>
                                            <p:strVal val="#ppt_x"/>
                                          </p:val>
                                        </p:tav>
                                        <p:tav tm="100000">
                                          <p:val>
                                            <p:strVal val="#ppt_x"/>
                                          </p:val>
                                        </p:tav>
                                      </p:tavLst>
                                    </p:anim>
                                    <p:anim calcmode="lin" valueType="num">
                                      <p:cBhvr>
                                        <p:cTn id="121" dur="500" fill="hold"/>
                                        <p:tgtEl>
                                          <p:spTgt spid="15"/>
                                        </p:tgtEl>
                                        <p:attrNameLst>
                                          <p:attrName>ppt_y</p:attrName>
                                        </p:attrNameLst>
                                      </p:cBhvr>
                                      <p:tavLst>
                                        <p:tav tm="0">
                                          <p:val>
                                            <p:strVal val="#ppt_y-.1"/>
                                          </p:val>
                                        </p:tav>
                                        <p:tav tm="100000">
                                          <p:val>
                                            <p:strVal val="#ppt_y"/>
                                          </p:val>
                                        </p:tav>
                                      </p:tavLst>
                                    </p:anim>
                                  </p:childTnLst>
                                </p:cTn>
                              </p:par>
                              <p:par>
                                <p:cTn id="122" presetID="47" presetClass="entr" presetSubtype="0" fill="hold" grpId="0" nodeType="withEffect">
                                  <p:stCondLst>
                                    <p:cond delay="0"/>
                                  </p:stCondLst>
                                  <p:childTnLst>
                                    <p:set>
                                      <p:cBhvr>
                                        <p:cTn id="123" dur="1" fill="hold">
                                          <p:stCondLst>
                                            <p:cond delay="0"/>
                                          </p:stCondLst>
                                        </p:cTn>
                                        <p:tgtEl>
                                          <p:spTgt spid="14"/>
                                        </p:tgtEl>
                                        <p:attrNameLst>
                                          <p:attrName>style.visibility</p:attrName>
                                        </p:attrNameLst>
                                      </p:cBhvr>
                                      <p:to>
                                        <p:strVal val="visible"/>
                                      </p:to>
                                    </p:set>
                                    <p:animEffect transition="in" filter="fade">
                                      <p:cBhvr>
                                        <p:cTn id="124" dur="500"/>
                                        <p:tgtEl>
                                          <p:spTgt spid="14"/>
                                        </p:tgtEl>
                                      </p:cBhvr>
                                    </p:animEffect>
                                    <p:anim calcmode="lin" valueType="num">
                                      <p:cBhvr>
                                        <p:cTn id="125" dur="500" fill="hold"/>
                                        <p:tgtEl>
                                          <p:spTgt spid="14"/>
                                        </p:tgtEl>
                                        <p:attrNameLst>
                                          <p:attrName>ppt_x</p:attrName>
                                        </p:attrNameLst>
                                      </p:cBhvr>
                                      <p:tavLst>
                                        <p:tav tm="0">
                                          <p:val>
                                            <p:strVal val="#ppt_x"/>
                                          </p:val>
                                        </p:tav>
                                        <p:tav tm="100000">
                                          <p:val>
                                            <p:strVal val="#ppt_x"/>
                                          </p:val>
                                        </p:tav>
                                      </p:tavLst>
                                    </p:anim>
                                    <p:anim calcmode="lin" valueType="num">
                                      <p:cBhvr>
                                        <p:cTn id="126"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1">
        <p:bldAsOne/>
      </p:bldGraphic>
      <p:bldGraphic spid="2" grpId="2">
        <p:bldAsOne/>
      </p:bldGraphic>
      <p:bldGraphic spid="2" grpId="3">
        <p:bldAsOne/>
      </p:bldGraphic>
      <p:bldGraphic spid="2" grpId="4">
        <p:bldAsOne/>
      </p:bldGraphic>
      <p:bldGraphic spid="3" grpId="0">
        <p:bldAsOne/>
      </p:bldGraphic>
      <p:bldGraphic spid="3" grpId="1">
        <p:bldAsOne/>
      </p:bldGraphic>
      <p:bldGraphic spid="3" grpId="2">
        <p:bldAsOne/>
      </p:bldGraphic>
      <p:bldGraphic spid="3" grpId="3">
        <p:bldAsOne/>
      </p:bldGraphic>
      <p:bldGraphic spid="3" grpId="4">
        <p:bldAsOne/>
      </p:bldGraphic>
      <p:bldGraphic spid="4" grpId="0">
        <p:bldAsOne/>
      </p:bldGraphic>
      <p:bldGraphic spid="4" grpId="1">
        <p:bldAsOne/>
      </p:bldGraphic>
      <p:bldGraphic spid="4" grpId="2">
        <p:bldAsOne/>
      </p:bldGraphic>
      <p:bldGraphic spid="4" grpId="3">
        <p:bldAsOne/>
      </p:bldGraphic>
      <p:bldGraphic spid="4" grpId="4">
        <p:bldAsOne/>
      </p:bldGraphic>
      <p:bldGraphic spid="5" grpId="0">
        <p:bldAsOne/>
      </p:bldGraphic>
      <p:bldGraphic spid="5" grpId="1">
        <p:bldAsOne/>
      </p:bldGraphic>
      <p:bldGraphic spid="5" grpId="2">
        <p:bldAsOne/>
      </p:bldGraphic>
      <p:bldGraphic spid="5" grpId="3">
        <p:bldAsOne/>
      </p:bldGraphic>
      <p:bldGraphic spid="5" grpId="4">
        <p:bldAsOne/>
      </p:bldGraphic>
      <p:bldP spid="6" grpId="0"/>
      <p:bldP spid="7" grpId="0"/>
      <p:bldP spid="8" grpId="0"/>
      <p:bldP spid="9" grpId="0"/>
      <p:bldP spid="10" grpId="0"/>
      <p:bldP spid="11" grpId="0"/>
      <p:bldP spid="12" grpId="0"/>
      <p:bldP spid="13" grpId="0"/>
      <p:bldP spid="14" grpId="0"/>
      <p:bldP spid="15" grpId="0"/>
      <p:bldP spid="16" grpId="0"/>
      <p:bldP spid="1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p:cNvSpPr/>
          <p:nvPr/>
        </p:nvSpPr>
        <p:spPr>
          <a:xfrm rot="18900000" flipH="1">
            <a:off x="4929692" y="2137173"/>
            <a:ext cx="676957" cy="45719"/>
          </a:xfrm>
          <a:prstGeom prst="rect">
            <a:avLst/>
          </a:prstGeom>
          <a:gradFill flip="none" rotWithShape="1">
            <a:gsLst>
              <a:gs pos="0">
                <a:schemeClr val="bg1">
                  <a:lumMod val="85000"/>
                </a:schemeClr>
              </a:gs>
              <a:gs pos="100000">
                <a:schemeClr val="bg1">
                  <a:lumMod val="7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矩形 83"/>
          <p:cNvSpPr/>
          <p:nvPr/>
        </p:nvSpPr>
        <p:spPr>
          <a:xfrm rot="18900000" flipH="1">
            <a:off x="3537951" y="3471748"/>
            <a:ext cx="676957" cy="45719"/>
          </a:xfrm>
          <a:prstGeom prst="rect">
            <a:avLst/>
          </a:prstGeom>
          <a:gradFill flip="none" rotWithShape="1">
            <a:gsLst>
              <a:gs pos="0">
                <a:schemeClr val="bg1">
                  <a:lumMod val="85000"/>
                </a:schemeClr>
              </a:gs>
              <a:gs pos="100000">
                <a:schemeClr val="bg1">
                  <a:lumMod val="7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5" name="矩形 84"/>
          <p:cNvSpPr/>
          <p:nvPr/>
        </p:nvSpPr>
        <p:spPr>
          <a:xfrm rot="2700000" flipV="1">
            <a:off x="4819513" y="3413872"/>
            <a:ext cx="676713" cy="45719"/>
          </a:xfrm>
          <a:prstGeom prst="rect">
            <a:avLst/>
          </a:prstGeom>
          <a:gradFill flip="none" rotWithShape="1">
            <a:gsLst>
              <a:gs pos="0">
                <a:schemeClr val="bg1">
                  <a:lumMod val="85000"/>
                </a:schemeClr>
              </a:gs>
              <a:gs pos="100000">
                <a:schemeClr val="bg1">
                  <a:lumMod val="7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6" name="矩形 85"/>
          <p:cNvSpPr/>
          <p:nvPr/>
        </p:nvSpPr>
        <p:spPr>
          <a:xfrm rot="2700000">
            <a:off x="3504338" y="2140572"/>
            <a:ext cx="676713" cy="45719"/>
          </a:xfrm>
          <a:prstGeom prst="rect">
            <a:avLst/>
          </a:prstGeom>
          <a:gradFill flip="none" rotWithShape="1">
            <a:gsLst>
              <a:gs pos="0">
                <a:schemeClr val="bg1">
                  <a:lumMod val="85000"/>
                </a:schemeClr>
              </a:gs>
              <a:gs pos="100000">
                <a:schemeClr val="bg1">
                  <a:lumMod val="7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 name="组合 1"/>
          <p:cNvGrpSpPr/>
          <p:nvPr/>
        </p:nvGrpSpPr>
        <p:grpSpPr>
          <a:xfrm>
            <a:off x="3822777" y="2068580"/>
            <a:ext cx="1497269" cy="1438151"/>
            <a:chOff x="5095488" y="2757803"/>
            <a:chExt cx="1995753" cy="1917646"/>
          </a:xfrm>
        </p:grpSpPr>
        <p:grpSp>
          <p:nvGrpSpPr>
            <p:cNvPr id="87" name="组合 86"/>
            <p:cNvGrpSpPr/>
            <p:nvPr/>
          </p:nvGrpSpPr>
          <p:grpSpPr>
            <a:xfrm>
              <a:off x="5095488" y="2757803"/>
              <a:ext cx="1995753" cy="1917646"/>
              <a:chOff x="3436506" y="1693315"/>
              <a:chExt cx="2185299" cy="2099772"/>
            </a:xfrm>
          </p:grpSpPr>
          <p:sp>
            <p:nvSpPr>
              <p:cNvPr id="88" name="椭圆 87"/>
              <p:cNvSpPr/>
              <p:nvPr/>
            </p:nvSpPr>
            <p:spPr>
              <a:xfrm>
                <a:off x="3436506" y="1693315"/>
                <a:ext cx="2099772" cy="2099772"/>
              </a:xfrm>
              <a:prstGeom prst="ellipse">
                <a:avLst/>
              </a:prstGeom>
              <a:solidFill>
                <a:srgbClr val="E87071"/>
              </a:soli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87071"/>
                  </a:solidFill>
                </a:endParaRPr>
              </a:p>
            </p:txBody>
          </p:sp>
          <p:sp>
            <p:nvSpPr>
              <p:cNvPr id="89" name="任意多边形 88"/>
              <p:cNvSpPr/>
              <p:nvPr/>
            </p:nvSpPr>
            <p:spPr>
              <a:xfrm rot="2700000">
                <a:off x="4312862" y="2324471"/>
                <a:ext cx="1062685" cy="1555200"/>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9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0" name="任意多边形 89"/>
              <p:cNvSpPr/>
              <p:nvPr/>
            </p:nvSpPr>
            <p:spPr>
              <a:xfrm rot="2700000">
                <a:off x="4370891" y="2233718"/>
                <a:ext cx="777239" cy="1554478"/>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椭圆 90"/>
              <p:cNvSpPr/>
              <p:nvPr/>
            </p:nvSpPr>
            <p:spPr>
              <a:xfrm>
                <a:off x="3709152" y="1965962"/>
                <a:ext cx="1554478" cy="1554478"/>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2" name="任意多边形 91"/>
              <p:cNvSpPr/>
              <p:nvPr/>
            </p:nvSpPr>
            <p:spPr>
              <a:xfrm rot="-2700000">
                <a:off x="3911551" y="2451604"/>
                <a:ext cx="1554478" cy="977266"/>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3" name="椭圆 92"/>
              <p:cNvSpPr/>
              <p:nvPr/>
            </p:nvSpPr>
            <p:spPr>
              <a:xfrm rot="18900000">
                <a:off x="3891654" y="2165034"/>
                <a:ext cx="462589" cy="298032"/>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27" name="文本框 61"/>
            <p:cNvSpPr txBox="1"/>
            <p:nvPr/>
          </p:nvSpPr>
          <p:spPr>
            <a:xfrm>
              <a:off x="5504403" y="3231212"/>
              <a:ext cx="1077899" cy="984943"/>
            </a:xfrm>
            <a:prstGeom prst="rect">
              <a:avLst/>
            </a:prstGeom>
            <a:noFill/>
          </p:spPr>
          <p:txBody>
            <a:bodyPr wrap="square" rtlCol="0">
              <a:spAutoFit/>
            </a:bodyPr>
            <a:lstStyle/>
            <a:p>
              <a:r>
                <a:rPr lang="en-US" altLang="zh-CN" sz="2400" dirty="0">
                  <a:solidFill>
                    <a:srgbClr val="E87071"/>
                  </a:solidFill>
                  <a:latin typeface="Agency FB" panose="020B0503020202020204" pitchFamily="34" charset="0"/>
                  <a:ea typeface="微软雅黑" panose="020B0503020204020204" pitchFamily="34" charset="-122"/>
                </a:rPr>
                <a:t>SWOT</a:t>
              </a:r>
            </a:p>
            <a:p>
              <a:r>
                <a:rPr lang="zh-CN" altLang="en-US" dirty="0">
                  <a:solidFill>
                    <a:srgbClr val="E87071"/>
                  </a:solidFill>
                  <a:latin typeface="方正正纤黑简体" panose="02000000000000000000" pitchFamily="2" charset="-122"/>
                  <a:ea typeface="方正正纤黑简体" panose="02000000000000000000" pitchFamily="2" charset="-122"/>
                </a:rPr>
                <a:t>分析</a:t>
              </a:r>
            </a:p>
          </p:txBody>
        </p:sp>
      </p:grpSp>
      <p:sp>
        <p:nvSpPr>
          <p:cNvPr id="129" name="文本框 63"/>
          <p:cNvSpPr txBox="1"/>
          <p:nvPr/>
        </p:nvSpPr>
        <p:spPr>
          <a:xfrm>
            <a:off x="1006017" y="3744616"/>
            <a:ext cx="1351797" cy="307777"/>
          </a:xfrm>
          <a:prstGeom prst="rect">
            <a:avLst/>
          </a:prstGeom>
          <a:noFill/>
        </p:spPr>
        <p:txBody>
          <a:bodyPr wrap="square" rtlCol="0">
            <a:spAutoFit/>
          </a:bodyPr>
          <a:lstStyle/>
          <a:p>
            <a:pPr algn="ctr"/>
            <a:r>
              <a:rPr lang="zh-CN" altLang="en-US" sz="1400" dirty="0">
                <a:solidFill>
                  <a:srgbClr val="FFA300"/>
                </a:solidFill>
                <a:latin typeface="方正正纤黑简体" panose="02000000000000000000" pitchFamily="2" charset="-122"/>
                <a:ea typeface="方正正纤黑简体" panose="02000000000000000000" pitchFamily="2" charset="-122"/>
              </a:rPr>
              <a:t>在此添加标题</a:t>
            </a:r>
          </a:p>
        </p:txBody>
      </p:sp>
      <p:sp>
        <p:nvSpPr>
          <p:cNvPr id="131" name="文本框 77"/>
          <p:cNvSpPr txBox="1"/>
          <p:nvPr/>
        </p:nvSpPr>
        <p:spPr>
          <a:xfrm>
            <a:off x="6553994" y="1126878"/>
            <a:ext cx="1351797" cy="307777"/>
          </a:xfrm>
          <a:prstGeom prst="rect">
            <a:avLst/>
          </a:prstGeom>
          <a:noFill/>
        </p:spPr>
        <p:txBody>
          <a:bodyPr wrap="square" rtlCol="0">
            <a:spAutoFit/>
          </a:bodyPr>
          <a:lstStyle/>
          <a:p>
            <a:pPr algn="ctr"/>
            <a:r>
              <a:rPr lang="zh-CN" altLang="en-US" sz="1400" dirty="0">
                <a:solidFill>
                  <a:srgbClr val="663A77"/>
                </a:solidFill>
                <a:latin typeface="方正正纤黑简体" panose="02000000000000000000" pitchFamily="2" charset="-122"/>
                <a:ea typeface="方正正纤黑简体" panose="02000000000000000000" pitchFamily="2" charset="-122"/>
              </a:rPr>
              <a:t>在此添加标题</a:t>
            </a:r>
          </a:p>
        </p:txBody>
      </p:sp>
      <p:sp>
        <p:nvSpPr>
          <p:cNvPr id="133" name="文本框 93"/>
          <p:cNvSpPr txBox="1"/>
          <p:nvPr/>
        </p:nvSpPr>
        <p:spPr>
          <a:xfrm>
            <a:off x="6553994" y="3744616"/>
            <a:ext cx="1351797" cy="307777"/>
          </a:xfrm>
          <a:prstGeom prst="rect">
            <a:avLst/>
          </a:prstGeom>
          <a:noFill/>
        </p:spPr>
        <p:txBody>
          <a:bodyPr wrap="square" rtlCol="0">
            <a:spAutoFit/>
          </a:bodyPr>
          <a:lstStyle/>
          <a:p>
            <a:pPr algn="ctr"/>
            <a:r>
              <a:rPr lang="zh-CN" altLang="en-US" sz="1400" dirty="0">
                <a:solidFill>
                  <a:srgbClr val="00E0BB"/>
                </a:solidFill>
                <a:latin typeface="方正正纤黑简体" panose="02000000000000000000" pitchFamily="2" charset="-122"/>
                <a:ea typeface="方正正纤黑简体" panose="02000000000000000000" pitchFamily="2" charset="-122"/>
              </a:rPr>
              <a:t>在此添加标题</a:t>
            </a:r>
          </a:p>
        </p:txBody>
      </p:sp>
      <p:sp>
        <p:nvSpPr>
          <p:cNvPr id="134" name="文本框 94"/>
          <p:cNvSpPr txBox="1"/>
          <p:nvPr/>
        </p:nvSpPr>
        <p:spPr>
          <a:xfrm>
            <a:off x="1011197" y="1126878"/>
            <a:ext cx="1351797" cy="307777"/>
          </a:xfrm>
          <a:prstGeom prst="rect">
            <a:avLst/>
          </a:prstGeom>
          <a:noFill/>
        </p:spPr>
        <p:txBody>
          <a:bodyPr wrap="square" rtlCol="0">
            <a:spAutoFit/>
          </a:bodyPr>
          <a:lstStyle/>
          <a:p>
            <a:pPr algn="ctr"/>
            <a:r>
              <a:rPr lang="zh-CN" altLang="en-US" sz="1400" dirty="0">
                <a:solidFill>
                  <a:srgbClr val="01AABB"/>
                </a:solidFill>
                <a:latin typeface="方正正纤黑简体" panose="02000000000000000000" pitchFamily="2" charset="-122"/>
                <a:ea typeface="方正正纤黑简体" panose="02000000000000000000" pitchFamily="2" charset="-122"/>
              </a:rPr>
              <a:t>在此添加标题</a:t>
            </a:r>
          </a:p>
        </p:txBody>
      </p:sp>
      <p:grpSp>
        <p:nvGrpSpPr>
          <p:cNvPr id="172" name="组合 171"/>
          <p:cNvGrpSpPr/>
          <p:nvPr/>
        </p:nvGrpSpPr>
        <p:grpSpPr>
          <a:xfrm>
            <a:off x="2887138" y="1224178"/>
            <a:ext cx="1062927" cy="902723"/>
            <a:chOff x="3848349" y="1631868"/>
            <a:chExt cx="1416805" cy="1203701"/>
          </a:xfrm>
          <a:effectLst/>
        </p:grpSpPr>
        <p:sp>
          <p:nvSpPr>
            <p:cNvPr id="99" name="任意多边形 98"/>
            <p:cNvSpPr/>
            <p:nvPr/>
          </p:nvSpPr>
          <p:spPr>
            <a:xfrm rot="2700000">
              <a:off x="4306647" y="1877061"/>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sp>
          <p:nvSpPr>
            <p:cNvPr id="100" name="任意多边形 99"/>
            <p:cNvSpPr/>
            <p:nvPr/>
          </p:nvSpPr>
          <p:spPr>
            <a:xfrm rot="2700000">
              <a:off x="4362762" y="1817902"/>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sp>
          <p:nvSpPr>
            <p:cNvPr id="101" name="椭圆 100"/>
            <p:cNvSpPr/>
            <p:nvPr/>
          </p:nvSpPr>
          <p:spPr>
            <a:xfrm>
              <a:off x="3902991" y="1631868"/>
              <a:ext cx="1080039" cy="1080038"/>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sp>
          <p:nvSpPr>
            <p:cNvPr id="102" name="文本框 24"/>
            <p:cNvSpPr txBox="1"/>
            <p:nvPr/>
          </p:nvSpPr>
          <p:spPr>
            <a:xfrm>
              <a:off x="3848349" y="1768905"/>
              <a:ext cx="1116566" cy="738707"/>
            </a:xfrm>
            <a:prstGeom prst="rect">
              <a:avLst/>
            </a:prstGeom>
            <a:noFill/>
            <a:effectLst>
              <a:innerShdw blurRad="152400" dist="50800" dir="13500000">
                <a:srgbClr val="925700">
                  <a:alpha val="54000"/>
                </a:srgbClr>
              </a:innerShdw>
            </a:effectLst>
          </p:spPr>
          <p:txBody>
            <a:bodyPr wrap="square" rtlCol="0">
              <a:spAutoFit/>
            </a:bodyPr>
            <a:lstStyle/>
            <a:p>
              <a:r>
                <a:rPr lang="zh-CN" altLang="en-US" sz="1600" dirty="0">
                  <a:solidFill>
                    <a:srgbClr val="01ACBE"/>
                  </a:solidFill>
                  <a:latin typeface="方正正纤黑简体" panose="02000000000000000000" pitchFamily="2" charset="-122"/>
                  <a:ea typeface="方正正纤黑简体" panose="02000000000000000000" pitchFamily="2" charset="-122"/>
                </a:rPr>
                <a:t>优势</a:t>
              </a:r>
              <a:endParaRPr lang="en-US" altLang="zh-CN" sz="1600" dirty="0">
                <a:solidFill>
                  <a:srgbClr val="01ACBE"/>
                </a:solidFill>
                <a:latin typeface="方正正纤黑简体" panose="02000000000000000000" pitchFamily="2" charset="-122"/>
                <a:ea typeface="方正正纤黑简体" panose="02000000000000000000" pitchFamily="2" charset="-122"/>
              </a:endParaRPr>
            </a:p>
            <a:p>
              <a:r>
                <a:rPr lang="en-US" altLang="zh-CN" sz="1400" b="0" dirty="0">
                  <a:solidFill>
                    <a:srgbClr val="01ACBE"/>
                  </a:solidFill>
                  <a:latin typeface="Agency FB" panose="020B0503020202020204" pitchFamily="34" charset="0"/>
                </a:rPr>
                <a:t>S</a:t>
              </a:r>
              <a:r>
                <a:rPr lang="en-US" altLang="zh-CN" sz="1200" b="0" dirty="0">
                  <a:solidFill>
                    <a:srgbClr val="01ACBE"/>
                  </a:solidFill>
                  <a:latin typeface="Agency FB" panose="020B0503020202020204" pitchFamily="34" charset="0"/>
                </a:rPr>
                <a:t>trengths</a:t>
              </a:r>
              <a:endParaRPr lang="zh-CN" altLang="en-US" sz="1400" b="0" dirty="0">
                <a:solidFill>
                  <a:srgbClr val="01ACBE"/>
                </a:solidFill>
                <a:latin typeface="Agency FB" panose="020B0503020202020204" pitchFamily="34" charset="0"/>
                <a:ea typeface="方正正纤黑简体" panose="02000000000000000000" pitchFamily="2" charset="-122"/>
              </a:endParaRPr>
            </a:p>
          </p:txBody>
        </p:sp>
        <p:sp>
          <p:nvSpPr>
            <p:cNvPr id="104" name="椭圆 103"/>
            <p:cNvSpPr/>
            <p:nvPr/>
          </p:nvSpPr>
          <p:spPr>
            <a:xfrm rot="18900000">
              <a:off x="4043435" y="1764530"/>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grpSp>
      <p:grpSp>
        <p:nvGrpSpPr>
          <p:cNvPr id="4" name="组合 3"/>
          <p:cNvGrpSpPr/>
          <p:nvPr/>
        </p:nvGrpSpPr>
        <p:grpSpPr>
          <a:xfrm>
            <a:off x="2819993" y="3490357"/>
            <a:ext cx="1187931" cy="907016"/>
            <a:chOff x="3637140" y="4776351"/>
            <a:chExt cx="1583427" cy="1209427"/>
          </a:xfrm>
          <a:effectLst/>
        </p:grpSpPr>
        <p:sp>
          <p:nvSpPr>
            <p:cNvPr id="106" name="任意多边形 105"/>
            <p:cNvSpPr/>
            <p:nvPr/>
          </p:nvSpPr>
          <p:spPr>
            <a:xfrm rot="2700000">
              <a:off x="4262060" y="5027270"/>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grpSp>
          <p:nvGrpSpPr>
            <p:cNvPr id="173" name="组合 172"/>
            <p:cNvGrpSpPr/>
            <p:nvPr/>
          </p:nvGrpSpPr>
          <p:grpSpPr>
            <a:xfrm>
              <a:off x="3637140" y="4776351"/>
              <a:ext cx="1484264" cy="1080038"/>
              <a:chOff x="3637140" y="4776351"/>
              <a:chExt cx="1484264" cy="1080038"/>
            </a:xfrm>
          </p:grpSpPr>
          <p:sp>
            <p:nvSpPr>
              <p:cNvPr id="107" name="任意多边形 106"/>
              <p:cNvSpPr/>
              <p:nvPr/>
            </p:nvSpPr>
            <p:spPr>
              <a:xfrm rot="2700000">
                <a:off x="4311375" y="4962385"/>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sp>
            <p:nvSpPr>
              <p:cNvPr id="108" name="椭圆 107"/>
              <p:cNvSpPr/>
              <p:nvPr/>
            </p:nvSpPr>
            <p:spPr>
              <a:xfrm>
                <a:off x="3851604" y="4776351"/>
                <a:ext cx="1080039" cy="1080038"/>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sp>
            <p:nvSpPr>
              <p:cNvPr id="109" name="文本框 74"/>
              <p:cNvSpPr txBox="1"/>
              <p:nvPr/>
            </p:nvSpPr>
            <p:spPr>
              <a:xfrm>
                <a:off x="3637140" y="4945557"/>
                <a:ext cx="1475705" cy="738708"/>
              </a:xfrm>
              <a:prstGeom prst="rect">
                <a:avLst/>
              </a:prstGeom>
              <a:noFill/>
              <a:effectLst>
                <a:innerShdw blurRad="152400" dist="50800" dir="13500000">
                  <a:srgbClr val="925700">
                    <a:alpha val="54000"/>
                  </a:srgbClr>
                </a:innerShdw>
              </a:effectLst>
            </p:spPr>
            <p:txBody>
              <a:bodyPr wrap="square" rtlCol="0">
                <a:spAutoFit/>
              </a:bodyPr>
              <a:lstStyle/>
              <a:p>
                <a:r>
                  <a:rPr lang="zh-CN" altLang="en-US" sz="1600" dirty="0">
                    <a:solidFill>
                      <a:srgbClr val="FFA300"/>
                    </a:solidFill>
                    <a:latin typeface="方正正纤黑简体" panose="02000000000000000000" pitchFamily="2" charset="-122"/>
                    <a:ea typeface="方正正纤黑简体" panose="02000000000000000000" pitchFamily="2" charset="-122"/>
                  </a:rPr>
                  <a:t>劣势</a:t>
                </a:r>
                <a:endParaRPr lang="en-US" altLang="zh-CN" sz="1600" dirty="0">
                  <a:solidFill>
                    <a:srgbClr val="FFA300"/>
                  </a:solidFill>
                  <a:latin typeface="方正正纤黑简体" panose="02000000000000000000" pitchFamily="2" charset="-122"/>
                  <a:ea typeface="方正正纤黑简体" panose="02000000000000000000" pitchFamily="2" charset="-122"/>
                </a:endParaRPr>
              </a:p>
              <a:p>
                <a:r>
                  <a:rPr lang="en-US" altLang="zh-CN" sz="1400" b="0" dirty="0">
                    <a:solidFill>
                      <a:srgbClr val="FFA300"/>
                    </a:solidFill>
                    <a:latin typeface="Agency FB" panose="020B0503020202020204" pitchFamily="34" charset="0"/>
                  </a:rPr>
                  <a:t>W</a:t>
                </a:r>
                <a:r>
                  <a:rPr lang="en-US" altLang="zh-CN" sz="1200" b="0" dirty="0">
                    <a:solidFill>
                      <a:srgbClr val="FFA300"/>
                    </a:solidFill>
                    <a:latin typeface="Agency FB" panose="020B0503020202020204" pitchFamily="34" charset="0"/>
                  </a:rPr>
                  <a:t>eaknesses</a:t>
                </a:r>
                <a:endParaRPr lang="zh-CN" altLang="en-US" sz="1200" dirty="0">
                  <a:solidFill>
                    <a:srgbClr val="FFA300"/>
                  </a:solidFill>
                  <a:latin typeface="Agency FB" panose="020B0503020202020204" pitchFamily="34" charset="0"/>
                </a:endParaRPr>
              </a:p>
            </p:txBody>
          </p:sp>
          <p:sp>
            <p:nvSpPr>
              <p:cNvPr id="111" name="椭圆 110"/>
              <p:cNvSpPr/>
              <p:nvPr/>
            </p:nvSpPr>
            <p:spPr>
              <a:xfrm rot="18900000">
                <a:off x="3992048" y="4909013"/>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grpSp>
      </p:grpSp>
      <p:grpSp>
        <p:nvGrpSpPr>
          <p:cNvPr id="171" name="组合 170"/>
          <p:cNvGrpSpPr/>
          <p:nvPr/>
        </p:nvGrpSpPr>
        <p:grpSpPr>
          <a:xfrm>
            <a:off x="5323711" y="1224179"/>
            <a:ext cx="1047520" cy="893170"/>
            <a:chOff x="7096122" y="1631868"/>
            <a:chExt cx="1396269" cy="1190963"/>
          </a:xfrm>
          <a:effectLst/>
        </p:grpSpPr>
        <p:sp>
          <p:nvSpPr>
            <p:cNvPr id="113" name="任意多边形 112"/>
            <p:cNvSpPr/>
            <p:nvPr/>
          </p:nvSpPr>
          <p:spPr>
            <a:xfrm rot="2700000">
              <a:off x="7533884" y="186432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sp>
          <p:nvSpPr>
            <p:cNvPr id="114" name="任意多边形 113"/>
            <p:cNvSpPr/>
            <p:nvPr/>
          </p:nvSpPr>
          <p:spPr>
            <a:xfrm rot="2700000">
              <a:off x="7591663" y="1817903"/>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sp>
          <p:nvSpPr>
            <p:cNvPr id="115" name="椭圆 114"/>
            <p:cNvSpPr/>
            <p:nvPr/>
          </p:nvSpPr>
          <p:spPr>
            <a:xfrm>
              <a:off x="7131891" y="1631868"/>
              <a:ext cx="1080038" cy="1080039"/>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sp>
          <p:nvSpPr>
            <p:cNvPr id="116" name="文本框 82"/>
            <p:cNvSpPr txBox="1"/>
            <p:nvPr/>
          </p:nvSpPr>
          <p:spPr>
            <a:xfrm>
              <a:off x="7096122" y="1789493"/>
              <a:ext cx="1181365" cy="738707"/>
            </a:xfrm>
            <a:prstGeom prst="rect">
              <a:avLst/>
            </a:prstGeom>
            <a:noFill/>
            <a:effectLst>
              <a:innerShdw blurRad="152400" dist="50800" dir="13500000">
                <a:srgbClr val="925700">
                  <a:alpha val="54000"/>
                </a:srgbClr>
              </a:innerShdw>
            </a:effectLst>
          </p:spPr>
          <p:txBody>
            <a:bodyPr wrap="square" rtlCol="0">
              <a:spAutoFit/>
            </a:bodyPr>
            <a:lstStyle/>
            <a:p>
              <a:pPr algn="ctr"/>
              <a:r>
                <a:rPr lang="zh-CN" altLang="en-US" sz="1600" dirty="0">
                  <a:solidFill>
                    <a:srgbClr val="663A77"/>
                  </a:solidFill>
                  <a:latin typeface="方正正纤黑简体" panose="02000000000000000000" pitchFamily="2" charset="-122"/>
                  <a:ea typeface="方正正纤黑简体" panose="02000000000000000000" pitchFamily="2" charset="-122"/>
                </a:rPr>
                <a:t>机会</a:t>
              </a:r>
              <a:endParaRPr lang="en-US" altLang="zh-CN" sz="1600" dirty="0">
                <a:solidFill>
                  <a:srgbClr val="663A77"/>
                </a:solidFill>
                <a:latin typeface="方正正纤黑简体" panose="02000000000000000000" pitchFamily="2" charset="-122"/>
                <a:ea typeface="方正正纤黑简体" panose="02000000000000000000" pitchFamily="2" charset="-122"/>
              </a:endParaRPr>
            </a:p>
            <a:p>
              <a:r>
                <a:rPr lang="en-US" altLang="zh-CN" sz="1400" b="0" dirty="0">
                  <a:solidFill>
                    <a:srgbClr val="663A77"/>
                  </a:solidFill>
                  <a:latin typeface="Agency FB" panose="020B0503020202020204" pitchFamily="34" charset="0"/>
                  <a:ea typeface="方正正纤黑简体" panose="02000000000000000000" pitchFamily="2" charset="-122"/>
                </a:rPr>
                <a:t>O</a:t>
              </a:r>
              <a:r>
                <a:rPr lang="en-US" altLang="zh-CN" sz="1200" b="0" dirty="0">
                  <a:solidFill>
                    <a:srgbClr val="663A77"/>
                  </a:solidFill>
                  <a:latin typeface="Agency FB" panose="020B0503020202020204" pitchFamily="34" charset="0"/>
                </a:rPr>
                <a:t>pportunities</a:t>
              </a:r>
              <a:endParaRPr lang="zh-CN" altLang="en-US" sz="1200" b="0" dirty="0">
                <a:solidFill>
                  <a:srgbClr val="663A77"/>
                </a:solidFill>
                <a:latin typeface="Agency FB" panose="020B0503020202020204" pitchFamily="34" charset="0"/>
                <a:ea typeface="方正正纤黑简体" panose="02000000000000000000" pitchFamily="2" charset="-122"/>
              </a:endParaRPr>
            </a:p>
          </p:txBody>
        </p:sp>
        <p:sp>
          <p:nvSpPr>
            <p:cNvPr id="118" name="椭圆 117"/>
            <p:cNvSpPr/>
            <p:nvPr/>
          </p:nvSpPr>
          <p:spPr>
            <a:xfrm rot="18900000">
              <a:off x="7272335" y="1764530"/>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grpSp>
      <p:grpSp>
        <p:nvGrpSpPr>
          <p:cNvPr id="174" name="组合 173"/>
          <p:cNvGrpSpPr/>
          <p:nvPr/>
        </p:nvGrpSpPr>
        <p:grpSpPr>
          <a:xfrm>
            <a:off x="5275764" y="3501344"/>
            <a:ext cx="1038604" cy="911800"/>
            <a:chOff x="7113314" y="4750376"/>
            <a:chExt cx="1384385" cy="1215805"/>
          </a:xfrm>
          <a:effectLst/>
        </p:grpSpPr>
        <p:sp>
          <p:nvSpPr>
            <p:cNvPr id="120" name="任意多边形 119"/>
            <p:cNvSpPr/>
            <p:nvPr/>
          </p:nvSpPr>
          <p:spPr>
            <a:xfrm rot="2700000">
              <a:off x="7539192" y="500767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sp>
          <p:nvSpPr>
            <p:cNvPr id="122" name="椭圆 121"/>
            <p:cNvSpPr/>
            <p:nvPr/>
          </p:nvSpPr>
          <p:spPr>
            <a:xfrm>
              <a:off x="7113314" y="4750376"/>
              <a:ext cx="1080038" cy="1080039"/>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sp>
          <p:nvSpPr>
            <p:cNvPr id="123" name="文本框 90"/>
            <p:cNvSpPr txBox="1"/>
            <p:nvPr/>
          </p:nvSpPr>
          <p:spPr>
            <a:xfrm>
              <a:off x="7205349" y="4925246"/>
              <a:ext cx="877544" cy="738708"/>
            </a:xfrm>
            <a:prstGeom prst="rect">
              <a:avLst/>
            </a:prstGeom>
            <a:noFill/>
            <a:effectLst>
              <a:innerShdw blurRad="152400" dist="50800" dir="13500000">
                <a:srgbClr val="925700">
                  <a:alpha val="54000"/>
                </a:srgbClr>
              </a:innerShdw>
            </a:effectLst>
          </p:spPr>
          <p:txBody>
            <a:bodyPr wrap="square" rtlCol="0">
              <a:spAutoFit/>
            </a:bodyPr>
            <a:lstStyle/>
            <a:p>
              <a:pPr algn="ctr"/>
              <a:r>
                <a:rPr lang="zh-CN" altLang="en-US" sz="1600" dirty="0">
                  <a:solidFill>
                    <a:srgbClr val="00E0BB"/>
                  </a:solidFill>
                  <a:latin typeface="方正正纤黑简体" panose="02000000000000000000" pitchFamily="2" charset="-122"/>
                  <a:ea typeface="方正正纤黑简体" panose="02000000000000000000" pitchFamily="2" charset="-122"/>
                </a:rPr>
                <a:t>挑战</a:t>
              </a:r>
              <a:endParaRPr lang="en-US" altLang="zh-CN" sz="1600" dirty="0">
                <a:solidFill>
                  <a:srgbClr val="00E0BB"/>
                </a:solidFill>
                <a:latin typeface="方正正纤黑简体" panose="02000000000000000000" pitchFamily="2" charset="-122"/>
                <a:ea typeface="方正正纤黑简体" panose="02000000000000000000" pitchFamily="2" charset="-122"/>
              </a:endParaRPr>
            </a:p>
            <a:p>
              <a:r>
                <a:rPr lang="en-US" altLang="zh-CN" sz="1400" b="0" dirty="0">
                  <a:solidFill>
                    <a:srgbClr val="00E0BB"/>
                  </a:solidFill>
                  <a:latin typeface="Agency FB" panose="020B0503020202020204" pitchFamily="34" charset="0"/>
                </a:rPr>
                <a:t>T</a:t>
              </a:r>
              <a:r>
                <a:rPr lang="en-US" altLang="zh-CN" sz="1200" b="0" dirty="0">
                  <a:solidFill>
                    <a:srgbClr val="00E0BB"/>
                  </a:solidFill>
                  <a:latin typeface="Agency FB" panose="020B0503020202020204" pitchFamily="34" charset="0"/>
                </a:rPr>
                <a:t>hreats</a:t>
              </a:r>
              <a:endParaRPr lang="zh-CN" altLang="en-US" sz="1200" dirty="0">
                <a:solidFill>
                  <a:srgbClr val="00E0BB"/>
                </a:solidFill>
                <a:latin typeface="Agency FB" panose="020B0503020202020204" pitchFamily="34" charset="0"/>
                <a:ea typeface="方正正纤黑简体" panose="02000000000000000000" pitchFamily="2" charset="-122"/>
              </a:endParaRPr>
            </a:p>
          </p:txBody>
        </p:sp>
        <p:sp>
          <p:nvSpPr>
            <p:cNvPr id="125" name="椭圆 124"/>
            <p:cNvSpPr/>
            <p:nvPr/>
          </p:nvSpPr>
          <p:spPr>
            <a:xfrm rot="18900000">
              <a:off x="7253757" y="4883038"/>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60000"/>
                    <a:lumOff val="40000"/>
                  </a:schemeClr>
                </a:solidFill>
                <a:effectLst>
                  <a:outerShdw blurRad="50800" dist="38100" dir="2700000" algn="tl" rotWithShape="0">
                    <a:prstClr val="black">
                      <a:alpha val="40000"/>
                    </a:prstClr>
                  </a:outerShdw>
                </a:effectLst>
              </a:endParaRPr>
            </a:p>
          </p:txBody>
        </p:sp>
      </p:grpSp>
      <p:sp>
        <p:nvSpPr>
          <p:cNvPr id="166" name="文本框 113"/>
          <p:cNvSpPr txBox="1"/>
          <p:nvPr/>
        </p:nvSpPr>
        <p:spPr>
          <a:xfrm>
            <a:off x="1026115" y="1387299"/>
            <a:ext cx="1295885" cy="646331"/>
          </a:xfrm>
          <a:prstGeom prst="rect">
            <a:avLst/>
          </a:prstGeom>
          <a:noFill/>
        </p:spPr>
        <p:txBody>
          <a:bodyPr wrap="square" rtlCol="0">
            <a:spAutoFit/>
          </a:bodyPr>
          <a:lstStyle/>
          <a:p>
            <a:pPr algn="just">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167" name="文本框 113"/>
          <p:cNvSpPr txBox="1"/>
          <p:nvPr/>
        </p:nvSpPr>
        <p:spPr>
          <a:xfrm>
            <a:off x="1026115" y="4030621"/>
            <a:ext cx="1295885" cy="646331"/>
          </a:xfrm>
          <a:prstGeom prst="rect">
            <a:avLst/>
          </a:prstGeom>
          <a:noFill/>
        </p:spPr>
        <p:txBody>
          <a:bodyPr wrap="square" rtlCol="0">
            <a:spAutoFit/>
          </a:bodyPr>
          <a:lstStyle/>
          <a:p>
            <a:pPr algn="just">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168" name="文本框 113"/>
          <p:cNvSpPr txBox="1"/>
          <p:nvPr/>
        </p:nvSpPr>
        <p:spPr>
          <a:xfrm>
            <a:off x="6574091" y="1384481"/>
            <a:ext cx="1295885" cy="646331"/>
          </a:xfrm>
          <a:prstGeom prst="rect">
            <a:avLst/>
          </a:prstGeom>
          <a:noFill/>
        </p:spPr>
        <p:txBody>
          <a:bodyPr wrap="square" rtlCol="0">
            <a:spAutoFit/>
          </a:bodyPr>
          <a:lstStyle/>
          <a:p>
            <a:pPr algn="just">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169" name="文本框 113"/>
          <p:cNvSpPr txBox="1"/>
          <p:nvPr/>
        </p:nvSpPr>
        <p:spPr>
          <a:xfrm>
            <a:off x="6568911" y="4030621"/>
            <a:ext cx="1295885" cy="646331"/>
          </a:xfrm>
          <a:prstGeom prst="rect">
            <a:avLst/>
          </a:prstGeom>
          <a:noFill/>
        </p:spPr>
        <p:txBody>
          <a:bodyPr wrap="square" rtlCol="0">
            <a:spAutoFit/>
          </a:bodyPr>
          <a:lstStyle/>
          <a:p>
            <a:pPr algn="just">
              <a:lnSpc>
                <a:spcPct val="150000"/>
              </a:lnSpc>
            </a:pPr>
            <a:r>
              <a:rPr lang="zh-CN" altLang="en-US" sz="800" b="0" dirty="0">
                <a:solidFill>
                  <a:schemeClr val="tx1">
                    <a:lumMod val="75000"/>
                    <a:lumOff val="25000"/>
                  </a:scheme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50" name="矩形 3"/>
          <p:cNvSpPr>
            <a:spLocks noChangeArrowheads="1"/>
          </p:cNvSpPr>
          <p:nvPr/>
        </p:nvSpPr>
        <p:spPr bwMode="auto">
          <a:xfrm>
            <a:off x="3964840" y="342581"/>
            <a:ext cx="1170837" cy="377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备用图表</a:t>
            </a:r>
          </a:p>
        </p:txBody>
      </p:sp>
    </p:spTree>
    <p:extLst>
      <p:ext uri="{BB962C8B-B14F-4D97-AF65-F5344CB8AC3E}">
        <p14:creationId xmlns:p14="http://schemas.microsoft.com/office/powerpoint/2010/main" val="1543597578"/>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86"/>
                                        </p:tgtEl>
                                        <p:attrNameLst>
                                          <p:attrName>style.visibility</p:attrName>
                                        </p:attrNameLst>
                                      </p:cBhvr>
                                      <p:to>
                                        <p:strVal val="visible"/>
                                      </p:to>
                                    </p:set>
                                    <p:animEffect transition="in" filter="wipe(down)">
                                      <p:cBhvr>
                                        <p:cTn id="13" dur="500"/>
                                        <p:tgtEl>
                                          <p:spTgt spid="8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wipe(down)">
                                      <p:cBhvr>
                                        <p:cTn id="16" dur="500"/>
                                        <p:tgtEl>
                                          <p:spTgt spid="83"/>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up)">
                                      <p:cBhvr>
                                        <p:cTn id="19" dur="500"/>
                                        <p:tgtEl>
                                          <p:spTgt spid="84"/>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wipe(up)">
                                      <p:cBhvr>
                                        <p:cTn id="22" dur="500"/>
                                        <p:tgtEl>
                                          <p:spTgt spid="85"/>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172"/>
                                        </p:tgtEl>
                                        <p:attrNameLst>
                                          <p:attrName>style.visibility</p:attrName>
                                        </p:attrNameLst>
                                      </p:cBhvr>
                                      <p:to>
                                        <p:strVal val="visible"/>
                                      </p:to>
                                    </p:set>
                                    <p:animEffect transition="in" filter="fade">
                                      <p:cBhvr>
                                        <p:cTn id="26" dur="1000"/>
                                        <p:tgtEl>
                                          <p:spTgt spid="172"/>
                                        </p:tgtEl>
                                      </p:cBhvr>
                                    </p:animEffect>
                                  </p:childTnLst>
                                </p:cTn>
                              </p:par>
                              <p:par>
                                <p:cTn id="27" presetID="42" presetClass="path" presetSubtype="0" accel="50000" decel="50000" fill="hold" nodeType="withEffect">
                                  <p:stCondLst>
                                    <p:cond delay="0"/>
                                  </p:stCondLst>
                                  <p:childTnLst>
                                    <p:animMotion origin="layout" path="M 0.12585 0.21505 L 1.59694E-7 3.1842E-6 " pathEditMode="relative" rAng="0" ptsTypes="AA">
                                      <p:cBhvr>
                                        <p:cTn id="28" dur="1000" fill="hold"/>
                                        <p:tgtEl>
                                          <p:spTgt spid="172"/>
                                        </p:tgtEl>
                                        <p:attrNameLst>
                                          <p:attrName>ppt_x</p:attrName>
                                          <p:attrName>ppt_y</p:attrName>
                                        </p:attrNameLst>
                                      </p:cBhvr>
                                      <p:rCtr x="-6301" y="-10768"/>
                                    </p:animMotion>
                                  </p:childTnLst>
                                </p:cTn>
                              </p:par>
                              <p:par>
                                <p:cTn id="29" presetID="10" presetClass="entr" presetSubtype="0" fill="hold" nodeType="withEffect">
                                  <p:stCondLst>
                                    <p:cond delay="0"/>
                                  </p:stCondLst>
                                  <p:childTnLst>
                                    <p:set>
                                      <p:cBhvr>
                                        <p:cTn id="30" dur="1" fill="hold">
                                          <p:stCondLst>
                                            <p:cond delay="0"/>
                                          </p:stCondLst>
                                        </p:cTn>
                                        <p:tgtEl>
                                          <p:spTgt spid="174"/>
                                        </p:tgtEl>
                                        <p:attrNameLst>
                                          <p:attrName>style.visibility</p:attrName>
                                        </p:attrNameLst>
                                      </p:cBhvr>
                                      <p:to>
                                        <p:strVal val="visible"/>
                                      </p:to>
                                    </p:set>
                                    <p:animEffect transition="in" filter="fade">
                                      <p:cBhvr>
                                        <p:cTn id="31" dur="1000"/>
                                        <p:tgtEl>
                                          <p:spTgt spid="174"/>
                                        </p:tgtEl>
                                      </p:cBhvr>
                                    </p:animEffect>
                                  </p:childTnLst>
                                </p:cTn>
                              </p:par>
                              <p:par>
                                <p:cTn id="32" presetID="42" presetClass="path" presetSubtype="0" accel="50000" decel="50000" fill="hold" nodeType="withEffect">
                                  <p:stCondLst>
                                    <p:cond delay="0"/>
                                  </p:stCondLst>
                                  <p:childTnLst>
                                    <p:animMotion origin="layout" path="M -0.14425 -0.23974 L -5.60667E-7 2.96513E-6 " pathEditMode="relative" rAng="0" ptsTypes="AA">
                                      <p:cBhvr>
                                        <p:cTn id="33" dur="1000" fill="hold"/>
                                        <p:tgtEl>
                                          <p:spTgt spid="174"/>
                                        </p:tgtEl>
                                        <p:attrNameLst>
                                          <p:attrName>ppt_x</p:attrName>
                                          <p:attrName>ppt_y</p:attrName>
                                        </p:attrNameLst>
                                      </p:cBhvr>
                                      <p:rCtr x="7204" y="11972"/>
                                    </p:animMotion>
                                  </p:childTnLst>
                                </p:cTn>
                              </p:par>
                              <p:par>
                                <p:cTn id="34" presetID="10" presetClass="entr" presetSubtype="0" fill="hold" nodeType="withEffect">
                                  <p:stCondLst>
                                    <p:cond delay="0"/>
                                  </p:stCondLst>
                                  <p:childTnLst>
                                    <p:set>
                                      <p:cBhvr>
                                        <p:cTn id="35" dur="1" fill="hold">
                                          <p:stCondLst>
                                            <p:cond delay="0"/>
                                          </p:stCondLst>
                                        </p:cTn>
                                        <p:tgtEl>
                                          <p:spTgt spid="171"/>
                                        </p:tgtEl>
                                        <p:attrNameLst>
                                          <p:attrName>style.visibility</p:attrName>
                                        </p:attrNameLst>
                                      </p:cBhvr>
                                      <p:to>
                                        <p:strVal val="visible"/>
                                      </p:to>
                                    </p:set>
                                    <p:animEffect transition="in" filter="fade">
                                      <p:cBhvr>
                                        <p:cTn id="36" dur="1000"/>
                                        <p:tgtEl>
                                          <p:spTgt spid="171"/>
                                        </p:tgtEl>
                                      </p:cBhvr>
                                    </p:animEffect>
                                  </p:childTnLst>
                                </p:cTn>
                              </p:par>
                              <p:par>
                                <p:cTn id="37" presetID="42" presetClass="path" presetSubtype="0" accel="50000" decel="50000" fill="hold" nodeType="withEffect">
                                  <p:stCondLst>
                                    <p:cond delay="0"/>
                                  </p:stCondLst>
                                  <p:childTnLst>
                                    <p:animMotion origin="layout" path="M -0.13887 0.21506 L 1.26714E-6 -1.17556E-6 " pathEditMode="relative" rAng="0" ptsTypes="AA">
                                      <p:cBhvr>
                                        <p:cTn id="38" dur="1000" fill="hold"/>
                                        <p:tgtEl>
                                          <p:spTgt spid="171"/>
                                        </p:tgtEl>
                                        <p:attrNameLst>
                                          <p:attrName>ppt_x</p:attrName>
                                          <p:attrName>ppt_y</p:attrName>
                                        </p:attrNameLst>
                                      </p:cBhvr>
                                      <p:rCtr x="6943" y="-10768"/>
                                    </p:animMotion>
                                  </p:childTnLst>
                                </p:cTn>
                              </p:par>
                              <p:par>
                                <p:cTn id="39" presetID="10"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1000"/>
                                        <p:tgtEl>
                                          <p:spTgt spid="4"/>
                                        </p:tgtEl>
                                      </p:cBhvr>
                                    </p:animEffect>
                                  </p:childTnLst>
                                </p:cTn>
                              </p:par>
                              <p:par>
                                <p:cTn id="42" presetID="42" presetClass="path" presetSubtype="0" accel="50000" decel="50000" fill="hold" nodeType="withEffect">
                                  <p:stCondLst>
                                    <p:cond delay="0"/>
                                  </p:stCondLst>
                                  <p:childTnLst>
                                    <p:animMotion origin="layout" path="M 0.12966 -0.25393 L 9.02621E-7 -1.14162E-7 " pathEditMode="relative" rAng="0" ptsTypes="AA">
                                      <p:cBhvr>
                                        <p:cTn id="43" dur="1000" fill="hold"/>
                                        <p:tgtEl>
                                          <p:spTgt spid="4"/>
                                        </p:tgtEl>
                                        <p:attrNameLst>
                                          <p:attrName>ppt_x</p:attrName>
                                          <p:attrName>ppt_y</p:attrName>
                                        </p:attrNameLst>
                                      </p:cBhvr>
                                      <p:rCtr x="-6492" y="12681"/>
                                    </p:animMotion>
                                  </p:childTnLst>
                                </p:cTn>
                              </p:par>
                            </p:childTnLst>
                          </p:cTn>
                        </p:par>
                        <p:par>
                          <p:cTn id="44" fill="hold">
                            <p:stCondLst>
                              <p:cond delay="2000"/>
                            </p:stCondLst>
                            <p:childTnLst>
                              <p:par>
                                <p:cTn id="45" presetID="22" presetClass="entr" presetSubtype="2" fill="hold" grpId="0" nodeType="after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wipe(right)">
                                      <p:cBhvr>
                                        <p:cTn id="47" dur="500"/>
                                        <p:tgtEl>
                                          <p:spTgt spid="129"/>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34"/>
                                        </p:tgtEl>
                                        <p:attrNameLst>
                                          <p:attrName>style.visibility</p:attrName>
                                        </p:attrNameLst>
                                      </p:cBhvr>
                                      <p:to>
                                        <p:strVal val="visible"/>
                                      </p:to>
                                    </p:set>
                                    <p:animEffect transition="in" filter="wipe(right)">
                                      <p:cBhvr>
                                        <p:cTn id="50" dur="500"/>
                                        <p:tgtEl>
                                          <p:spTgt spid="134"/>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166"/>
                                        </p:tgtEl>
                                        <p:attrNameLst>
                                          <p:attrName>style.visibility</p:attrName>
                                        </p:attrNameLst>
                                      </p:cBhvr>
                                      <p:to>
                                        <p:strVal val="visible"/>
                                      </p:to>
                                    </p:set>
                                    <p:animEffect transition="in" filter="wipe(right)">
                                      <p:cBhvr>
                                        <p:cTn id="53" dur="500"/>
                                        <p:tgtEl>
                                          <p:spTgt spid="166"/>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67"/>
                                        </p:tgtEl>
                                        <p:attrNameLst>
                                          <p:attrName>style.visibility</p:attrName>
                                        </p:attrNameLst>
                                      </p:cBhvr>
                                      <p:to>
                                        <p:strVal val="visible"/>
                                      </p:to>
                                    </p:set>
                                    <p:animEffect transition="in" filter="wipe(right)">
                                      <p:cBhvr>
                                        <p:cTn id="56" dur="500"/>
                                        <p:tgtEl>
                                          <p:spTgt spid="16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31"/>
                                        </p:tgtEl>
                                        <p:attrNameLst>
                                          <p:attrName>style.visibility</p:attrName>
                                        </p:attrNameLst>
                                      </p:cBhvr>
                                      <p:to>
                                        <p:strVal val="visible"/>
                                      </p:to>
                                    </p:set>
                                    <p:animEffect transition="in" filter="wipe(left)">
                                      <p:cBhvr>
                                        <p:cTn id="59" dur="500"/>
                                        <p:tgtEl>
                                          <p:spTgt spid="131"/>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33"/>
                                        </p:tgtEl>
                                        <p:attrNameLst>
                                          <p:attrName>style.visibility</p:attrName>
                                        </p:attrNameLst>
                                      </p:cBhvr>
                                      <p:to>
                                        <p:strVal val="visible"/>
                                      </p:to>
                                    </p:set>
                                    <p:animEffect transition="in" filter="wipe(left)">
                                      <p:cBhvr>
                                        <p:cTn id="62" dur="500"/>
                                        <p:tgtEl>
                                          <p:spTgt spid="133"/>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68"/>
                                        </p:tgtEl>
                                        <p:attrNameLst>
                                          <p:attrName>style.visibility</p:attrName>
                                        </p:attrNameLst>
                                      </p:cBhvr>
                                      <p:to>
                                        <p:strVal val="visible"/>
                                      </p:to>
                                    </p:set>
                                    <p:animEffect transition="in" filter="wipe(left)">
                                      <p:cBhvr>
                                        <p:cTn id="65" dur="500"/>
                                        <p:tgtEl>
                                          <p:spTgt spid="16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69"/>
                                        </p:tgtEl>
                                        <p:attrNameLst>
                                          <p:attrName>style.visibility</p:attrName>
                                        </p:attrNameLst>
                                      </p:cBhvr>
                                      <p:to>
                                        <p:strVal val="visible"/>
                                      </p:to>
                                    </p:set>
                                    <p:animEffect transition="in" filter="wipe(left)">
                                      <p:cBhvr>
                                        <p:cTn id="68"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animBg="1"/>
      <p:bldP spid="86" grpId="0" animBg="1"/>
      <p:bldP spid="129" grpId="0"/>
      <p:bldP spid="131" grpId="0"/>
      <p:bldP spid="133" grpId="0"/>
      <p:bldP spid="134" grpId="0"/>
      <p:bldP spid="166" grpId="0"/>
      <p:bldP spid="167" grpId="0"/>
      <p:bldP spid="168" grpId="0"/>
      <p:bldP spid="16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364841" y="693326"/>
            <a:ext cx="2066444" cy="2584604"/>
            <a:chOff x="3885937" y="2769115"/>
            <a:chExt cx="2754422" cy="3446339"/>
          </a:xfrm>
        </p:grpSpPr>
        <p:grpSp>
          <p:nvGrpSpPr>
            <p:cNvPr id="12" name="组合 11"/>
            <p:cNvGrpSpPr/>
            <p:nvPr/>
          </p:nvGrpSpPr>
          <p:grpSpPr>
            <a:xfrm>
              <a:off x="3885937" y="2769115"/>
              <a:ext cx="2754422" cy="3446339"/>
              <a:chOff x="3295850" y="1895995"/>
              <a:chExt cx="3725149" cy="4660916"/>
            </a:xfrm>
          </p:grpSpPr>
          <p:sp>
            <p:nvSpPr>
              <p:cNvPr id="16" name="圆角矩形 15"/>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方正正黑简体" panose="02000000000000000000" pitchFamily="2" charset="-122"/>
                  <a:ea typeface="方正正黑简体" panose="02000000000000000000" pitchFamily="2" charset="-122"/>
                </a:endParaRPr>
              </a:p>
            </p:txBody>
          </p:sp>
          <p:sp>
            <p:nvSpPr>
              <p:cNvPr id="17"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92" tIns="34296" rIns="68592" bIns="34296" numCol="1" anchor="t" anchorCtr="0" compatLnSpc="1">
                <a:prstTxWarp prst="textNoShape">
                  <a:avLst/>
                </a:prstTxWarp>
              </a:bodyPr>
              <a:lstStyle/>
              <a:p>
                <a:endParaRPr lang="zh-CN" altLang="en-US">
                  <a:solidFill>
                    <a:prstClr val="black"/>
                  </a:solidFill>
                  <a:latin typeface="方正正黑简体" panose="02000000000000000000" pitchFamily="2" charset="-122"/>
                  <a:ea typeface="方正正黑简体" panose="02000000000000000000" pitchFamily="2" charset="-122"/>
                </a:endParaRPr>
              </a:p>
            </p:txBody>
          </p:sp>
          <p:sp>
            <p:nvSpPr>
              <p:cNvPr id="18" name="圆角矩形 17"/>
              <p:cNvSpPr/>
              <p:nvPr/>
            </p:nvSpPr>
            <p:spPr>
              <a:xfrm rot="2760000">
                <a:off x="3384391" y="2878566"/>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方正正黑简体" panose="02000000000000000000" pitchFamily="2" charset="-122"/>
                  <a:ea typeface="方正正黑简体" panose="02000000000000000000" pitchFamily="2" charset="-122"/>
                </a:endParaRPr>
              </a:p>
            </p:txBody>
          </p:sp>
          <p:sp>
            <p:nvSpPr>
              <p:cNvPr id="1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1BDD1"/>
                  </a:gs>
                  <a:gs pos="100000">
                    <a:srgbClr val="0194A3"/>
                  </a:gs>
                </a:gsLst>
                <a:lin ang="2700000" scaled="1"/>
                <a:tileRect/>
              </a:gradFill>
              <a:ln w="25400">
                <a:gradFill flip="none" rotWithShape="1">
                  <a:gsLst>
                    <a:gs pos="0">
                      <a:srgbClr val="0194A3"/>
                    </a:gs>
                    <a:gs pos="100000">
                      <a:srgbClr val="01CFE5"/>
                    </a:gs>
                  </a:gsLst>
                  <a:lin ang="2700000" scaled="1"/>
                  <a:tileRect/>
                </a:gradFill>
              </a:ln>
              <a:effectLst>
                <a:outerShdw blurRad="254000" dist="114300" dir="2700000" algn="tl" rotWithShape="0">
                  <a:prstClr val="black">
                    <a:alpha val="25000"/>
                  </a:prstClr>
                </a:outerShdw>
              </a:effectLst>
            </p:spPr>
            <p:txBody>
              <a:bodyPr vert="horz" wrap="square" lIns="68592" tIns="34296" rIns="68592" bIns="34296" numCol="1" anchor="t" anchorCtr="0" compatLnSpc="1">
                <a:prstTxWarp prst="textNoShape">
                  <a:avLst/>
                </a:prstTxWarp>
              </a:bodyPr>
              <a:lstStyle/>
              <a:p>
                <a:endParaRPr lang="zh-CN" altLang="en-US">
                  <a:solidFill>
                    <a:prstClr val="black"/>
                  </a:solidFill>
                  <a:latin typeface="方正正黑简体" panose="02000000000000000000" pitchFamily="2" charset="-122"/>
                  <a:ea typeface="方正正黑简体" panose="02000000000000000000" pitchFamily="2" charset="-122"/>
                </a:endParaRPr>
              </a:p>
            </p:txBody>
          </p:sp>
        </p:grpSp>
        <p:sp>
          <p:nvSpPr>
            <p:cNvPr id="14" name="文本框 32"/>
            <p:cNvSpPr txBox="1"/>
            <p:nvPr/>
          </p:nvSpPr>
          <p:spPr>
            <a:xfrm>
              <a:off x="4361623" y="3462893"/>
              <a:ext cx="1031437" cy="861825"/>
            </a:xfrm>
            <a:prstGeom prst="rect">
              <a:avLst/>
            </a:prstGeom>
            <a:noFill/>
          </p:spPr>
          <p:txBody>
            <a:bodyPr wrap="square" rtlCol="0">
              <a:spAutoFit/>
            </a:bodyPr>
            <a:lstStyle/>
            <a:p>
              <a:pPr algn="ctr"/>
              <a:r>
                <a:rPr lang="zh-CN" altLang="en-US" sz="3600" dirty="0">
                  <a:solidFill>
                    <a:prstClr val="white"/>
                  </a:solidFill>
                  <a:latin typeface="方正正黑简体" panose="02000000000000000000" pitchFamily="2" charset="-122"/>
                  <a:ea typeface="方正正黑简体" panose="02000000000000000000" pitchFamily="2" charset="-122"/>
                </a:rPr>
                <a:t>聆</a:t>
              </a:r>
            </a:p>
          </p:txBody>
        </p:sp>
      </p:grpSp>
      <p:grpSp>
        <p:nvGrpSpPr>
          <p:cNvPr id="20" name="组合 19"/>
          <p:cNvGrpSpPr/>
          <p:nvPr/>
        </p:nvGrpSpPr>
        <p:grpSpPr>
          <a:xfrm>
            <a:off x="1835086" y="643257"/>
            <a:ext cx="2066444" cy="2584604"/>
            <a:chOff x="5489223" y="1837839"/>
            <a:chExt cx="2754422" cy="3446339"/>
          </a:xfrm>
        </p:grpSpPr>
        <p:grpSp>
          <p:nvGrpSpPr>
            <p:cNvPr id="21" name="组合 20"/>
            <p:cNvGrpSpPr/>
            <p:nvPr/>
          </p:nvGrpSpPr>
          <p:grpSpPr>
            <a:xfrm>
              <a:off x="5489223" y="1837839"/>
              <a:ext cx="2754422" cy="3446339"/>
              <a:chOff x="3295850" y="1895995"/>
              <a:chExt cx="3725149" cy="4660916"/>
            </a:xfrm>
          </p:grpSpPr>
          <p:sp>
            <p:nvSpPr>
              <p:cNvPr id="25" name="圆角矩形 24"/>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方正正黑简体" panose="02000000000000000000" pitchFamily="2" charset="-122"/>
                  <a:ea typeface="方正正黑简体" panose="02000000000000000000" pitchFamily="2" charset="-122"/>
                </a:endParaRPr>
              </a:p>
            </p:txBody>
          </p:sp>
          <p:sp>
            <p:nvSpPr>
              <p:cNvPr id="26"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92" tIns="34296" rIns="68592" bIns="34296" numCol="1" anchor="t" anchorCtr="0" compatLnSpc="1">
                <a:prstTxWarp prst="textNoShape">
                  <a:avLst/>
                </a:prstTxWarp>
              </a:bodyPr>
              <a:lstStyle/>
              <a:p>
                <a:endParaRPr lang="zh-CN" altLang="en-US">
                  <a:solidFill>
                    <a:prstClr val="black"/>
                  </a:solidFill>
                  <a:latin typeface="方正正黑简体" panose="02000000000000000000" pitchFamily="2" charset="-122"/>
                  <a:ea typeface="方正正黑简体" panose="02000000000000000000" pitchFamily="2" charset="-122"/>
                </a:endParaRPr>
              </a:p>
            </p:txBody>
          </p:sp>
          <p:sp>
            <p:nvSpPr>
              <p:cNvPr id="27" name="圆角矩形 26"/>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方正正黑简体" panose="02000000000000000000" pitchFamily="2" charset="-122"/>
                  <a:ea typeface="方正正黑简体" panose="02000000000000000000" pitchFamily="2" charset="-122"/>
                </a:endParaRPr>
              </a:p>
            </p:txBody>
          </p:sp>
          <p:sp>
            <p:nvSpPr>
              <p:cNvPr id="2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EC8C8C"/>
                  </a:gs>
                  <a:gs pos="100000">
                    <a:srgbClr val="E35353"/>
                  </a:gs>
                </a:gsLst>
                <a:lin ang="2700000" scaled="1"/>
                <a:tileRect/>
              </a:gradFill>
              <a:ln w="25400">
                <a:gradFill flip="none" rotWithShape="1">
                  <a:gsLst>
                    <a:gs pos="0">
                      <a:srgbClr val="E35353"/>
                    </a:gs>
                    <a:gs pos="100000">
                      <a:srgbClr val="F1A9A9"/>
                    </a:gs>
                  </a:gsLst>
                  <a:lin ang="2700000" scaled="1"/>
                  <a:tileRect/>
                </a:gradFill>
              </a:ln>
              <a:effectLst>
                <a:outerShdw blurRad="254000" dist="114300" dir="2700000" algn="tl" rotWithShape="0">
                  <a:prstClr val="black">
                    <a:alpha val="25000"/>
                  </a:prstClr>
                </a:outerShdw>
              </a:effectLst>
            </p:spPr>
            <p:txBody>
              <a:bodyPr vert="horz" wrap="square" lIns="68592" tIns="34296" rIns="68592" bIns="34296" numCol="1" anchor="t" anchorCtr="0" compatLnSpc="1">
                <a:prstTxWarp prst="textNoShape">
                  <a:avLst/>
                </a:prstTxWarp>
              </a:bodyPr>
              <a:lstStyle/>
              <a:p>
                <a:endParaRPr lang="zh-CN" altLang="en-US">
                  <a:solidFill>
                    <a:prstClr val="black"/>
                  </a:solidFill>
                  <a:latin typeface="方正正黑简体" panose="02000000000000000000" pitchFamily="2" charset="-122"/>
                  <a:ea typeface="方正正黑简体" panose="02000000000000000000" pitchFamily="2" charset="-122"/>
                </a:endParaRPr>
              </a:p>
            </p:txBody>
          </p:sp>
        </p:grpSp>
        <p:sp>
          <p:nvSpPr>
            <p:cNvPr id="23" name="文本框 35"/>
            <p:cNvSpPr txBox="1"/>
            <p:nvPr/>
          </p:nvSpPr>
          <p:spPr>
            <a:xfrm>
              <a:off x="5950920" y="2595100"/>
              <a:ext cx="1031437" cy="861825"/>
            </a:xfrm>
            <a:prstGeom prst="rect">
              <a:avLst/>
            </a:prstGeom>
            <a:noFill/>
          </p:spPr>
          <p:txBody>
            <a:bodyPr wrap="square" rtlCol="0">
              <a:spAutoFit/>
            </a:bodyPr>
            <a:lstStyle/>
            <a:p>
              <a:pPr algn="ctr"/>
              <a:r>
                <a:rPr lang="zh-CN" altLang="en-US" sz="3600" dirty="0">
                  <a:solidFill>
                    <a:prstClr val="white"/>
                  </a:solidFill>
                  <a:latin typeface="方正正黑简体" panose="02000000000000000000" pitchFamily="2" charset="-122"/>
                  <a:ea typeface="方正正黑简体" panose="02000000000000000000" pitchFamily="2" charset="-122"/>
                </a:rPr>
                <a:t>谢</a:t>
              </a:r>
            </a:p>
          </p:txBody>
        </p:sp>
      </p:grpSp>
      <p:grpSp>
        <p:nvGrpSpPr>
          <p:cNvPr id="2" name="组合 1"/>
          <p:cNvGrpSpPr/>
          <p:nvPr/>
        </p:nvGrpSpPr>
        <p:grpSpPr>
          <a:xfrm>
            <a:off x="3070489" y="1403967"/>
            <a:ext cx="2073589" cy="2584604"/>
            <a:chOff x="2285732" y="3716686"/>
            <a:chExt cx="2763946" cy="3446339"/>
          </a:xfrm>
        </p:grpSpPr>
        <p:grpSp>
          <p:nvGrpSpPr>
            <p:cNvPr id="3" name="组合 2"/>
            <p:cNvGrpSpPr/>
            <p:nvPr/>
          </p:nvGrpSpPr>
          <p:grpSpPr>
            <a:xfrm>
              <a:off x="2285732" y="3716686"/>
              <a:ext cx="2763946" cy="3446339"/>
              <a:chOff x="3295850" y="1908877"/>
              <a:chExt cx="3738030" cy="4660916"/>
            </a:xfrm>
          </p:grpSpPr>
          <p:sp>
            <p:nvSpPr>
              <p:cNvPr id="7" name="圆角矩形 6"/>
              <p:cNvSpPr/>
              <p:nvPr/>
            </p:nvSpPr>
            <p:spPr>
              <a:xfrm rot="2760000">
                <a:off x="3098889" y="2634801"/>
                <a:ext cx="4660916"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方正正黑简体" panose="02000000000000000000" pitchFamily="2" charset="-122"/>
                  <a:ea typeface="方正正黑简体" panose="02000000000000000000" pitchFamily="2" charset="-122"/>
                </a:endParaRPr>
              </a:p>
            </p:txBody>
          </p:sp>
          <p:sp>
            <p:nvSpPr>
              <p:cNvPr id="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92" tIns="34296" rIns="68592" bIns="34296" numCol="1" anchor="t" anchorCtr="0" compatLnSpc="1">
                <a:prstTxWarp prst="textNoShape">
                  <a:avLst/>
                </a:prstTxWarp>
              </a:bodyPr>
              <a:lstStyle/>
              <a:p>
                <a:endParaRPr lang="zh-CN" altLang="en-US">
                  <a:solidFill>
                    <a:prstClr val="black"/>
                  </a:solidFill>
                  <a:latin typeface="方正正黑简体" panose="02000000000000000000" pitchFamily="2" charset="-122"/>
                  <a:ea typeface="方正正黑简体" panose="02000000000000000000" pitchFamily="2" charset="-122"/>
                </a:endParaRPr>
              </a:p>
            </p:txBody>
          </p:sp>
          <p:sp>
            <p:nvSpPr>
              <p:cNvPr id="9" name="圆角矩形 8"/>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方正正黑简体" panose="02000000000000000000" pitchFamily="2" charset="-122"/>
                  <a:ea typeface="方正正黑简体" panose="02000000000000000000" pitchFamily="2" charset="-122"/>
                </a:endParaRPr>
              </a:p>
            </p:txBody>
          </p:sp>
          <p:sp>
            <p:nvSpPr>
              <p:cNvPr id="10"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C165"/>
                  </a:gs>
                  <a:gs pos="100000">
                    <a:srgbClr val="FF9A05"/>
                  </a:gs>
                </a:gsLst>
                <a:lin ang="2700000" scaled="1"/>
                <a:tileRect/>
              </a:gradFill>
              <a:ln w="25400">
                <a:gradFill flip="none" rotWithShape="1">
                  <a:gsLst>
                    <a:gs pos="0">
                      <a:srgbClr val="FF9B09"/>
                    </a:gs>
                    <a:gs pos="100000">
                      <a:srgbClr val="FFDBA7"/>
                    </a:gs>
                  </a:gsLst>
                  <a:lin ang="2700000" scaled="1"/>
                  <a:tileRect/>
                </a:gradFill>
              </a:ln>
              <a:effectLst>
                <a:outerShdw blurRad="254000" dist="114300" dir="2700000" algn="tl" rotWithShape="0">
                  <a:prstClr val="black">
                    <a:alpha val="25000"/>
                  </a:prstClr>
                </a:outerShdw>
              </a:effectLst>
            </p:spPr>
            <p:txBody>
              <a:bodyPr vert="horz" wrap="square" lIns="68592" tIns="34296" rIns="68592" bIns="34296" numCol="1" anchor="t" anchorCtr="0" compatLnSpc="1">
                <a:prstTxWarp prst="textNoShape">
                  <a:avLst/>
                </a:prstTxWarp>
              </a:bodyPr>
              <a:lstStyle/>
              <a:p>
                <a:endParaRPr lang="zh-CN" altLang="en-US">
                  <a:solidFill>
                    <a:prstClr val="black"/>
                  </a:solidFill>
                  <a:latin typeface="方正正黑简体" panose="02000000000000000000" pitchFamily="2" charset="-122"/>
                  <a:ea typeface="方正正黑简体" panose="02000000000000000000" pitchFamily="2" charset="-122"/>
                </a:endParaRPr>
              </a:p>
            </p:txBody>
          </p:sp>
        </p:grpSp>
        <p:sp>
          <p:nvSpPr>
            <p:cNvPr id="5" name="文本框 26"/>
            <p:cNvSpPr txBox="1"/>
            <p:nvPr/>
          </p:nvSpPr>
          <p:spPr>
            <a:xfrm>
              <a:off x="2728964" y="4479200"/>
              <a:ext cx="1031437" cy="861825"/>
            </a:xfrm>
            <a:prstGeom prst="rect">
              <a:avLst/>
            </a:prstGeom>
            <a:noFill/>
          </p:spPr>
          <p:txBody>
            <a:bodyPr wrap="square" rtlCol="0">
              <a:spAutoFit/>
            </a:bodyPr>
            <a:lstStyle/>
            <a:p>
              <a:pPr algn="ctr"/>
              <a:r>
                <a:rPr lang="zh-CN" altLang="en-US" sz="3600" dirty="0">
                  <a:solidFill>
                    <a:prstClr val="white"/>
                  </a:solidFill>
                  <a:latin typeface="方正正黑简体" panose="02000000000000000000" pitchFamily="2" charset="-122"/>
                  <a:ea typeface="方正正黑简体" panose="02000000000000000000" pitchFamily="2" charset="-122"/>
                </a:rPr>
                <a:t>谢</a:t>
              </a:r>
            </a:p>
          </p:txBody>
        </p:sp>
      </p:grpSp>
      <p:grpSp>
        <p:nvGrpSpPr>
          <p:cNvPr id="29" name="组合 28"/>
          <p:cNvGrpSpPr/>
          <p:nvPr/>
        </p:nvGrpSpPr>
        <p:grpSpPr>
          <a:xfrm>
            <a:off x="5649221" y="1403966"/>
            <a:ext cx="2066444" cy="2584604"/>
            <a:chOff x="7094696" y="911444"/>
            <a:chExt cx="2754422" cy="3446339"/>
          </a:xfrm>
        </p:grpSpPr>
        <p:grpSp>
          <p:nvGrpSpPr>
            <p:cNvPr id="30" name="组合 29"/>
            <p:cNvGrpSpPr/>
            <p:nvPr/>
          </p:nvGrpSpPr>
          <p:grpSpPr>
            <a:xfrm>
              <a:off x="7094696" y="911444"/>
              <a:ext cx="2754422" cy="3446339"/>
              <a:chOff x="3295850" y="1895995"/>
              <a:chExt cx="3725149" cy="4660916"/>
            </a:xfrm>
          </p:grpSpPr>
          <p:sp>
            <p:nvSpPr>
              <p:cNvPr id="34" name="圆角矩形 33"/>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sp>
            <p:nvSpPr>
              <p:cNvPr id="36" name="圆角矩形 35"/>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77468A"/>
                  </a:gs>
                  <a:gs pos="100000">
                    <a:srgbClr val="553363"/>
                  </a:gs>
                </a:gsLst>
                <a:lin ang="2700000" scaled="1"/>
                <a:tileRect/>
              </a:gradFill>
              <a:ln w="25400">
                <a:gradFill flip="none" rotWithShape="1">
                  <a:gsLst>
                    <a:gs pos="100000">
                      <a:srgbClr val="8F54A6"/>
                    </a:gs>
                    <a:gs pos="0">
                      <a:srgbClr val="4A2C56"/>
                    </a:gs>
                  </a:gsLst>
                  <a:lin ang="2700000" scaled="1"/>
                  <a:tileRect/>
                </a:gradFill>
              </a:ln>
              <a:effectLst>
                <a:outerShdw blurRad="254000" dist="114300" dir="2700000" algn="tl" rotWithShape="0">
                  <a:prstClr val="black">
                    <a:alpha val="25000"/>
                  </a:prstClr>
                </a:outerShdw>
              </a:effectLst>
            </p:spPr>
            <p:txBody>
              <a:bodyPr vert="horz" wrap="square" lIns="68592" tIns="34296" rIns="68592" bIns="34296" numCol="1" anchor="t" anchorCtr="0" compatLnSpc="1">
                <a:prstTxWarp prst="textNoShape">
                  <a:avLst/>
                </a:prstTxWarp>
              </a:bodyPr>
              <a:lstStyle/>
              <a:p>
                <a:endParaRPr lang="zh-CN" altLang="en-US">
                  <a:solidFill>
                    <a:prstClr val="black"/>
                  </a:solidFill>
                </a:endParaRPr>
              </a:p>
            </p:txBody>
          </p:sp>
        </p:grpSp>
        <p:sp>
          <p:nvSpPr>
            <p:cNvPr id="32" name="文本框 38"/>
            <p:cNvSpPr txBox="1"/>
            <p:nvPr/>
          </p:nvSpPr>
          <p:spPr>
            <a:xfrm>
              <a:off x="7559487" y="1620275"/>
              <a:ext cx="1031437" cy="861825"/>
            </a:xfrm>
            <a:prstGeom prst="rect">
              <a:avLst/>
            </a:prstGeom>
            <a:noFill/>
          </p:spPr>
          <p:txBody>
            <a:bodyPr wrap="square" rtlCol="0">
              <a:spAutoFit/>
            </a:bodyPr>
            <a:lstStyle/>
            <a:p>
              <a:pPr algn="ctr"/>
              <a:r>
                <a:rPr lang="zh-CN" altLang="en-US" sz="3600" dirty="0">
                  <a:solidFill>
                    <a:prstClr val="white"/>
                  </a:solidFill>
                  <a:latin typeface="方正正黑简体" panose="02000000000000000000" pitchFamily="2" charset="-122"/>
                  <a:ea typeface="方正正黑简体" panose="02000000000000000000" pitchFamily="2" charset="-122"/>
                </a:rPr>
                <a:t>听</a:t>
              </a:r>
            </a:p>
          </p:txBody>
        </p:sp>
      </p:grpSp>
      <p:sp>
        <p:nvSpPr>
          <p:cNvPr id="40" name="矩形 39"/>
          <p:cNvSpPr/>
          <p:nvPr/>
        </p:nvSpPr>
        <p:spPr>
          <a:xfrm>
            <a:off x="3422332" y="3561515"/>
            <a:ext cx="2088185" cy="276999"/>
          </a:xfrm>
          <a:prstGeom prst="rect">
            <a:avLst/>
          </a:prstGeom>
        </p:spPr>
        <p:txBody>
          <a:bodyPr wrap="square">
            <a:spAutoFit/>
          </a:bodyPr>
          <a:lstStyle/>
          <a:p>
            <a:pPr algn="ctr"/>
            <a:r>
              <a:rPr lang="zh-CN" altLang="en-US" sz="1200" spc="75" dirty="0">
                <a:solidFill>
                  <a:schemeClr val="tx1">
                    <a:lumMod val="75000"/>
                    <a:lumOff val="25000"/>
                  </a:schemeClr>
                </a:solidFill>
                <a:latin typeface="方正正纤黑简体" panose="02000000000000000000" pitchFamily="2" charset="-122"/>
                <a:ea typeface="方正正纤黑简体" panose="02000000000000000000" pitchFamily="2" charset="-122"/>
              </a:rPr>
              <a:t>汇报人：您的姓名</a:t>
            </a:r>
          </a:p>
        </p:txBody>
      </p:sp>
      <p:sp>
        <p:nvSpPr>
          <p:cNvPr id="41" name="矩形 40"/>
          <p:cNvSpPr/>
          <p:nvPr/>
        </p:nvSpPr>
        <p:spPr>
          <a:xfrm>
            <a:off x="3412130" y="3865845"/>
            <a:ext cx="2088185" cy="276999"/>
          </a:xfrm>
          <a:prstGeom prst="rect">
            <a:avLst/>
          </a:prstGeom>
        </p:spPr>
        <p:txBody>
          <a:bodyPr wrap="square">
            <a:spAutoFit/>
          </a:bodyPr>
          <a:lstStyle/>
          <a:p>
            <a:pPr algn="ctr"/>
            <a:r>
              <a:rPr lang="zh-CN" altLang="en-US" sz="1200" spc="75" dirty="0">
                <a:solidFill>
                  <a:schemeClr val="tx1">
                    <a:lumMod val="75000"/>
                    <a:lumOff val="25000"/>
                  </a:schemeClr>
                </a:solidFill>
                <a:latin typeface="方正正纤黑简体" panose="02000000000000000000" pitchFamily="2" charset="-122"/>
                <a:ea typeface="方正正纤黑简体" panose="02000000000000000000" pitchFamily="2" charset="-122"/>
              </a:rPr>
              <a:t>在此输入您的公司名称</a:t>
            </a:r>
          </a:p>
        </p:txBody>
      </p:sp>
      <p:sp>
        <p:nvSpPr>
          <p:cNvPr id="38" name="矩形 37"/>
          <p:cNvSpPr/>
          <p:nvPr/>
        </p:nvSpPr>
        <p:spPr>
          <a:xfrm>
            <a:off x="2050801" y="3674357"/>
            <a:ext cx="1370042" cy="34295"/>
          </a:xfrm>
          <a:prstGeom prst="rect">
            <a:avLst/>
          </a:prstGeom>
          <a:gradFill>
            <a:gsLst>
              <a:gs pos="0">
                <a:schemeClr val="bg1">
                  <a:lumMod val="6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正黑简体" panose="02000000000000000000" pitchFamily="2" charset="-122"/>
            </a:endParaRPr>
          </a:p>
        </p:txBody>
      </p:sp>
      <p:sp>
        <p:nvSpPr>
          <p:cNvPr id="39" name="矩形 38"/>
          <p:cNvSpPr/>
          <p:nvPr/>
        </p:nvSpPr>
        <p:spPr>
          <a:xfrm>
            <a:off x="5533754" y="3677810"/>
            <a:ext cx="1370042" cy="34295"/>
          </a:xfrm>
          <a:prstGeom prst="rect">
            <a:avLst/>
          </a:prstGeom>
          <a:gradFill>
            <a:gsLst>
              <a:gs pos="0">
                <a:schemeClr val="bg1">
                  <a:lumMod val="6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正黑简体" panose="02000000000000000000" pitchFamily="2" charset="-122"/>
            </a:endParaRPr>
          </a:p>
        </p:txBody>
      </p:sp>
    </p:spTree>
    <p:extLst>
      <p:ext uri="{BB962C8B-B14F-4D97-AF65-F5344CB8AC3E}">
        <p14:creationId xmlns:p14="http://schemas.microsoft.com/office/powerpoint/2010/main" val="3041002063"/>
      </p:ext>
    </p:extLst>
  </p:cSld>
  <p:clrMapOvr>
    <a:masterClrMapping/>
  </p:clrMapOvr>
  <mc:AlternateContent xmlns:mc="http://schemas.openxmlformats.org/markup-compatibility/2006" xmlns:p14="http://schemas.microsoft.com/office/powerpoint/2010/main">
    <mc:Choice Requires="p14">
      <p:transition spd="slow" p14:dur="1500">
        <p:fad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with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20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8" dur="2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500"/>
                                      </p:stCondLst>
                                      <p:childTnLst>
                                        <p:set>
                                          <p:cBhvr>
                                            <p:cTn id="10" dur="1" fill="hold">
                                              <p:stCondLst>
                                                <p:cond delay="0"/>
                                              </p:stCondLst>
                                            </p:cTn>
                                            <p:tgtEl>
                                              <p:spTgt spid="20"/>
                                            </p:tgtEl>
                                            <p:attrNameLst>
                                              <p:attrName>style.visibility</p:attrName>
                                            </p:attrNameLst>
                                          </p:cBhvr>
                                          <p:to>
                                            <p:strVal val="visible"/>
                                          </p:to>
                                        </p:set>
                                        <p:anim calcmode="lin" valueType="num" p14:bounceEnd="40000">
                                          <p:cBhvr additive="base">
                                            <p:cTn id="11" dur="2000" fill="hold"/>
                                            <p:tgtEl>
                                              <p:spTgt spid="20"/>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1000"/>
                                      </p:stCondLst>
                                      <p:childTnLst>
                                        <p:set>
                                          <p:cBhvr>
                                            <p:cTn id="14" dur="1" fill="hold">
                                              <p:stCondLst>
                                                <p:cond delay="0"/>
                                              </p:stCondLst>
                                            </p:cTn>
                                            <p:tgtEl>
                                              <p:spTgt spid="11"/>
                                            </p:tgtEl>
                                            <p:attrNameLst>
                                              <p:attrName>style.visibility</p:attrName>
                                            </p:attrNameLst>
                                          </p:cBhvr>
                                          <p:to>
                                            <p:strVal val="visible"/>
                                          </p:to>
                                        </p:set>
                                        <p:anim calcmode="lin" valueType="num" p14:bounceEnd="40000">
                                          <p:cBhvr additive="base">
                                            <p:cTn id="15" dur="200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16" dur="2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1500"/>
                                      </p:stCondLst>
                                      <p:childTnLst>
                                        <p:set>
                                          <p:cBhvr>
                                            <p:cTn id="18" dur="1" fill="hold">
                                              <p:stCondLst>
                                                <p:cond delay="0"/>
                                              </p:stCondLst>
                                            </p:cTn>
                                            <p:tgtEl>
                                              <p:spTgt spid="29"/>
                                            </p:tgtEl>
                                            <p:attrNameLst>
                                              <p:attrName>style.visibility</p:attrName>
                                            </p:attrNameLst>
                                          </p:cBhvr>
                                          <p:to>
                                            <p:strVal val="visible"/>
                                          </p:to>
                                        </p:set>
                                        <p:anim calcmode="lin" valueType="num" p14:bounceEnd="40000">
                                          <p:cBhvr additive="base">
                                            <p:cTn id="19" dur="200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20" dur="20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22" presetClass="entr" presetSubtype="8"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left)">
                                          <p:cBhvr>
                                            <p:cTn id="24" dur="500"/>
                                            <p:tgtEl>
                                              <p:spTgt spid="38"/>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right)">
                                          <p:cBhvr>
                                            <p:cTn id="27" dur="500"/>
                                            <p:tgtEl>
                                              <p:spTgt spid="39"/>
                                            </p:tgtEl>
                                          </p:cBhvr>
                                        </p:animEffect>
                                      </p:childTnLst>
                                    </p:cTn>
                                  </p:par>
                                  <p:par>
                                    <p:cTn id="28" presetID="10" presetClass="entr" presetSubtype="0" fill="hold" grpId="0" nodeType="withEffect">
                                      <p:stCondLst>
                                        <p:cond delay="0"/>
                                      </p:stCondLst>
                                      <p:iterate type="lt">
                                        <p:tmPct val="10000"/>
                                      </p:iterate>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childTnLst>
                              </p:cTn>
                            </p:par>
                            <p:par>
                              <p:cTn id="31" fill="hold">
                                <p:stCondLst>
                                  <p:cond delay="4350"/>
                                </p:stCondLst>
                                <p:childTnLst>
                                  <p:par>
                                    <p:cTn id="32" presetID="10" presetClass="entr" presetSubtype="0" fill="hold" grpId="0" nodeType="afterEffect">
                                      <p:stCondLst>
                                        <p:cond delay="0"/>
                                      </p:stCondLst>
                                      <p:iterate type="lt">
                                        <p:tmPct val="10000"/>
                                      </p:iterate>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38" grpId="0" animBg="1"/>
          <p:bldP spid="3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50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2000" fill="hold"/>
                                            <p:tgtEl>
                                              <p:spTgt spid="20"/>
                                            </p:tgtEl>
                                            <p:attrNameLst>
                                              <p:attrName>ppt_x</p:attrName>
                                            </p:attrNameLst>
                                          </p:cBhvr>
                                          <p:tavLst>
                                            <p:tav tm="0">
                                              <p:val>
                                                <p:strVal val="0-#ppt_w/2"/>
                                              </p:val>
                                            </p:tav>
                                            <p:tav tm="100000">
                                              <p:val>
                                                <p:strVal val="#ppt_x"/>
                                              </p:val>
                                            </p:tav>
                                          </p:tavLst>
                                        </p:anim>
                                        <p:anim calcmode="lin" valueType="num">
                                          <p:cBhvr additive="base">
                                            <p:cTn id="12" dur="20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10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2000" fill="hold"/>
                                            <p:tgtEl>
                                              <p:spTgt spid="11"/>
                                            </p:tgtEl>
                                            <p:attrNameLst>
                                              <p:attrName>ppt_x</p:attrName>
                                            </p:attrNameLst>
                                          </p:cBhvr>
                                          <p:tavLst>
                                            <p:tav tm="0">
                                              <p:val>
                                                <p:strVal val="1+#ppt_w/2"/>
                                              </p:val>
                                            </p:tav>
                                            <p:tav tm="100000">
                                              <p:val>
                                                <p:strVal val="#ppt_x"/>
                                              </p:val>
                                            </p:tav>
                                          </p:tavLst>
                                        </p:anim>
                                        <p:anim calcmode="lin" valueType="num">
                                          <p:cBhvr additive="base">
                                            <p:cTn id="16" dur="20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15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2000" fill="hold"/>
                                            <p:tgtEl>
                                              <p:spTgt spid="29"/>
                                            </p:tgtEl>
                                            <p:attrNameLst>
                                              <p:attrName>ppt_x</p:attrName>
                                            </p:attrNameLst>
                                          </p:cBhvr>
                                          <p:tavLst>
                                            <p:tav tm="0">
                                              <p:val>
                                                <p:strVal val="1+#ppt_w/2"/>
                                              </p:val>
                                            </p:tav>
                                            <p:tav tm="100000">
                                              <p:val>
                                                <p:strVal val="#ppt_x"/>
                                              </p:val>
                                            </p:tav>
                                          </p:tavLst>
                                        </p:anim>
                                        <p:anim calcmode="lin" valueType="num">
                                          <p:cBhvr additive="base">
                                            <p:cTn id="20" dur="20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22" presetClass="entr" presetSubtype="8"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left)">
                                          <p:cBhvr>
                                            <p:cTn id="24" dur="500"/>
                                            <p:tgtEl>
                                              <p:spTgt spid="38"/>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right)">
                                          <p:cBhvr>
                                            <p:cTn id="27" dur="500"/>
                                            <p:tgtEl>
                                              <p:spTgt spid="39"/>
                                            </p:tgtEl>
                                          </p:cBhvr>
                                        </p:animEffect>
                                      </p:childTnLst>
                                    </p:cTn>
                                  </p:par>
                                  <p:par>
                                    <p:cTn id="28" presetID="10" presetClass="entr" presetSubtype="0" fill="hold" grpId="0" nodeType="withEffect">
                                      <p:stCondLst>
                                        <p:cond delay="0"/>
                                      </p:stCondLst>
                                      <p:iterate type="lt">
                                        <p:tmPct val="10000"/>
                                      </p:iterate>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childTnLst>
                              </p:cTn>
                            </p:par>
                            <p:par>
                              <p:cTn id="31" fill="hold">
                                <p:stCondLst>
                                  <p:cond delay="4350"/>
                                </p:stCondLst>
                                <p:childTnLst>
                                  <p:par>
                                    <p:cTn id="32" presetID="10" presetClass="entr" presetSubtype="0" fill="hold" grpId="0" nodeType="afterEffect">
                                      <p:stCondLst>
                                        <p:cond delay="0"/>
                                      </p:stCondLst>
                                      <p:iterate type="lt">
                                        <p:tmPct val="10000"/>
                                      </p:iterate>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38" grpId="0" animBg="1"/>
          <p:bldP spid="39" grpId="0" animBg="1"/>
        </p:bldLst>
      </p:timing>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933" y="3328863"/>
            <a:ext cx="6456700"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algn="l"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algn="l"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5588" cy="1025438"/>
          </a:xfrm>
          <a:prstGeom prst="rect">
            <a:avLst/>
          </a:prstGeom>
          <a:solidFill>
            <a:schemeClr val="tx2">
              <a:lumMod val="75000"/>
            </a:schemeClr>
          </a:solidFill>
          <a:ln w="9525">
            <a:noFill/>
            <a:miter lim="800000"/>
            <a:headEnd/>
            <a:tailEnd/>
          </a:ln>
        </p:spPr>
        <p:txBody>
          <a:bodyPr wrap="none" anchor="ctr"/>
          <a:lstStyle/>
          <a:p>
            <a:pPr algn="l"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946" y="236458"/>
            <a:ext cx="7712977" cy="2011950"/>
          </a:xfrm>
          <a:prstGeom prst="rect">
            <a:avLst/>
          </a:prstGeom>
          <a:noFill/>
          <a:ln>
            <a:noFill/>
          </a:ln>
        </p:spPr>
      </p:pic>
      <p:sp>
        <p:nvSpPr>
          <p:cNvPr id="15" name="Rectangle 3"/>
          <p:cNvSpPr>
            <a:spLocks noChangeArrowheads="1"/>
          </p:cNvSpPr>
          <p:nvPr/>
        </p:nvSpPr>
        <p:spPr bwMode="auto">
          <a:xfrm>
            <a:off x="468396" y="2323726"/>
            <a:ext cx="4104400"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algn="l"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algn="l"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795" y="2323727"/>
            <a:ext cx="4104401"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algn="l"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algn="l"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6323" y="2323726"/>
            <a:ext cx="393768"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5257" y="2323726"/>
            <a:ext cx="393768"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70461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淘宝网Chenying0907出品 1"/>
          <p:cNvSpPr/>
          <p:nvPr/>
        </p:nvSpPr>
        <p:spPr>
          <a:xfrm>
            <a:off x="4379230" y="1810544"/>
            <a:ext cx="4766357" cy="2016893"/>
          </a:xfrm>
          <a:custGeom>
            <a:avLst/>
            <a:gdLst>
              <a:gd name="connsiteX0" fmla="*/ 238128 w 4486009"/>
              <a:gd name="connsiteY0" fmla="*/ 0 h 914400"/>
              <a:gd name="connsiteX1" fmla="*/ 1053311 w 4486009"/>
              <a:gd name="connsiteY1" fmla="*/ 0 h 914400"/>
              <a:gd name="connsiteX2" fmla="*/ 4247881 w 4486009"/>
              <a:gd name="connsiteY2" fmla="*/ 0 h 914400"/>
              <a:gd name="connsiteX3" fmla="*/ 4486009 w 4486009"/>
              <a:gd name="connsiteY3" fmla="*/ 457200 h 914400"/>
              <a:gd name="connsiteX4" fmla="*/ 4247881 w 4486009"/>
              <a:gd name="connsiteY4" fmla="*/ 914400 h 914400"/>
              <a:gd name="connsiteX5" fmla="*/ 1053311 w 4486009"/>
              <a:gd name="connsiteY5" fmla="*/ 914400 h 914400"/>
              <a:gd name="connsiteX6" fmla="*/ 238128 w 4486009"/>
              <a:gd name="connsiteY6" fmla="*/ 914400 h 914400"/>
              <a:gd name="connsiteX7" fmla="*/ 0 w 4486009"/>
              <a:gd name="connsiteY7" fmla="*/ 457200 h 914400"/>
              <a:gd name="connsiteX0" fmla="*/ 238128 w 4247881"/>
              <a:gd name="connsiteY0" fmla="*/ 0 h 914400"/>
              <a:gd name="connsiteX1" fmla="*/ 1053311 w 4247881"/>
              <a:gd name="connsiteY1" fmla="*/ 0 h 914400"/>
              <a:gd name="connsiteX2" fmla="*/ 4247881 w 4247881"/>
              <a:gd name="connsiteY2" fmla="*/ 0 h 914400"/>
              <a:gd name="connsiteX3" fmla="*/ 4247881 w 4247881"/>
              <a:gd name="connsiteY3" fmla="*/ 914400 h 914400"/>
              <a:gd name="connsiteX4" fmla="*/ 1053311 w 4247881"/>
              <a:gd name="connsiteY4" fmla="*/ 914400 h 914400"/>
              <a:gd name="connsiteX5" fmla="*/ 238128 w 4247881"/>
              <a:gd name="connsiteY5" fmla="*/ 914400 h 914400"/>
              <a:gd name="connsiteX6" fmla="*/ 0 w 4247881"/>
              <a:gd name="connsiteY6" fmla="*/ 457200 h 914400"/>
              <a:gd name="connsiteX7" fmla="*/ 238128 w 4247881"/>
              <a:gd name="connsiteY7" fmla="*/ 0 h 914400"/>
              <a:gd name="connsiteX0" fmla="*/ 0 w 4009753"/>
              <a:gd name="connsiteY0" fmla="*/ 0 h 914400"/>
              <a:gd name="connsiteX1" fmla="*/ 815183 w 4009753"/>
              <a:gd name="connsiteY1" fmla="*/ 0 h 914400"/>
              <a:gd name="connsiteX2" fmla="*/ 4009753 w 4009753"/>
              <a:gd name="connsiteY2" fmla="*/ 0 h 914400"/>
              <a:gd name="connsiteX3" fmla="*/ 4009753 w 4009753"/>
              <a:gd name="connsiteY3" fmla="*/ 914400 h 914400"/>
              <a:gd name="connsiteX4" fmla="*/ 815183 w 4009753"/>
              <a:gd name="connsiteY4" fmla="*/ 914400 h 914400"/>
              <a:gd name="connsiteX5" fmla="*/ 0 w 4009753"/>
              <a:gd name="connsiteY5" fmla="*/ 914400 h 914400"/>
              <a:gd name="connsiteX6" fmla="*/ 362905 w 4009753"/>
              <a:gd name="connsiteY6" fmla="*/ 457200 h 914400"/>
              <a:gd name="connsiteX7" fmla="*/ 0 w 4009753"/>
              <a:gd name="connsiteY7" fmla="*/ 0 h 914400"/>
              <a:gd name="connsiteX0" fmla="*/ 0 w 4009753"/>
              <a:gd name="connsiteY0" fmla="*/ 0 h 914400"/>
              <a:gd name="connsiteX1" fmla="*/ 815183 w 4009753"/>
              <a:gd name="connsiteY1" fmla="*/ 0 h 914400"/>
              <a:gd name="connsiteX2" fmla="*/ 4009753 w 4009753"/>
              <a:gd name="connsiteY2" fmla="*/ 0 h 914400"/>
              <a:gd name="connsiteX3" fmla="*/ 4009753 w 4009753"/>
              <a:gd name="connsiteY3" fmla="*/ 914400 h 914400"/>
              <a:gd name="connsiteX4" fmla="*/ 815183 w 4009753"/>
              <a:gd name="connsiteY4" fmla="*/ 914400 h 914400"/>
              <a:gd name="connsiteX5" fmla="*/ 0 w 4009753"/>
              <a:gd name="connsiteY5" fmla="*/ 914400 h 914400"/>
              <a:gd name="connsiteX6" fmla="*/ 446125 w 4009753"/>
              <a:gd name="connsiteY6" fmla="*/ 462136 h 914400"/>
              <a:gd name="connsiteX7" fmla="*/ 0 w 4009753"/>
              <a:gd name="connsiteY7" fmla="*/ 0 h 914400"/>
              <a:gd name="connsiteX0" fmla="*/ 0 w 4009753"/>
              <a:gd name="connsiteY0" fmla="*/ 0 h 914400"/>
              <a:gd name="connsiteX1" fmla="*/ 815183 w 4009753"/>
              <a:gd name="connsiteY1" fmla="*/ 0 h 914400"/>
              <a:gd name="connsiteX2" fmla="*/ 4009753 w 4009753"/>
              <a:gd name="connsiteY2" fmla="*/ 0 h 914400"/>
              <a:gd name="connsiteX3" fmla="*/ 4009753 w 4009753"/>
              <a:gd name="connsiteY3" fmla="*/ 914400 h 914400"/>
              <a:gd name="connsiteX4" fmla="*/ 815183 w 4009753"/>
              <a:gd name="connsiteY4" fmla="*/ 914400 h 914400"/>
              <a:gd name="connsiteX5" fmla="*/ 0 w 4009753"/>
              <a:gd name="connsiteY5" fmla="*/ 914400 h 914400"/>
              <a:gd name="connsiteX6" fmla="*/ 402602 w 4009753"/>
              <a:gd name="connsiteY6" fmla="*/ 462136 h 914400"/>
              <a:gd name="connsiteX7" fmla="*/ 0 w 4009753"/>
              <a:gd name="connsiteY7"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9753" h="914400">
                <a:moveTo>
                  <a:pt x="0" y="0"/>
                </a:moveTo>
                <a:lnTo>
                  <a:pt x="815183" y="0"/>
                </a:lnTo>
                <a:lnTo>
                  <a:pt x="4009753" y="0"/>
                </a:lnTo>
                <a:lnTo>
                  <a:pt x="4009753" y="914400"/>
                </a:lnTo>
                <a:lnTo>
                  <a:pt x="815183" y="914400"/>
                </a:lnTo>
                <a:lnTo>
                  <a:pt x="0" y="914400"/>
                </a:lnTo>
                <a:lnTo>
                  <a:pt x="402602" y="462136"/>
                </a:lnTo>
                <a:lnTo>
                  <a:pt x="0" y="0"/>
                </a:lnTo>
                <a:close/>
              </a:path>
            </a:pathLst>
          </a:custGeom>
          <a:solidFill>
            <a:schemeClr val="bg1"/>
          </a:solidFill>
          <a:ln w="15875">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淘宝网Chenying0907出品 2"/>
          <p:cNvGrpSpPr/>
          <p:nvPr/>
        </p:nvGrpSpPr>
        <p:grpSpPr>
          <a:xfrm>
            <a:off x="2395811" y="1810544"/>
            <a:ext cx="2339594" cy="2016893"/>
            <a:chOff x="979199" y="1599428"/>
            <a:chExt cx="2532090" cy="2182838"/>
          </a:xfrm>
        </p:grpSpPr>
        <p:sp>
          <p:nvSpPr>
            <p:cNvPr id="4" name="六边形 3"/>
            <p:cNvSpPr/>
            <p:nvPr/>
          </p:nvSpPr>
          <p:spPr>
            <a:xfrm>
              <a:off x="979199" y="1599428"/>
              <a:ext cx="2532090" cy="2182838"/>
            </a:xfrm>
            <a:prstGeom prst="hexagon">
              <a:avLst/>
            </a:prstGeom>
            <a:solidFill>
              <a:srgbClr val="00AF92"/>
            </a:solidFill>
            <a:ln w="22225">
              <a:noFill/>
            </a:ln>
            <a:effectLst>
              <a:outerShdw blurRad="292100" sx="109000" sy="109000" algn="c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nvSpPr>
          <p:spPr>
            <a:xfrm>
              <a:off x="1131599" y="1734086"/>
              <a:ext cx="2221201" cy="1914830"/>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22225">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淘宝网Chenying0907出品 5"/>
          <p:cNvGrpSpPr/>
          <p:nvPr/>
        </p:nvGrpSpPr>
        <p:grpSpPr>
          <a:xfrm>
            <a:off x="884938" y="1210734"/>
            <a:ext cx="1809205" cy="1559661"/>
            <a:chOff x="979199" y="1599428"/>
            <a:chExt cx="2532090" cy="2182838"/>
          </a:xfrm>
        </p:grpSpPr>
        <p:sp>
          <p:nvSpPr>
            <p:cNvPr id="7" name="六边形 6"/>
            <p:cNvSpPr/>
            <p:nvPr/>
          </p:nvSpPr>
          <p:spPr>
            <a:xfrm>
              <a:off x="979199" y="1599428"/>
              <a:ext cx="2532090" cy="2182838"/>
            </a:xfrm>
            <a:prstGeom prst="hexagon">
              <a:avLst/>
            </a:prstGeom>
            <a:solidFill>
              <a:srgbClr val="E87071"/>
            </a:solidFill>
            <a:ln w="22225">
              <a:noFill/>
            </a:ln>
            <a:effectLst>
              <a:outerShdw blurRad="292100" sx="109000" sy="109000" algn="c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六边形 7"/>
            <p:cNvSpPr/>
            <p:nvPr/>
          </p:nvSpPr>
          <p:spPr>
            <a:xfrm>
              <a:off x="1131599" y="1734086"/>
              <a:ext cx="2221201" cy="1914830"/>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22225">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9" name="淘宝网Chenying0907出品 8"/>
          <p:cNvGrpSpPr/>
          <p:nvPr/>
        </p:nvGrpSpPr>
        <p:grpSpPr>
          <a:xfrm>
            <a:off x="884938" y="2889828"/>
            <a:ext cx="1809205" cy="1559661"/>
            <a:chOff x="979199" y="1599428"/>
            <a:chExt cx="2532090" cy="2182838"/>
          </a:xfrm>
        </p:grpSpPr>
        <p:sp>
          <p:nvSpPr>
            <p:cNvPr id="10" name="六边形 9"/>
            <p:cNvSpPr/>
            <p:nvPr/>
          </p:nvSpPr>
          <p:spPr>
            <a:xfrm>
              <a:off x="979199" y="1599428"/>
              <a:ext cx="2532090" cy="2182838"/>
            </a:xfrm>
            <a:prstGeom prst="hexagon">
              <a:avLst/>
            </a:prstGeom>
            <a:solidFill>
              <a:srgbClr val="663A77"/>
            </a:solidFill>
            <a:ln w="22225">
              <a:noFill/>
            </a:ln>
            <a:effectLst>
              <a:outerShdw blurRad="292100" sx="109000" sy="109000" algn="c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六边形 10"/>
            <p:cNvSpPr/>
            <p:nvPr/>
          </p:nvSpPr>
          <p:spPr>
            <a:xfrm>
              <a:off x="1131599" y="1734086"/>
              <a:ext cx="2221201" cy="1914830"/>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w="22225">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p:nvSpPr>
        <p:spPr>
          <a:xfrm>
            <a:off x="5067807" y="1328395"/>
            <a:ext cx="1562387" cy="424732"/>
          </a:xfrm>
          <a:prstGeom prst="rect">
            <a:avLst/>
          </a:prstGeom>
          <a:noFill/>
        </p:spPr>
        <p:txBody>
          <a:bodyPr wrap="square" rtlCol="0">
            <a:spAutoFit/>
          </a:bodyPr>
          <a:lstStyle/>
          <a:p>
            <a:pPr algn="l">
              <a:lnSpc>
                <a:spcPct val="120000"/>
              </a:lnSpc>
              <a:defRPr/>
            </a:pPr>
            <a:r>
              <a:rPr lang="zh-CN" altLang="en-US" kern="0" dirty="0">
                <a:solidFill>
                  <a:srgbClr val="C55884"/>
                </a:solidFill>
                <a:latin typeface="方正正纤黑简体" panose="02000000000000000000" pitchFamily="2" charset="-122"/>
                <a:ea typeface="方正正纤黑简体" panose="02000000000000000000" pitchFamily="2" charset="-122"/>
              </a:rPr>
              <a:t>专业的团队</a:t>
            </a:r>
          </a:p>
        </p:txBody>
      </p:sp>
      <p:sp>
        <p:nvSpPr>
          <p:cNvPr id="13" name="TextBox 12"/>
          <p:cNvSpPr txBox="1"/>
          <p:nvPr/>
        </p:nvSpPr>
        <p:spPr>
          <a:xfrm>
            <a:off x="5036533" y="2080326"/>
            <a:ext cx="3807925" cy="1477328"/>
          </a:xfrm>
          <a:prstGeom prst="rect">
            <a:avLst/>
          </a:prstGeom>
          <a:noFill/>
        </p:spPr>
        <p:txBody>
          <a:bodyPr wrap="square" rtlCol="0">
            <a:spAutoFit/>
          </a:bodyPr>
          <a:lstStyle/>
          <a:p>
            <a:pPr algn="l" latinLnBrk="0">
              <a:lnSpc>
                <a:spcPct val="150000"/>
              </a:lnSpc>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我们是一支专业的团队，团队成员具备至少</a:t>
            </a:r>
            <a:r>
              <a:rPr lang="en-US" altLang="zh-CN"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6</a:t>
            </a: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年以上电子商务从业经验，曾在涉及建材、家具、母婴、海外消费品、工业品等众多行业的知名企业工作经历，具备丰富实操经验。</a:t>
            </a:r>
            <a:endParaRPr lang="en-US" altLang="zh-CN" sz="10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a:p>
            <a:pPr algn="l" latinLnBrk="0">
              <a:lnSpc>
                <a:spcPct val="150000"/>
              </a:lnSpc>
            </a:pP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我们是一支经验丰富的团队，我们的平均年龄仅有</a:t>
            </a:r>
            <a:r>
              <a:rPr lang="en-US" altLang="zh-CN"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28</a:t>
            </a: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岁，除了有多年行业经验在做事情沉稳、仔细、踏实外，也不缺少年轻人朝气和创新精神。</a:t>
            </a:r>
            <a:endParaRPr lang="en-US" altLang="zh-CN" sz="10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5" name="淘宝网Chenying0907出品 3"/>
          <p:cNvSpPr>
            <a:spLocks noChangeArrowheads="1"/>
          </p:cNvSpPr>
          <p:nvPr/>
        </p:nvSpPr>
        <p:spPr bwMode="auto">
          <a:xfrm>
            <a:off x="4006752" y="335210"/>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团队介绍</a:t>
            </a:r>
          </a:p>
        </p:txBody>
      </p:sp>
    </p:spTree>
    <p:extLst>
      <p:ext uri="{BB962C8B-B14F-4D97-AF65-F5344CB8AC3E}">
        <p14:creationId xmlns:p14="http://schemas.microsoft.com/office/powerpoint/2010/main" val="391334587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par>
                                    <p:cTn id="17" presetID="3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par>
                              <p:cTn id="23" fill="hold">
                                <p:stCondLst>
                                  <p:cond delay="1000"/>
                                </p:stCondLst>
                                <p:childTnLst>
                                  <p:par>
                                    <p:cTn id="24" presetID="2" presetClass="entr" presetSubtype="2" accel="40000" fill="hold" grpId="0" nodeType="afterEffect" p14:presetBounceEnd="40000">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14:bounceEnd="40000">
                                          <p:cBhvr additive="base">
                                            <p:cTn id="26" dur="15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7" dur="1500" fill="hold"/>
                                            <p:tgtEl>
                                              <p:spTgt spid="1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10" presetClass="entr" presetSubtype="0" fill="hold" grpId="0" nodeType="afterEffect">
                                      <p:stCondLst>
                                        <p:cond delay="0"/>
                                      </p:stCondLst>
                                      <p:iterate type="lt">
                                        <p:tmPct val="10000"/>
                                      </p:iterate>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200"/>
                                </p:stCondLst>
                                <p:childTnLst>
                                  <p:par>
                                    <p:cTn id="33" presetID="22" presetClass="entr" presetSubtype="1"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par>
                                    <p:cTn id="17" presetID="3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par>
                              <p:cTn id="23" fill="hold">
                                <p:stCondLst>
                                  <p:cond delay="1000"/>
                                </p:stCondLst>
                                <p:childTnLst>
                                  <p:par>
                                    <p:cTn id="24" presetID="2" presetClass="entr" presetSubtype="2" accel="4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1500" fill="hold"/>
                                            <p:tgtEl>
                                              <p:spTgt spid="18"/>
                                            </p:tgtEl>
                                            <p:attrNameLst>
                                              <p:attrName>ppt_x</p:attrName>
                                            </p:attrNameLst>
                                          </p:cBhvr>
                                          <p:tavLst>
                                            <p:tav tm="0">
                                              <p:val>
                                                <p:strVal val="1+#ppt_w/2"/>
                                              </p:val>
                                            </p:tav>
                                            <p:tav tm="100000">
                                              <p:val>
                                                <p:strVal val="#ppt_x"/>
                                              </p:val>
                                            </p:tav>
                                          </p:tavLst>
                                        </p:anim>
                                        <p:anim calcmode="lin" valueType="num">
                                          <p:cBhvr additive="base">
                                            <p:cTn id="27" dur="1500" fill="hold"/>
                                            <p:tgtEl>
                                              <p:spTgt spid="1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10" presetClass="entr" presetSubtype="0" fill="hold" grpId="0" nodeType="afterEffect">
                                      <p:stCondLst>
                                        <p:cond delay="0"/>
                                      </p:stCondLst>
                                      <p:iterate type="lt">
                                        <p:tmPct val="10000"/>
                                      </p:iterate>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200"/>
                                </p:stCondLst>
                                <p:childTnLst>
                                  <p:par>
                                    <p:cTn id="33" presetID="22" presetClass="entr" presetSubtype="1"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up)">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2" grpId="0"/>
          <p:bldP spid="1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淘宝网Chenying0907出品 9"/>
          <p:cNvSpPr>
            <a:spLocks noChangeArrowheads="1"/>
          </p:cNvSpPr>
          <p:nvPr/>
        </p:nvSpPr>
        <p:spPr bwMode="auto">
          <a:xfrm>
            <a:off x="1563081" y="3102604"/>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kern="0" dirty="0">
                <a:solidFill>
                  <a:srgbClr val="FFB850"/>
                </a:solidFill>
                <a:latin typeface="方正正纤黑简体" panose="02000000000000000000" pitchFamily="2" charset="-122"/>
                <a:ea typeface="方正正纤黑简体" panose="02000000000000000000" pitchFamily="2" charset="-122"/>
              </a:rPr>
              <a:t>代用名</a:t>
            </a:r>
            <a:endParaRPr kumimoji="0" lang="zh-CN" altLang="en-US" i="0" u="none" strike="noStrike" kern="0" cap="none" spc="0" normalizeH="0" baseline="0" noProof="0" dirty="0">
              <a:ln>
                <a:noFill/>
              </a:ln>
              <a:solidFill>
                <a:srgbClr val="FFB850"/>
              </a:solidFill>
              <a:effectLst/>
              <a:uLnTx/>
              <a:uFillTx/>
              <a:latin typeface="方正正纤黑简体" panose="02000000000000000000" pitchFamily="2" charset="-122"/>
              <a:ea typeface="方正正纤黑简体" panose="02000000000000000000" pitchFamily="2" charset="-122"/>
            </a:endParaRPr>
          </a:p>
        </p:txBody>
      </p:sp>
      <p:sp>
        <p:nvSpPr>
          <p:cNvPr id="78" name="淘宝网Chenying0907出品 7"/>
          <p:cNvSpPr>
            <a:spLocks noChangeArrowheads="1"/>
          </p:cNvSpPr>
          <p:nvPr/>
        </p:nvSpPr>
        <p:spPr bwMode="auto">
          <a:xfrm>
            <a:off x="2767990" y="3098139"/>
            <a:ext cx="9666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i="0" u="none" strike="noStrike" kern="0" cap="none" spc="0" normalizeH="0" baseline="0" noProof="0" dirty="0">
                <a:ln>
                  <a:noFill/>
                </a:ln>
                <a:solidFill>
                  <a:srgbClr val="FFB850"/>
                </a:solidFill>
                <a:effectLst/>
                <a:uLnTx/>
                <a:uFillTx/>
                <a:latin typeface="方正正纤黑简体" panose="02000000000000000000" pitchFamily="2" charset="-122"/>
                <a:ea typeface="方正正纤黑简体" panose="02000000000000000000" pitchFamily="2" charset="-122"/>
              </a:rPr>
              <a:t>公司总经理</a:t>
            </a:r>
            <a:endParaRPr kumimoji="0" lang="en-US" altLang="zh-CN" sz="1000" i="0" u="none" strike="noStrike" kern="0" cap="none" spc="0" normalizeH="0" baseline="0" noProof="0" dirty="0">
              <a:ln>
                <a:noFill/>
              </a:ln>
              <a:solidFill>
                <a:srgbClr val="FFB850"/>
              </a:solidFill>
              <a:effectLst/>
              <a:uLnTx/>
              <a:uFillTx/>
              <a:latin typeface="方正正纤黑简体" panose="02000000000000000000" pitchFamily="2" charset="-122"/>
              <a:ea typeface="方正正纤黑简体" panose="02000000000000000000"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i="0" u="none" strike="noStrike" kern="0" cap="none" spc="0" normalizeH="0" baseline="0" noProof="0" dirty="0">
                <a:ln>
                  <a:noFill/>
                </a:ln>
                <a:solidFill>
                  <a:srgbClr val="FFB850"/>
                </a:solidFill>
                <a:effectLst/>
                <a:uLnTx/>
                <a:uFillTx/>
                <a:latin typeface="方正正纤黑简体" panose="02000000000000000000" pitchFamily="2" charset="-122"/>
                <a:ea typeface="方正正纤黑简体" panose="02000000000000000000" pitchFamily="2" charset="-122"/>
              </a:rPr>
              <a:t>职务或头衔</a:t>
            </a:r>
          </a:p>
        </p:txBody>
      </p:sp>
      <p:sp>
        <p:nvSpPr>
          <p:cNvPr id="79" name="TextBox 78"/>
          <p:cNvSpPr txBox="1"/>
          <p:nvPr/>
        </p:nvSpPr>
        <p:spPr>
          <a:xfrm>
            <a:off x="1154321" y="3549386"/>
            <a:ext cx="3266073" cy="1015663"/>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       在这里输入主要的职业经验及任职主要机构等等，如：某大学工商学院研究生，有十余年行业经验，是某领域领军人物。      </a:t>
            </a:r>
            <a:endParaRPr kumimoji="0" lang="en-US" altLang="zh-CN"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endParaRP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en-US" altLang="zh-CN"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       1992</a:t>
            </a:r>
            <a:r>
              <a:rPr kumimoji="0" lang="zh-CN" altLang="en-US"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年在某公司担任中层管理；</a:t>
            </a:r>
            <a:r>
              <a:rPr kumimoji="0" lang="en-US" altLang="zh-CN"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2003</a:t>
            </a:r>
            <a:r>
              <a:rPr kumimoji="0" lang="zh-CN" altLang="en-US"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年任某公司执</a:t>
            </a:r>
            <a:r>
              <a:rPr kumimoji="0" lang="en-US" altLang="zh-CN"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COO</a:t>
            </a:r>
            <a:r>
              <a:rPr kumimoji="0" lang="zh-CN" altLang="en-US"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a:t>
            </a:r>
            <a:r>
              <a:rPr kumimoji="0" lang="en-US" altLang="zh-CN"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2007</a:t>
            </a:r>
            <a:r>
              <a:rPr kumimoji="0" lang="zh-CN" altLang="en-US"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年担任某公司执行总裁。曾于某年、某年、</a:t>
            </a:r>
            <a:r>
              <a:rPr kumimoji="0" lang="en-US" altLang="zh-CN"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2012</a:t>
            </a:r>
            <a:r>
              <a:rPr kumimoji="0" lang="zh-CN" altLang="en-US"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年分别获得某某奖项。</a:t>
            </a:r>
          </a:p>
        </p:txBody>
      </p:sp>
      <p:sp>
        <p:nvSpPr>
          <p:cNvPr id="83" name="淘宝网Chenying0907出品 9"/>
          <p:cNvSpPr>
            <a:spLocks noChangeArrowheads="1"/>
          </p:cNvSpPr>
          <p:nvPr/>
        </p:nvSpPr>
        <p:spPr bwMode="auto">
          <a:xfrm>
            <a:off x="5286354" y="3102604"/>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i="0" u="none" strike="noStrike" kern="0" cap="none" spc="0" normalizeH="0" baseline="0" noProof="0" dirty="0">
                <a:ln>
                  <a:noFill/>
                </a:ln>
                <a:solidFill>
                  <a:srgbClr val="01B7CA"/>
                </a:solidFill>
                <a:effectLst/>
                <a:uLnTx/>
                <a:uFillTx/>
                <a:latin typeface="方正正纤黑简体" panose="02000000000000000000" pitchFamily="2" charset="-122"/>
                <a:ea typeface="方正正纤黑简体" panose="02000000000000000000" pitchFamily="2" charset="-122"/>
              </a:rPr>
              <a:t>代用名</a:t>
            </a:r>
          </a:p>
        </p:txBody>
      </p:sp>
      <p:sp>
        <p:nvSpPr>
          <p:cNvPr id="84" name="淘宝网Chenying0907出品 7"/>
          <p:cNvSpPr>
            <a:spLocks noChangeArrowheads="1"/>
          </p:cNvSpPr>
          <p:nvPr/>
        </p:nvSpPr>
        <p:spPr bwMode="auto">
          <a:xfrm>
            <a:off x="6491263" y="3098139"/>
            <a:ext cx="9666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i="0" u="none" strike="noStrike" kern="0" cap="none" spc="0" normalizeH="0" baseline="0" noProof="0" dirty="0">
                <a:ln>
                  <a:noFill/>
                </a:ln>
                <a:solidFill>
                  <a:srgbClr val="01B7CA"/>
                </a:solidFill>
                <a:effectLst/>
                <a:uLnTx/>
                <a:uFillTx/>
                <a:latin typeface="方正正纤黑简体" panose="02000000000000000000" pitchFamily="2" charset="-122"/>
                <a:ea typeface="方正正纤黑简体" panose="02000000000000000000" pitchFamily="2" charset="-122"/>
              </a:rPr>
              <a:t>公司总经理</a:t>
            </a:r>
            <a:endParaRPr kumimoji="0" lang="en-US" altLang="zh-CN" sz="1000" i="0" u="none" strike="noStrike" kern="0" cap="none" spc="0" normalizeH="0" baseline="0" noProof="0" dirty="0">
              <a:ln>
                <a:noFill/>
              </a:ln>
              <a:solidFill>
                <a:srgbClr val="01B7CA"/>
              </a:solidFill>
              <a:effectLst/>
              <a:uLnTx/>
              <a:uFillTx/>
              <a:latin typeface="方正正纤黑简体" panose="02000000000000000000" pitchFamily="2" charset="-122"/>
              <a:ea typeface="方正正纤黑简体" panose="02000000000000000000"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i="0" u="none" strike="noStrike" kern="0" cap="none" spc="0" normalizeH="0" baseline="0" noProof="0" dirty="0">
                <a:ln>
                  <a:noFill/>
                </a:ln>
                <a:solidFill>
                  <a:srgbClr val="01B7CA"/>
                </a:solidFill>
                <a:effectLst/>
                <a:uLnTx/>
                <a:uFillTx/>
                <a:latin typeface="方正正纤黑简体" panose="02000000000000000000" pitchFamily="2" charset="-122"/>
                <a:ea typeface="方正正纤黑简体" panose="02000000000000000000" pitchFamily="2" charset="-122"/>
              </a:rPr>
              <a:t>职务或头衔</a:t>
            </a:r>
          </a:p>
        </p:txBody>
      </p:sp>
      <p:sp>
        <p:nvSpPr>
          <p:cNvPr id="85" name="TextBox 84"/>
          <p:cNvSpPr txBox="1"/>
          <p:nvPr/>
        </p:nvSpPr>
        <p:spPr>
          <a:xfrm>
            <a:off x="4877594" y="3549386"/>
            <a:ext cx="3266073" cy="1015663"/>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       在这里输入主要的职业经验及任职主要机构等等，如：某大学工商学院研究生，有十余年行业经验，是某领域领军人物。      </a:t>
            </a:r>
            <a:endParaRPr kumimoji="0" lang="en-US" altLang="zh-CN"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endParaRP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en-US" altLang="zh-CN"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       1992</a:t>
            </a:r>
            <a:r>
              <a:rPr kumimoji="0" lang="zh-CN" altLang="en-US"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年在某公司担任中层管理；</a:t>
            </a:r>
            <a:r>
              <a:rPr kumimoji="0" lang="en-US" altLang="zh-CN"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2003</a:t>
            </a:r>
            <a:r>
              <a:rPr kumimoji="0" lang="zh-CN" altLang="en-US"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年任某公司执</a:t>
            </a:r>
            <a:r>
              <a:rPr kumimoji="0" lang="en-US" altLang="zh-CN"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COO</a:t>
            </a:r>
            <a:r>
              <a:rPr kumimoji="0" lang="zh-CN" altLang="en-US"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a:t>
            </a:r>
            <a:r>
              <a:rPr kumimoji="0" lang="en-US" altLang="zh-CN"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2007</a:t>
            </a:r>
            <a:r>
              <a:rPr kumimoji="0" lang="zh-CN" altLang="en-US"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年担任某公司执行总裁。曾于某年、某年、</a:t>
            </a:r>
            <a:r>
              <a:rPr kumimoji="0" lang="en-US" altLang="zh-CN"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2012</a:t>
            </a:r>
            <a:r>
              <a:rPr kumimoji="0" lang="zh-CN" altLang="en-US" sz="8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年分别获得某某奖项。</a:t>
            </a:r>
          </a:p>
        </p:txBody>
      </p:sp>
      <p:sp>
        <p:nvSpPr>
          <p:cNvPr id="38" name="淘宝网Chenying0907出品 3"/>
          <p:cNvSpPr>
            <a:spLocks noChangeArrowheads="1"/>
          </p:cNvSpPr>
          <p:nvPr/>
        </p:nvSpPr>
        <p:spPr bwMode="auto">
          <a:xfrm>
            <a:off x="3996000" y="324000"/>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核心成员</a:t>
            </a:r>
          </a:p>
        </p:txBody>
      </p:sp>
      <p:grpSp>
        <p:nvGrpSpPr>
          <p:cNvPr id="19" name="淘宝网Chenying0907出品 18"/>
          <p:cNvGrpSpPr/>
          <p:nvPr/>
        </p:nvGrpSpPr>
        <p:grpSpPr>
          <a:xfrm>
            <a:off x="1795505" y="1048544"/>
            <a:ext cx="1830279" cy="1785839"/>
            <a:chOff x="3438068" y="2062952"/>
            <a:chExt cx="1437344" cy="1437343"/>
          </a:xfrm>
          <a:effectLst>
            <a:outerShdw blurRad="63500" sx="105000" sy="105000" algn="ctr" rotWithShape="0">
              <a:prstClr val="black">
                <a:alpha val="40000"/>
              </a:prstClr>
            </a:outerShdw>
          </a:effectLst>
        </p:grpSpPr>
        <p:sp>
          <p:nvSpPr>
            <p:cNvPr id="20" name="淘宝网Chenying0907出品 19"/>
            <p:cNvSpPr/>
            <p:nvPr/>
          </p:nvSpPr>
          <p:spPr>
            <a:xfrm>
              <a:off x="3438068" y="2062952"/>
              <a:ext cx="1437344" cy="1437343"/>
            </a:xfrm>
            <a:prstGeom prst="ellipse">
              <a:avLst/>
            </a:prstGeom>
            <a:solidFill>
              <a:srgbClr val="F6AD41"/>
            </a:soli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淘宝网Chenying0907出品 20"/>
            <p:cNvSpPr/>
            <p:nvPr/>
          </p:nvSpPr>
          <p:spPr>
            <a:xfrm>
              <a:off x="3553223" y="2178107"/>
              <a:ext cx="1207032" cy="1207032"/>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88900">
              <a:solidFill>
                <a:srgbClr val="FDC674"/>
              </a:solidFill>
            </a:ln>
            <a:effectLst>
              <a:innerShdw blurRad="203200" dist="762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2" name="淘宝网Chenying0907出品 21"/>
          <p:cNvGrpSpPr/>
          <p:nvPr/>
        </p:nvGrpSpPr>
        <p:grpSpPr>
          <a:xfrm>
            <a:off x="5576123" y="1051312"/>
            <a:ext cx="1830279" cy="1785839"/>
            <a:chOff x="3438068" y="2062952"/>
            <a:chExt cx="1437344" cy="1437343"/>
          </a:xfrm>
          <a:effectLst>
            <a:outerShdw blurRad="63500" sx="105000" sy="105000" algn="ctr" rotWithShape="0">
              <a:prstClr val="black">
                <a:alpha val="40000"/>
              </a:prstClr>
            </a:outerShdw>
          </a:effectLst>
        </p:grpSpPr>
        <p:sp>
          <p:nvSpPr>
            <p:cNvPr id="23" name="淘宝网Chenying0907出品 22"/>
            <p:cNvSpPr/>
            <p:nvPr/>
          </p:nvSpPr>
          <p:spPr>
            <a:xfrm>
              <a:off x="3438068" y="2062952"/>
              <a:ext cx="1437344" cy="1437343"/>
            </a:xfrm>
            <a:prstGeom prst="ellipse">
              <a:avLst/>
            </a:prstGeom>
            <a:solidFill>
              <a:srgbClr val="009AAB"/>
            </a:soli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淘宝网Chenying0907出品 23"/>
            <p:cNvSpPr/>
            <p:nvPr/>
          </p:nvSpPr>
          <p:spPr>
            <a:xfrm>
              <a:off x="3553223" y="2178107"/>
              <a:ext cx="1207032" cy="1207032"/>
            </a:xfrm>
            <a:prstGeom prst="ellipse">
              <a:avLst/>
            </a:prstGeom>
            <a:blipFill dpi="0" rotWithShape="1">
              <a:blip r:embed="rId4">
                <a:extLst>
                  <a:ext uri="{28A0092B-C50C-407E-A947-70E740481C1C}">
                    <a14:useLocalDpi xmlns:a14="http://schemas.microsoft.com/office/drawing/2010/main"/>
                  </a:ext>
                </a:extLst>
              </a:blip>
              <a:srcRect/>
              <a:stretch>
                <a:fillRect/>
              </a:stretch>
            </a:blipFill>
            <a:ln w="88900">
              <a:solidFill>
                <a:srgbClr val="01B7CA"/>
              </a:solidFill>
            </a:ln>
            <a:effectLst>
              <a:innerShdw blurRad="203200" dist="762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Tree>
    <p:extLst>
      <p:ext uri="{BB962C8B-B14F-4D97-AF65-F5344CB8AC3E}">
        <p14:creationId xmlns:p14="http://schemas.microsoft.com/office/powerpoint/2010/main" val="3810795705"/>
      </p:ext>
    </p:extLst>
  </p:cSld>
  <p:clrMapOvr>
    <a:masterClrMapping/>
  </p:clrMapOvr>
  <mc:AlternateContent xmlns:mc="http://schemas.openxmlformats.org/markup-compatibility/2006" xmlns:p14="http://schemas.microsoft.com/office/powerpoint/2010/main">
    <mc:Choice Requires="p14">
      <p:transition spd="slow" p14:dur="1500">
        <p14:ripple dir="l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par>
                                <p:cTn id="9" presetID="6" presetClass="emph" presetSubtype="0" fill="hold" nodeType="withEffect">
                                  <p:stCondLst>
                                    <p:cond delay="0"/>
                                  </p:stCondLst>
                                  <p:childTnLst>
                                    <p:animScale>
                                      <p:cBhvr>
                                        <p:cTn id="10" dur="10" fill="hold"/>
                                        <p:tgtEl>
                                          <p:spTgt spid="19"/>
                                        </p:tgtEl>
                                      </p:cBhvr>
                                      <p:by x="2000" y="2000"/>
                                    </p:animScale>
                                  </p:childTnLst>
                                </p:cTn>
                              </p:par>
                              <p:par>
                                <p:cTn id="11" presetID="6" presetClass="emph" presetSubtype="0" fill="hold" nodeType="withEffect">
                                  <p:stCondLst>
                                    <p:cond delay="750"/>
                                  </p:stCondLst>
                                  <p:childTnLst>
                                    <p:animScale>
                                      <p:cBhvr>
                                        <p:cTn id="12" dur="500" fill="hold"/>
                                        <p:tgtEl>
                                          <p:spTgt spid="19"/>
                                        </p:tgtEl>
                                      </p:cBhvr>
                                      <p:by x="5000000" y="5000000"/>
                                    </p:animScale>
                                  </p:childTnLst>
                                </p:cTn>
                              </p:par>
                              <p:par>
                                <p:cTn id="13" presetID="2" presetClass="entr" presetSubtype="2" fill="hold" nodeType="withEffect">
                                  <p:stCondLst>
                                    <p:cond delay="25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1+#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6" presetClass="emph" presetSubtype="0" fill="hold" nodeType="withEffect">
                                  <p:stCondLst>
                                    <p:cond delay="0"/>
                                  </p:stCondLst>
                                  <p:childTnLst>
                                    <p:animScale>
                                      <p:cBhvr>
                                        <p:cTn id="18" dur="10" fill="hold"/>
                                        <p:tgtEl>
                                          <p:spTgt spid="22"/>
                                        </p:tgtEl>
                                      </p:cBhvr>
                                      <p:by x="2000" y="2000"/>
                                    </p:animScale>
                                  </p:childTnLst>
                                </p:cTn>
                              </p:par>
                              <p:par>
                                <p:cTn id="19" presetID="6" presetClass="emph" presetSubtype="0" fill="hold" nodeType="withEffect">
                                  <p:stCondLst>
                                    <p:cond delay="750"/>
                                  </p:stCondLst>
                                  <p:childTnLst>
                                    <p:animScale>
                                      <p:cBhvr>
                                        <p:cTn id="20" dur="500" fill="hold"/>
                                        <p:tgtEl>
                                          <p:spTgt spid="22"/>
                                        </p:tgtEl>
                                      </p:cBhvr>
                                      <p:by x="5000000" y="5000000"/>
                                    </p:animScale>
                                  </p:childTnLst>
                                </p:cTn>
                              </p:par>
                            </p:childTnLst>
                          </p:cTn>
                        </p:par>
                        <p:par>
                          <p:cTn id="21" fill="hold">
                            <p:stCondLst>
                              <p:cond delay="125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77"/>
                                        </p:tgtEl>
                                        <p:attrNameLst>
                                          <p:attrName>style.visibility</p:attrName>
                                        </p:attrNameLst>
                                      </p:cBhvr>
                                      <p:to>
                                        <p:strVal val="visible"/>
                                      </p:to>
                                    </p:set>
                                    <p:anim by="(-#ppt_w*2)" calcmode="lin" valueType="num">
                                      <p:cBhvr rctx="PPT">
                                        <p:cTn id="24" dur="500" autoRev="1" fill="hold">
                                          <p:stCondLst>
                                            <p:cond delay="0"/>
                                          </p:stCondLst>
                                        </p:cTn>
                                        <p:tgtEl>
                                          <p:spTgt spid="77"/>
                                        </p:tgtEl>
                                        <p:attrNameLst>
                                          <p:attrName>ppt_w</p:attrName>
                                        </p:attrNameLst>
                                      </p:cBhvr>
                                    </p:anim>
                                    <p:anim by="(#ppt_w*0.50)" calcmode="lin" valueType="num">
                                      <p:cBhvr>
                                        <p:cTn id="25" dur="500" decel="50000" autoRev="1" fill="hold">
                                          <p:stCondLst>
                                            <p:cond delay="0"/>
                                          </p:stCondLst>
                                        </p:cTn>
                                        <p:tgtEl>
                                          <p:spTgt spid="77"/>
                                        </p:tgtEl>
                                        <p:attrNameLst>
                                          <p:attrName>ppt_x</p:attrName>
                                        </p:attrNameLst>
                                      </p:cBhvr>
                                    </p:anim>
                                    <p:anim from="(-#ppt_h/2)" to="(#ppt_y)" calcmode="lin" valueType="num">
                                      <p:cBhvr>
                                        <p:cTn id="26" dur="1000" fill="hold">
                                          <p:stCondLst>
                                            <p:cond delay="0"/>
                                          </p:stCondLst>
                                        </p:cTn>
                                        <p:tgtEl>
                                          <p:spTgt spid="77"/>
                                        </p:tgtEl>
                                        <p:attrNameLst>
                                          <p:attrName>ppt_y</p:attrName>
                                        </p:attrNameLst>
                                      </p:cBhvr>
                                    </p:anim>
                                    <p:animRot by="21600000">
                                      <p:cBhvr>
                                        <p:cTn id="27" dur="1000" fill="hold">
                                          <p:stCondLst>
                                            <p:cond delay="0"/>
                                          </p:stCondLst>
                                        </p:cTn>
                                        <p:tgtEl>
                                          <p:spTgt spid="77"/>
                                        </p:tgtEl>
                                        <p:attrNameLst>
                                          <p:attrName>r</p:attrName>
                                        </p:attrNameLst>
                                      </p:cBhvr>
                                    </p:animRot>
                                  </p:childTnLst>
                                </p:cTn>
                              </p:par>
                            </p:childTnLst>
                          </p:cTn>
                        </p:par>
                        <p:par>
                          <p:cTn id="28" fill="hold">
                            <p:stCondLst>
                              <p:cond delay="2450"/>
                            </p:stCondLst>
                            <p:childTnLst>
                              <p:par>
                                <p:cTn id="29" presetID="22" presetClass="entr" presetSubtype="8" fill="hold" grpId="0" nodeType="afterEffect">
                                  <p:stCondLst>
                                    <p:cond delay="0"/>
                                  </p:stCondLst>
                                  <p:childTnLst>
                                    <p:set>
                                      <p:cBhvr>
                                        <p:cTn id="30" dur="1" fill="hold">
                                          <p:stCondLst>
                                            <p:cond delay="0"/>
                                          </p:stCondLst>
                                        </p:cTn>
                                        <p:tgtEl>
                                          <p:spTgt spid="78"/>
                                        </p:tgtEl>
                                        <p:attrNameLst>
                                          <p:attrName>style.visibility</p:attrName>
                                        </p:attrNameLst>
                                      </p:cBhvr>
                                      <p:to>
                                        <p:strVal val="visible"/>
                                      </p:to>
                                    </p:set>
                                    <p:animEffect transition="in" filter="wipe(left)">
                                      <p:cBhvr>
                                        <p:cTn id="31" dur="500"/>
                                        <p:tgtEl>
                                          <p:spTgt spid="78"/>
                                        </p:tgtEl>
                                      </p:cBhvr>
                                    </p:animEffect>
                                  </p:childTnLst>
                                </p:cTn>
                              </p:par>
                            </p:childTnLst>
                          </p:cTn>
                        </p:par>
                        <p:par>
                          <p:cTn id="32" fill="hold">
                            <p:stCondLst>
                              <p:cond delay="2950"/>
                            </p:stCondLst>
                            <p:childTnLst>
                              <p:par>
                                <p:cTn id="33" presetID="22" presetClass="entr" presetSubtype="1" fill="hold" grpId="0" nodeType="afterEffect">
                                  <p:stCondLst>
                                    <p:cond delay="0"/>
                                  </p:stCondLst>
                                  <p:childTnLst>
                                    <p:set>
                                      <p:cBhvr>
                                        <p:cTn id="34" dur="1" fill="hold">
                                          <p:stCondLst>
                                            <p:cond delay="0"/>
                                          </p:stCondLst>
                                        </p:cTn>
                                        <p:tgtEl>
                                          <p:spTgt spid="79"/>
                                        </p:tgtEl>
                                        <p:attrNameLst>
                                          <p:attrName>style.visibility</p:attrName>
                                        </p:attrNameLst>
                                      </p:cBhvr>
                                      <p:to>
                                        <p:strVal val="visible"/>
                                      </p:to>
                                    </p:set>
                                    <p:animEffect transition="in" filter="wipe(up)">
                                      <p:cBhvr>
                                        <p:cTn id="35" dur="500"/>
                                        <p:tgtEl>
                                          <p:spTgt spid="79"/>
                                        </p:tgtEl>
                                      </p:cBhvr>
                                    </p:animEffect>
                                  </p:childTnLst>
                                </p:cTn>
                              </p:par>
                            </p:childTnLst>
                          </p:cTn>
                        </p:par>
                        <p:par>
                          <p:cTn id="36" fill="hold">
                            <p:stCondLst>
                              <p:cond delay="3450"/>
                            </p:stCondLst>
                            <p:childTnLst>
                              <p:par>
                                <p:cTn id="37" presetID="56" presetClass="entr" presetSubtype="0" fill="hold" grpId="0" nodeType="afterEffect">
                                  <p:stCondLst>
                                    <p:cond delay="0"/>
                                  </p:stCondLst>
                                  <p:iterate type="lt">
                                    <p:tmPct val="10000"/>
                                  </p:iterate>
                                  <p:childTnLst>
                                    <p:set>
                                      <p:cBhvr>
                                        <p:cTn id="38" dur="1" fill="hold">
                                          <p:stCondLst>
                                            <p:cond delay="0"/>
                                          </p:stCondLst>
                                        </p:cTn>
                                        <p:tgtEl>
                                          <p:spTgt spid="83"/>
                                        </p:tgtEl>
                                        <p:attrNameLst>
                                          <p:attrName>style.visibility</p:attrName>
                                        </p:attrNameLst>
                                      </p:cBhvr>
                                      <p:to>
                                        <p:strVal val="visible"/>
                                      </p:to>
                                    </p:set>
                                    <p:anim by="(-#ppt_w*2)" calcmode="lin" valueType="num">
                                      <p:cBhvr rctx="PPT">
                                        <p:cTn id="39" dur="500" autoRev="1" fill="hold">
                                          <p:stCondLst>
                                            <p:cond delay="0"/>
                                          </p:stCondLst>
                                        </p:cTn>
                                        <p:tgtEl>
                                          <p:spTgt spid="83"/>
                                        </p:tgtEl>
                                        <p:attrNameLst>
                                          <p:attrName>ppt_w</p:attrName>
                                        </p:attrNameLst>
                                      </p:cBhvr>
                                    </p:anim>
                                    <p:anim by="(#ppt_w*0.50)" calcmode="lin" valueType="num">
                                      <p:cBhvr>
                                        <p:cTn id="40" dur="500" decel="50000" autoRev="1" fill="hold">
                                          <p:stCondLst>
                                            <p:cond delay="0"/>
                                          </p:stCondLst>
                                        </p:cTn>
                                        <p:tgtEl>
                                          <p:spTgt spid="83"/>
                                        </p:tgtEl>
                                        <p:attrNameLst>
                                          <p:attrName>ppt_x</p:attrName>
                                        </p:attrNameLst>
                                      </p:cBhvr>
                                    </p:anim>
                                    <p:anim from="(-#ppt_h/2)" to="(#ppt_y)" calcmode="lin" valueType="num">
                                      <p:cBhvr>
                                        <p:cTn id="41" dur="1000" fill="hold">
                                          <p:stCondLst>
                                            <p:cond delay="0"/>
                                          </p:stCondLst>
                                        </p:cTn>
                                        <p:tgtEl>
                                          <p:spTgt spid="83"/>
                                        </p:tgtEl>
                                        <p:attrNameLst>
                                          <p:attrName>ppt_y</p:attrName>
                                        </p:attrNameLst>
                                      </p:cBhvr>
                                    </p:anim>
                                    <p:animRot by="21600000">
                                      <p:cBhvr>
                                        <p:cTn id="42" dur="1000" fill="hold">
                                          <p:stCondLst>
                                            <p:cond delay="0"/>
                                          </p:stCondLst>
                                        </p:cTn>
                                        <p:tgtEl>
                                          <p:spTgt spid="83"/>
                                        </p:tgtEl>
                                        <p:attrNameLst>
                                          <p:attrName>r</p:attrName>
                                        </p:attrNameLst>
                                      </p:cBhvr>
                                    </p:animRot>
                                  </p:childTnLst>
                                </p:cTn>
                              </p:par>
                            </p:childTnLst>
                          </p:cTn>
                        </p:par>
                        <p:par>
                          <p:cTn id="43" fill="hold">
                            <p:stCondLst>
                              <p:cond delay="4650"/>
                            </p:stCondLst>
                            <p:childTnLst>
                              <p:par>
                                <p:cTn id="44" presetID="22" presetClass="entr" presetSubtype="8" fill="hold" grpId="0" nodeType="after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wipe(left)">
                                      <p:cBhvr>
                                        <p:cTn id="46" dur="500"/>
                                        <p:tgtEl>
                                          <p:spTgt spid="84"/>
                                        </p:tgtEl>
                                      </p:cBhvr>
                                    </p:animEffect>
                                  </p:childTnLst>
                                </p:cTn>
                              </p:par>
                            </p:childTnLst>
                          </p:cTn>
                        </p:par>
                        <p:par>
                          <p:cTn id="47" fill="hold">
                            <p:stCondLst>
                              <p:cond delay="5150"/>
                            </p:stCondLst>
                            <p:childTnLst>
                              <p:par>
                                <p:cTn id="48" presetID="22" presetClass="entr" presetSubtype="1" fill="hold" grpId="0" nodeType="afterEffect">
                                  <p:stCondLst>
                                    <p:cond delay="0"/>
                                  </p:stCondLst>
                                  <p:childTnLst>
                                    <p:set>
                                      <p:cBhvr>
                                        <p:cTn id="49" dur="1" fill="hold">
                                          <p:stCondLst>
                                            <p:cond delay="0"/>
                                          </p:stCondLst>
                                        </p:cTn>
                                        <p:tgtEl>
                                          <p:spTgt spid="85"/>
                                        </p:tgtEl>
                                        <p:attrNameLst>
                                          <p:attrName>style.visibility</p:attrName>
                                        </p:attrNameLst>
                                      </p:cBhvr>
                                      <p:to>
                                        <p:strVal val="visible"/>
                                      </p:to>
                                    </p:set>
                                    <p:animEffect transition="in" filter="wipe(up)">
                                      <p:cBhvr>
                                        <p:cTn id="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3" grpId="0"/>
      <p:bldP spid="84" grpId="0"/>
      <p:bldP spid="8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p:cNvSpPr txBox="1"/>
          <p:nvPr/>
        </p:nvSpPr>
        <p:spPr>
          <a:xfrm>
            <a:off x="936554" y="3717892"/>
            <a:ext cx="1536492" cy="553998"/>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l" fontAlgn="auto">
              <a:spcBef>
                <a:spcPts val="0"/>
              </a:spcBef>
              <a:spcAft>
                <a:spcPts val="0"/>
              </a:spcAft>
              <a:defRPr/>
            </a:pPr>
            <a:r>
              <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在这里输入主要的职业经验及任职主要机构</a:t>
            </a:r>
            <a:r>
              <a:rPr lang="zh-CN" altLang="en-US" sz="1000" b="0" kern="0" dirty="0">
                <a:solidFill>
                  <a:schemeClr val="tx1">
                    <a:lumMod val="75000"/>
                    <a:lumOff val="25000"/>
                  </a:schemeClr>
                </a:solidFill>
                <a:latin typeface="方正正纤黑简体" panose="02000000000000000000" pitchFamily="2" charset="-122"/>
                <a:ea typeface="方正正纤黑简体" panose="02000000000000000000" pitchFamily="2" charset="-122"/>
              </a:rPr>
              <a:t>等等在这里</a:t>
            </a:r>
            <a:endPar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endParaRPr>
          </a:p>
        </p:txBody>
      </p:sp>
      <p:sp>
        <p:nvSpPr>
          <p:cNvPr id="82" name="TextBox 81"/>
          <p:cNvSpPr txBox="1"/>
          <p:nvPr/>
        </p:nvSpPr>
        <p:spPr>
          <a:xfrm>
            <a:off x="2835818" y="3717892"/>
            <a:ext cx="1536492" cy="553998"/>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l" fontAlgn="auto">
              <a:spcBef>
                <a:spcPts val="0"/>
              </a:spcBef>
              <a:spcAft>
                <a:spcPts val="0"/>
              </a:spcAft>
              <a:defRPr/>
            </a:pPr>
            <a:r>
              <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在这里输入主要的职业经验及任职主要机构</a:t>
            </a:r>
            <a:r>
              <a:rPr lang="zh-CN" altLang="en-US" sz="1000" b="0" kern="0" dirty="0">
                <a:solidFill>
                  <a:schemeClr val="tx1">
                    <a:lumMod val="75000"/>
                    <a:lumOff val="25000"/>
                  </a:schemeClr>
                </a:solidFill>
                <a:latin typeface="方正正纤黑简体" panose="02000000000000000000" pitchFamily="2" charset="-122"/>
                <a:ea typeface="方正正纤黑简体" panose="02000000000000000000" pitchFamily="2" charset="-122"/>
              </a:rPr>
              <a:t>等等在这里</a:t>
            </a:r>
            <a:endPar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endParaRPr>
          </a:p>
        </p:txBody>
      </p:sp>
      <p:sp>
        <p:nvSpPr>
          <p:cNvPr id="85" name="TextBox 84"/>
          <p:cNvSpPr txBox="1"/>
          <p:nvPr/>
        </p:nvSpPr>
        <p:spPr>
          <a:xfrm>
            <a:off x="4735082" y="3717892"/>
            <a:ext cx="1536492" cy="553998"/>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l" fontAlgn="auto">
              <a:spcBef>
                <a:spcPts val="0"/>
              </a:spcBef>
              <a:spcAft>
                <a:spcPts val="0"/>
              </a:spcAft>
              <a:defRPr/>
            </a:pPr>
            <a:r>
              <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在这里输入主要的职业经验及任职主要机构</a:t>
            </a:r>
            <a:r>
              <a:rPr lang="zh-CN" altLang="en-US" sz="1000" b="0" kern="0" dirty="0">
                <a:solidFill>
                  <a:schemeClr val="tx1">
                    <a:lumMod val="75000"/>
                    <a:lumOff val="25000"/>
                  </a:schemeClr>
                </a:solidFill>
                <a:latin typeface="方正正纤黑简体" panose="02000000000000000000" pitchFamily="2" charset="-122"/>
                <a:ea typeface="方正正纤黑简体" panose="02000000000000000000" pitchFamily="2" charset="-122"/>
              </a:rPr>
              <a:t>等等在这里</a:t>
            </a:r>
            <a:endPar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endParaRPr>
          </a:p>
        </p:txBody>
      </p:sp>
      <p:sp>
        <p:nvSpPr>
          <p:cNvPr id="88" name="TextBox 87"/>
          <p:cNvSpPr txBox="1"/>
          <p:nvPr/>
        </p:nvSpPr>
        <p:spPr>
          <a:xfrm>
            <a:off x="6698135" y="3715544"/>
            <a:ext cx="1536492" cy="553998"/>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gn="l" fontAlgn="auto">
              <a:spcBef>
                <a:spcPts val="0"/>
              </a:spcBef>
              <a:spcAft>
                <a:spcPts val="0"/>
              </a:spcAft>
              <a:defRPr/>
            </a:pPr>
            <a:r>
              <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rPr>
              <a:t>在这里输入主要的职业经验及任职主要机构</a:t>
            </a:r>
            <a:r>
              <a:rPr lang="zh-CN" altLang="en-US" sz="1000" b="0" kern="0" dirty="0">
                <a:solidFill>
                  <a:schemeClr val="tx1">
                    <a:lumMod val="75000"/>
                    <a:lumOff val="25000"/>
                  </a:schemeClr>
                </a:solidFill>
                <a:latin typeface="方正正纤黑简体" panose="02000000000000000000" pitchFamily="2" charset="-122"/>
                <a:ea typeface="方正正纤黑简体" panose="02000000000000000000" pitchFamily="2" charset="-122"/>
              </a:rPr>
              <a:t>等等在这里</a:t>
            </a:r>
            <a:endParaRPr kumimoji="0" lang="zh-CN" altLang="en-US" sz="1000" b="0" i="0" u="none" strike="noStrike" kern="0" cap="none" spc="0" normalizeH="0" baseline="0" noProof="0" dirty="0">
              <a:ln>
                <a:noFill/>
              </a:ln>
              <a:solidFill>
                <a:schemeClr val="tx1">
                  <a:lumMod val="75000"/>
                  <a:lumOff val="25000"/>
                </a:schemeClr>
              </a:solidFill>
              <a:effectLst/>
              <a:uLnTx/>
              <a:uFillTx/>
              <a:latin typeface="方正正纤黑简体" panose="02000000000000000000" pitchFamily="2" charset="-122"/>
              <a:ea typeface="方正正纤黑简体" panose="02000000000000000000" pitchFamily="2" charset="-122"/>
            </a:endParaRPr>
          </a:p>
        </p:txBody>
      </p:sp>
      <p:sp>
        <p:nvSpPr>
          <p:cNvPr id="89" name="淘宝网Chenying0907出品 3"/>
          <p:cNvSpPr>
            <a:spLocks noChangeArrowheads="1"/>
          </p:cNvSpPr>
          <p:nvPr/>
        </p:nvSpPr>
        <p:spPr bwMode="auto">
          <a:xfrm>
            <a:off x="3963194" y="324000"/>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核心成员</a:t>
            </a:r>
          </a:p>
        </p:txBody>
      </p:sp>
      <p:grpSp>
        <p:nvGrpSpPr>
          <p:cNvPr id="91" name="淘宝网Chenying0907出品 90"/>
          <p:cNvGrpSpPr/>
          <p:nvPr/>
        </p:nvGrpSpPr>
        <p:grpSpPr>
          <a:xfrm>
            <a:off x="970764" y="1186439"/>
            <a:ext cx="1448240" cy="1459957"/>
            <a:chOff x="1367367" y="1923540"/>
            <a:chExt cx="2091076" cy="2091076"/>
          </a:xfrm>
        </p:grpSpPr>
        <p:pic>
          <p:nvPicPr>
            <p:cNvPr id="92" name="图片 9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93" name="淘宝网Chenying0907出品 92"/>
            <p:cNvGrpSpPr/>
            <p:nvPr/>
          </p:nvGrpSpPr>
          <p:grpSpPr>
            <a:xfrm>
              <a:off x="1367367" y="1923540"/>
              <a:ext cx="2091076" cy="2091076"/>
              <a:chOff x="4742449" y="2216782"/>
              <a:chExt cx="3801476" cy="3801476"/>
            </a:xfrm>
          </p:grpSpPr>
          <p:sp>
            <p:nvSpPr>
              <p:cNvPr id="94" name="淘宝网Chenying0907出品 533"/>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a:gsLst>
                  <a:gs pos="0">
                    <a:schemeClr val="bg1">
                      <a:lumMod val="75000"/>
                    </a:schemeClr>
                  </a:gs>
                  <a:gs pos="100000">
                    <a:schemeClr val="bg1"/>
                  </a:gs>
                </a:gsLst>
                <a:lin ang="1620000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5" name="圆角淘宝网Chenying0907出品 534"/>
              <p:cNvSpPr/>
              <p:nvPr/>
            </p:nvSpPr>
            <p:spPr>
              <a:xfrm>
                <a:off x="5052512" y="2526846"/>
                <a:ext cx="3181350" cy="3181351"/>
              </a:xfrm>
              <a:prstGeom prst="roundRect">
                <a:avLst>
                  <a:gd name="adj" fmla="val 9970"/>
                </a:avLst>
              </a:prstGeom>
              <a:noFill/>
              <a:ln w="76200">
                <a:gradFill>
                  <a:gsLst>
                    <a:gs pos="100000">
                      <a:schemeClr val="bg1">
                        <a:lumMod val="95000"/>
                      </a:schemeClr>
                    </a:gs>
                    <a:gs pos="0">
                      <a:schemeClr val="bg1">
                        <a:lumMod val="65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6" name="圆角淘宝网Chenying0907出品 535"/>
              <p:cNvSpPr/>
              <p:nvPr/>
            </p:nvSpPr>
            <p:spPr>
              <a:xfrm>
                <a:off x="4742449" y="2216782"/>
                <a:ext cx="3801476" cy="3801476"/>
              </a:xfrm>
              <a:prstGeom prst="roundRect">
                <a:avLst>
                  <a:gd name="adj" fmla="val 9970"/>
                </a:avLst>
              </a:prstGeom>
              <a:no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97" name="淘宝网Chenying0907出品 96"/>
          <p:cNvGrpSpPr/>
          <p:nvPr/>
        </p:nvGrpSpPr>
        <p:grpSpPr>
          <a:xfrm>
            <a:off x="2879945" y="1186439"/>
            <a:ext cx="1448240" cy="1459957"/>
            <a:chOff x="3751324" y="1923540"/>
            <a:chExt cx="2091076" cy="2091076"/>
          </a:xfrm>
        </p:grpSpPr>
        <p:pic>
          <p:nvPicPr>
            <p:cNvPr id="98" name="图片 9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99" name="淘宝网Chenying0907出品 98"/>
            <p:cNvGrpSpPr/>
            <p:nvPr/>
          </p:nvGrpSpPr>
          <p:grpSpPr>
            <a:xfrm>
              <a:off x="3751324" y="1923540"/>
              <a:ext cx="2091076" cy="2091076"/>
              <a:chOff x="4742449" y="2216782"/>
              <a:chExt cx="3801476" cy="3801476"/>
            </a:xfrm>
          </p:grpSpPr>
          <p:sp>
            <p:nvSpPr>
              <p:cNvPr id="100" name="淘宝网Chenying0907出品 539"/>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a:gsLst>
                  <a:gs pos="0">
                    <a:schemeClr val="bg1">
                      <a:lumMod val="95000"/>
                    </a:schemeClr>
                  </a:gs>
                  <a:gs pos="100000">
                    <a:schemeClr val="bg1">
                      <a:lumMod val="75000"/>
                    </a:schemeClr>
                  </a:gs>
                </a:gsLst>
                <a:lin ang="5400000" scaled="1"/>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1" name="圆角淘宝网Chenying0907出品 540"/>
              <p:cNvSpPr/>
              <p:nvPr/>
            </p:nvSpPr>
            <p:spPr>
              <a:xfrm>
                <a:off x="5052512" y="2526845"/>
                <a:ext cx="3181350" cy="3181350"/>
              </a:xfrm>
              <a:prstGeom prst="roundRect">
                <a:avLst>
                  <a:gd name="adj" fmla="val 9970"/>
                </a:avLst>
              </a:prstGeom>
              <a:noFill/>
              <a:ln w="76200">
                <a:gradFill>
                  <a:gsLst>
                    <a:gs pos="0">
                      <a:schemeClr val="bg1">
                        <a:lumMod val="75000"/>
                      </a:schemeClr>
                    </a:gs>
                    <a:gs pos="100000">
                      <a:schemeClr val="bg1">
                        <a:lumMod val="95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102" name="圆角淘宝网Chenying0907出品 541"/>
              <p:cNvSpPr/>
              <p:nvPr/>
            </p:nvSpPr>
            <p:spPr>
              <a:xfrm>
                <a:off x="4742449" y="2216782"/>
                <a:ext cx="3801476" cy="3801476"/>
              </a:xfrm>
              <a:prstGeom prst="roundRect">
                <a:avLst>
                  <a:gd name="adj" fmla="val 9970"/>
                </a:avLst>
              </a:prstGeom>
              <a:no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03" name="淘宝网Chenying0907出品 102"/>
          <p:cNvGrpSpPr/>
          <p:nvPr/>
        </p:nvGrpSpPr>
        <p:grpSpPr>
          <a:xfrm>
            <a:off x="4788193" y="1188787"/>
            <a:ext cx="1442530" cy="1459957"/>
            <a:chOff x="6258959" y="1923540"/>
            <a:chExt cx="2091076" cy="2091076"/>
          </a:xfrm>
        </p:grpSpPr>
        <p:pic>
          <p:nvPicPr>
            <p:cNvPr id="104" name="图片 10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436941" y="2113786"/>
              <a:ext cx="1742537"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105" name="淘宝网Chenying0907出品 104"/>
            <p:cNvGrpSpPr/>
            <p:nvPr/>
          </p:nvGrpSpPr>
          <p:grpSpPr>
            <a:xfrm>
              <a:off x="6258959" y="1923540"/>
              <a:ext cx="2091076" cy="2091076"/>
              <a:chOff x="4742449" y="2216782"/>
              <a:chExt cx="3801476" cy="3801476"/>
            </a:xfrm>
          </p:grpSpPr>
          <p:sp>
            <p:nvSpPr>
              <p:cNvPr id="106" name="淘宝网Chenying0907出品 545"/>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a:gsLst>
                  <a:gs pos="0">
                    <a:schemeClr val="bg1">
                      <a:lumMod val="95000"/>
                    </a:schemeClr>
                  </a:gs>
                  <a:gs pos="100000">
                    <a:schemeClr val="bg1">
                      <a:lumMod val="75000"/>
                    </a:schemeClr>
                  </a:gs>
                </a:gsLst>
                <a:lin ang="5400000" scaled="1"/>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7" name="圆角淘宝网Chenying0907出品 546"/>
              <p:cNvSpPr/>
              <p:nvPr/>
            </p:nvSpPr>
            <p:spPr>
              <a:xfrm>
                <a:off x="5052512" y="2526845"/>
                <a:ext cx="3181350" cy="3181350"/>
              </a:xfrm>
              <a:prstGeom prst="roundRect">
                <a:avLst>
                  <a:gd name="adj" fmla="val 9970"/>
                </a:avLst>
              </a:prstGeom>
              <a:noFill/>
              <a:ln w="76200">
                <a:gradFill>
                  <a:gsLst>
                    <a:gs pos="100000">
                      <a:schemeClr val="bg1">
                        <a:lumMod val="85000"/>
                      </a:schemeClr>
                    </a:gs>
                    <a:gs pos="0">
                      <a:schemeClr val="bg1">
                        <a:lumMod val="65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8" name="圆角淘宝网Chenying0907出品 547"/>
              <p:cNvSpPr/>
              <p:nvPr/>
            </p:nvSpPr>
            <p:spPr>
              <a:xfrm>
                <a:off x="4742449" y="2216782"/>
                <a:ext cx="3801476" cy="3801476"/>
              </a:xfrm>
              <a:prstGeom prst="roundRect">
                <a:avLst>
                  <a:gd name="adj" fmla="val 9970"/>
                </a:avLst>
              </a:prstGeom>
              <a:no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09" name="淘宝网Chenying0907出品 108"/>
          <p:cNvGrpSpPr/>
          <p:nvPr/>
        </p:nvGrpSpPr>
        <p:grpSpPr>
          <a:xfrm>
            <a:off x="6745552" y="1188787"/>
            <a:ext cx="1448240" cy="1459957"/>
            <a:chOff x="8787513" y="1923540"/>
            <a:chExt cx="2100620" cy="2091076"/>
          </a:xfrm>
        </p:grpSpPr>
        <p:pic>
          <p:nvPicPr>
            <p:cNvPr id="110" name="图片 10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111" name="淘宝网Chenying0907出品 110"/>
            <p:cNvGrpSpPr/>
            <p:nvPr/>
          </p:nvGrpSpPr>
          <p:grpSpPr>
            <a:xfrm>
              <a:off x="8787513" y="1923540"/>
              <a:ext cx="2091076" cy="2091076"/>
              <a:chOff x="4742449" y="2216782"/>
              <a:chExt cx="3801476" cy="3801476"/>
            </a:xfrm>
          </p:grpSpPr>
          <p:sp>
            <p:nvSpPr>
              <p:cNvPr id="112" name="淘宝网Chenying0907出品 551"/>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a:gsLst>
                  <a:gs pos="0">
                    <a:schemeClr val="bg1"/>
                  </a:gs>
                  <a:gs pos="100000">
                    <a:schemeClr val="bg1">
                      <a:lumMod val="75000"/>
                    </a:schemeClr>
                  </a:gs>
                </a:gsLst>
                <a:lin ang="5400000" scaled="1"/>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3" name="圆角淘宝网Chenying0907出品 552"/>
              <p:cNvSpPr/>
              <p:nvPr/>
            </p:nvSpPr>
            <p:spPr>
              <a:xfrm>
                <a:off x="5052512" y="2526845"/>
                <a:ext cx="3181350" cy="3181350"/>
              </a:xfrm>
              <a:prstGeom prst="roundRect">
                <a:avLst>
                  <a:gd name="adj" fmla="val 9970"/>
                </a:avLst>
              </a:prstGeom>
              <a:noFill/>
              <a:ln w="76200">
                <a:gradFill>
                  <a:gsLst>
                    <a:gs pos="0">
                      <a:schemeClr val="bg1">
                        <a:lumMod val="65000"/>
                      </a:schemeClr>
                    </a:gs>
                    <a:gs pos="100000">
                      <a:schemeClr val="bg1">
                        <a:lumMod val="85000"/>
                      </a:schemeClr>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4" name="圆角淘宝网Chenying0907出品 553"/>
              <p:cNvSpPr/>
              <p:nvPr/>
            </p:nvSpPr>
            <p:spPr>
              <a:xfrm>
                <a:off x="4742449" y="2216782"/>
                <a:ext cx="3801476" cy="3801476"/>
              </a:xfrm>
              <a:prstGeom prst="roundRect">
                <a:avLst>
                  <a:gd name="adj" fmla="val 9970"/>
                </a:avLst>
              </a:prstGeom>
              <a:no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115" name="淘宝网Chenying0907出品 114"/>
          <p:cNvGrpSpPr/>
          <p:nvPr/>
        </p:nvGrpSpPr>
        <p:grpSpPr>
          <a:xfrm>
            <a:off x="970763" y="3029744"/>
            <a:ext cx="1448240" cy="478863"/>
            <a:chOff x="940739" y="4267247"/>
            <a:chExt cx="1930401" cy="638521"/>
          </a:xfrm>
        </p:grpSpPr>
        <p:sp>
          <p:nvSpPr>
            <p:cNvPr id="116" name="淘宝网Chenying0907出品 55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rgbClr val="E87071"/>
            </a:soli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正纤黑简体" panose="02000000000000000000" pitchFamily="2" charset="-122"/>
                <a:ea typeface="方正正纤黑简体" panose="02000000000000000000" pitchFamily="2" charset="-122"/>
              </a:endParaRPr>
            </a:p>
          </p:txBody>
        </p:sp>
        <p:sp>
          <p:nvSpPr>
            <p:cNvPr id="118" name="淘宝网Chenying0907出品 146"/>
            <p:cNvSpPr txBox="1"/>
            <p:nvPr/>
          </p:nvSpPr>
          <p:spPr>
            <a:xfrm>
              <a:off x="967178" y="4270478"/>
              <a:ext cx="1903962" cy="492471"/>
            </a:xfrm>
            <a:prstGeom prst="rect">
              <a:avLst/>
            </a:prstGeom>
            <a:noFill/>
          </p:spPr>
          <p:txBody>
            <a:bodyPr wrap="square" rtlCol="0">
              <a:spAutoFit/>
            </a:bodyPr>
            <a:lstStyle/>
            <a:p>
              <a:pPr algn="ctr"/>
              <a:r>
                <a:rPr lang="zh-CN" altLang="en-US" sz="1400" b="1" dirty="0">
                  <a:solidFill>
                    <a:schemeClr val="bg1"/>
                  </a:solidFill>
                  <a:latin typeface="方正正纤黑简体" panose="02000000000000000000" pitchFamily="2" charset="-122"/>
                  <a:ea typeface="方正正纤黑简体" panose="02000000000000000000" pitchFamily="2" charset="-122"/>
                </a:rPr>
                <a:t>待用名</a:t>
              </a:r>
              <a:r>
                <a:rPr lang="zh-CN" altLang="en-US" b="1" dirty="0">
                  <a:solidFill>
                    <a:schemeClr val="bg1"/>
                  </a:solidFill>
                  <a:latin typeface="方正正纤黑简体" panose="02000000000000000000" pitchFamily="2" charset="-122"/>
                  <a:ea typeface="方正正纤黑简体" panose="02000000000000000000" pitchFamily="2" charset="-122"/>
                </a:rPr>
                <a:t> </a:t>
              </a:r>
              <a:r>
                <a:rPr lang="zh-CN" altLang="en-US" sz="1000" dirty="0">
                  <a:solidFill>
                    <a:schemeClr val="bg1"/>
                  </a:solidFill>
                  <a:latin typeface="方正正纤黑简体" panose="02000000000000000000" pitchFamily="2" charset="-122"/>
                  <a:ea typeface="方正正纤黑简体" panose="02000000000000000000" pitchFamily="2" charset="-122"/>
                </a:rPr>
                <a:t>职务头衔</a:t>
              </a:r>
              <a:endParaRPr lang="zh-CN" altLang="en-US" b="1" dirty="0">
                <a:solidFill>
                  <a:schemeClr val="bg1"/>
                </a:solidFill>
                <a:latin typeface="方正正纤黑简体" panose="02000000000000000000" pitchFamily="2" charset="-122"/>
                <a:ea typeface="方正正纤黑简体" panose="02000000000000000000" pitchFamily="2" charset="-122"/>
              </a:endParaRPr>
            </a:p>
          </p:txBody>
        </p:sp>
      </p:grpSp>
      <p:grpSp>
        <p:nvGrpSpPr>
          <p:cNvPr id="119" name="淘宝网Chenying0907出品 118"/>
          <p:cNvGrpSpPr/>
          <p:nvPr/>
        </p:nvGrpSpPr>
        <p:grpSpPr>
          <a:xfrm>
            <a:off x="2879945" y="3029744"/>
            <a:ext cx="1448240" cy="478863"/>
            <a:chOff x="940739" y="4267247"/>
            <a:chExt cx="1930400" cy="638521"/>
          </a:xfrm>
        </p:grpSpPr>
        <p:sp>
          <p:nvSpPr>
            <p:cNvPr id="120" name="淘宝网Chenying0907出品 560"/>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rgbClr val="01B7CA"/>
            </a:soli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bg1"/>
                </a:solidFill>
                <a:latin typeface="方正正纤黑简体" panose="02000000000000000000" pitchFamily="2" charset="-122"/>
                <a:ea typeface="方正正纤黑简体" panose="02000000000000000000" pitchFamily="2" charset="-122"/>
              </a:endParaRPr>
            </a:p>
          </p:txBody>
        </p:sp>
        <p:sp>
          <p:nvSpPr>
            <p:cNvPr id="122" name="淘宝网Chenying0907出品 146"/>
            <p:cNvSpPr txBox="1"/>
            <p:nvPr/>
          </p:nvSpPr>
          <p:spPr>
            <a:xfrm>
              <a:off x="1009001" y="4323745"/>
              <a:ext cx="1793875" cy="410393"/>
            </a:xfrm>
            <a:prstGeom prst="rect">
              <a:avLst/>
            </a:prstGeom>
            <a:noFill/>
          </p:spPr>
          <p:txBody>
            <a:bodyPr wrap="square" rtlCol="0">
              <a:spAutoFit/>
            </a:bodyPr>
            <a:lstStyle/>
            <a:p>
              <a:r>
                <a:rPr lang="zh-CN" altLang="en-US" sz="1400" dirty="0">
                  <a:solidFill>
                    <a:schemeClr val="bg1"/>
                  </a:solidFill>
                  <a:latin typeface="方正正纤黑简体" panose="02000000000000000000" pitchFamily="2" charset="-122"/>
                  <a:ea typeface="方正正纤黑简体" panose="02000000000000000000" pitchFamily="2" charset="-122"/>
                </a:rPr>
                <a:t>待用名</a:t>
              </a:r>
              <a:r>
                <a:rPr lang="zh-CN" altLang="en-US" sz="1000" dirty="0">
                  <a:solidFill>
                    <a:schemeClr val="bg1"/>
                  </a:solidFill>
                  <a:latin typeface="方正正纤黑简体" panose="02000000000000000000" pitchFamily="2" charset="-122"/>
                  <a:ea typeface="方正正纤黑简体" panose="02000000000000000000" pitchFamily="2" charset="-122"/>
                </a:rPr>
                <a:t> 职务头衔</a:t>
              </a:r>
            </a:p>
          </p:txBody>
        </p:sp>
      </p:grpSp>
      <p:grpSp>
        <p:nvGrpSpPr>
          <p:cNvPr id="123" name="淘宝网Chenying0907出品 122"/>
          <p:cNvGrpSpPr/>
          <p:nvPr/>
        </p:nvGrpSpPr>
        <p:grpSpPr>
          <a:xfrm>
            <a:off x="4788192" y="3029743"/>
            <a:ext cx="1448240" cy="478863"/>
            <a:chOff x="940739" y="4267246"/>
            <a:chExt cx="1930400" cy="638521"/>
          </a:xfrm>
        </p:grpSpPr>
        <p:sp>
          <p:nvSpPr>
            <p:cNvPr id="124" name="淘宝网Chenying0907出品 564"/>
            <p:cNvSpPr/>
            <p:nvPr/>
          </p:nvSpPr>
          <p:spPr>
            <a:xfrm>
              <a:off x="940739" y="4267246"/>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rgbClr val="F6AD41"/>
            </a:soli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bg1"/>
                </a:solidFill>
                <a:latin typeface="方正正纤黑简体" panose="02000000000000000000" pitchFamily="2" charset="-122"/>
                <a:ea typeface="方正正纤黑简体" panose="02000000000000000000" pitchFamily="2" charset="-122"/>
              </a:endParaRPr>
            </a:p>
          </p:txBody>
        </p:sp>
        <p:sp>
          <p:nvSpPr>
            <p:cNvPr id="126" name="淘宝网Chenying0907出品 146"/>
            <p:cNvSpPr txBox="1"/>
            <p:nvPr/>
          </p:nvSpPr>
          <p:spPr>
            <a:xfrm>
              <a:off x="1009001" y="4323745"/>
              <a:ext cx="1793875" cy="410393"/>
            </a:xfrm>
            <a:prstGeom prst="rect">
              <a:avLst/>
            </a:prstGeom>
            <a:noFill/>
          </p:spPr>
          <p:txBody>
            <a:bodyPr wrap="square" rtlCol="0">
              <a:spAutoFit/>
            </a:bodyPr>
            <a:lstStyle/>
            <a:p>
              <a:r>
                <a:rPr lang="zh-CN" altLang="en-US" sz="1400" dirty="0">
                  <a:solidFill>
                    <a:schemeClr val="bg1"/>
                  </a:solidFill>
                  <a:latin typeface="方正正纤黑简体" panose="02000000000000000000" pitchFamily="2" charset="-122"/>
                  <a:ea typeface="方正正纤黑简体" panose="02000000000000000000" pitchFamily="2" charset="-122"/>
                </a:rPr>
                <a:t>待用名</a:t>
              </a:r>
              <a:r>
                <a:rPr lang="zh-CN" altLang="en-US" sz="1000" dirty="0">
                  <a:solidFill>
                    <a:schemeClr val="bg1"/>
                  </a:solidFill>
                  <a:latin typeface="方正正纤黑简体" panose="02000000000000000000" pitchFamily="2" charset="-122"/>
                  <a:ea typeface="方正正纤黑简体" panose="02000000000000000000" pitchFamily="2" charset="-122"/>
                </a:rPr>
                <a:t> 职务头衔</a:t>
              </a:r>
            </a:p>
          </p:txBody>
        </p:sp>
      </p:grpSp>
      <p:grpSp>
        <p:nvGrpSpPr>
          <p:cNvPr id="127" name="淘宝网Chenying0907出品 126"/>
          <p:cNvGrpSpPr/>
          <p:nvPr/>
        </p:nvGrpSpPr>
        <p:grpSpPr>
          <a:xfrm>
            <a:off x="6745552" y="3029744"/>
            <a:ext cx="1448240" cy="478863"/>
            <a:chOff x="940739" y="4267247"/>
            <a:chExt cx="1930400" cy="638521"/>
          </a:xfrm>
        </p:grpSpPr>
        <p:sp>
          <p:nvSpPr>
            <p:cNvPr id="128" name="淘宝网Chenying0907出品 56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rgbClr val="00AF92"/>
            </a:soli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bg1"/>
                </a:solidFill>
                <a:latin typeface="方正正纤黑简体" panose="02000000000000000000" pitchFamily="2" charset="-122"/>
                <a:ea typeface="方正正纤黑简体" panose="02000000000000000000" pitchFamily="2" charset="-122"/>
              </a:endParaRPr>
            </a:p>
          </p:txBody>
        </p:sp>
        <p:sp>
          <p:nvSpPr>
            <p:cNvPr id="130" name="淘宝网Chenying0907出品 146"/>
            <p:cNvSpPr txBox="1"/>
            <p:nvPr/>
          </p:nvSpPr>
          <p:spPr>
            <a:xfrm>
              <a:off x="1009001" y="4323745"/>
              <a:ext cx="1793875" cy="410393"/>
            </a:xfrm>
            <a:prstGeom prst="rect">
              <a:avLst/>
            </a:prstGeom>
            <a:noFill/>
          </p:spPr>
          <p:txBody>
            <a:bodyPr wrap="square" rtlCol="0">
              <a:spAutoFit/>
            </a:bodyPr>
            <a:lstStyle/>
            <a:p>
              <a:r>
                <a:rPr lang="zh-CN" altLang="en-US" sz="1400" dirty="0">
                  <a:solidFill>
                    <a:schemeClr val="bg1"/>
                  </a:solidFill>
                  <a:latin typeface="方正正纤黑简体" panose="02000000000000000000" pitchFamily="2" charset="-122"/>
                  <a:ea typeface="方正正纤黑简体" panose="02000000000000000000" pitchFamily="2" charset="-122"/>
                </a:rPr>
                <a:t>待用名</a:t>
              </a:r>
              <a:r>
                <a:rPr lang="zh-CN" altLang="en-US" sz="1000" dirty="0">
                  <a:solidFill>
                    <a:schemeClr val="bg1"/>
                  </a:solidFill>
                  <a:latin typeface="方正正纤黑简体" panose="02000000000000000000" pitchFamily="2" charset="-122"/>
                  <a:ea typeface="方正正纤黑简体" panose="02000000000000000000" pitchFamily="2" charset="-122"/>
                </a:rPr>
                <a:t> 职务头衔</a:t>
              </a:r>
            </a:p>
          </p:txBody>
        </p:sp>
      </p:grpSp>
    </p:spTree>
    <p:extLst>
      <p:ext uri="{BB962C8B-B14F-4D97-AF65-F5344CB8AC3E}">
        <p14:creationId xmlns:p14="http://schemas.microsoft.com/office/powerpoint/2010/main" val="14650645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100" fill="hold"/>
                                        <p:tgtEl>
                                          <p:spTgt spid="91"/>
                                        </p:tgtEl>
                                        <p:attrNameLst>
                                          <p:attrName>ppt_w</p:attrName>
                                        </p:attrNameLst>
                                      </p:cBhvr>
                                      <p:tavLst>
                                        <p:tav tm="0">
                                          <p:val>
                                            <p:fltVal val="0"/>
                                          </p:val>
                                        </p:tav>
                                        <p:tav tm="100000">
                                          <p:val>
                                            <p:strVal val="#ppt_w"/>
                                          </p:val>
                                        </p:tav>
                                      </p:tavLst>
                                    </p:anim>
                                    <p:anim calcmode="lin" valueType="num">
                                      <p:cBhvr>
                                        <p:cTn id="8" dur="100" fill="hold"/>
                                        <p:tgtEl>
                                          <p:spTgt spid="91"/>
                                        </p:tgtEl>
                                        <p:attrNameLst>
                                          <p:attrName>ppt_h</p:attrName>
                                        </p:attrNameLst>
                                      </p:cBhvr>
                                      <p:tavLst>
                                        <p:tav tm="0">
                                          <p:val>
                                            <p:fltVal val="0"/>
                                          </p:val>
                                        </p:tav>
                                        <p:tav tm="100000">
                                          <p:val>
                                            <p:strVal val="#ppt_h"/>
                                          </p:val>
                                        </p:tav>
                                      </p:tavLst>
                                    </p:anim>
                                    <p:animEffect transition="in" filter="fade">
                                      <p:cBhvr>
                                        <p:cTn id="9" dur="100"/>
                                        <p:tgtEl>
                                          <p:spTgt spid="91"/>
                                        </p:tgtEl>
                                      </p:cBhvr>
                                    </p:animEffect>
                                  </p:childTnLst>
                                </p:cTn>
                              </p:par>
                              <p:par>
                                <p:cTn id="10" presetID="6" presetClass="emph" presetSubtype="0" fill="hold" nodeType="withEffect">
                                  <p:stCondLst>
                                    <p:cond delay="100"/>
                                  </p:stCondLst>
                                  <p:childTnLst>
                                    <p:animScale>
                                      <p:cBhvr>
                                        <p:cTn id="11" dur="100" fill="hold"/>
                                        <p:tgtEl>
                                          <p:spTgt spid="91"/>
                                        </p:tgtEl>
                                      </p:cBhvr>
                                      <p:by x="110000" y="110000"/>
                                    </p:animScale>
                                  </p:childTnLst>
                                </p:cTn>
                              </p:par>
                              <p:par>
                                <p:cTn id="12" presetID="6" presetClass="emph" presetSubtype="0" fill="hold" nodeType="withEffect">
                                  <p:stCondLst>
                                    <p:cond delay="200"/>
                                  </p:stCondLst>
                                  <p:childTnLst>
                                    <p:animScale>
                                      <p:cBhvr>
                                        <p:cTn id="13" dur="200" fill="hold"/>
                                        <p:tgtEl>
                                          <p:spTgt spid="91"/>
                                        </p:tgtEl>
                                      </p:cBhvr>
                                      <p:by x="90000" y="90000"/>
                                    </p:animScale>
                                  </p:childTnLst>
                                </p:cTn>
                              </p:par>
                              <p:par>
                                <p:cTn id="14" presetID="6" presetClass="emph" presetSubtype="0" fill="hold" nodeType="withEffect">
                                  <p:stCondLst>
                                    <p:cond delay="400"/>
                                  </p:stCondLst>
                                  <p:childTnLst>
                                    <p:animScale>
                                      <p:cBhvr>
                                        <p:cTn id="15" dur="100" fill="hold"/>
                                        <p:tgtEl>
                                          <p:spTgt spid="91"/>
                                        </p:tgtEl>
                                      </p:cBhvr>
                                      <p:by x="105000" y="105000"/>
                                    </p:animScale>
                                  </p:childTnLst>
                                </p:cTn>
                              </p:par>
                              <p:par>
                                <p:cTn id="16" presetID="6" presetClass="emph" presetSubtype="0" fill="hold" nodeType="withEffect">
                                  <p:stCondLst>
                                    <p:cond delay="500"/>
                                  </p:stCondLst>
                                  <p:childTnLst>
                                    <p:animScale>
                                      <p:cBhvr>
                                        <p:cTn id="17" dur="200" fill="hold"/>
                                        <p:tgtEl>
                                          <p:spTgt spid="91"/>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97"/>
                                        </p:tgtEl>
                                        <p:attrNameLst>
                                          <p:attrName>style.visibility</p:attrName>
                                        </p:attrNameLst>
                                      </p:cBhvr>
                                      <p:to>
                                        <p:strVal val="visible"/>
                                      </p:to>
                                    </p:set>
                                    <p:anim calcmode="lin" valueType="num">
                                      <p:cBhvr>
                                        <p:cTn id="21" dur="100" fill="hold"/>
                                        <p:tgtEl>
                                          <p:spTgt spid="97"/>
                                        </p:tgtEl>
                                        <p:attrNameLst>
                                          <p:attrName>ppt_w</p:attrName>
                                        </p:attrNameLst>
                                      </p:cBhvr>
                                      <p:tavLst>
                                        <p:tav tm="0">
                                          <p:val>
                                            <p:fltVal val="0"/>
                                          </p:val>
                                        </p:tav>
                                        <p:tav tm="100000">
                                          <p:val>
                                            <p:strVal val="#ppt_w"/>
                                          </p:val>
                                        </p:tav>
                                      </p:tavLst>
                                    </p:anim>
                                    <p:anim calcmode="lin" valueType="num">
                                      <p:cBhvr>
                                        <p:cTn id="22" dur="100" fill="hold"/>
                                        <p:tgtEl>
                                          <p:spTgt spid="97"/>
                                        </p:tgtEl>
                                        <p:attrNameLst>
                                          <p:attrName>ppt_h</p:attrName>
                                        </p:attrNameLst>
                                      </p:cBhvr>
                                      <p:tavLst>
                                        <p:tav tm="0">
                                          <p:val>
                                            <p:fltVal val="0"/>
                                          </p:val>
                                        </p:tav>
                                        <p:tav tm="100000">
                                          <p:val>
                                            <p:strVal val="#ppt_h"/>
                                          </p:val>
                                        </p:tav>
                                      </p:tavLst>
                                    </p:anim>
                                    <p:animEffect transition="in" filter="fade">
                                      <p:cBhvr>
                                        <p:cTn id="23" dur="100"/>
                                        <p:tgtEl>
                                          <p:spTgt spid="97"/>
                                        </p:tgtEl>
                                      </p:cBhvr>
                                    </p:animEffect>
                                  </p:childTnLst>
                                </p:cTn>
                              </p:par>
                              <p:par>
                                <p:cTn id="24" presetID="6" presetClass="emph" presetSubtype="0" fill="hold" nodeType="withEffect">
                                  <p:stCondLst>
                                    <p:cond delay="100"/>
                                  </p:stCondLst>
                                  <p:childTnLst>
                                    <p:animScale>
                                      <p:cBhvr>
                                        <p:cTn id="25" dur="100" fill="hold"/>
                                        <p:tgtEl>
                                          <p:spTgt spid="97"/>
                                        </p:tgtEl>
                                      </p:cBhvr>
                                      <p:by x="110000" y="110000"/>
                                    </p:animScale>
                                  </p:childTnLst>
                                </p:cTn>
                              </p:par>
                              <p:par>
                                <p:cTn id="26" presetID="6" presetClass="emph" presetSubtype="0" fill="hold" nodeType="withEffect">
                                  <p:stCondLst>
                                    <p:cond delay="200"/>
                                  </p:stCondLst>
                                  <p:childTnLst>
                                    <p:animScale>
                                      <p:cBhvr>
                                        <p:cTn id="27" dur="200" fill="hold"/>
                                        <p:tgtEl>
                                          <p:spTgt spid="97"/>
                                        </p:tgtEl>
                                      </p:cBhvr>
                                      <p:by x="90000" y="90000"/>
                                    </p:animScale>
                                  </p:childTnLst>
                                </p:cTn>
                              </p:par>
                              <p:par>
                                <p:cTn id="28" presetID="6" presetClass="emph" presetSubtype="0" fill="hold" nodeType="withEffect">
                                  <p:stCondLst>
                                    <p:cond delay="400"/>
                                  </p:stCondLst>
                                  <p:childTnLst>
                                    <p:animScale>
                                      <p:cBhvr>
                                        <p:cTn id="29" dur="100" fill="hold"/>
                                        <p:tgtEl>
                                          <p:spTgt spid="97"/>
                                        </p:tgtEl>
                                      </p:cBhvr>
                                      <p:by x="105000" y="105000"/>
                                    </p:animScale>
                                  </p:childTnLst>
                                </p:cTn>
                              </p:par>
                              <p:par>
                                <p:cTn id="30" presetID="6" presetClass="emph" presetSubtype="0" fill="hold" nodeType="withEffect">
                                  <p:stCondLst>
                                    <p:cond delay="500"/>
                                  </p:stCondLst>
                                  <p:childTnLst>
                                    <p:animScale>
                                      <p:cBhvr>
                                        <p:cTn id="31" dur="200" fill="hold"/>
                                        <p:tgtEl>
                                          <p:spTgt spid="97"/>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103"/>
                                        </p:tgtEl>
                                        <p:attrNameLst>
                                          <p:attrName>style.visibility</p:attrName>
                                        </p:attrNameLst>
                                      </p:cBhvr>
                                      <p:to>
                                        <p:strVal val="visible"/>
                                      </p:to>
                                    </p:set>
                                    <p:anim calcmode="lin" valueType="num">
                                      <p:cBhvr>
                                        <p:cTn id="35" dur="100" fill="hold"/>
                                        <p:tgtEl>
                                          <p:spTgt spid="103"/>
                                        </p:tgtEl>
                                        <p:attrNameLst>
                                          <p:attrName>ppt_w</p:attrName>
                                        </p:attrNameLst>
                                      </p:cBhvr>
                                      <p:tavLst>
                                        <p:tav tm="0">
                                          <p:val>
                                            <p:fltVal val="0"/>
                                          </p:val>
                                        </p:tav>
                                        <p:tav tm="100000">
                                          <p:val>
                                            <p:strVal val="#ppt_w"/>
                                          </p:val>
                                        </p:tav>
                                      </p:tavLst>
                                    </p:anim>
                                    <p:anim calcmode="lin" valueType="num">
                                      <p:cBhvr>
                                        <p:cTn id="36" dur="100" fill="hold"/>
                                        <p:tgtEl>
                                          <p:spTgt spid="103"/>
                                        </p:tgtEl>
                                        <p:attrNameLst>
                                          <p:attrName>ppt_h</p:attrName>
                                        </p:attrNameLst>
                                      </p:cBhvr>
                                      <p:tavLst>
                                        <p:tav tm="0">
                                          <p:val>
                                            <p:fltVal val="0"/>
                                          </p:val>
                                        </p:tav>
                                        <p:tav tm="100000">
                                          <p:val>
                                            <p:strVal val="#ppt_h"/>
                                          </p:val>
                                        </p:tav>
                                      </p:tavLst>
                                    </p:anim>
                                    <p:animEffect transition="in" filter="fade">
                                      <p:cBhvr>
                                        <p:cTn id="37" dur="100"/>
                                        <p:tgtEl>
                                          <p:spTgt spid="103"/>
                                        </p:tgtEl>
                                      </p:cBhvr>
                                    </p:animEffect>
                                  </p:childTnLst>
                                </p:cTn>
                              </p:par>
                              <p:par>
                                <p:cTn id="38" presetID="6" presetClass="emph" presetSubtype="0" fill="hold" nodeType="withEffect">
                                  <p:stCondLst>
                                    <p:cond delay="100"/>
                                  </p:stCondLst>
                                  <p:childTnLst>
                                    <p:animScale>
                                      <p:cBhvr>
                                        <p:cTn id="39" dur="100" fill="hold"/>
                                        <p:tgtEl>
                                          <p:spTgt spid="103"/>
                                        </p:tgtEl>
                                      </p:cBhvr>
                                      <p:by x="110000" y="110000"/>
                                    </p:animScale>
                                  </p:childTnLst>
                                </p:cTn>
                              </p:par>
                              <p:par>
                                <p:cTn id="40" presetID="6" presetClass="emph" presetSubtype="0" fill="hold" nodeType="withEffect">
                                  <p:stCondLst>
                                    <p:cond delay="200"/>
                                  </p:stCondLst>
                                  <p:childTnLst>
                                    <p:animScale>
                                      <p:cBhvr>
                                        <p:cTn id="41" dur="200" fill="hold"/>
                                        <p:tgtEl>
                                          <p:spTgt spid="103"/>
                                        </p:tgtEl>
                                      </p:cBhvr>
                                      <p:by x="90000" y="90000"/>
                                    </p:animScale>
                                  </p:childTnLst>
                                </p:cTn>
                              </p:par>
                              <p:par>
                                <p:cTn id="42" presetID="6" presetClass="emph" presetSubtype="0" fill="hold" nodeType="withEffect">
                                  <p:stCondLst>
                                    <p:cond delay="400"/>
                                  </p:stCondLst>
                                  <p:childTnLst>
                                    <p:animScale>
                                      <p:cBhvr>
                                        <p:cTn id="43" dur="100" fill="hold"/>
                                        <p:tgtEl>
                                          <p:spTgt spid="103"/>
                                        </p:tgtEl>
                                      </p:cBhvr>
                                      <p:by x="105000" y="105000"/>
                                    </p:animScale>
                                  </p:childTnLst>
                                </p:cTn>
                              </p:par>
                              <p:par>
                                <p:cTn id="44" presetID="6" presetClass="emph" presetSubtype="0" fill="hold" nodeType="withEffect">
                                  <p:stCondLst>
                                    <p:cond delay="500"/>
                                  </p:stCondLst>
                                  <p:childTnLst>
                                    <p:animScale>
                                      <p:cBhvr>
                                        <p:cTn id="45" dur="200" fill="hold"/>
                                        <p:tgtEl>
                                          <p:spTgt spid="103"/>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109"/>
                                        </p:tgtEl>
                                        <p:attrNameLst>
                                          <p:attrName>style.visibility</p:attrName>
                                        </p:attrNameLst>
                                      </p:cBhvr>
                                      <p:to>
                                        <p:strVal val="visible"/>
                                      </p:to>
                                    </p:set>
                                    <p:anim calcmode="lin" valueType="num">
                                      <p:cBhvr>
                                        <p:cTn id="49" dur="100" fill="hold"/>
                                        <p:tgtEl>
                                          <p:spTgt spid="109"/>
                                        </p:tgtEl>
                                        <p:attrNameLst>
                                          <p:attrName>ppt_w</p:attrName>
                                        </p:attrNameLst>
                                      </p:cBhvr>
                                      <p:tavLst>
                                        <p:tav tm="0">
                                          <p:val>
                                            <p:fltVal val="0"/>
                                          </p:val>
                                        </p:tav>
                                        <p:tav tm="100000">
                                          <p:val>
                                            <p:strVal val="#ppt_w"/>
                                          </p:val>
                                        </p:tav>
                                      </p:tavLst>
                                    </p:anim>
                                    <p:anim calcmode="lin" valueType="num">
                                      <p:cBhvr>
                                        <p:cTn id="50" dur="100" fill="hold"/>
                                        <p:tgtEl>
                                          <p:spTgt spid="109"/>
                                        </p:tgtEl>
                                        <p:attrNameLst>
                                          <p:attrName>ppt_h</p:attrName>
                                        </p:attrNameLst>
                                      </p:cBhvr>
                                      <p:tavLst>
                                        <p:tav tm="0">
                                          <p:val>
                                            <p:fltVal val="0"/>
                                          </p:val>
                                        </p:tav>
                                        <p:tav tm="100000">
                                          <p:val>
                                            <p:strVal val="#ppt_h"/>
                                          </p:val>
                                        </p:tav>
                                      </p:tavLst>
                                    </p:anim>
                                    <p:animEffect transition="in" filter="fade">
                                      <p:cBhvr>
                                        <p:cTn id="51" dur="100"/>
                                        <p:tgtEl>
                                          <p:spTgt spid="109"/>
                                        </p:tgtEl>
                                      </p:cBhvr>
                                    </p:animEffect>
                                  </p:childTnLst>
                                </p:cTn>
                              </p:par>
                              <p:par>
                                <p:cTn id="52" presetID="6" presetClass="emph" presetSubtype="0" fill="hold" nodeType="withEffect">
                                  <p:stCondLst>
                                    <p:cond delay="100"/>
                                  </p:stCondLst>
                                  <p:childTnLst>
                                    <p:animScale>
                                      <p:cBhvr>
                                        <p:cTn id="53" dur="100" fill="hold"/>
                                        <p:tgtEl>
                                          <p:spTgt spid="109"/>
                                        </p:tgtEl>
                                      </p:cBhvr>
                                      <p:by x="110000" y="110000"/>
                                    </p:animScale>
                                  </p:childTnLst>
                                </p:cTn>
                              </p:par>
                              <p:par>
                                <p:cTn id="54" presetID="6" presetClass="emph" presetSubtype="0" fill="hold" nodeType="withEffect">
                                  <p:stCondLst>
                                    <p:cond delay="200"/>
                                  </p:stCondLst>
                                  <p:childTnLst>
                                    <p:animScale>
                                      <p:cBhvr>
                                        <p:cTn id="55" dur="200" fill="hold"/>
                                        <p:tgtEl>
                                          <p:spTgt spid="109"/>
                                        </p:tgtEl>
                                      </p:cBhvr>
                                      <p:by x="90000" y="90000"/>
                                    </p:animScale>
                                  </p:childTnLst>
                                </p:cTn>
                              </p:par>
                              <p:par>
                                <p:cTn id="56" presetID="6" presetClass="emph" presetSubtype="0" fill="hold" nodeType="withEffect">
                                  <p:stCondLst>
                                    <p:cond delay="400"/>
                                  </p:stCondLst>
                                  <p:childTnLst>
                                    <p:animScale>
                                      <p:cBhvr>
                                        <p:cTn id="57" dur="100" fill="hold"/>
                                        <p:tgtEl>
                                          <p:spTgt spid="109"/>
                                        </p:tgtEl>
                                      </p:cBhvr>
                                      <p:by x="105000" y="105000"/>
                                    </p:animScale>
                                  </p:childTnLst>
                                </p:cTn>
                              </p:par>
                              <p:par>
                                <p:cTn id="58" presetID="6" presetClass="emph" presetSubtype="0" fill="hold" nodeType="withEffect">
                                  <p:stCondLst>
                                    <p:cond delay="500"/>
                                  </p:stCondLst>
                                  <p:childTnLst>
                                    <p:animScale>
                                      <p:cBhvr>
                                        <p:cTn id="59" dur="200" fill="hold"/>
                                        <p:tgtEl>
                                          <p:spTgt spid="109"/>
                                        </p:tgtEl>
                                      </p:cBhvr>
                                      <p:by x="95000" y="95000"/>
                                    </p:animScale>
                                  </p:childTnLst>
                                </p:cTn>
                              </p:par>
                            </p:childTnLst>
                          </p:cTn>
                        </p:par>
                        <p:par>
                          <p:cTn id="60" fill="hold">
                            <p:stCondLst>
                              <p:cond delay="2800"/>
                            </p:stCondLst>
                            <p:childTnLst>
                              <p:par>
                                <p:cTn id="61" presetID="42" presetClass="entr" presetSubtype="0" fill="hold" nodeType="afterEffect">
                                  <p:stCondLst>
                                    <p:cond delay="0"/>
                                  </p:stCondLst>
                                  <p:childTnLst>
                                    <p:set>
                                      <p:cBhvr>
                                        <p:cTn id="62" dur="1" fill="hold">
                                          <p:stCondLst>
                                            <p:cond delay="0"/>
                                          </p:stCondLst>
                                        </p:cTn>
                                        <p:tgtEl>
                                          <p:spTgt spid="115"/>
                                        </p:tgtEl>
                                        <p:attrNameLst>
                                          <p:attrName>style.visibility</p:attrName>
                                        </p:attrNameLst>
                                      </p:cBhvr>
                                      <p:to>
                                        <p:strVal val="visible"/>
                                      </p:to>
                                    </p:set>
                                    <p:animEffect transition="in" filter="fade">
                                      <p:cBhvr>
                                        <p:cTn id="63" dur="500"/>
                                        <p:tgtEl>
                                          <p:spTgt spid="115"/>
                                        </p:tgtEl>
                                      </p:cBhvr>
                                    </p:animEffect>
                                    <p:anim calcmode="lin" valueType="num">
                                      <p:cBhvr>
                                        <p:cTn id="64" dur="500" fill="hold"/>
                                        <p:tgtEl>
                                          <p:spTgt spid="115"/>
                                        </p:tgtEl>
                                        <p:attrNameLst>
                                          <p:attrName>ppt_x</p:attrName>
                                        </p:attrNameLst>
                                      </p:cBhvr>
                                      <p:tavLst>
                                        <p:tav tm="0">
                                          <p:val>
                                            <p:strVal val="#ppt_x"/>
                                          </p:val>
                                        </p:tav>
                                        <p:tav tm="100000">
                                          <p:val>
                                            <p:strVal val="#ppt_x"/>
                                          </p:val>
                                        </p:tav>
                                      </p:tavLst>
                                    </p:anim>
                                    <p:anim calcmode="lin" valueType="num">
                                      <p:cBhvr>
                                        <p:cTn id="65" dur="500" fill="hold"/>
                                        <p:tgtEl>
                                          <p:spTgt spid="115"/>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119"/>
                                        </p:tgtEl>
                                        <p:attrNameLst>
                                          <p:attrName>style.visibility</p:attrName>
                                        </p:attrNameLst>
                                      </p:cBhvr>
                                      <p:to>
                                        <p:strVal val="visible"/>
                                      </p:to>
                                    </p:set>
                                    <p:animEffect transition="in" filter="fade">
                                      <p:cBhvr>
                                        <p:cTn id="68" dur="500"/>
                                        <p:tgtEl>
                                          <p:spTgt spid="119"/>
                                        </p:tgtEl>
                                      </p:cBhvr>
                                    </p:animEffect>
                                    <p:anim calcmode="lin" valueType="num">
                                      <p:cBhvr>
                                        <p:cTn id="69" dur="500" fill="hold"/>
                                        <p:tgtEl>
                                          <p:spTgt spid="119"/>
                                        </p:tgtEl>
                                        <p:attrNameLst>
                                          <p:attrName>ppt_x</p:attrName>
                                        </p:attrNameLst>
                                      </p:cBhvr>
                                      <p:tavLst>
                                        <p:tav tm="0">
                                          <p:val>
                                            <p:strVal val="#ppt_x"/>
                                          </p:val>
                                        </p:tav>
                                        <p:tav tm="100000">
                                          <p:val>
                                            <p:strVal val="#ppt_x"/>
                                          </p:val>
                                        </p:tav>
                                      </p:tavLst>
                                    </p:anim>
                                    <p:anim calcmode="lin" valueType="num">
                                      <p:cBhvr>
                                        <p:cTn id="70" dur="500" fill="hold"/>
                                        <p:tgtEl>
                                          <p:spTgt spid="119"/>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123"/>
                                        </p:tgtEl>
                                        <p:attrNameLst>
                                          <p:attrName>style.visibility</p:attrName>
                                        </p:attrNameLst>
                                      </p:cBhvr>
                                      <p:to>
                                        <p:strVal val="visible"/>
                                      </p:to>
                                    </p:set>
                                    <p:animEffect transition="in" filter="fade">
                                      <p:cBhvr>
                                        <p:cTn id="73" dur="500"/>
                                        <p:tgtEl>
                                          <p:spTgt spid="123"/>
                                        </p:tgtEl>
                                      </p:cBhvr>
                                    </p:animEffect>
                                    <p:anim calcmode="lin" valueType="num">
                                      <p:cBhvr>
                                        <p:cTn id="74" dur="500" fill="hold"/>
                                        <p:tgtEl>
                                          <p:spTgt spid="123"/>
                                        </p:tgtEl>
                                        <p:attrNameLst>
                                          <p:attrName>ppt_x</p:attrName>
                                        </p:attrNameLst>
                                      </p:cBhvr>
                                      <p:tavLst>
                                        <p:tav tm="0">
                                          <p:val>
                                            <p:strVal val="#ppt_x"/>
                                          </p:val>
                                        </p:tav>
                                        <p:tav tm="100000">
                                          <p:val>
                                            <p:strVal val="#ppt_x"/>
                                          </p:val>
                                        </p:tav>
                                      </p:tavLst>
                                    </p:anim>
                                    <p:anim calcmode="lin" valueType="num">
                                      <p:cBhvr>
                                        <p:cTn id="75" dur="500" fill="hold"/>
                                        <p:tgtEl>
                                          <p:spTgt spid="123"/>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127"/>
                                        </p:tgtEl>
                                        <p:attrNameLst>
                                          <p:attrName>style.visibility</p:attrName>
                                        </p:attrNameLst>
                                      </p:cBhvr>
                                      <p:to>
                                        <p:strVal val="visible"/>
                                      </p:to>
                                    </p:set>
                                    <p:animEffect transition="in" filter="fade">
                                      <p:cBhvr>
                                        <p:cTn id="78" dur="500"/>
                                        <p:tgtEl>
                                          <p:spTgt spid="127"/>
                                        </p:tgtEl>
                                      </p:cBhvr>
                                    </p:animEffect>
                                    <p:anim calcmode="lin" valueType="num">
                                      <p:cBhvr>
                                        <p:cTn id="79" dur="500" fill="hold"/>
                                        <p:tgtEl>
                                          <p:spTgt spid="127"/>
                                        </p:tgtEl>
                                        <p:attrNameLst>
                                          <p:attrName>ppt_x</p:attrName>
                                        </p:attrNameLst>
                                      </p:cBhvr>
                                      <p:tavLst>
                                        <p:tav tm="0">
                                          <p:val>
                                            <p:strVal val="#ppt_x"/>
                                          </p:val>
                                        </p:tav>
                                        <p:tav tm="100000">
                                          <p:val>
                                            <p:strVal val="#ppt_x"/>
                                          </p:val>
                                        </p:tav>
                                      </p:tavLst>
                                    </p:anim>
                                    <p:anim calcmode="lin" valueType="num">
                                      <p:cBhvr>
                                        <p:cTn id="80" dur="500" fill="hold"/>
                                        <p:tgtEl>
                                          <p:spTgt spid="127"/>
                                        </p:tgtEl>
                                        <p:attrNameLst>
                                          <p:attrName>ppt_y</p:attrName>
                                        </p:attrNameLst>
                                      </p:cBhvr>
                                      <p:tavLst>
                                        <p:tav tm="0">
                                          <p:val>
                                            <p:strVal val="#ppt_y+.1"/>
                                          </p:val>
                                        </p:tav>
                                        <p:tav tm="100000">
                                          <p:val>
                                            <p:strVal val="#ppt_y"/>
                                          </p:val>
                                        </p:tav>
                                      </p:tavLst>
                                    </p:anim>
                                  </p:childTnLst>
                                </p:cTn>
                              </p:par>
                              <p:par>
                                <p:cTn id="81" presetID="22" presetClass="entr" presetSubtype="1" fill="hold" grpId="0" nodeType="withEffect">
                                  <p:stCondLst>
                                    <p:cond delay="250"/>
                                  </p:stCondLst>
                                  <p:childTnLst>
                                    <p:set>
                                      <p:cBhvr>
                                        <p:cTn id="82" dur="1" fill="hold">
                                          <p:stCondLst>
                                            <p:cond delay="0"/>
                                          </p:stCondLst>
                                        </p:cTn>
                                        <p:tgtEl>
                                          <p:spTgt spid="79"/>
                                        </p:tgtEl>
                                        <p:attrNameLst>
                                          <p:attrName>style.visibility</p:attrName>
                                        </p:attrNameLst>
                                      </p:cBhvr>
                                      <p:to>
                                        <p:strVal val="visible"/>
                                      </p:to>
                                    </p:set>
                                    <p:animEffect transition="in" filter="wipe(up)">
                                      <p:cBhvr>
                                        <p:cTn id="83" dur="500"/>
                                        <p:tgtEl>
                                          <p:spTgt spid="79"/>
                                        </p:tgtEl>
                                      </p:cBhvr>
                                    </p:animEffect>
                                  </p:childTnLst>
                                </p:cTn>
                              </p:par>
                              <p:par>
                                <p:cTn id="84" presetID="22" presetClass="entr" presetSubtype="1" fill="hold" grpId="0" nodeType="withEffect">
                                  <p:stCondLst>
                                    <p:cond delay="250"/>
                                  </p:stCondLst>
                                  <p:childTnLst>
                                    <p:set>
                                      <p:cBhvr>
                                        <p:cTn id="85" dur="1" fill="hold">
                                          <p:stCondLst>
                                            <p:cond delay="0"/>
                                          </p:stCondLst>
                                        </p:cTn>
                                        <p:tgtEl>
                                          <p:spTgt spid="82"/>
                                        </p:tgtEl>
                                        <p:attrNameLst>
                                          <p:attrName>style.visibility</p:attrName>
                                        </p:attrNameLst>
                                      </p:cBhvr>
                                      <p:to>
                                        <p:strVal val="visible"/>
                                      </p:to>
                                    </p:set>
                                    <p:animEffect transition="in" filter="wipe(up)">
                                      <p:cBhvr>
                                        <p:cTn id="86" dur="500"/>
                                        <p:tgtEl>
                                          <p:spTgt spid="82"/>
                                        </p:tgtEl>
                                      </p:cBhvr>
                                    </p:animEffect>
                                  </p:childTnLst>
                                </p:cTn>
                              </p:par>
                              <p:par>
                                <p:cTn id="87" presetID="22" presetClass="entr" presetSubtype="1" fill="hold" grpId="0" nodeType="withEffect">
                                  <p:stCondLst>
                                    <p:cond delay="25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par>
                                <p:cTn id="90" presetID="22" presetClass="entr" presetSubtype="1" fill="hold" grpId="0" nodeType="withEffect">
                                  <p:stCondLst>
                                    <p:cond delay="250"/>
                                  </p:stCondLst>
                                  <p:childTnLst>
                                    <p:set>
                                      <p:cBhvr>
                                        <p:cTn id="91" dur="1" fill="hold">
                                          <p:stCondLst>
                                            <p:cond delay="0"/>
                                          </p:stCondLst>
                                        </p:cTn>
                                        <p:tgtEl>
                                          <p:spTgt spid="88"/>
                                        </p:tgtEl>
                                        <p:attrNameLst>
                                          <p:attrName>style.visibility</p:attrName>
                                        </p:attrNameLst>
                                      </p:cBhvr>
                                      <p:to>
                                        <p:strVal val="visible"/>
                                      </p:to>
                                    </p:set>
                                    <p:animEffect transition="in" filter="wipe(up)">
                                      <p:cBhvr>
                                        <p:cTn id="92"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2" grpId="0"/>
      <p:bldP spid="85" grpId="0"/>
      <p:bldP spid="8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淘宝网Chenying0907出品 84"/>
          <p:cNvGrpSpPr/>
          <p:nvPr/>
        </p:nvGrpSpPr>
        <p:grpSpPr>
          <a:xfrm>
            <a:off x="998465" y="3558012"/>
            <a:ext cx="6208808" cy="446623"/>
            <a:chOff x="1227269" y="3634213"/>
            <a:chExt cx="6208808" cy="446623"/>
          </a:xfrm>
        </p:grpSpPr>
        <p:grpSp>
          <p:nvGrpSpPr>
            <p:cNvPr id="86" name="淘宝网Chenying0907出品 85"/>
            <p:cNvGrpSpPr/>
            <p:nvPr/>
          </p:nvGrpSpPr>
          <p:grpSpPr>
            <a:xfrm>
              <a:off x="3028294" y="3779514"/>
              <a:ext cx="1510576" cy="288220"/>
              <a:chOff x="4038601" y="4630738"/>
              <a:chExt cx="2014538" cy="384175"/>
            </a:xfrm>
            <a:solidFill>
              <a:srgbClr val="1B323D"/>
            </a:solidFill>
          </p:grpSpPr>
          <p:sp>
            <p:nvSpPr>
              <p:cNvPr id="107" name="Line 114"/>
              <p:cNvSpPr>
                <a:spLocks noChangeShapeType="1"/>
              </p:cNvSpPr>
              <p:nvPr/>
            </p:nvSpPr>
            <p:spPr bwMode="auto">
              <a:xfrm>
                <a:off x="5046663" y="4630738"/>
                <a:ext cx="0" cy="384175"/>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08" name="Line 120"/>
              <p:cNvSpPr>
                <a:spLocks noChangeShapeType="1"/>
              </p:cNvSpPr>
              <p:nvPr/>
            </p:nvSpPr>
            <p:spPr bwMode="auto">
              <a:xfrm flipH="1">
                <a:off x="4038601" y="4824413"/>
                <a:ext cx="2014538" cy="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09" name="Line 121"/>
              <p:cNvSpPr>
                <a:spLocks noChangeShapeType="1"/>
              </p:cNvSpPr>
              <p:nvPr/>
            </p:nvSpPr>
            <p:spPr bwMode="auto">
              <a:xfrm>
                <a:off x="4043363" y="4818063"/>
                <a:ext cx="0" cy="19685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10" name="Line 122"/>
              <p:cNvSpPr>
                <a:spLocks noChangeShapeType="1"/>
              </p:cNvSpPr>
              <p:nvPr/>
            </p:nvSpPr>
            <p:spPr bwMode="auto">
              <a:xfrm>
                <a:off x="4548188" y="4818063"/>
                <a:ext cx="0" cy="19685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11" name="Line 123"/>
              <p:cNvSpPr>
                <a:spLocks noChangeShapeType="1"/>
              </p:cNvSpPr>
              <p:nvPr/>
            </p:nvSpPr>
            <p:spPr bwMode="auto">
              <a:xfrm>
                <a:off x="5554663" y="4818063"/>
                <a:ext cx="0" cy="19685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12" name="Line 124"/>
              <p:cNvSpPr>
                <a:spLocks noChangeShapeType="1"/>
              </p:cNvSpPr>
              <p:nvPr/>
            </p:nvSpPr>
            <p:spPr bwMode="auto">
              <a:xfrm>
                <a:off x="6053138" y="4818063"/>
                <a:ext cx="0" cy="19685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grpSp>
        <p:grpSp>
          <p:nvGrpSpPr>
            <p:cNvPr id="87" name="淘宝网Chenying0907出品 86"/>
            <p:cNvGrpSpPr/>
            <p:nvPr/>
          </p:nvGrpSpPr>
          <p:grpSpPr>
            <a:xfrm>
              <a:off x="5210236" y="3779514"/>
              <a:ext cx="830876" cy="288220"/>
              <a:chOff x="6948488" y="4630738"/>
              <a:chExt cx="1108075" cy="384175"/>
            </a:xfrm>
            <a:solidFill>
              <a:srgbClr val="1B323D"/>
            </a:solidFill>
          </p:grpSpPr>
          <p:sp>
            <p:nvSpPr>
              <p:cNvPr id="103" name="Line 115"/>
              <p:cNvSpPr>
                <a:spLocks noChangeShapeType="1"/>
              </p:cNvSpPr>
              <p:nvPr/>
            </p:nvSpPr>
            <p:spPr bwMode="auto">
              <a:xfrm>
                <a:off x="7508876" y="4630738"/>
                <a:ext cx="0" cy="384175"/>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04" name="Line 125"/>
              <p:cNvSpPr>
                <a:spLocks noChangeShapeType="1"/>
              </p:cNvSpPr>
              <p:nvPr/>
            </p:nvSpPr>
            <p:spPr bwMode="auto">
              <a:xfrm flipH="1">
                <a:off x="6948488" y="4824413"/>
                <a:ext cx="1108075" cy="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05" name="Line 126"/>
              <p:cNvSpPr>
                <a:spLocks noChangeShapeType="1"/>
              </p:cNvSpPr>
              <p:nvPr/>
            </p:nvSpPr>
            <p:spPr bwMode="auto">
              <a:xfrm>
                <a:off x="6948488" y="4818063"/>
                <a:ext cx="0" cy="19685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06" name="Line 127"/>
              <p:cNvSpPr>
                <a:spLocks noChangeShapeType="1"/>
              </p:cNvSpPr>
              <p:nvPr/>
            </p:nvSpPr>
            <p:spPr bwMode="auto">
              <a:xfrm>
                <a:off x="8056563" y="4818063"/>
                <a:ext cx="0" cy="19685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grpSp>
        <p:grpSp>
          <p:nvGrpSpPr>
            <p:cNvPr id="88" name="淘宝网Chenying0907出品 87"/>
            <p:cNvGrpSpPr/>
            <p:nvPr/>
          </p:nvGrpSpPr>
          <p:grpSpPr>
            <a:xfrm>
              <a:off x="1227269" y="3634213"/>
              <a:ext cx="371394" cy="446623"/>
              <a:chOff x="1636713" y="4437063"/>
              <a:chExt cx="495300" cy="595313"/>
            </a:xfrm>
            <a:solidFill>
              <a:srgbClr val="1B323D"/>
            </a:solidFill>
          </p:grpSpPr>
          <p:sp>
            <p:nvSpPr>
              <p:cNvPr id="99" name="Line 133"/>
              <p:cNvSpPr>
                <a:spLocks noChangeShapeType="1"/>
              </p:cNvSpPr>
              <p:nvPr/>
            </p:nvSpPr>
            <p:spPr bwMode="auto">
              <a:xfrm>
                <a:off x="1901826" y="4437063"/>
                <a:ext cx="0" cy="382588"/>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00" name="Line 134"/>
              <p:cNvSpPr>
                <a:spLocks noChangeShapeType="1"/>
              </p:cNvSpPr>
              <p:nvPr/>
            </p:nvSpPr>
            <p:spPr bwMode="auto">
              <a:xfrm flipH="1">
                <a:off x="1636713" y="4824413"/>
                <a:ext cx="493713" cy="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01" name="Line 135"/>
              <p:cNvSpPr>
                <a:spLocks noChangeShapeType="1"/>
              </p:cNvSpPr>
              <p:nvPr/>
            </p:nvSpPr>
            <p:spPr bwMode="auto">
              <a:xfrm>
                <a:off x="1639888" y="4824413"/>
                <a:ext cx="0" cy="207963"/>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02" name="Line 136"/>
              <p:cNvSpPr>
                <a:spLocks noChangeShapeType="1"/>
              </p:cNvSpPr>
              <p:nvPr/>
            </p:nvSpPr>
            <p:spPr bwMode="auto">
              <a:xfrm>
                <a:off x="2132013" y="4824413"/>
                <a:ext cx="0" cy="207963"/>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grpSp>
        <p:grpSp>
          <p:nvGrpSpPr>
            <p:cNvPr id="89" name="淘宝网Chenying0907出品 88"/>
            <p:cNvGrpSpPr/>
            <p:nvPr/>
          </p:nvGrpSpPr>
          <p:grpSpPr>
            <a:xfrm>
              <a:off x="2245033" y="3634213"/>
              <a:ext cx="371394" cy="446623"/>
              <a:chOff x="2994026" y="4437063"/>
              <a:chExt cx="495300" cy="595313"/>
            </a:xfrm>
            <a:solidFill>
              <a:srgbClr val="1B323D"/>
            </a:solidFill>
          </p:grpSpPr>
          <p:sp>
            <p:nvSpPr>
              <p:cNvPr id="95" name="Line 137"/>
              <p:cNvSpPr>
                <a:spLocks noChangeShapeType="1"/>
              </p:cNvSpPr>
              <p:nvPr/>
            </p:nvSpPr>
            <p:spPr bwMode="auto">
              <a:xfrm>
                <a:off x="3257551" y="4437063"/>
                <a:ext cx="0" cy="382588"/>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96" name="Line 138"/>
              <p:cNvSpPr>
                <a:spLocks noChangeShapeType="1"/>
              </p:cNvSpPr>
              <p:nvPr/>
            </p:nvSpPr>
            <p:spPr bwMode="auto">
              <a:xfrm flipH="1">
                <a:off x="2994026" y="4824413"/>
                <a:ext cx="492125" cy="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97" name="Line 139"/>
              <p:cNvSpPr>
                <a:spLocks noChangeShapeType="1"/>
              </p:cNvSpPr>
              <p:nvPr/>
            </p:nvSpPr>
            <p:spPr bwMode="auto">
              <a:xfrm>
                <a:off x="2997201" y="4824413"/>
                <a:ext cx="0" cy="207963"/>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98" name="Line 140"/>
              <p:cNvSpPr>
                <a:spLocks noChangeShapeType="1"/>
              </p:cNvSpPr>
              <p:nvPr/>
            </p:nvSpPr>
            <p:spPr bwMode="auto">
              <a:xfrm>
                <a:off x="3489326" y="4824413"/>
                <a:ext cx="0" cy="207963"/>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grpSp>
        <p:grpSp>
          <p:nvGrpSpPr>
            <p:cNvPr id="90" name="淘宝网Chenying0907出品 89"/>
            <p:cNvGrpSpPr/>
            <p:nvPr/>
          </p:nvGrpSpPr>
          <p:grpSpPr>
            <a:xfrm>
              <a:off x="7064683" y="3634213"/>
              <a:ext cx="371394" cy="446623"/>
              <a:chOff x="2994026" y="4437063"/>
              <a:chExt cx="495300" cy="595313"/>
            </a:xfrm>
            <a:solidFill>
              <a:srgbClr val="1B323D"/>
            </a:solidFill>
          </p:grpSpPr>
          <p:sp>
            <p:nvSpPr>
              <p:cNvPr id="91" name="Line 137"/>
              <p:cNvSpPr>
                <a:spLocks noChangeShapeType="1"/>
              </p:cNvSpPr>
              <p:nvPr/>
            </p:nvSpPr>
            <p:spPr bwMode="auto">
              <a:xfrm>
                <a:off x="3257551" y="4437063"/>
                <a:ext cx="0" cy="382588"/>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92" name="Line 138"/>
              <p:cNvSpPr>
                <a:spLocks noChangeShapeType="1"/>
              </p:cNvSpPr>
              <p:nvPr/>
            </p:nvSpPr>
            <p:spPr bwMode="auto">
              <a:xfrm flipH="1">
                <a:off x="2994026" y="4824413"/>
                <a:ext cx="492125" cy="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93" name="Line 139"/>
              <p:cNvSpPr>
                <a:spLocks noChangeShapeType="1"/>
              </p:cNvSpPr>
              <p:nvPr/>
            </p:nvSpPr>
            <p:spPr bwMode="auto">
              <a:xfrm>
                <a:off x="2997201" y="4824413"/>
                <a:ext cx="0" cy="207963"/>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94" name="Line 140"/>
              <p:cNvSpPr>
                <a:spLocks noChangeShapeType="1"/>
              </p:cNvSpPr>
              <p:nvPr/>
            </p:nvSpPr>
            <p:spPr bwMode="auto">
              <a:xfrm>
                <a:off x="3489326" y="4824413"/>
                <a:ext cx="0" cy="207963"/>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grpSp>
      </p:grpSp>
      <p:sp>
        <p:nvSpPr>
          <p:cNvPr id="12" name="Line 104"/>
          <p:cNvSpPr>
            <a:spLocks noChangeShapeType="1"/>
          </p:cNvSpPr>
          <p:nvPr/>
        </p:nvSpPr>
        <p:spPr bwMode="auto">
          <a:xfrm>
            <a:off x="4538615" y="1490801"/>
            <a:ext cx="0" cy="288286"/>
          </a:xfrm>
          <a:prstGeom prst="line">
            <a:avLst/>
          </a:prstGeom>
          <a:noFill/>
          <a:ln w="6350" cap="flat">
            <a:solidFill>
              <a:schemeClr val="tx1">
                <a:lumMod val="50000"/>
                <a:lumOff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71" tIns="34285" rIns="68571" bIns="34285" numCol="1" anchor="t" anchorCtr="0" compatLnSpc="1">
            <a:prstTxWarp prst="textNoShape">
              <a:avLst/>
            </a:prstTxWarp>
          </a:bodyPr>
          <a:lstStyle/>
          <a:p>
            <a:endParaRPr lang="zh-CN" altLang="en-US" dirty="0">
              <a:solidFill>
                <a:schemeClr val="bg1"/>
              </a:solidFill>
              <a:latin typeface="方正正纤黑简体" panose="02000000000000000000" pitchFamily="2" charset="-122"/>
              <a:ea typeface="方正正纤黑简体" panose="02000000000000000000" pitchFamily="2" charset="-122"/>
            </a:endParaRPr>
          </a:p>
        </p:txBody>
      </p:sp>
      <p:sp>
        <p:nvSpPr>
          <p:cNvPr id="13" name="Line 105"/>
          <p:cNvSpPr>
            <a:spLocks noChangeShapeType="1"/>
          </p:cNvSpPr>
          <p:nvPr/>
        </p:nvSpPr>
        <p:spPr bwMode="auto">
          <a:xfrm>
            <a:off x="4538615" y="2100237"/>
            <a:ext cx="0" cy="352534"/>
          </a:xfrm>
          <a:prstGeom prst="line">
            <a:avLst/>
          </a:prstGeom>
          <a:noFill/>
          <a:ln w="6350" cap="flat">
            <a:solidFill>
              <a:schemeClr val="tx1">
                <a:lumMod val="50000"/>
                <a:lumOff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71" tIns="34285" rIns="68571" bIns="34285" numCol="1" anchor="t" anchorCtr="0" compatLnSpc="1">
            <a:prstTxWarp prst="textNoShape">
              <a:avLst/>
            </a:prstTxWarp>
          </a:bodyPr>
          <a:lstStyle/>
          <a:p>
            <a:endParaRPr lang="zh-CN" altLang="en-US"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grpSp>
        <p:nvGrpSpPr>
          <p:cNvPr id="14" name="淘宝网Chenying0907出品 13"/>
          <p:cNvGrpSpPr/>
          <p:nvPr/>
        </p:nvGrpSpPr>
        <p:grpSpPr>
          <a:xfrm>
            <a:off x="1196066" y="2276504"/>
            <a:ext cx="5856604" cy="572868"/>
            <a:chOff x="1900238" y="2728913"/>
            <a:chExt cx="7810500" cy="763588"/>
          </a:xfrm>
          <a:solidFill>
            <a:srgbClr val="1B323D"/>
          </a:solidFill>
        </p:grpSpPr>
        <p:sp>
          <p:nvSpPr>
            <p:cNvPr id="15" name="Line 106"/>
            <p:cNvSpPr>
              <a:spLocks noChangeShapeType="1"/>
            </p:cNvSpPr>
            <p:nvPr/>
          </p:nvSpPr>
          <p:spPr bwMode="auto">
            <a:xfrm flipH="1">
              <a:off x="1900238" y="2728913"/>
              <a:ext cx="7810500" cy="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6" name="Line 107"/>
            <p:cNvSpPr>
              <a:spLocks noChangeShapeType="1"/>
            </p:cNvSpPr>
            <p:nvPr/>
          </p:nvSpPr>
          <p:spPr bwMode="auto">
            <a:xfrm>
              <a:off x="9709151" y="2728913"/>
              <a:ext cx="0" cy="23495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7" name="Line 108"/>
            <p:cNvSpPr>
              <a:spLocks noChangeShapeType="1"/>
            </p:cNvSpPr>
            <p:nvPr/>
          </p:nvSpPr>
          <p:spPr bwMode="auto">
            <a:xfrm>
              <a:off x="3675063" y="2728913"/>
              <a:ext cx="0" cy="763588"/>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8" name="Line 109"/>
            <p:cNvSpPr>
              <a:spLocks noChangeShapeType="1"/>
            </p:cNvSpPr>
            <p:nvPr/>
          </p:nvSpPr>
          <p:spPr bwMode="auto">
            <a:xfrm>
              <a:off x="3244851" y="2728913"/>
              <a:ext cx="0" cy="763588"/>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9" name="Line 110"/>
            <p:cNvSpPr>
              <a:spLocks noChangeShapeType="1"/>
            </p:cNvSpPr>
            <p:nvPr/>
          </p:nvSpPr>
          <p:spPr bwMode="auto">
            <a:xfrm>
              <a:off x="2792413" y="2728913"/>
              <a:ext cx="0" cy="763588"/>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20" name="Line 111"/>
            <p:cNvSpPr>
              <a:spLocks noChangeShapeType="1"/>
            </p:cNvSpPr>
            <p:nvPr/>
          </p:nvSpPr>
          <p:spPr bwMode="auto">
            <a:xfrm>
              <a:off x="2332038" y="2728913"/>
              <a:ext cx="0" cy="763588"/>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21" name="Line 112"/>
            <p:cNvSpPr>
              <a:spLocks noChangeShapeType="1"/>
            </p:cNvSpPr>
            <p:nvPr/>
          </p:nvSpPr>
          <p:spPr bwMode="auto">
            <a:xfrm>
              <a:off x="1901826" y="2728913"/>
              <a:ext cx="0" cy="163513"/>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grpSp>
      <p:grpSp>
        <p:nvGrpSpPr>
          <p:cNvPr id="22" name="淘宝网Chenying0907出品 21"/>
          <p:cNvGrpSpPr/>
          <p:nvPr/>
        </p:nvGrpSpPr>
        <p:grpSpPr>
          <a:xfrm>
            <a:off x="3549421" y="2688587"/>
            <a:ext cx="1854591" cy="317995"/>
            <a:chOff x="5038726" y="3278188"/>
            <a:chExt cx="2473325" cy="423862"/>
          </a:xfrm>
          <a:solidFill>
            <a:srgbClr val="1B323D"/>
          </a:solidFill>
        </p:grpSpPr>
        <p:sp>
          <p:nvSpPr>
            <p:cNvPr id="23" name="Line 116"/>
            <p:cNvSpPr>
              <a:spLocks noChangeShapeType="1"/>
            </p:cNvSpPr>
            <p:nvPr/>
          </p:nvSpPr>
          <p:spPr bwMode="auto">
            <a:xfrm>
              <a:off x="7508876" y="3486150"/>
              <a:ext cx="0" cy="21590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24" name="Line 117"/>
            <p:cNvSpPr>
              <a:spLocks noChangeShapeType="1"/>
            </p:cNvSpPr>
            <p:nvPr/>
          </p:nvSpPr>
          <p:spPr bwMode="auto">
            <a:xfrm>
              <a:off x="5038726" y="3486150"/>
              <a:ext cx="0" cy="21590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25" name="Line 118"/>
            <p:cNvSpPr>
              <a:spLocks noChangeShapeType="1"/>
            </p:cNvSpPr>
            <p:nvPr/>
          </p:nvSpPr>
          <p:spPr bwMode="auto">
            <a:xfrm flipH="1">
              <a:off x="5040313" y="3492500"/>
              <a:ext cx="2471738" cy="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26" name="Line 119"/>
            <p:cNvSpPr>
              <a:spLocks noChangeShapeType="1"/>
            </p:cNvSpPr>
            <p:nvPr/>
          </p:nvSpPr>
          <p:spPr bwMode="auto">
            <a:xfrm>
              <a:off x="6357938" y="3278188"/>
              <a:ext cx="0" cy="214313"/>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grpSp>
      <p:grpSp>
        <p:nvGrpSpPr>
          <p:cNvPr id="27" name="淘宝网Chenying0907出品 26"/>
          <p:cNvGrpSpPr/>
          <p:nvPr/>
        </p:nvGrpSpPr>
        <p:grpSpPr>
          <a:xfrm>
            <a:off x="6522957" y="2688587"/>
            <a:ext cx="1004670" cy="314422"/>
            <a:chOff x="9004301" y="3278188"/>
            <a:chExt cx="1339850" cy="419100"/>
          </a:xfrm>
          <a:solidFill>
            <a:srgbClr val="1B323D"/>
          </a:solidFill>
        </p:grpSpPr>
        <p:sp>
          <p:nvSpPr>
            <p:cNvPr id="28" name="Line 128"/>
            <p:cNvSpPr>
              <a:spLocks noChangeShapeType="1"/>
            </p:cNvSpPr>
            <p:nvPr/>
          </p:nvSpPr>
          <p:spPr bwMode="auto">
            <a:xfrm>
              <a:off x="9702801" y="3278188"/>
              <a:ext cx="0" cy="417513"/>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29" name="Line 129"/>
            <p:cNvSpPr>
              <a:spLocks noChangeShapeType="1"/>
            </p:cNvSpPr>
            <p:nvPr/>
          </p:nvSpPr>
          <p:spPr bwMode="auto">
            <a:xfrm flipH="1">
              <a:off x="9004301" y="3492500"/>
              <a:ext cx="1339850" cy="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30" name="Line 130"/>
            <p:cNvSpPr>
              <a:spLocks noChangeShapeType="1"/>
            </p:cNvSpPr>
            <p:nvPr/>
          </p:nvSpPr>
          <p:spPr bwMode="auto">
            <a:xfrm>
              <a:off x="9005888" y="3487738"/>
              <a:ext cx="0" cy="20955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31" name="Line 131"/>
            <p:cNvSpPr>
              <a:spLocks noChangeShapeType="1"/>
            </p:cNvSpPr>
            <p:nvPr/>
          </p:nvSpPr>
          <p:spPr bwMode="auto">
            <a:xfrm>
              <a:off x="10334626" y="3487738"/>
              <a:ext cx="0" cy="209550"/>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grpSp>
      <p:sp>
        <p:nvSpPr>
          <p:cNvPr id="32" name="Line 132"/>
          <p:cNvSpPr>
            <a:spLocks noChangeShapeType="1"/>
          </p:cNvSpPr>
          <p:nvPr/>
        </p:nvSpPr>
        <p:spPr bwMode="auto">
          <a:xfrm flipH="1">
            <a:off x="3876771" y="1648013"/>
            <a:ext cx="1414156" cy="0"/>
          </a:xfrm>
          <a:prstGeom prst="line">
            <a:avLst/>
          </a:prstGeom>
          <a:noFill/>
          <a:ln w="6350" cap="flat">
            <a:solidFill>
              <a:schemeClr val="tx1">
                <a:lumMod val="50000"/>
                <a:lumOff val="50000"/>
              </a:schemeClr>
            </a:solidFill>
            <a:prstDash val="dash"/>
            <a:miter lim="800000"/>
            <a:headEnd/>
            <a:tailEnd/>
          </a:ln>
          <a:extLst>
            <a:ext uri="{909E8E84-426E-40DD-AFC4-6F175D3DCCD1}">
              <a14:hiddenFill xmlns:a14="http://schemas.microsoft.com/office/drawing/2010/main">
                <a:noFill/>
              </a14:hiddenFill>
            </a:ext>
          </a:extLst>
        </p:spPr>
        <p:txBody>
          <a:bodyPr vert="horz" wrap="square" lIns="68571" tIns="34285" rIns="68571" bIns="34285" numCol="1" anchor="t" anchorCtr="0" compatLnSpc="1">
            <a:prstTxWarp prst="textNoShape">
              <a:avLst/>
            </a:prstTxWarp>
          </a:bodyPr>
          <a:lstStyle/>
          <a:p>
            <a:endParaRPr lang="zh-CN" altLang="en-US" dirty="0">
              <a:solidFill>
                <a:schemeClr val="bg1"/>
              </a:solidFill>
              <a:latin typeface="方正正纤黑简体" panose="02000000000000000000" pitchFamily="2" charset="-122"/>
              <a:ea typeface="方正正纤黑简体" panose="02000000000000000000" pitchFamily="2" charset="-122"/>
            </a:endParaRPr>
          </a:p>
        </p:txBody>
      </p:sp>
      <p:grpSp>
        <p:nvGrpSpPr>
          <p:cNvPr id="33" name="淘宝网Chenying0907出品 32"/>
          <p:cNvGrpSpPr/>
          <p:nvPr/>
        </p:nvGrpSpPr>
        <p:grpSpPr>
          <a:xfrm>
            <a:off x="4070802" y="957237"/>
            <a:ext cx="941580" cy="532374"/>
            <a:chOff x="5734051" y="889000"/>
            <a:chExt cx="1255713" cy="709613"/>
          </a:xfrm>
          <a:solidFill>
            <a:srgbClr val="1B323D"/>
          </a:solidFill>
        </p:grpSpPr>
        <p:sp>
          <p:nvSpPr>
            <p:cNvPr id="34" name="淘宝网Chenying0907出品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solidFill>
              <a:srgbClr val="C55884"/>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bg1"/>
                </a:solidFill>
                <a:latin typeface="方正正纤黑简体" panose="02000000000000000000" pitchFamily="2" charset="-122"/>
                <a:ea typeface="方正正纤黑简体" panose="02000000000000000000" pitchFamily="2" charset="-122"/>
              </a:endParaRPr>
            </a:p>
          </p:txBody>
        </p:sp>
        <p:sp>
          <p:nvSpPr>
            <p:cNvPr id="35" name="淘宝网Chenying0907出品 15"/>
            <p:cNvSpPr>
              <a:spLocks noChangeArrowheads="1"/>
            </p:cNvSpPr>
            <p:nvPr/>
          </p:nvSpPr>
          <p:spPr bwMode="auto">
            <a:xfrm>
              <a:off x="5919290" y="1085040"/>
              <a:ext cx="848615" cy="317531"/>
            </a:xfrm>
            <a:prstGeom prst="rect">
              <a:avLst/>
            </a:prstGeom>
            <a:noFill/>
            <a:ln>
              <a:noFill/>
            </a:ln>
            <a:effectLst/>
            <a:extLst/>
          </p:spPr>
          <p:txBody>
            <a:bodyPr wrap="none" anchor="ctr"/>
            <a:lstStyle/>
            <a:p>
              <a:pPr algn="ctr"/>
              <a:r>
                <a:rPr lang="zh-CN" altLang="en-US" b="0" dirty="0">
                  <a:solidFill>
                    <a:schemeClr val="bg1"/>
                  </a:solidFill>
                  <a:latin typeface="方正正纤黑简体" panose="02000000000000000000" pitchFamily="2" charset="-122"/>
                  <a:ea typeface="方正正纤黑简体" panose="02000000000000000000" pitchFamily="2" charset="-122"/>
                </a:rPr>
                <a:t>董事会</a:t>
              </a:r>
            </a:p>
          </p:txBody>
        </p:sp>
      </p:grpSp>
      <p:grpSp>
        <p:nvGrpSpPr>
          <p:cNvPr id="36" name="淘宝网Chenying0907出品 35"/>
          <p:cNvGrpSpPr/>
          <p:nvPr/>
        </p:nvGrpSpPr>
        <p:grpSpPr>
          <a:xfrm>
            <a:off x="2597128" y="1477701"/>
            <a:ext cx="1278454" cy="357298"/>
            <a:chOff x="3768726" y="1582738"/>
            <a:chExt cx="1704975" cy="476250"/>
          </a:xfrm>
          <a:solidFill>
            <a:srgbClr val="1B323D"/>
          </a:solidFill>
        </p:grpSpPr>
        <p:sp>
          <p:nvSpPr>
            <p:cNvPr id="37" name="淘宝网Chenying0907出品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E87071"/>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bg1"/>
                </a:solidFill>
                <a:latin typeface="方正正纤黑简体" panose="02000000000000000000" pitchFamily="2" charset="-122"/>
                <a:ea typeface="方正正纤黑简体" panose="02000000000000000000" pitchFamily="2" charset="-122"/>
              </a:endParaRPr>
            </a:p>
          </p:txBody>
        </p:sp>
        <p:sp>
          <p:nvSpPr>
            <p:cNvPr id="38" name="淘宝网Chenying0907出品 15"/>
            <p:cNvSpPr>
              <a:spLocks noChangeArrowheads="1"/>
            </p:cNvSpPr>
            <p:nvPr/>
          </p:nvSpPr>
          <p:spPr bwMode="auto">
            <a:xfrm>
              <a:off x="3884859" y="1666931"/>
              <a:ext cx="1492250" cy="317531"/>
            </a:xfrm>
            <a:prstGeom prst="rect">
              <a:avLst/>
            </a:prstGeom>
            <a:noFill/>
            <a:ln>
              <a:noFill/>
            </a:ln>
            <a:effectLst/>
            <a:extLst/>
          </p:spPr>
          <p:txBody>
            <a:bodyPr wrap="none" anchor="ctr"/>
            <a:lstStyle/>
            <a:p>
              <a:pPr algn="ctr"/>
              <a:r>
                <a:rPr lang="zh-CN" altLang="en-US" sz="1000" dirty="0">
                  <a:solidFill>
                    <a:schemeClr val="bg1"/>
                  </a:solidFill>
                  <a:latin typeface="方正正纤黑简体" panose="02000000000000000000" pitchFamily="2" charset="-122"/>
                  <a:ea typeface="方正正纤黑简体" panose="02000000000000000000" pitchFamily="2" charset="-122"/>
                </a:rPr>
                <a:t>特许授权合作伙伴</a:t>
              </a:r>
            </a:p>
          </p:txBody>
        </p:sp>
      </p:grpSp>
      <p:grpSp>
        <p:nvGrpSpPr>
          <p:cNvPr id="39" name="淘宝网Chenying0907出品 38"/>
          <p:cNvGrpSpPr/>
          <p:nvPr/>
        </p:nvGrpSpPr>
        <p:grpSpPr>
          <a:xfrm>
            <a:off x="5301641" y="1477701"/>
            <a:ext cx="1278454" cy="357298"/>
            <a:chOff x="7375526" y="1582738"/>
            <a:chExt cx="1704975" cy="476250"/>
          </a:xfrm>
          <a:solidFill>
            <a:srgbClr val="1B323D"/>
          </a:solidFill>
        </p:grpSpPr>
        <p:sp>
          <p:nvSpPr>
            <p:cNvPr id="40" name="淘宝网Chenying0907出品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00AF92"/>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bg1"/>
                </a:solidFill>
                <a:latin typeface="方正正纤黑简体" panose="02000000000000000000" pitchFamily="2" charset="-122"/>
                <a:ea typeface="方正正纤黑简体" panose="02000000000000000000" pitchFamily="2" charset="-122"/>
              </a:endParaRPr>
            </a:p>
          </p:txBody>
        </p:sp>
        <p:sp>
          <p:nvSpPr>
            <p:cNvPr id="41" name="淘宝网Chenying0907出品 15"/>
            <p:cNvSpPr>
              <a:spLocks noChangeArrowheads="1"/>
            </p:cNvSpPr>
            <p:nvPr/>
          </p:nvSpPr>
          <p:spPr bwMode="auto">
            <a:xfrm>
              <a:off x="7481906" y="1666931"/>
              <a:ext cx="1492250" cy="317531"/>
            </a:xfrm>
            <a:prstGeom prst="rect">
              <a:avLst/>
            </a:prstGeom>
            <a:noFill/>
            <a:ln>
              <a:noFill/>
            </a:ln>
            <a:effectLst/>
            <a:extLst/>
          </p:spPr>
          <p:txBody>
            <a:bodyPr wrap="none" anchor="ctr"/>
            <a:lstStyle/>
            <a:p>
              <a:pPr algn="ctr"/>
              <a:r>
                <a:rPr lang="zh-CN" altLang="en-US" sz="1200" dirty="0">
                  <a:solidFill>
                    <a:schemeClr val="bg1"/>
                  </a:solidFill>
                  <a:latin typeface="方正正纤黑简体" panose="02000000000000000000" pitchFamily="2" charset="-122"/>
                  <a:ea typeface="方正正纤黑简体" panose="02000000000000000000" pitchFamily="2" charset="-122"/>
                </a:rPr>
                <a:t>法务部</a:t>
              </a:r>
            </a:p>
          </p:txBody>
        </p:sp>
      </p:grpSp>
      <p:grpSp>
        <p:nvGrpSpPr>
          <p:cNvPr id="42" name="淘宝网Chenying0907出品 41"/>
          <p:cNvGrpSpPr/>
          <p:nvPr/>
        </p:nvGrpSpPr>
        <p:grpSpPr>
          <a:xfrm>
            <a:off x="4170189" y="1781552"/>
            <a:ext cx="742789" cy="328374"/>
            <a:chOff x="5866357" y="1969665"/>
            <a:chExt cx="990600" cy="437697"/>
          </a:xfrm>
          <a:solidFill>
            <a:srgbClr val="1B323D"/>
          </a:solidFill>
        </p:grpSpPr>
        <p:sp>
          <p:nvSpPr>
            <p:cNvPr id="43" name="淘宝网Chenying0907出品 77"/>
            <p:cNvSpPr>
              <a:spLocks/>
            </p:cNvSpPr>
            <p:nvPr/>
          </p:nvSpPr>
          <p:spPr bwMode="auto">
            <a:xfrm>
              <a:off x="5866357" y="1969665"/>
              <a:ext cx="990600" cy="437697"/>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44" name="淘宝网Chenying0907出品 15"/>
            <p:cNvSpPr>
              <a:spLocks noChangeArrowheads="1"/>
            </p:cNvSpPr>
            <p:nvPr/>
          </p:nvSpPr>
          <p:spPr bwMode="auto">
            <a:xfrm>
              <a:off x="5941476" y="2056915"/>
              <a:ext cx="848615" cy="317531"/>
            </a:xfrm>
            <a:prstGeom prst="rect">
              <a:avLst/>
            </a:prstGeom>
            <a:noFill/>
            <a:ln>
              <a:noFill/>
            </a:ln>
            <a:effectLst/>
            <a:extLst/>
          </p:spPr>
          <p:txBody>
            <a:bodyPr wrap="none" anchor="ctr"/>
            <a:lstStyle/>
            <a:p>
              <a:pPr algn="ctr"/>
              <a:r>
                <a:rPr lang="zh-CN" altLang="en-US" sz="1500" b="0" dirty="0">
                  <a:solidFill>
                    <a:schemeClr val="tx1">
                      <a:lumMod val="75000"/>
                      <a:lumOff val="25000"/>
                    </a:schemeClr>
                  </a:solidFill>
                  <a:latin typeface="方正正纤黑简体" panose="02000000000000000000" pitchFamily="2" charset="-122"/>
                  <a:ea typeface="方正正纤黑简体" panose="02000000000000000000" pitchFamily="2" charset="-122"/>
                </a:rPr>
                <a:t>总经理</a:t>
              </a:r>
            </a:p>
          </p:txBody>
        </p:sp>
      </p:grpSp>
      <p:grpSp>
        <p:nvGrpSpPr>
          <p:cNvPr id="45" name="淘宝网Chenying0907出品 44"/>
          <p:cNvGrpSpPr/>
          <p:nvPr/>
        </p:nvGrpSpPr>
        <p:grpSpPr>
          <a:xfrm>
            <a:off x="966325" y="2395603"/>
            <a:ext cx="471385" cy="327523"/>
            <a:chOff x="1593851" y="2887663"/>
            <a:chExt cx="628650" cy="436563"/>
          </a:xfrm>
          <a:solidFill>
            <a:srgbClr val="1B323D"/>
          </a:solidFill>
        </p:grpSpPr>
        <p:sp>
          <p:nvSpPr>
            <p:cNvPr id="46" name="淘宝网Chenying0907出品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47" name="淘宝网Chenying0907出品 15"/>
            <p:cNvSpPr>
              <a:spLocks noChangeArrowheads="1"/>
            </p:cNvSpPr>
            <p:nvPr/>
          </p:nvSpPr>
          <p:spPr bwMode="auto">
            <a:xfrm>
              <a:off x="1636714" y="2974580"/>
              <a:ext cx="558449" cy="317532"/>
            </a:xfrm>
            <a:prstGeom prst="rect">
              <a:avLst/>
            </a:prstGeom>
            <a:noFill/>
            <a:ln>
              <a:noFill/>
            </a:ln>
            <a:effectLst/>
            <a:extLst/>
          </p:spPr>
          <p:txBody>
            <a:bodyPr wrap="none" anchor="ctr"/>
            <a:lstStyle/>
            <a:p>
              <a:pPr algn="ct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市场部</a:t>
              </a:r>
              <a:endParaRPr lang="en-US" altLang="zh-CN" sz="1000"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a:p>
              <a:pPr algn="ct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经理</a:t>
              </a:r>
            </a:p>
          </p:txBody>
        </p:sp>
      </p:grpSp>
      <p:grpSp>
        <p:nvGrpSpPr>
          <p:cNvPr id="48" name="淘宝网Chenying0907出品 47"/>
          <p:cNvGrpSpPr/>
          <p:nvPr/>
        </p:nvGrpSpPr>
        <p:grpSpPr>
          <a:xfrm>
            <a:off x="3882761" y="2456343"/>
            <a:ext cx="1279607" cy="238530"/>
            <a:chOff x="5483275" y="2968625"/>
            <a:chExt cx="1706513" cy="317942"/>
          </a:xfrm>
          <a:solidFill>
            <a:srgbClr val="1B323D"/>
          </a:solidFill>
        </p:grpSpPr>
        <p:sp>
          <p:nvSpPr>
            <p:cNvPr id="49" name="淘宝网Chenying0907出品 79"/>
            <p:cNvSpPr>
              <a:spLocks/>
            </p:cNvSpPr>
            <p:nvPr/>
          </p:nvSpPr>
          <p:spPr bwMode="auto">
            <a:xfrm>
              <a:off x="5554662" y="2968625"/>
              <a:ext cx="1635126" cy="307974"/>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0" name="淘宝网Chenying0907出品 15"/>
            <p:cNvSpPr>
              <a:spLocks noChangeArrowheads="1"/>
            </p:cNvSpPr>
            <p:nvPr/>
          </p:nvSpPr>
          <p:spPr bwMode="auto">
            <a:xfrm>
              <a:off x="5483275" y="2969036"/>
              <a:ext cx="1706513" cy="317531"/>
            </a:xfrm>
            <a:prstGeom prst="rect">
              <a:avLst/>
            </a:prstGeom>
            <a:noFill/>
            <a:ln>
              <a:noFill/>
            </a:ln>
            <a:effectLst/>
            <a:extLst/>
          </p:spPr>
          <p:txBody>
            <a:bodyPr wrap="none" anchor="ctr"/>
            <a:lstStyle/>
            <a:p>
              <a:pPr algn="ct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某某公司</a:t>
              </a:r>
            </a:p>
          </p:txBody>
        </p:sp>
      </p:grpSp>
      <p:grpSp>
        <p:nvGrpSpPr>
          <p:cNvPr id="51" name="淘宝网Chenying0907出品 50"/>
          <p:cNvGrpSpPr/>
          <p:nvPr/>
        </p:nvGrpSpPr>
        <p:grpSpPr>
          <a:xfrm>
            <a:off x="6353925" y="2456335"/>
            <a:ext cx="1374874" cy="243546"/>
            <a:chOff x="8778876" y="2968625"/>
            <a:chExt cx="1833563" cy="324629"/>
          </a:xfrm>
          <a:solidFill>
            <a:srgbClr val="1B323D"/>
          </a:solidFill>
        </p:grpSpPr>
        <p:sp>
          <p:nvSpPr>
            <p:cNvPr id="52" name="淘宝网Chenying0907出品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3" name="淘宝网Chenying0907出品 15"/>
            <p:cNvSpPr>
              <a:spLocks noChangeArrowheads="1"/>
            </p:cNvSpPr>
            <p:nvPr/>
          </p:nvSpPr>
          <p:spPr bwMode="auto">
            <a:xfrm>
              <a:off x="8855894" y="2975723"/>
              <a:ext cx="1706513" cy="317531"/>
            </a:xfrm>
            <a:prstGeom prst="rect">
              <a:avLst/>
            </a:prstGeom>
            <a:noFill/>
            <a:ln>
              <a:noFill/>
            </a:ln>
            <a:effectLst/>
            <a:extLst/>
          </p:spPr>
          <p:txBody>
            <a:bodyPr wrap="none" anchor="ctr"/>
            <a:lstStyle/>
            <a:p>
              <a:pPr algn="ctr"/>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北京科技有限公司</a:t>
              </a:r>
            </a:p>
          </p:txBody>
        </p:sp>
      </p:grpSp>
      <p:grpSp>
        <p:nvGrpSpPr>
          <p:cNvPr id="54" name="淘宝网Chenying0907出品 53"/>
          <p:cNvGrpSpPr/>
          <p:nvPr/>
        </p:nvGrpSpPr>
        <p:grpSpPr>
          <a:xfrm>
            <a:off x="1032465" y="2723126"/>
            <a:ext cx="338554" cy="832504"/>
            <a:chOff x="1682057" y="3324225"/>
            <a:chExt cx="451504" cy="1109663"/>
          </a:xfrm>
          <a:solidFill>
            <a:srgbClr val="1B323D"/>
          </a:solidFill>
        </p:grpSpPr>
        <p:sp>
          <p:nvSpPr>
            <p:cNvPr id="55" name="淘宝网Chenying0907出品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6" name="Line 113"/>
            <p:cNvSpPr>
              <a:spLocks noChangeShapeType="1"/>
            </p:cNvSpPr>
            <p:nvPr/>
          </p:nvSpPr>
          <p:spPr bwMode="auto">
            <a:xfrm>
              <a:off x="1901826" y="3324225"/>
              <a:ext cx="0" cy="174625"/>
            </a:xfrm>
            <a:prstGeom prst="line">
              <a:avLst/>
            </a:prstGeom>
            <a:grpFill/>
            <a:ln w="6350" cap="flat">
              <a:solidFill>
                <a:schemeClr val="tx1">
                  <a:lumMod val="50000"/>
                  <a:lumOff val="50000"/>
                </a:scheme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57" name="TextBox 56"/>
            <p:cNvSpPr txBox="1"/>
            <p:nvPr/>
          </p:nvSpPr>
          <p:spPr>
            <a:xfrm>
              <a:off x="1682057" y="3629280"/>
              <a:ext cx="451504" cy="635876"/>
            </a:xfrm>
            <a:prstGeom prst="rect">
              <a:avLst/>
            </a:prstGeom>
            <a:noFill/>
          </p:spPr>
          <p:txBody>
            <a:bodyPr vert="eaVert" wrap="none" rtlCol="0">
              <a:spAutoFit/>
            </a:bodyPr>
            <a:lstStyle/>
            <a:p>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市场部</a:t>
              </a:r>
            </a:p>
          </p:txBody>
        </p:sp>
      </p:grpSp>
      <p:grpSp>
        <p:nvGrpSpPr>
          <p:cNvPr id="58" name="淘宝网Chenying0907出品 57"/>
          <p:cNvGrpSpPr/>
          <p:nvPr/>
        </p:nvGrpSpPr>
        <p:grpSpPr>
          <a:xfrm>
            <a:off x="1359710" y="2850562"/>
            <a:ext cx="338554" cy="705068"/>
            <a:chOff x="2118479" y="3494088"/>
            <a:chExt cx="451504" cy="939800"/>
          </a:xfrm>
          <a:solidFill>
            <a:srgbClr val="1B323D"/>
          </a:solidFill>
        </p:grpSpPr>
        <p:sp>
          <p:nvSpPr>
            <p:cNvPr id="59" name="淘宝网Chenying0907出品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60" name="TextBox 59"/>
            <p:cNvSpPr txBox="1"/>
            <p:nvPr/>
          </p:nvSpPr>
          <p:spPr>
            <a:xfrm>
              <a:off x="2118479" y="3622932"/>
              <a:ext cx="451504" cy="635875"/>
            </a:xfrm>
            <a:prstGeom prst="rect">
              <a:avLst/>
            </a:prstGeom>
            <a:noFill/>
          </p:spPr>
          <p:txBody>
            <a:bodyPr vert="eaVert" wrap="none" rtlCol="0">
              <a:spAutoFit/>
            </a:bodyPr>
            <a:lstStyle/>
            <a:p>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品质部</a:t>
              </a:r>
            </a:p>
          </p:txBody>
        </p:sp>
      </p:grpSp>
      <p:grpSp>
        <p:nvGrpSpPr>
          <p:cNvPr id="61" name="淘宝网Chenying0907出品 60"/>
          <p:cNvGrpSpPr/>
          <p:nvPr/>
        </p:nvGrpSpPr>
        <p:grpSpPr>
          <a:xfrm>
            <a:off x="1702188" y="2850562"/>
            <a:ext cx="338554" cy="705068"/>
            <a:chOff x="2575216" y="3494088"/>
            <a:chExt cx="451504" cy="939800"/>
          </a:xfrm>
          <a:solidFill>
            <a:srgbClr val="1B323D"/>
          </a:solidFill>
        </p:grpSpPr>
        <p:sp>
          <p:nvSpPr>
            <p:cNvPr id="62" name="淘宝网Chenying0907出品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63" name="TextBox 62"/>
            <p:cNvSpPr txBox="1"/>
            <p:nvPr/>
          </p:nvSpPr>
          <p:spPr>
            <a:xfrm>
              <a:off x="2575216" y="3632589"/>
              <a:ext cx="451504" cy="635875"/>
            </a:xfrm>
            <a:prstGeom prst="rect">
              <a:avLst/>
            </a:prstGeom>
            <a:noFill/>
          </p:spPr>
          <p:txBody>
            <a:bodyPr vert="eaVert" wrap="none" rtlCol="0">
              <a:spAutoFit/>
            </a:bodyPr>
            <a:lstStyle/>
            <a:p>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采购部</a:t>
              </a:r>
            </a:p>
          </p:txBody>
        </p:sp>
      </p:grpSp>
      <p:grpSp>
        <p:nvGrpSpPr>
          <p:cNvPr id="64" name="淘宝网Chenying0907出品 63"/>
          <p:cNvGrpSpPr/>
          <p:nvPr/>
        </p:nvGrpSpPr>
        <p:grpSpPr>
          <a:xfrm>
            <a:off x="2038793" y="2850562"/>
            <a:ext cx="338554" cy="705068"/>
            <a:chOff x="3024119" y="3494088"/>
            <a:chExt cx="451504" cy="939800"/>
          </a:xfrm>
          <a:solidFill>
            <a:srgbClr val="1B323D"/>
          </a:solidFill>
        </p:grpSpPr>
        <p:sp>
          <p:nvSpPr>
            <p:cNvPr id="65" name="淘宝网Chenying0907出品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66" name="TextBox 65"/>
            <p:cNvSpPr txBox="1"/>
            <p:nvPr/>
          </p:nvSpPr>
          <p:spPr>
            <a:xfrm>
              <a:off x="3024119" y="3622932"/>
              <a:ext cx="451504" cy="635875"/>
            </a:xfrm>
            <a:prstGeom prst="rect">
              <a:avLst/>
            </a:prstGeom>
            <a:noFill/>
          </p:spPr>
          <p:txBody>
            <a:bodyPr vert="eaVert" wrap="none" rtlCol="0">
              <a:spAutoFit/>
            </a:bodyPr>
            <a:lstStyle/>
            <a:p>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综合部</a:t>
              </a:r>
            </a:p>
          </p:txBody>
        </p:sp>
      </p:grpSp>
      <p:grpSp>
        <p:nvGrpSpPr>
          <p:cNvPr id="67" name="淘宝网Chenying0907出品 66"/>
          <p:cNvGrpSpPr/>
          <p:nvPr/>
        </p:nvGrpSpPr>
        <p:grpSpPr>
          <a:xfrm>
            <a:off x="2364581" y="2850562"/>
            <a:ext cx="338554" cy="705068"/>
            <a:chOff x="3458599" y="3494088"/>
            <a:chExt cx="451504" cy="939800"/>
          </a:xfrm>
          <a:solidFill>
            <a:srgbClr val="1B323D"/>
          </a:solidFill>
        </p:grpSpPr>
        <p:sp>
          <p:nvSpPr>
            <p:cNvPr id="68" name="淘宝网Chenying0907出品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69" name="TextBox 68"/>
            <p:cNvSpPr txBox="1"/>
            <p:nvPr/>
          </p:nvSpPr>
          <p:spPr>
            <a:xfrm>
              <a:off x="3458599" y="3615654"/>
              <a:ext cx="451504" cy="635875"/>
            </a:xfrm>
            <a:prstGeom prst="rect">
              <a:avLst/>
            </a:prstGeom>
            <a:noFill/>
          </p:spPr>
          <p:txBody>
            <a:bodyPr vert="eaVert" wrap="none" rtlCol="0">
              <a:spAutoFit/>
            </a:bodyPr>
            <a:lstStyle/>
            <a:p>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财务部</a:t>
              </a:r>
            </a:p>
          </p:txBody>
        </p:sp>
      </p:grpSp>
      <p:grpSp>
        <p:nvGrpSpPr>
          <p:cNvPr id="70" name="淘宝网Chenying0907出品 69"/>
          <p:cNvGrpSpPr/>
          <p:nvPr/>
        </p:nvGrpSpPr>
        <p:grpSpPr>
          <a:xfrm>
            <a:off x="3376427" y="2997054"/>
            <a:ext cx="338554" cy="705068"/>
            <a:chOff x="4808018" y="3689350"/>
            <a:chExt cx="451504" cy="939800"/>
          </a:xfrm>
          <a:solidFill>
            <a:srgbClr val="1B323D"/>
          </a:solidFill>
        </p:grpSpPr>
        <p:sp>
          <p:nvSpPr>
            <p:cNvPr id="71" name="淘宝网Chenying0907出品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72" name="TextBox 71"/>
            <p:cNvSpPr txBox="1"/>
            <p:nvPr/>
          </p:nvSpPr>
          <p:spPr>
            <a:xfrm>
              <a:off x="4808018" y="3837344"/>
              <a:ext cx="451504" cy="635875"/>
            </a:xfrm>
            <a:prstGeom prst="rect">
              <a:avLst/>
            </a:prstGeom>
            <a:noFill/>
          </p:spPr>
          <p:txBody>
            <a:bodyPr vert="eaVert" wrap="none" rtlCol="0">
              <a:spAutoFit/>
            </a:bodyPr>
            <a:lstStyle/>
            <a:p>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研发部</a:t>
              </a:r>
            </a:p>
          </p:txBody>
        </p:sp>
      </p:grpSp>
      <p:grpSp>
        <p:nvGrpSpPr>
          <p:cNvPr id="73" name="淘宝网Chenying0907出品 72"/>
          <p:cNvGrpSpPr/>
          <p:nvPr/>
        </p:nvGrpSpPr>
        <p:grpSpPr>
          <a:xfrm>
            <a:off x="5235513" y="2997054"/>
            <a:ext cx="338554" cy="705068"/>
            <a:chOff x="7287337" y="3689350"/>
            <a:chExt cx="451504" cy="939800"/>
          </a:xfrm>
          <a:solidFill>
            <a:srgbClr val="1B323D"/>
          </a:solidFill>
        </p:grpSpPr>
        <p:sp>
          <p:nvSpPr>
            <p:cNvPr id="74" name="淘宝网Chenying0907出品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75" name="TextBox 74"/>
            <p:cNvSpPr txBox="1"/>
            <p:nvPr/>
          </p:nvSpPr>
          <p:spPr>
            <a:xfrm>
              <a:off x="7287337" y="3751877"/>
              <a:ext cx="451504" cy="806809"/>
            </a:xfrm>
            <a:prstGeom prst="rect">
              <a:avLst/>
            </a:prstGeom>
            <a:noFill/>
          </p:spPr>
          <p:txBody>
            <a:bodyPr vert="eaVert" wrap="none" rtlCol="0">
              <a:spAutoFit/>
            </a:bodyPr>
            <a:lstStyle/>
            <a:p>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售后中心</a:t>
              </a:r>
            </a:p>
          </p:txBody>
        </p:sp>
      </p:grpSp>
      <p:grpSp>
        <p:nvGrpSpPr>
          <p:cNvPr id="76" name="淘宝网Chenying0907出品 75"/>
          <p:cNvGrpSpPr/>
          <p:nvPr/>
        </p:nvGrpSpPr>
        <p:grpSpPr>
          <a:xfrm>
            <a:off x="6354870" y="2992407"/>
            <a:ext cx="338554" cy="733536"/>
            <a:chOff x="8780140" y="3683155"/>
            <a:chExt cx="451504" cy="977746"/>
          </a:xfrm>
          <a:solidFill>
            <a:srgbClr val="1B323D"/>
          </a:solidFill>
        </p:grpSpPr>
        <p:sp>
          <p:nvSpPr>
            <p:cNvPr id="77" name="淘宝网Chenying0907出品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78" name="TextBox 77"/>
            <p:cNvSpPr txBox="1"/>
            <p:nvPr/>
          </p:nvSpPr>
          <p:spPr>
            <a:xfrm>
              <a:off x="8780140" y="3683155"/>
              <a:ext cx="451504" cy="977744"/>
            </a:xfrm>
            <a:prstGeom prst="rect">
              <a:avLst/>
            </a:prstGeom>
            <a:noFill/>
          </p:spPr>
          <p:txBody>
            <a:bodyPr vert="eaVert" wrap="none" rtlCol="0">
              <a:spAutoFit/>
            </a:bodyPr>
            <a:lstStyle/>
            <a:p>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硬件测试部</a:t>
              </a:r>
            </a:p>
          </p:txBody>
        </p:sp>
      </p:grpSp>
      <p:grpSp>
        <p:nvGrpSpPr>
          <p:cNvPr id="79" name="淘宝网Chenying0907出品 78"/>
          <p:cNvGrpSpPr/>
          <p:nvPr/>
        </p:nvGrpSpPr>
        <p:grpSpPr>
          <a:xfrm>
            <a:off x="6874071" y="2990334"/>
            <a:ext cx="338554" cy="735609"/>
            <a:chOff x="9472534" y="3680392"/>
            <a:chExt cx="451503" cy="980509"/>
          </a:xfrm>
          <a:solidFill>
            <a:srgbClr val="1B323D"/>
          </a:solidFill>
        </p:grpSpPr>
        <p:sp>
          <p:nvSpPr>
            <p:cNvPr id="80" name="淘宝网Chenying0907出品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81" name="TextBox 80"/>
            <p:cNvSpPr txBox="1"/>
            <p:nvPr/>
          </p:nvSpPr>
          <p:spPr>
            <a:xfrm>
              <a:off x="9472534" y="3680392"/>
              <a:ext cx="451503" cy="977744"/>
            </a:xfrm>
            <a:prstGeom prst="rect">
              <a:avLst/>
            </a:prstGeom>
            <a:noFill/>
          </p:spPr>
          <p:txBody>
            <a:bodyPr vert="eaVert" wrap="none" rtlCol="0">
              <a:spAutoFit/>
            </a:bodyPr>
            <a:lstStyle/>
            <a:p>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工程监督部</a:t>
              </a:r>
            </a:p>
          </p:txBody>
        </p:sp>
      </p:grpSp>
      <p:grpSp>
        <p:nvGrpSpPr>
          <p:cNvPr id="82" name="淘宝网Chenying0907出品 81"/>
          <p:cNvGrpSpPr/>
          <p:nvPr/>
        </p:nvGrpSpPr>
        <p:grpSpPr>
          <a:xfrm>
            <a:off x="7365629" y="2982227"/>
            <a:ext cx="338554" cy="743714"/>
            <a:chOff x="10128110" y="3669588"/>
            <a:chExt cx="451504" cy="991313"/>
          </a:xfrm>
          <a:solidFill>
            <a:srgbClr val="1B323D"/>
          </a:solidFill>
        </p:grpSpPr>
        <p:sp>
          <p:nvSpPr>
            <p:cNvPr id="83" name="淘宝网Chenying0907出品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84" name="TextBox 83"/>
            <p:cNvSpPr txBox="1"/>
            <p:nvPr/>
          </p:nvSpPr>
          <p:spPr>
            <a:xfrm>
              <a:off x="10128110" y="3669588"/>
              <a:ext cx="451504" cy="977744"/>
            </a:xfrm>
            <a:prstGeom prst="rect">
              <a:avLst/>
            </a:prstGeom>
            <a:noFill/>
          </p:spPr>
          <p:txBody>
            <a:bodyPr vert="eaVert" wrap="none" rtlCol="0">
              <a:spAutoFit/>
            </a:bodyPr>
            <a:lstStyle/>
            <a:p>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客服事业部</a:t>
              </a:r>
            </a:p>
          </p:txBody>
        </p:sp>
      </p:grpSp>
      <p:grpSp>
        <p:nvGrpSpPr>
          <p:cNvPr id="113" name="淘宝网Chenying0907出品 112"/>
          <p:cNvGrpSpPr/>
          <p:nvPr/>
        </p:nvGrpSpPr>
        <p:grpSpPr>
          <a:xfrm>
            <a:off x="838791" y="4008208"/>
            <a:ext cx="323165" cy="774136"/>
            <a:chOff x="1423766" y="5037138"/>
            <a:chExt cx="430979" cy="1104900"/>
          </a:xfrm>
          <a:solidFill>
            <a:srgbClr val="1B323D"/>
          </a:solidFill>
        </p:grpSpPr>
        <p:sp>
          <p:nvSpPr>
            <p:cNvPr id="114"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15" name="TextBox 114"/>
            <p:cNvSpPr txBox="1"/>
            <p:nvPr/>
          </p:nvSpPr>
          <p:spPr>
            <a:xfrm>
              <a:off x="1423766" y="5135975"/>
              <a:ext cx="430979"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16" name="淘宝网Chenying0907出品 115"/>
          <p:cNvGrpSpPr/>
          <p:nvPr/>
        </p:nvGrpSpPr>
        <p:grpSpPr>
          <a:xfrm>
            <a:off x="1201425" y="4008208"/>
            <a:ext cx="323165" cy="774136"/>
            <a:chOff x="1424682" y="5037138"/>
            <a:chExt cx="430980" cy="1104900"/>
          </a:xfrm>
          <a:solidFill>
            <a:srgbClr val="1B323D"/>
          </a:solidFill>
        </p:grpSpPr>
        <p:sp>
          <p:nvSpPr>
            <p:cNvPr id="117" name="淘宝网Chenying0907出品 87"/>
            <p:cNvSpPr>
              <a:spLocks/>
            </p:cNvSpPr>
            <p:nvPr/>
          </p:nvSpPr>
          <p:spPr bwMode="auto">
            <a:xfrm>
              <a:off x="1490664"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18" name="TextBox 117"/>
            <p:cNvSpPr txBox="1"/>
            <p:nvPr/>
          </p:nvSpPr>
          <p:spPr>
            <a:xfrm>
              <a:off x="1424682"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19" name="淘宝网Chenying0907出品 118"/>
          <p:cNvGrpSpPr/>
          <p:nvPr/>
        </p:nvGrpSpPr>
        <p:grpSpPr>
          <a:xfrm>
            <a:off x="1869789" y="4008208"/>
            <a:ext cx="323165" cy="774136"/>
            <a:chOff x="1452240" y="5037138"/>
            <a:chExt cx="430980" cy="1104900"/>
          </a:xfrm>
          <a:solidFill>
            <a:srgbClr val="1B323D"/>
          </a:solidFill>
        </p:grpSpPr>
        <p:sp>
          <p:nvSpPr>
            <p:cNvPr id="120"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21" name="TextBox 120"/>
            <p:cNvSpPr txBox="1"/>
            <p:nvPr/>
          </p:nvSpPr>
          <p:spPr>
            <a:xfrm>
              <a:off x="1452240"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22" name="淘宝网Chenying0907出品 121"/>
          <p:cNvGrpSpPr/>
          <p:nvPr/>
        </p:nvGrpSpPr>
        <p:grpSpPr>
          <a:xfrm>
            <a:off x="2214432" y="4008208"/>
            <a:ext cx="323165" cy="774136"/>
            <a:chOff x="1429159" y="5037138"/>
            <a:chExt cx="430980" cy="1104900"/>
          </a:xfrm>
          <a:solidFill>
            <a:srgbClr val="1B323D"/>
          </a:solidFill>
        </p:grpSpPr>
        <p:sp>
          <p:nvSpPr>
            <p:cNvPr id="123"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24" name="TextBox 123"/>
            <p:cNvSpPr txBox="1"/>
            <p:nvPr/>
          </p:nvSpPr>
          <p:spPr>
            <a:xfrm>
              <a:off x="1429159"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25" name="淘宝网Chenying0907出品 124"/>
          <p:cNvGrpSpPr/>
          <p:nvPr/>
        </p:nvGrpSpPr>
        <p:grpSpPr>
          <a:xfrm>
            <a:off x="2644741" y="4008208"/>
            <a:ext cx="323165" cy="774136"/>
            <a:chOff x="1431404" y="5037138"/>
            <a:chExt cx="430980" cy="1104900"/>
          </a:xfrm>
          <a:solidFill>
            <a:srgbClr val="1B323D"/>
          </a:solidFill>
        </p:grpSpPr>
        <p:sp>
          <p:nvSpPr>
            <p:cNvPr id="126"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27" name="TextBox 126"/>
            <p:cNvSpPr txBox="1"/>
            <p:nvPr/>
          </p:nvSpPr>
          <p:spPr>
            <a:xfrm>
              <a:off x="1431404"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28" name="淘宝网Chenying0907出品 127"/>
          <p:cNvGrpSpPr/>
          <p:nvPr/>
        </p:nvGrpSpPr>
        <p:grpSpPr>
          <a:xfrm>
            <a:off x="3044539" y="4008208"/>
            <a:ext cx="323165" cy="774136"/>
            <a:chOff x="1456474" y="5037138"/>
            <a:chExt cx="430980" cy="1104900"/>
          </a:xfrm>
          <a:solidFill>
            <a:srgbClr val="1B323D"/>
          </a:solidFill>
        </p:grpSpPr>
        <p:sp>
          <p:nvSpPr>
            <p:cNvPr id="129"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30" name="TextBox 129"/>
            <p:cNvSpPr txBox="1"/>
            <p:nvPr/>
          </p:nvSpPr>
          <p:spPr>
            <a:xfrm>
              <a:off x="1456474"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31" name="淘宝网Chenying0907出品 130"/>
          <p:cNvGrpSpPr/>
          <p:nvPr/>
        </p:nvGrpSpPr>
        <p:grpSpPr>
          <a:xfrm>
            <a:off x="3407048" y="4008208"/>
            <a:ext cx="323165" cy="774136"/>
            <a:chOff x="1444517" y="5037138"/>
            <a:chExt cx="430980" cy="1104900"/>
          </a:xfrm>
          <a:solidFill>
            <a:srgbClr val="1B323D"/>
          </a:solidFill>
        </p:grpSpPr>
        <p:sp>
          <p:nvSpPr>
            <p:cNvPr id="132"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33" name="TextBox 132"/>
            <p:cNvSpPr txBox="1"/>
            <p:nvPr/>
          </p:nvSpPr>
          <p:spPr>
            <a:xfrm>
              <a:off x="1444517"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34" name="淘宝网Chenying0907出品 133"/>
          <p:cNvGrpSpPr/>
          <p:nvPr/>
        </p:nvGrpSpPr>
        <p:grpSpPr>
          <a:xfrm>
            <a:off x="3793839" y="4008208"/>
            <a:ext cx="323165" cy="774136"/>
            <a:chOff x="1439537" y="5037138"/>
            <a:chExt cx="430980" cy="1104900"/>
          </a:xfrm>
          <a:solidFill>
            <a:srgbClr val="1B323D"/>
          </a:solidFill>
        </p:grpSpPr>
        <p:sp>
          <p:nvSpPr>
            <p:cNvPr id="135"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36" name="TextBox 135"/>
            <p:cNvSpPr txBox="1"/>
            <p:nvPr/>
          </p:nvSpPr>
          <p:spPr>
            <a:xfrm>
              <a:off x="1439537"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37" name="淘宝网Chenying0907出品 136"/>
          <p:cNvGrpSpPr/>
          <p:nvPr/>
        </p:nvGrpSpPr>
        <p:grpSpPr>
          <a:xfrm>
            <a:off x="4143815" y="4008208"/>
            <a:ext cx="323165" cy="774136"/>
            <a:chOff x="1436271" y="5037138"/>
            <a:chExt cx="430980" cy="1104900"/>
          </a:xfrm>
          <a:solidFill>
            <a:srgbClr val="1B323D"/>
          </a:solidFill>
        </p:grpSpPr>
        <p:sp>
          <p:nvSpPr>
            <p:cNvPr id="138"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39" name="TextBox 138"/>
            <p:cNvSpPr txBox="1"/>
            <p:nvPr/>
          </p:nvSpPr>
          <p:spPr>
            <a:xfrm>
              <a:off x="1436271"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40" name="淘宝网Chenying0907出品 139"/>
          <p:cNvGrpSpPr/>
          <p:nvPr/>
        </p:nvGrpSpPr>
        <p:grpSpPr>
          <a:xfrm>
            <a:off x="4850799" y="4008208"/>
            <a:ext cx="323165" cy="774136"/>
            <a:chOff x="1451819" y="5037138"/>
            <a:chExt cx="430980" cy="1104900"/>
          </a:xfrm>
          <a:solidFill>
            <a:srgbClr val="1B323D"/>
          </a:solidFill>
        </p:grpSpPr>
        <p:sp>
          <p:nvSpPr>
            <p:cNvPr id="141"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42" name="TextBox 141"/>
            <p:cNvSpPr txBox="1"/>
            <p:nvPr/>
          </p:nvSpPr>
          <p:spPr>
            <a:xfrm>
              <a:off x="1451819"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43" name="淘宝网Chenying0907出品 142"/>
          <p:cNvGrpSpPr/>
          <p:nvPr/>
        </p:nvGrpSpPr>
        <p:grpSpPr>
          <a:xfrm>
            <a:off x="5242429" y="4008208"/>
            <a:ext cx="323165" cy="774136"/>
            <a:chOff x="1440590" y="5037138"/>
            <a:chExt cx="430980" cy="1104900"/>
          </a:xfrm>
          <a:solidFill>
            <a:srgbClr val="1B323D"/>
          </a:solidFill>
        </p:grpSpPr>
        <p:sp>
          <p:nvSpPr>
            <p:cNvPr id="144"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45" name="TextBox 144"/>
            <p:cNvSpPr txBox="1"/>
            <p:nvPr/>
          </p:nvSpPr>
          <p:spPr>
            <a:xfrm>
              <a:off x="1440590"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46" name="淘宝网Chenying0907出品 145"/>
          <p:cNvGrpSpPr/>
          <p:nvPr/>
        </p:nvGrpSpPr>
        <p:grpSpPr>
          <a:xfrm>
            <a:off x="5652957" y="4008208"/>
            <a:ext cx="323165" cy="774136"/>
            <a:chOff x="1429159" y="5037138"/>
            <a:chExt cx="430980" cy="1104900"/>
          </a:xfrm>
          <a:solidFill>
            <a:srgbClr val="1B323D"/>
          </a:solidFill>
        </p:grpSpPr>
        <p:sp>
          <p:nvSpPr>
            <p:cNvPr id="147"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48" name="TextBox 147"/>
            <p:cNvSpPr txBox="1"/>
            <p:nvPr/>
          </p:nvSpPr>
          <p:spPr>
            <a:xfrm>
              <a:off x="1429159"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49" name="淘宝网Chenying0907出品 148"/>
          <p:cNvGrpSpPr/>
          <p:nvPr/>
        </p:nvGrpSpPr>
        <p:grpSpPr>
          <a:xfrm>
            <a:off x="6703456" y="4008208"/>
            <a:ext cx="323165" cy="774136"/>
            <a:chOff x="1445527" y="5037138"/>
            <a:chExt cx="430980" cy="1104900"/>
          </a:xfrm>
          <a:solidFill>
            <a:srgbClr val="1B323D"/>
          </a:solidFill>
        </p:grpSpPr>
        <p:sp>
          <p:nvSpPr>
            <p:cNvPr id="150"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51" name="TextBox 150"/>
            <p:cNvSpPr txBox="1"/>
            <p:nvPr/>
          </p:nvSpPr>
          <p:spPr>
            <a:xfrm>
              <a:off x="1445527"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grpSp>
        <p:nvGrpSpPr>
          <p:cNvPr id="152" name="淘宝网Chenying0907出品 151"/>
          <p:cNvGrpSpPr/>
          <p:nvPr/>
        </p:nvGrpSpPr>
        <p:grpSpPr>
          <a:xfrm>
            <a:off x="7070313" y="4008208"/>
            <a:ext cx="323165" cy="774136"/>
            <a:chOff x="1439369" y="5037138"/>
            <a:chExt cx="430980" cy="1104900"/>
          </a:xfrm>
          <a:solidFill>
            <a:srgbClr val="1B323D"/>
          </a:solidFill>
        </p:grpSpPr>
        <p:sp>
          <p:nvSpPr>
            <p:cNvPr id="153"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85000"/>
              </a:scheme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endParaRPr>
            </a:p>
          </p:txBody>
        </p:sp>
        <p:sp>
          <p:nvSpPr>
            <p:cNvPr id="154" name="TextBox 153"/>
            <p:cNvSpPr txBox="1"/>
            <p:nvPr/>
          </p:nvSpPr>
          <p:spPr>
            <a:xfrm>
              <a:off x="1439369" y="5135975"/>
              <a:ext cx="430980" cy="790704"/>
            </a:xfrm>
            <a:prstGeom prst="rect">
              <a:avLst/>
            </a:prstGeom>
            <a:noFill/>
          </p:spPr>
          <p:txBody>
            <a:bodyPr vert="eaVert" wrap="none" rtlCol="0">
              <a:spAutoFit/>
            </a:bodyPr>
            <a:lstStyle/>
            <a:p>
              <a:r>
                <a:rPr lang="zh-CN" altLang="en-US" sz="900" b="0" dirty="0">
                  <a:solidFill>
                    <a:schemeClr val="tx1">
                      <a:lumMod val="75000"/>
                      <a:lumOff val="25000"/>
                    </a:schemeClr>
                  </a:solidFill>
                  <a:latin typeface="方正正纤黑简体" panose="02000000000000000000" pitchFamily="2" charset="-122"/>
                  <a:ea typeface="方正正纤黑简体" panose="02000000000000000000" pitchFamily="2" charset="-122"/>
                </a:rPr>
                <a:t>部门名称</a:t>
              </a:r>
            </a:p>
          </p:txBody>
        </p:sp>
      </p:grpSp>
      <p:sp>
        <p:nvSpPr>
          <p:cNvPr id="166" name="淘宝网Chenying0907出品 3"/>
          <p:cNvSpPr>
            <a:spLocks noChangeArrowheads="1"/>
          </p:cNvSpPr>
          <p:nvPr/>
        </p:nvSpPr>
        <p:spPr bwMode="auto">
          <a:xfrm>
            <a:off x="3967760" y="340332"/>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组织架构</a:t>
            </a:r>
          </a:p>
        </p:txBody>
      </p:sp>
    </p:spTree>
    <p:extLst>
      <p:ext uri="{BB962C8B-B14F-4D97-AF65-F5344CB8AC3E}">
        <p14:creationId xmlns:p14="http://schemas.microsoft.com/office/powerpoint/2010/main" val="87495763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90"/>
                                          </p:val>
                                        </p:tav>
                                        <p:tav tm="100000">
                                          <p:val>
                                            <p:fltVal val="0"/>
                                          </p:val>
                                        </p:tav>
                                      </p:tavLst>
                                    </p:anim>
                                    <p:animEffect transition="in" filter="fade">
                                      <p:cBhvr>
                                        <p:cTn id="10" dur="500"/>
                                        <p:tgtEl>
                                          <p:spTgt spid="33"/>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up)">
                                      <p:cBhvr>
                                        <p:cTn id="14" dur="500"/>
                                        <p:tgtEl>
                                          <p:spTgt spid="12"/>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barn(outVertical)">
                                      <p:cBhvr>
                                        <p:cTn id="18" dur="500"/>
                                        <p:tgtEl>
                                          <p:spTgt spid="32"/>
                                        </p:tgtEl>
                                      </p:cBhvr>
                                    </p:animEffect>
                                  </p:childTnLst>
                                </p:cTn>
                              </p:par>
                              <p:par>
                                <p:cTn id="19" presetID="42" presetClass="entr" presetSubtype="0" fill="hold"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500"/>
                                        <p:tgtEl>
                                          <p:spTgt spid="42"/>
                                        </p:tgtEl>
                                      </p:cBhvr>
                                    </p:animEffect>
                                    <p:anim calcmode="lin" valueType="num">
                                      <p:cBhvr>
                                        <p:cTn id="22" dur="500" fill="hold"/>
                                        <p:tgtEl>
                                          <p:spTgt spid="42"/>
                                        </p:tgtEl>
                                        <p:attrNameLst>
                                          <p:attrName>ppt_x</p:attrName>
                                        </p:attrNameLst>
                                      </p:cBhvr>
                                      <p:tavLst>
                                        <p:tav tm="0">
                                          <p:val>
                                            <p:strVal val="#ppt_x"/>
                                          </p:val>
                                        </p:tav>
                                        <p:tav tm="100000">
                                          <p:val>
                                            <p:strVal val="#ppt_x"/>
                                          </p:val>
                                        </p:tav>
                                      </p:tavLst>
                                    </p:anim>
                                    <p:anim calcmode="lin" valueType="num">
                                      <p:cBhvr>
                                        <p:cTn id="23" dur="500" fill="hold"/>
                                        <p:tgtEl>
                                          <p:spTgt spid="42"/>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0-#ppt_w/2"/>
                                          </p:val>
                                        </p:tav>
                                        <p:tav tm="100000">
                                          <p:val>
                                            <p:strVal val="#ppt_x"/>
                                          </p:val>
                                        </p:tav>
                                      </p:tavLst>
                                    </p:anim>
                                    <p:anim calcmode="lin" valueType="num">
                                      <p:cBhvr additive="base">
                                        <p:cTn id="28" dur="500" fill="hold"/>
                                        <p:tgtEl>
                                          <p:spTgt spid="36"/>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1+#ppt_w/2"/>
                                          </p:val>
                                        </p:tav>
                                        <p:tav tm="100000">
                                          <p:val>
                                            <p:strVal val="#ppt_x"/>
                                          </p:val>
                                        </p:tav>
                                      </p:tavLst>
                                    </p:anim>
                                    <p:anim calcmode="lin" valueType="num">
                                      <p:cBhvr additive="base">
                                        <p:cTn id="32" dur="500" fill="hold"/>
                                        <p:tgtEl>
                                          <p:spTgt spid="39"/>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up)">
                                      <p:cBhvr>
                                        <p:cTn id="36" dur="500"/>
                                        <p:tgtEl>
                                          <p:spTgt spid="13"/>
                                        </p:tgtEl>
                                      </p:cBhvr>
                                    </p:animEffect>
                                  </p:childTnLst>
                                </p:cTn>
                              </p:par>
                            </p:childTnLst>
                          </p:cTn>
                        </p:par>
                        <p:par>
                          <p:cTn id="37" fill="hold">
                            <p:stCondLst>
                              <p:cond delay="2500"/>
                            </p:stCondLst>
                            <p:childTnLst>
                              <p:par>
                                <p:cTn id="38" presetID="22" presetClass="entr" presetSubtype="1"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up)">
                                      <p:cBhvr>
                                        <p:cTn id="40" dur="500"/>
                                        <p:tgtEl>
                                          <p:spTgt spid="14"/>
                                        </p:tgtEl>
                                      </p:cBhvr>
                                    </p:animEffect>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anim calcmode="lin" valueType="num">
                                      <p:cBhvr>
                                        <p:cTn id="45" dur="500" fill="hold"/>
                                        <p:tgtEl>
                                          <p:spTgt spid="45"/>
                                        </p:tgtEl>
                                        <p:attrNameLst>
                                          <p:attrName>ppt_x</p:attrName>
                                        </p:attrNameLst>
                                      </p:cBhvr>
                                      <p:tavLst>
                                        <p:tav tm="0">
                                          <p:val>
                                            <p:strVal val="#ppt_x"/>
                                          </p:val>
                                        </p:tav>
                                        <p:tav tm="100000">
                                          <p:val>
                                            <p:strVal val="#ppt_x"/>
                                          </p:val>
                                        </p:tav>
                                      </p:tavLst>
                                    </p:anim>
                                    <p:anim calcmode="lin" valueType="num">
                                      <p:cBhvr>
                                        <p:cTn id="46" dur="500" fill="hold"/>
                                        <p:tgtEl>
                                          <p:spTgt spid="45"/>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0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500"/>
                                        <p:tgtEl>
                                          <p:spTgt spid="48"/>
                                        </p:tgtEl>
                                      </p:cBhvr>
                                    </p:animEffect>
                                    <p:anim calcmode="lin" valueType="num">
                                      <p:cBhvr>
                                        <p:cTn id="50" dur="500" fill="hold"/>
                                        <p:tgtEl>
                                          <p:spTgt spid="48"/>
                                        </p:tgtEl>
                                        <p:attrNameLst>
                                          <p:attrName>ppt_x</p:attrName>
                                        </p:attrNameLst>
                                      </p:cBhvr>
                                      <p:tavLst>
                                        <p:tav tm="0">
                                          <p:val>
                                            <p:strVal val="#ppt_x"/>
                                          </p:val>
                                        </p:tav>
                                        <p:tav tm="100000">
                                          <p:val>
                                            <p:strVal val="#ppt_x"/>
                                          </p:val>
                                        </p:tav>
                                      </p:tavLst>
                                    </p:anim>
                                    <p:anim calcmode="lin" valueType="num">
                                      <p:cBhvr>
                                        <p:cTn id="51" dur="500" fill="hold"/>
                                        <p:tgtEl>
                                          <p:spTgt spid="48"/>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20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500"/>
                                        <p:tgtEl>
                                          <p:spTgt spid="51"/>
                                        </p:tgtEl>
                                      </p:cBhvr>
                                    </p:animEffect>
                                    <p:anim calcmode="lin" valueType="num">
                                      <p:cBhvr>
                                        <p:cTn id="55" dur="500" fill="hold"/>
                                        <p:tgtEl>
                                          <p:spTgt spid="51"/>
                                        </p:tgtEl>
                                        <p:attrNameLst>
                                          <p:attrName>ppt_x</p:attrName>
                                        </p:attrNameLst>
                                      </p:cBhvr>
                                      <p:tavLst>
                                        <p:tav tm="0">
                                          <p:val>
                                            <p:strVal val="#ppt_x"/>
                                          </p:val>
                                        </p:tav>
                                        <p:tav tm="100000">
                                          <p:val>
                                            <p:strVal val="#ppt_x"/>
                                          </p:val>
                                        </p:tav>
                                      </p:tavLst>
                                    </p:anim>
                                    <p:anim calcmode="lin" valueType="num">
                                      <p:cBhvr>
                                        <p:cTn id="56" dur="500" fill="hold"/>
                                        <p:tgtEl>
                                          <p:spTgt spid="51"/>
                                        </p:tgtEl>
                                        <p:attrNameLst>
                                          <p:attrName>ppt_y</p:attrName>
                                        </p:attrNameLst>
                                      </p:cBhvr>
                                      <p:tavLst>
                                        <p:tav tm="0">
                                          <p:val>
                                            <p:strVal val="#ppt_y+.1"/>
                                          </p:val>
                                        </p:tav>
                                        <p:tav tm="100000">
                                          <p:val>
                                            <p:strVal val="#ppt_y"/>
                                          </p:val>
                                        </p:tav>
                                      </p:tavLst>
                                    </p:anim>
                                  </p:childTnLst>
                                </p:cTn>
                              </p:par>
                            </p:childTnLst>
                          </p:cTn>
                        </p:par>
                        <p:par>
                          <p:cTn id="57" fill="hold">
                            <p:stCondLst>
                              <p:cond delay="3700"/>
                            </p:stCondLst>
                            <p:childTnLst>
                              <p:par>
                                <p:cTn id="58" presetID="42" presetClass="entr" presetSubtype="0" fill="hold" nodeType="after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fade">
                                      <p:cBhvr>
                                        <p:cTn id="60" dur="400"/>
                                        <p:tgtEl>
                                          <p:spTgt spid="54"/>
                                        </p:tgtEl>
                                      </p:cBhvr>
                                    </p:animEffect>
                                    <p:anim calcmode="lin" valueType="num">
                                      <p:cBhvr>
                                        <p:cTn id="61" dur="400" fill="hold"/>
                                        <p:tgtEl>
                                          <p:spTgt spid="54"/>
                                        </p:tgtEl>
                                        <p:attrNameLst>
                                          <p:attrName>ppt_x</p:attrName>
                                        </p:attrNameLst>
                                      </p:cBhvr>
                                      <p:tavLst>
                                        <p:tav tm="0">
                                          <p:val>
                                            <p:strVal val="#ppt_x"/>
                                          </p:val>
                                        </p:tav>
                                        <p:tav tm="100000">
                                          <p:val>
                                            <p:strVal val="#ppt_x"/>
                                          </p:val>
                                        </p:tav>
                                      </p:tavLst>
                                    </p:anim>
                                    <p:anim calcmode="lin" valueType="num">
                                      <p:cBhvr>
                                        <p:cTn id="62" dur="400" fill="hold"/>
                                        <p:tgtEl>
                                          <p:spTgt spid="5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100"/>
                                  </p:stCondLst>
                                  <p:childTnLst>
                                    <p:set>
                                      <p:cBhvr>
                                        <p:cTn id="64" dur="1" fill="hold">
                                          <p:stCondLst>
                                            <p:cond delay="0"/>
                                          </p:stCondLst>
                                        </p:cTn>
                                        <p:tgtEl>
                                          <p:spTgt spid="58"/>
                                        </p:tgtEl>
                                        <p:attrNameLst>
                                          <p:attrName>style.visibility</p:attrName>
                                        </p:attrNameLst>
                                      </p:cBhvr>
                                      <p:to>
                                        <p:strVal val="visible"/>
                                      </p:to>
                                    </p:set>
                                    <p:animEffect transition="in" filter="fade">
                                      <p:cBhvr>
                                        <p:cTn id="65" dur="400"/>
                                        <p:tgtEl>
                                          <p:spTgt spid="58"/>
                                        </p:tgtEl>
                                      </p:cBhvr>
                                    </p:animEffect>
                                    <p:anim calcmode="lin" valueType="num">
                                      <p:cBhvr>
                                        <p:cTn id="66" dur="400" fill="hold"/>
                                        <p:tgtEl>
                                          <p:spTgt spid="58"/>
                                        </p:tgtEl>
                                        <p:attrNameLst>
                                          <p:attrName>ppt_x</p:attrName>
                                        </p:attrNameLst>
                                      </p:cBhvr>
                                      <p:tavLst>
                                        <p:tav tm="0">
                                          <p:val>
                                            <p:strVal val="#ppt_x"/>
                                          </p:val>
                                        </p:tav>
                                        <p:tav tm="100000">
                                          <p:val>
                                            <p:strVal val="#ppt_x"/>
                                          </p:val>
                                        </p:tav>
                                      </p:tavLst>
                                    </p:anim>
                                    <p:anim calcmode="lin" valueType="num">
                                      <p:cBhvr>
                                        <p:cTn id="67" dur="400" fill="hold"/>
                                        <p:tgtEl>
                                          <p:spTgt spid="58"/>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61"/>
                                        </p:tgtEl>
                                        <p:attrNameLst>
                                          <p:attrName>style.visibility</p:attrName>
                                        </p:attrNameLst>
                                      </p:cBhvr>
                                      <p:to>
                                        <p:strVal val="visible"/>
                                      </p:to>
                                    </p:set>
                                    <p:animEffect transition="in" filter="fade">
                                      <p:cBhvr>
                                        <p:cTn id="70" dur="400"/>
                                        <p:tgtEl>
                                          <p:spTgt spid="61"/>
                                        </p:tgtEl>
                                      </p:cBhvr>
                                    </p:animEffect>
                                    <p:anim calcmode="lin" valueType="num">
                                      <p:cBhvr>
                                        <p:cTn id="71" dur="400" fill="hold"/>
                                        <p:tgtEl>
                                          <p:spTgt spid="61"/>
                                        </p:tgtEl>
                                        <p:attrNameLst>
                                          <p:attrName>ppt_x</p:attrName>
                                        </p:attrNameLst>
                                      </p:cBhvr>
                                      <p:tavLst>
                                        <p:tav tm="0">
                                          <p:val>
                                            <p:strVal val="#ppt_x"/>
                                          </p:val>
                                        </p:tav>
                                        <p:tav tm="100000">
                                          <p:val>
                                            <p:strVal val="#ppt_x"/>
                                          </p:val>
                                        </p:tav>
                                      </p:tavLst>
                                    </p:anim>
                                    <p:anim calcmode="lin" valueType="num">
                                      <p:cBhvr>
                                        <p:cTn id="72" dur="400" fill="hold"/>
                                        <p:tgtEl>
                                          <p:spTgt spid="61"/>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300"/>
                                  </p:stCondLst>
                                  <p:childTnLst>
                                    <p:set>
                                      <p:cBhvr>
                                        <p:cTn id="74" dur="1" fill="hold">
                                          <p:stCondLst>
                                            <p:cond delay="0"/>
                                          </p:stCondLst>
                                        </p:cTn>
                                        <p:tgtEl>
                                          <p:spTgt spid="64"/>
                                        </p:tgtEl>
                                        <p:attrNameLst>
                                          <p:attrName>style.visibility</p:attrName>
                                        </p:attrNameLst>
                                      </p:cBhvr>
                                      <p:to>
                                        <p:strVal val="visible"/>
                                      </p:to>
                                    </p:set>
                                    <p:animEffect transition="in" filter="fade">
                                      <p:cBhvr>
                                        <p:cTn id="75" dur="400"/>
                                        <p:tgtEl>
                                          <p:spTgt spid="64"/>
                                        </p:tgtEl>
                                      </p:cBhvr>
                                    </p:animEffect>
                                    <p:anim calcmode="lin" valueType="num">
                                      <p:cBhvr>
                                        <p:cTn id="76" dur="400" fill="hold"/>
                                        <p:tgtEl>
                                          <p:spTgt spid="64"/>
                                        </p:tgtEl>
                                        <p:attrNameLst>
                                          <p:attrName>ppt_x</p:attrName>
                                        </p:attrNameLst>
                                      </p:cBhvr>
                                      <p:tavLst>
                                        <p:tav tm="0">
                                          <p:val>
                                            <p:strVal val="#ppt_x"/>
                                          </p:val>
                                        </p:tav>
                                        <p:tav tm="100000">
                                          <p:val>
                                            <p:strVal val="#ppt_x"/>
                                          </p:val>
                                        </p:tav>
                                      </p:tavLst>
                                    </p:anim>
                                    <p:anim calcmode="lin" valueType="num">
                                      <p:cBhvr>
                                        <p:cTn id="77" dur="400" fill="hold"/>
                                        <p:tgtEl>
                                          <p:spTgt spid="64"/>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400"/>
                                  </p:stCondLst>
                                  <p:childTnLst>
                                    <p:set>
                                      <p:cBhvr>
                                        <p:cTn id="79" dur="1" fill="hold">
                                          <p:stCondLst>
                                            <p:cond delay="0"/>
                                          </p:stCondLst>
                                        </p:cTn>
                                        <p:tgtEl>
                                          <p:spTgt spid="67"/>
                                        </p:tgtEl>
                                        <p:attrNameLst>
                                          <p:attrName>style.visibility</p:attrName>
                                        </p:attrNameLst>
                                      </p:cBhvr>
                                      <p:to>
                                        <p:strVal val="visible"/>
                                      </p:to>
                                    </p:set>
                                    <p:animEffect transition="in" filter="fade">
                                      <p:cBhvr>
                                        <p:cTn id="80" dur="400"/>
                                        <p:tgtEl>
                                          <p:spTgt spid="67"/>
                                        </p:tgtEl>
                                      </p:cBhvr>
                                    </p:animEffect>
                                    <p:anim calcmode="lin" valueType="num">
                                      <p:cBhvr>
                                        <p:cTn id="81" dur="400" fill="hold"/>
                                        <p:tgtEl>
                                          <p:spTgt spid="67"/>
                                        </p:tgtEl>
                                        <p:attrNameLst>
                                          <p:attrName>ppt_x</p:attrName>
                                        </p:attrNameLst>
                                      </p:cBhvr>
                                      <p:tavLst>
                                        <p:tav tm="0">
                                          <p:val>
                                            <p:strVal val="#ppt_x"/>
                                          </p:val>
                                        </p:tav>
                                        <p:tav tm="100000">
                                          <p:val>
                                            <p:strVal val="#ppt_x"/>
                                          </p:val>
                                        </p:tav>
                                      </p:tavLst>
                                    </p:anim>
                                    <p:anim calcmode="lin" valueType="num">
                                      <p:cBhvr>
                                        <p:cTn id="82" dur="400" fill="hold"/>
                                        <p:tgtEl>
                                          <p:spTgt spid="67"/>
                                        </p:tgtEl>
                                        <p:attrNameLst>
                                          <p:attrName>ppt_y</p:attrName>
                                        </p:attrNameLst>
                                      </p:cBhvr>
                                      <p:tavLst>
                                        <p:tav tm="0">
                                          <p:val>
                                            <p:strVal val="#ppt_y+.1"/>
                                          </p:val>
                                        </p:tav>
                                        <p:tav tm="100000">
                                          <p:val>
                                            <p:strVal val="#ppt_y"/>
                                          </p:val>
                                        </p:tav>
                                      </p:tavLst>
                                    </p:anim>
                                  </p:childTnLst>
                                </p:cTn>
                              </p:par>
                            </p:childTnLst>
                          </p:cTn>
                        </p:par>
                        <p:par>
                          <p:cTn id="83" fill="hold">
                            <p:stCondLst>
                              <p:cond delay="4500"/>
                            </p:stCondLst>
                            <p:childTnLst>
                              <p:par>
                                <p:cTn id="84" presetID="22" presetClass="entr" presetSubtype="1" fill="hold"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wipe(up)">
                                      <p:cBhvr>
                                        <p:cTn id="86" dur="500"/>
                                        <p:tgtEl>
                                          <p:spTgt spid="22"/>
                                        </p:tgtEl>
                                      </p:cBhvr>
                                    </p:animEffect>
                                  </p:childTnLst>
                                </p:cTn>
                              </p:par>
                            </p:childTnLst>
                          </p:cTn>
                        </p:par>
                        <p:par>
                          <p:cTn id="87" fill="hold">
                            <p:stCondLst>
                              <p:cond delay="5000"/>
                            </p:stCondLst>
                            <p:childTnLst>
                              <p:par>
                                <p:cTn id="88" presetID="42" presetClass="entr" presetSubtype="0" fill="hold" nodeType="afterEffect">
                                  <p:stCondLst>
                                    <p:cond delay="0"/>
                                  </p:stCondLst>
                                  <p:childTnLst>
                                    <p:set>
                                      <p:cBhvr>
                                        <p:cTn id="89" dur="1" fill="hold">
                                          <p:stCondLst>
                                            <p:cond delay="0"/>
                                          </p:stCondLst>
                                        </p:cTn>
                                        <p:tgtEl>
                                          <p:spTgt spid="70"/>
                                        </p:tgtEl>
                                        <p:attrNameLst>
                                          <p:attrName>style.visibility</p:attrName>
                                        </p:attrNameLst>
                                      </p:cBhvr>
                                      <p:to>
                                        <p:strVal val="visible"/>
                                      </p:to>
                                    </p:set>
                                    <p:animEffect transition="in" filter="fade">
                                      <p:cBhvr>
                                        <p:cTn id="90" dur="400"/>
                                        <p:tgtEl>
                                          <p:spTgt spid="70"/>
                                        </p:tgtEl>
                                      </p:cBhvr>
                                    </p:animEffect>
                                    <p:anim calcmode="lin" valueType="num">
                                      <p:cBhvr>
                                        <p:cTn id="91" dur="400" fill="hold"/>
                                        <p:tgtEl>
                                          <p:spTgt spid="70"/>
                                        </p:tgtEl>
                                        <p:attrNameLst>
                                          <p:attrName>ppt_x</p:attrName>
                                        </p:attrNameLst>
                                      </p:cBhvr>
                                      <p:tavLst>
                                        <p:tav tm="0">
                                          <p:val>
                                            <p:strVal val="#ppt_x"/>
                                          </p:val>
                                        </p:tav>
                                        <p:tav tm="100000">
                                          <p:val>
                                            <p:strVal val="#ppt_x"/>
                                          </p:val>
                                        </p:tav>
                                      </p:tavLst>
                                    </p:anim>
                                    <p:anim calcmode="lin" valueType="num">
                                      <p:cBhvr>
                                        <p:cTn id="92" dur="400" fill="hold"/>
                                        <p:tgtEl>
                                          <p:spTgt spid="70"/>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73"/>
                                        </p:tgtEl>
                                        <p:attrNameLst>
                                          <p:attrName>style.visibility</p:attrName>
                                        </p:attrNameLst>
                                      </p:cBhvr>
                                      <p:to>
                                        <p:strVal val="visible"/>
                                      </p:to>
                                    </p:set>
                                    <p:animEffect transition="in" filter="fade">
                                      <p:cBhvr>
                                        <p:cTn id="95" dur="400"/>
                                        <p:tgtEl>
                                          <p:spTgt spid="73"/>
                                        </p:tgtEl>
                                      </p:cBhvr>
                                    </p:animEffect>
                                    <p:anim calcmode="lin" valueType="num">
                                      <p:cBhvr>
                                        <p:cTn id="96" dur="400" fill="hold"/>
                                        <p:tgtEl>
                                          <p:spTgt spid="73"/>
                                        </p:tgtEl>
                                        <p:attrNameLst>
                                          <p:attrName>ppt_x</p:attrName>
                                        </p:attrNameLst>
                                      </p:cBhvr>
                                      <p:tavLst>
                                        <p:tav tm="0">
                                          <p:val>
                                            <p:strVal val="#ppt_x"/>
                                          </p:val>
                                        </p:tav>
                                        <p:tav tm="100000">
                                          <p:val>
                                            <p:strVal val="#ppt_x"/>
                                          </p:val>
                                        </p:tav>
                                      </p:tavLst>
                                    </p:anim>
                                    <p:anim calcmode="lin" valueType="num">
                                      <p:cBhvr>
                                        <p:cTn id="97" dur="400" fill="hold"/>
                                        <p:tgtEl>
                                          <p:spTgt spid="73"/>
                                        </p:tgtEl>
                                        <p:attrNameLst>
                                          <p:attrName>ppt_y</p:attrName>
                                        </p:attrNameLst>
                                      </p:cBhvr>
                                      <p:tavLst>
                                        <p:tav tm="0">
                                          <p:val>
                                            <p:strVal val="#ppt_y+.1"/>
                                          </p:val>
                                        </p:tav>
                                        <p:tav tm="100000">
                                          <p:val>
                                            <p:strVal val="#ppt_y"/>
                                          </p:val>
                                        </p:tav>
                                      </p:tavLst>
                                    </p:anim>
                                  </p:childTnLst>
                                </p:cTn>
                              </p:par>
                            </p:childTnLst>
                          </p:cTn>
                        </p:par>
                        <p:par>
                          <p:cTn id="98" fill="hold">
                            <p:stCondLst>
                              <p:cond delay="5400"/>
                            </p:stCondLst>
                            <p:childTnLst>
                              <p:par>
                                <p:cTn id="99" presetID="22" presetClass="entr" presetSubtype="1" fill="hold" nodeType="after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wipe(up)">
                                      <p:cBhvr>
                                        <p:cTn id="101" dur="500"/>
                                        <p:tgtEl>
                                          <p:spTgt spid="27"/>
                                        </p:tgtEl>
                                      </p:cBhvr>
                                    </p:animEffect>
                                  </p:childTnLst>
                                </p:cTn>
                              </p:par>
                            </p:childTnLst>
                          </p:cTn>
                        </p:par>
                        <p:par>
                          <p:cTn id="102" fill="hold">
                            <p:stCondLst>
                              <p:cond delay="5900"/>
                            </p:stCondLst>
                            <p:childTnLst>
                              <p:par>
                                <p:cTn id="103" presetID="42" presetClass="entr" presetSubtype="0" fill="hold" nodeType="afterEffect">
                                  <p:stCondLst>
                                    <p:cond delay="0"/>
                                  </p:stCondLst>
                                  <p:childTnLst>
                                    <p:set>
                                      <p:cBhvr>
                                        <p:cTn id="104" dur="1" fill="hold">
                                          <p:stCondLst>
                                            <p:cond delay="0"/>
                                          </p:stCondLst>
                                        </p:cTn>
                                        <p:tgtEl>
                                          <p:spTgt spid="76"/>
                                        </p:tgtEl>
                                        <p:attrNameLst>
                                          <p:attrName>style.visibility</p:attrName>
                                        </p:attrNameLst>
                                      </p:cBhvr>
                                      <p:to>
                                        <p:strVal val="visible"/>
                                      </p:to>
                                    </p:set>
                                    <p:animEffect transition="in" filter="fade">
                                      <p:cBhvr>
                                        <p:cTn id="105" dur="400"/>
                                        <p:tgtEl>
                                          <p:spTgt spid="76"/>
                                        </p:tgtEl>
                                      </p:cBhvr>
                                    </p:animEffect>
                                    <p:anim calcmode="lin" valueType="num">
                                      <p:cBhvr>
                                        <p:cTn id="106" dur="400" fill="hold"/>
                                        <p:tgtEl>
                                          <p:spTgt spid="76"/>
                                        </p:tgtEl>
                                        <p:attrNameLst>
                                          <p:attrName>ppt_x</p:attrName>
                                        </p:attrNameLst>
                                      </p:cBhvr>
                                      <p:tavLst>
                                        <p:tav tm="0">
                                          <p:val>
                                            <p:strVal val="#ppt_x"/>
                                          </p:val>
                                        </p:tav>
                                        <p:tav tm="100000">
                                          <p:val>
                                            <p:strVal val="#ppt_x"/>
                                          </p:val>
                                        </p:tav>
                                      </p:tavLst>
                                    </p:anim>
                                    <p:anim calcmode="lin" valueType="num">
                                      <p:cBhvr>
                                        <p:cTn id="107" dur="400" fill="hold"/>
                                        <p:tgtEl>
                                          <p:spTgt spid="76"/>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100"/>
                                  </p:stCondLst>
                                  <p:childTnLst>
                                    <p:set>
                                      <p:cBhvr>
                                        <p:cTn id="109" dur="1" fill="hold">
                                          <p:stCondLst>
                                            <p:cond delay="0"/>
                                          </p:stCondLst>
                                        </p:cTn>
                                        <p:tgtEl>
                                          <p:spTgt spid="79"/>
                                        </p:tgtEl>
                                        <p:attrNameLst>
                                          <p:attrName>style.visibility</p:attrName>
                                        </p:attrNameLst>
                                      </p:cBhvr>
                                      <p:to>
                                        <p:strVal val="visible"/>
                                      </p:to>
                                    </p:set>
                                    <p:animEffect transition="in" filter="fade">
                                      <p:cBhvr>
                                        <p:cTn id="110" dur="400"/>
                                        <p:tgtEl>
                                          <p:spTgt spid="79"/>
                                        </p:tgtEl>
                                      </p:cBhvr>
                                    </p:animEffect>
                                    <p:anim calcmode="lin" valueType="num">
                                      <p:cBhvr>
                                        <p:cTn id="111" dur="400" fill="hold"/>
                                        <p:tgtEl>
                                          <p:spTgt spid="79"/>
                                        </p:tgtEl>
                                        <p:attrNameLst>
                                          <p:attrName>ppt_x</p:attrName>
                                        </p:attrNameLst>
                                      </p:cBhvr>
                                      <p:tavLst>
                                        <p:tav tm="0">
                                          <p:val>
                                            <p:strVal val="#ppt_x"/>
                                          </p:val>
                                        </p:tav>
                                        <p:tav tm="100000">
                                          <p:val>
                                            <p:strVal val="#ppt_x"/>
                                          </p:val>
                                        </p:tav>
                                      </p:tavLst>
                                    </p:anim>
                                    <p:anim calcmode="lin" valueType="num">
                                      <p:cBhvr>
                                        <p:cTn id="112" dur="400" fill="hold"/>
                                        <p:tgtEl>
                                          <p:spTgt spid="79"/>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200"/>
                                  </p:stCondLst>
                                  <p:childTnLst>
                                    <p:set>
                                      <p:cBhvr>
                                        <p:cTn id="114" dur="1" fill="hold">
                                          <p:stCondLst>
                                            <p:cond delay="0"/>
                                          </p:stCondLst>
                                        </p:cTn>
                                        <p:tgtEl>
                                          <p:spTgt spid="82"/>
                                        </p:tgtEl>
                                        <p:attrNameLst>
                                          <p:attrName>style.visibility</p:attrName>
                                        </p:attrNameLst>
                                      </p:cBhvr>
                                      <p:to>
                                        <p:strVal val="visible"/>
                                      </p:to>
                                    </p:set>
                                    <p:animEffect transition="in" filter="fade">
                                      <p:cBhvr>
                                        <p:cTn id="115" dur="400"/>
                                        <p:tgtEl>
                                          <p:spTgt spid="82"/>
                                        </p:tgtEl>
                                      </p:cBhvr>
                                    </p:animEffect>
                                    <p:anim calcmode="lin" valueType="num">
                                      <p:cBhvr>
                                        <p:cTn id="116" dur="400" fill="hold"/>
                                        <p:tgtEl>
                                          <p:spTgt spid="82"/>
                                        </p:tgtEl>
                                        <p:attrNameLst>
                                          <p:attrName>ppt_x</p:attrName>
                                        </p:attrNameLst>
                                      </p:cBhvr>
                                      <p:tavLst>
                                        <p:tav tm="0">
                                          <p:val>
                                            <p:strVal val="#ppt_x"/>
                                          </p:val>
                                        </p:tav>
                                        <p:tav tm="100000">
                                          <p:val>
                                            <p:strVal val="#ppt_x"/>
                                          </p:val>
                                        </p:tav>
                                      </p:tavLst>
                                    </p:anim>
                                    <p:anim calcmode="lin" valueType="num">
                                      <p:cBhvr>
                                        <p:cTn id="117" dur="400" fill="hold"/>
                                        <p:tgtEl>
                                          <p:spTgt spid="82"/>
                                        </p:tgtEl>
                                        <p:attrNameLst>
                                          <p:attrName>ppt_y</p:attrName>
                                        </p:attrNameLst>
                                      </p:cBhvr>
                                      <p:tavLst>
                                        <p:tav tm="0">
                                          <p:val>
                                            <p:strVal val="#ppt_y+.1"/>
                                          </p:val>
                                        </p:tav>
                                        <p:tav tm="100000">
                                          <p:val>
                                            <p:strVal val="#ppt_y"/>
                                          </p:val>
                                        </p:tav>
                                      </p:tavLst>
                                    </p:anim>
                                  </p:childTnLst>
                                </p:cTn>
                              </p:par>
                            </p:childTnLst>
                          </p:cTn>
                        </p:par>
                        <p:par>
                          <p:cTn id="118" fill="hold">
                            <p:stCondLst>
                              <p:cond delay="6500"/>
                            </p:stCondLst>
                            <p:childTnLst>
                              <p:par>
                                <p:cTn id="119" presetID="22" presetClass="entr" presetSubtype="1" fill="hold" nodeType="afterEffect">
                                  <p:stCondLst>
                                    <p:cond delay="0"/>
                                  </p:stCondLst>
                                  <p:childTnLst>
                                    <p:set>
                                      <p:cBhvr>
                                        <p:cTn id="120" dur="1" fill="hold">
                                          <p:stCondLst>
                                            <p:cond delay="0"/>
                                          </p:stCondLst>
                                        </p:cTn>
                                        <p:tgtEl>
                                          <p:spTgt spid="85"/>
                                        </p:tgtEl>
                                        <p:attrNameLst>
                                          <p:attrName>style.visibility</p:attrName>
                                        </p:attrNameLst>
                                      </p:cBhvr>
                                      <p:to>
                                        <p:strVal val="visible"/>
                                      </p:to>
                                    </p:set>
                                    <p:animEffect transition="in" filter="wipe(up)">
                                      <p:cBhvr>
                                        <p:cTn id="121" dur="500"/>
                                        <p:tgtEl>
                                          <p:spTgt spid="85"/>
                                        </p:tgtEl>
                                      </p:cBhvr>
                                    </p:animEffect>
                                  </p:childTnLst>
                                </p:cTn>
                              </p:par>
                            </p:childTnLst>
                          </p:cTn>
                        </p:par>
                        <p:par>
                          <p:cTn id="122" fill="hold">
                            <p:stCondLst>
                              <p:cond delay="7000"/>
                            </p:stCondLst>
                            <p:childTnLst>
                              <p:par>
                                <p:cTn id="123" presetID="42" presetClass="entr" presetSubtype="0" fill="hold" nodeType="afterEffect">
                                  <p:stCondLst>
                                    <p:cond delay="0"/>
                                  </p:stCondLst>
                                  <p:childTnLst>
                                    <p:set>
                                      <p:cBhvr>
                                        <p:cTn id="124" dur="1" fill="hold">
                                          <p:stCondLst>
                                            <p:cond delay="0"/>
                                          </p:stCondLst>
                                        </p:cTn>
                                        <p:tgtEl>
                                          <p:spTgt spid="113"/>
                                        </p:tgtEl>
                                        <p:attrNameLst>
                                          <p:attrName>style.visibility</p:attrName>
                                        </p:attrNameLst>
                                      </p:cBhvr>
                                      <p:to>
                                        <p:strVal val="visible"/>
                                      </p:to>
                                    </p:set>
                                    <p:animEffect transition="in" filter="fade">
                                      <p:cBhvr>
                                        <p:cTn id="125" dur="300"/>
                                        <p:tgtEl>
                                          <p:spTgt spid="113"/>
                                        </p:tgtEl>
                                      </p:cBhvr>
                                    </p:animEffect>
                                    <p:anim calcmode="lin" valueType="num">
                                      <p:cBhvr>
                                        <p:cTn id="126" dur="300" fill="hold"/>
                                        <p:tgtEl>
                                          <p:spTgt spid="113"/>
                                        </p:tgtEl>
                                        <p:attrNameLst>
                                          <p:attrName>ppt_x</p:attrName>
                                        </p:attrNameLst>
                                      </p:cBhvr>
                                      <p:tavLst>
                                        <p:tav tm="0">
                                          <p:val>
                                            <p:strVal val="#ppt_x"/>
                                          </p:val>
                                        </p:tav>
                                        <p:tav tm="100000">
                                          <p:val>
                                            <p:strVal val="#ppt_x"/>
                                          </p:val>
                                        </p:tav>
                                      </p:tavLst>
                                    </p:anim>
                                    <p:anim calcmode="lin" valueType="num">
                                      <p:cBhvr>
                                        <p:cTn id="127" dur="300" fill="hold"/>
                                        <p:tgtEl>
                                          <p:spTgt spid="113"/>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200"/>
                                  </p:stCondLst>
                                  <p:childTnLst>
                                    <p:set>
                                      <p:cBhvr>
                                        <p:cTn id="129" dur="1" fill="hold">
                                          <p:stCondLst>
                                            <p:cond delay="0"/>
                                          </p:stCondLst>
                                        </p:cTn>
                                        <p:tgtEl>
                                          <p:spTgt spid="116"/>
                                        </p:tgtEl>
                                        <p:attrNameLst>
                                          <p:attrName>style.visibility</p:attrName>
                                        </p:attrNameLst>
                                      </p:cBhvr>
                                      <p:to>
                                        <p:strVal val="visible"/>
                                      </p:to>
                                    </p:set>
                                    <p:animEffect transition="in" filter="fade">
                                      <p:cBhvr>
                                        <p:cTn id="130" dur="300"/>
                                        <p:tgtEl>
                                          <p:spTgt spid="116"/>
                                        </p:tgtEl>
                                      </p:cBhvr>
                                    </p:animEffect>
                                    <p:anim calcmode="lin" valueType="num">
                                      <p:cBhvr>
                                        <p:cTn id="131" dur="300" fill="hold"/>
                                        <p:tgtEl>
                                          <p:spTgt spid="116"/>
                                        </p:tgtEl>
                                        <p:attrNameLst>
                                          <p:attrName>ppt_x</p:attrName>
                                        </p:attrNameLst>
                                      </p:cBhvr>
                                      <p:tavLst>
                                        <p:tav tm="0">
                                          <p:val>
                                            <p:strVal val="#ppt_x"/>
                                          </p:val>
                                        </p:tav>
                                        <p:tav tm="100000">
                                          <p:val>
                                            <p:strVal val="#ppt_x"/>
                                          </p:val>
                                        </p:tav>
                                      </p:tavLst>
                                    </p:anim>
                                    <p:anim calcmode="lin" valueType="num">
                                      <p:cBhvr>
                                        <p:cTn id="132" dur="300" fill="hold"/>
                                        <p:tgtEl>
                                          <p:spTgt spid="116"/>
                                        </p:tgtEl>
                                        <p:attrNameLst>
                                          <p:attrName>ppt_y</p:attrName>
                                        </p:attrNameLst>
                                      </p:cBhvr>
                                      <p:tavLst>
                                        <p:tav tm="0">
                                          <p:val>
                                            <p:strVal val="#ppt_y+.1"/>
                                          </p:val>
                                        </p:tav>
                                        <p:tav tm="100000">
                                          <p:val>
                                            <p:strVal val="#ppt_y"/>
                                          </p:val>
                                        </p:tav>
                                      </p:tavLst>
                                    </p:anim>
                                  </p:childTnLst>
                                </p:cTn>
                              </p:par>
                              <p:par>
                                <p:cTn id="133" presetID="42" presetClass="entr" presetSubtype="0" fill="hold" nodeType="withEffect">
                                  <p:stCondLst>
                                    <p:cond delay="300"/>
                                  </p:stCondLst>
                                  <p:childTnLst>
                                    <p:set>
                                      <p:cBhvr>
                                        <p:cTn id="134" dur="1" fill="hold">
                                          <p:stCondLst>
                                            <p:cond delay="0"/>
                                          </p:stCondLst>
                                        </p:cTn>
                                        <p:tgtEl>
                                          <p:spTgt spid="119"/>
                                        </p:tgtEl>
                                        <p:attrNameLst>
                                          <p:attrName>style.visibility</p:attrName>
                                        </p:attrNameLst>
                                      </p:cBhvr>
                                      <p:to>
                                        <p:strVal val="visible"/>
                                      </p:to>
                                    </p:set>
                                    <p:animEffect transition="in" filter="fade">
                                      <p:cBhvr>
                                        <p:cTn id="135" dur="300"/>
                                        <p:tgtEl>
                                          <p:spTgt spid="119"/>
                                        </p:tgtEl>
                                      </p:cBhvr>
                                    </p:animEffect>
                                    <p:anim calcmode="lin" valueType="num">
                                      <p:cBhvr>
                                        <p:cTn id="136" dur="300" fill="hold"/>
                                        <p:tgtEl>
                                          <p:spTgt spid="119"/>
                                        </p:tgtEl>
                                        <p:attrNameLst>
                                          <p:attrName>ppt_x</p:attrName>
                                        </p:attrNameLst>
                                      </p:cBhvr>
                                      <p:tavLst>
                                        <p:tav tm="0">
                                          <p:val>
                                            <p:strVal val="#ppt_x"/>
                                          </p:val>
                                        </p:tav>
                                        <p:tav tm="100000">
                                          <p:val>
                                            <p:strVal val="#ppt_x"/>
                                          </p:val>
                                        </p:tav>
                                      </p:tavLst>
                                    </p:anim>
                                    <p:anim calcmode="lin" valueType="num">
                                      <p:cBhvr>
                                        <p:cTn id="137" dur="300" fill="hold"/>
                                        <p:tgtEl>
                                          <p:spTgt spid="119"/>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500"/>
                                  </p:stCondLst>
                                  <p:childTnLst>
                                    <p:set>
                                      <p:cBhvr>
                                        <p:cTn id="139" dur="1" fill="hold">
                                          <p:stCondLst>
                                            <p:cond delay="0"/>
                                          </p:stCondLst>
                                        </p:cTn>
                                        <p:tgtEl>
                                          <p:spTgt spid="122"/>
                                        </p:tgtEl>
                                        <p:attrNameLst>
                                          <p:attrName>style.visibility</p:attrName>
                                        </p:attrNameLst>
                                      </p:cBhvr>
                                      <p:to>
                                        <p:strVal val="visible"/>
                                      </p:to>
                                    </p:set>
                                    <p:animEffect transition="in" filter="fade">
                                      <p:cBhvr>
                                        <p:cTn id="140" dur="300"/>
                                        <p:tgtEl>
                                          <p:spTgt spid="122"/>
                                        </p:tgtEl>
                                      </p:cBhvr>
                                    </p:animEffect>
                                    <p:anim calcmode="lin" valueType="num">
                                      <p:cBhvr>
                                        <p:cTn id="141" dur="300" fill="hold"/>
                                        <p:tgtEl>
                                          <p:spTgt spid="122"/>
                                        </p:tgtEl>
                                        <p:attrNameLst>
                                          <p:attrName>ppt_x</p:attrName>
                                        </p:attrNameLst>
                                      </p:cBhvr>
                                      <p:tavLst>
                                        <p:tav tm="0">
                                          <p:val>
                                            <p:strVal val="#ppt_x"/>
                                          </p:val>
                                        </p:tav>
                                        <p:tav tm="100000">
                                          <p:val>
                                            <p:strVal val="#ppt_x"/>
                                          </p:val>
                                        </p:tav>
                                      </p:tavLst>
                                    </p:anim>
                                    <p:anim calcmode="lin" valueType="num">
                                      <p:cBhvr>
                                        <p:cTn id="142" dur="300" fill="hold"/>
                                        <p:tgtEl>
                                          <p:spTgt spid="122"/>
                                        </p:tgtEl>
                                        <p:attrNameLst>
                                          <p:attrName>ppt_y</p:attrName>
                                        </p:attrNameLst>
                                      </p:cBhvr>
                                      <p:tavLst>
                                        <p:tav tm="0">
                                          <p:val>
                                            <p:strVal val="#ppt_y+.1"/>
                                          </p:val>
                                        </p:tav>
                                        <p:tav tm="100000">
                                          <p:val>
                                            <p:strVal val="#ppt_y"/>
                                          </p:val>
                                        </p:tav>
                                      </p:tavLst>
                                    </p:anim>
                                  </p:childTnLst>
                                </p:cTn>
                              </p:par>
                              <p:par>
                                <p:cTn id="143" presetID="42" presetClass="entr" presetSubtype="0" fill="hold" nodeType="withEffect">
                                  <p:stCondLst>
                                    <p:cond delay="700"/>
                                  </p:stCondLst>
                                  <p:childTnLst>
                                    <p:set>
                                      <p:cBhvr>
                                        <p:cTn id="144" dur="1" fill="hold">
                                          <p:stCondLst>
                                            <p:cond delay="0"/>
                                          </p:stCondLst>
                                        </p:cTn>
                                        <p:tgtEl>
                                          <p:spTgt spid="125"/>
                                        </p:tgtEl>
                                        <p:attrNameLst>
                                          <p:attrName>style.visibility</p:attrName>
                                        </p:attrNameLst>
                                      </p:cBhvr>
                                      <p:to>
                                        <p:strVal val="visible"/>
                                      </p:to>
                                    </p:set>
                                    <p:animEffect transition="in" filter="fade">
                                      <p:cBhvr>
                                        <p:cTn id="145" dur="300"/>
                                        <p:tgtEl>
                                          <p:spTgt spid="125"/>
                                        </p:tgtEl>
                                      </p:cBhvr>
                                    </p:animEffect>
                                    <p:anim calcmode="lin" valueType="num">
                                      <p:cBhvr>
                                        <p:cTn id="146" dur="300" fill="hold"/>
                                        <p:tgtEl>
                                          <p:spTgt spid="125"/>
                                        </p:tgtEl>
                                        <p:attrNameLst>
                                          <p:attrName>ppt_x</p:attrName>
                                        </p:attrNameLst>
                                      </p:cBhvr>
                                      <p:tavLst>
                                        <p:tav tm="0">
                                          <p:val>
                                            <p:strVal val="#ppt_x"/>
                                          </p:val>
                                        </p:tav>
                                        <p:tav tm="100000">
                                          <p:val>
                                            <p:strVal val="#ppt_x"/>
                                          </p:val>
                                        </p:tav>
                                      </p:tavLst>
                                    </p:anim>
                                    <p:anim calcmode="lin" valueType="num">
                                      <p:cBhvr>
                                        <p:cTn id="147" dur="300" fill="hold"/>
                                        <p:tgtEl>
                                          <p:spTgt spid="125"/>
                                        </p:tgtEl>
                                        <p:attrNameLst>
                                          <p:attrName>ppt_y</p:attrName>
                                        </p:attrNameLst>
                                      </p:cBhvr>
                                      <p:tavLst>
                                        <p:tav tm="0">
                                          <p:val>
                                            <p:strVal val="#ppt_y+.1"/>
                                          </p:val>
                                        </p:tav>
                                        <p:tav tm="100000">
                                          <p:val>
                                            <p:strVal val="#ppt_y"/>
                                          </p:val>
                                        </p:tav>
                                      </p:tavLst>
                                    </p:anim>
                                  </p:childTnLst>
                                </p:cTn>
                              </p:par>
                              <p:par>
                                <p:cTn id="148" presetID="42" presetClass="entr" presetSubtype="0" fill="hold" nodeType="withEffect">
                                  <p:stCondLst>
                                    <p:cond delay="900"/>
                                  </p:stCondLst>
                                  <p:childTnLst>
                                    <p:set>
                                      <p:cBhvr>
                                        <p:cTn id="149" dur="1" fill="hold">
                                          <p:stCondLst>
                                            <p:cond delay="0"/>
                                          </p:stCondLst>
                                        </p:cTn>
                                        <p:tgtEl>
                                          <p:spTgt spid="128"/>
                                        </p:tgtEl>
                                        <p:attrNameLst>
                                          <p:attrName>style.visibility</p:attrName>
                                        </p:attrNameLst>
                                      </p:cBhvr>
                                      <p:to>
                                        <p:strVal val="visible"/>
                                      </p:to>
                                    </p:set>
                                    <p:animEffect transition="in" filter="fade">
                                      <p:cBhvr>
                                        <p:cTn id="150" dur="300"/>
                                        <p:tgtEl>
                                          <p:spTgt spid="128"/>
                                        </p:tgtEl>
                                      </p:cBhvr>
                                    </p:animEffect>
                                    <p:anim calcmode="lin" valueType="num">
                                      <p:cBhvr>
                                        <p:cTn id="151" dur="300" fill="hold"/>
                                        <p:tgtEl>
                                          <p:spTgt spid="128"/>
                                        </p:tgtEl>
                                        <p:attrNameLst>
                                          <p:attrName>ppt_x</p:attrName>
                                        </p:attrNameLst>
                                      </p:cBhvr>
                                      <p:tavLst>
                                        <p:tav tm="0">
                                          <p:val>
                                            <p:strVal val="#ppt_x"/>
                                          </p:val>
                                        </p:tav>
                                        <p:tav tm="100000">
                                          <p:val>
                                            <p:strVal val="#ppt_x"/>
                                          </p:val>
                                        </p:tav>
                                      </p:tavLst>
                                    </p:anim>
                                    <p:anim calcmode="lin" valueType="num">
                                      <p:cBhvr>
                                        <p:cTn id="152" dur="300" fill="hold"/>
                                        <p:tgtEl>
                                          <p:spTgt spid="128"/>
                                        </p:tgtEl>
                                        <p:attrNameLst>
                                          <p:attrName>ppt_y</p:attrName>
                                        </p:attrNameLst>
                                      </p:cBhvr>
                                      <p:tavLst>
                                        <p:tav tm="0">
                                          <p:val>
                                            <p:strVal val="#ppt_y+.1"/>
                                          </p:val>
                                        </p:tav>
                                        <p:tav tm="100000">
                                          <p:val>
                                            <p:strVal val="#ppt_y"/>
                                          </p:val>
                                        </p:tav>
                                      </p:tavLst>
                                    </p:anim>
                                  </p:childTnLst>
                                </p:cTn>
                              </p:par>
                              <p:par>
                                <p:cTn id="153" presetID="42" presetClass="entr" presetSubtype="0" fill="hold" nodeType="withEffect">
                                  <p:stCondLst>
                                    <p:cond delay="1100"/>
                                  </p:stCondLst>
                                  <p:childTnLst>
                                    <p:set>
                                      <p:cBhvr>
                                        <p:cTn id="154" dur="1" fill="hold">
                                          <p:stCondLst>
                                            <p:cond delay="0"/>
                                          </p:stCondLst>
                                        </p:cTn>
                                        <p:tgtEl>
                                          <p:spTgt spid="131"/>
                                        </p:tgtEl>
                                        <p:attrNameLst>
                                          <p:attrName>style.visibility</p:attrName>
                                        </p:attrNameLst>
                                      </p:cBhvr>
                                      <p:to>
                                        <p:strVal val="visible"/>
                                      </p:to>
                                    </p:set>
                                    <p:animEffect transition="in" filter="fade">
                                      <p:cBhvr>
                                        <p:cTn id="155" dur="300"/>
                                        <p:tgtEl>
                                          <p:spTgt spid="131"/>
                                        </p:tgtEl>
                                      </p:cBhvr>
                                    </p:animEffect>
                                    <p:anim calcmode="lin" valueType="num">
                                      <p:cBhvr>
                                        <p:cTn id="156" dur="300" fill="hold"/>
                                        <p:tgtEl>
                                          <p:spTgt spid="131"/>
                                        </p:tgtEl>
                                        <p:attrNameLst>
                                          <p:attrName>ppt_x</p:attrName>
                                        </p:attrNameLst>
                                      </p:cBhvr>
                                      <p:tavLst>
                                        <p:tav tm="0">
                                          <p:val>
                                            <p:strVal val="#ppt_x"/>
                                          </p:val>
                                        </p:tav>
                                        <p:tav tm="100000">
                                          <p:val>
                                            <p:strVal val="#ppt_x"/>
                                          </p:val>
                                        </p:tav>
                                      </p:tavLst>
                                    </p:anim>
                                    <p:anim calcmode="lin" valueType="num">
                                      <p:cBhvr>
                                        <p:cTn id="157" dur="300" fill="hold"/>
                                        <p:tgtEl>
                                          <p:spTgt spid="131"/>
                                        </p:tgtEl>
                                        <p:attrNameLst>
                                          <p:attrName>ppt_y</p:attrName>
                                        </p:attrNameLst>
                                      </p:cBhvr>
                                      <p:tavLst>
                                        <p:tav tm="0">
                                          <p:val>
                                            <p:strVal val="#ppt_y+.1"/>
                                          </p:val>
                                        </p:tav>
                                        <p:tav tm="100000">
                                          <p:val>
                                            <p:strVal val="#ppt_y"/>
                                          </p:val>
                                        </p:tav>
                                      </p:tavLst>
                                    </p:anim>
                                  </p:childTnLst>
                                </p:cTn>
                              </p:par>
                              <p:par>
                                <p:cTn id="158" presetID="42" presetClass="entr" presetSubtype="0" fill="hold" nodeType="withEffect">
                                  <p:stCondLst>
                                    <p:cond delay="1200"/>
                                  </p:stCondLst>
                                  <p:childTnLst>
                                    <p:set>
                                      <p:cBhvr>
                                        <p:cTn id="159" dur="1" fill="hold">
                                          <p:stCondLst>
                                            <p:cond delay="0"/>
                                          </p:stCondLst>
                                        </p:cTn>
                                        <p:tgtEl>
                                          <p:spTgt spid="134"/>
                                        </p:tgtEl>
                                        <p:attrNameLst>
                                          <p:attrName>style.visibility</p:attrName>
                                        </p:attrNameLst>
                                      </p:cBhvr>
                                      <p:to>
                                        <p:strVal val="visible"/>
                                      </p:to>
                                    </p:set>
                                    <p:animEffect transition="in" filter="fade">
                                      <p:cBhvr>
                                        <p:cTn id="160" dur="300"/>
                                        <p:tgtEl>
                                          <p:spTgt spid="134"/>
                                        </p:tgtEl>
                                      </p:cBhvr>
                                    </p:animEffect>
                                    <p:anim calcmode="lin" valueType="num">
                                      <p:cBhvr>
                                        <p:cTn id="161" dur="300" fill="hold"/>
                                        <p:tgtEl>
                                          <p:spTgt spid="134"/>
                                        </p:tgtEl>
                                        <p:attrNameLst>
                                          <p:attrName>ppt_x</p:attrName>
                                        </p:attrNameLst>
                                      </p:cBhvr>
                                      <p:tavLst>
                                        <p:tav tm="0">
                                          <p:val>
                                            <p:strVal val="#ppt_x"/>
                                          </p:val>
                                        </p:tav>
                                        <p:tav tm="100000">
                                          <p:val>
                                            <p:strVal val="#ppt_x"/>
                                          </p:val>
                                        </p:tav>
                                      </p:tavLst>
                                    </p:anim>
                                    <p:anim calcmode="lin" valueType="num">
                                      <p:cBhvr>
                                        <p:cTn id="162" dur="300" fill="hold"/>
                                        <p:tgtEl>
                                          <p:spTgt spid="134"/>
                                        </p:tgtEl>
                                        <p:attrNameLst>
                                          <p:attrName>ppt_y</p:attrName>
                                        </p:attrNameLst>
                                      </p:cBhvr>
                                      <p:tavLst>
                                        <p:tav tm="0">
                                          <p:val>
                                            <p:strVal val="#ppt_y+.1"/>
                                          </p:val>
                                        </p:tav>
                                        <p:tav tm="100000">
                                          <p:val>
                                            <p:strVal val="#ppt_y"/>
                                          </p:val>
                                        </p:tav>
                                      </p:tavLst>
                                    </p:anim>
                                  </p:childTnLst>
                                </p:cTn>
                              </p:par>
                              <p:par>
                                <p:cTn id="163" presetID="42" presetClass="entr" presetSubtype="0" fill="hold" nodeType="withEffect">
                                  <p:stCondLst>
                                    <p:cond delay="1400"/>
                                  </p:stCondLst>
                                  <p:childTnLst>
                                    <p:set>
                                      <p:cBhvr>
                                        <p:cTn id="164" dur="1" fill="hold">
                                          <p:stCondLst>
                                            <p:cond delay="0"/>
                                          </p:stCondLst>
                                        </p:cTn>
                                        <p:tgtEl>
                                          <p:spTgt spid="137"/>
                                        </p:tgtEl>
                                        <p:attrNameLst>
                                          <p:attrName>style.visibility</p:attrName>
                                        </p:attrNameLst>
                                      </p:cBhvr>
                                      <p:to>
                                        <p:strVal val="visible"/>
                                      </p:to>
                                    </p:set>
                                    <p:animEffect transition="in" filter="fade">
                                      <p:cBhvr>
                                        <p:cTn id="165" dur="300"/>
                                        <p:tgtEl>
                                          <p:spTgt spid="137"/>
                                        </p:tgtEl>
                                      </p:cBhvr>
                                    </p:animEffect>
                                    <p:anim calcmode="lin" valueType="num">
                                      <p:cBhvr>
                                        <p:cTn id="166" dur="300" fill="hold"/>
                                        <p:tgtEl>
                                          <p:spTgt spid="137"/>
                                        </p:tgtEl>
                                        <p:attrNameLst>
                                          <p:attrName>ppt_x</p:attrName>
                                        </p:attrNameLst>
                                      </p:cBhvr>
                                      <p:tavLst>
                                        <p:tav tm="0">
                                          <p:val>
                                            <p:strVal val="#ppt_x"/>
                                          </p:val>
                                        </p:tav>
                                        <p:tav tm="100000">
                                          <p:val>
                                            <p:strVal val="#ppt_x"/>
                                          </p:val>
                                        </p:tav>
                                      </p:tavLst>
                                    </p:anim>
                                    <p:anim calcmode="lin" valueType="num">
                                      <p:cBhvr>
                                        <p:cTn id="167" dur="300" fill="hold"/>
                                        <p:tgtEl>
                                          <p:spTgt spid="137"/>
                                        </p:tgtEl>
                                        <p:attrNameLst>
                                          <p:attrName>ppt_y</p:attrName>
                                        </p:attrNameLst>
                                      </p:cBhvr>
                                      <p:tavLst>
                                        <p:tav tm="0">
                                          <p:val>
                                            <p:strVal val="#ppt_y+.1"/>
                                          </p:val>
                                        </p:tav>
                                        <p:tav tm="100000">
                                          <p:val>
                                            <p:strVal val="#ppt_y"/>
                                          </p:val>
                                        </p:tav>
                                      </p:tavLst>
                                    </p:anim>
                                  </p:childTnLst>
                                </p:cTn>
                              </p:par>
                              <p:par>
                                <p:cTn id="168" presetID="42" presetClass="entr" presetSubtype="0" fill="hold" nodeType="withEffect">
                                  <p:stCondLst>
                                    <p:cond delay="1500"/>
                                  </p:stCondLst>
                                  <p:childTnLst>
                                    <p:set>
                                      <p:cBhvr>
                                        <p:cTn id="169" dur="1" fill="hold">
                                          <p:stCondLst>
                                            <p:cond delay="0"/>
                                          </p:stCondLst>
                                        </p:cTn>
                                        <p:tgtEl>
                                          <p:spTgt spid="140"/>
                                        </p:tgtEl>
                                        <p:attrNameLst>
                                          <p:attrName>style.visibility</p:attrName>
                                        </p:attrNameLst>
                                      </p:cBhvr>
                                      <p:to>
                                        <p:strVal val="visible"/>
                                      </p:to>
                                    </p:set>
                                    <p:animEffect transition="in" filter="fade">
                                      <p:cBhvr>
                                        <p:cTn id="170" dur="300"/>
                                        <p:tgtEl>
                                          <p:spTgt spid="140"/>
                                        </p:tgtEl>
                                      </p:cBhvr>
                                    </p:animEffect>
                                    <p:anim calcmode="lin" valueType="num">
                                      <p:cBhvr>
                                        <p:cTn id="171" dur="300" fill="hold"/>
                                        <p:tgtEl>
                                          <p:spTgt spid="140"/>
                                        </p:tgtEl>
                                        <p:attrNameLst>
                                          <p:attrName>ppt_x</p:attrName>
                                        </p:attrNameLst>
                                      </p:cBhvr>
                                      <p:tavLst>
                                        <p:tav tm="0">
                                          <p:val>
                                            <p:strVal val="#ppt_x"/>
                                          </p:val>
                                        </p:tav>
                                        <p:tav tm="100000">
                                          <p:val>
                                            <p:strVal val="#ppt_x"/>
                                          </p:val>
                                        </p:tav>
                                      </p:tavLst>
                                    </p:anim>
                                    <p:anim calcmode="lin" valueType="num">
                                      <p:cBhvr>
                                        <p:cTn id="172" dur="300" fill="hold"/>
                                        <p:tgtEl>
                                          <p:spTgt spid="140"/>
                                        </p:tgtEl>
                                        <p:attrNameLst>
                                          <p:attrName>ppt_y</p:attrName>
                                        </p:attrNameLst>
                                      </p:cBhvr>
                                      <p:tavLst>
                                        <p:tav tm="0">
                                          <p:val>
                                            <p:strVal val="#ppt_y+.1"/>
                                          </p:val>
                                        </p:tav>
                                        <p:tav tm="100000">
                                          <p:val>
                                            <p:strVal val="#ppt_y"/>
                                          </p:val>
                                        </p:tav>
                                      </p:tavLst>
                                    </p:anim>
                                  </p:childTnLst>
                                </p:cTn>
                              </p:par>
                              <p:par>
                                <p:cTn id="173" presetID="42" presetClass="entr" presetSubtype="0" fill="hold" nodeType="withEffect">
                                  <p:stCondLst>
                                    <p:cond delay="1700"/>
                                  </p:stCondLst>
                                  <p:childTnLst>
                                    <p:set>
                                      <p:cBhvr>
                                        <p:cTn id="174" dur="1" fill="hold">
                                          <p:stCondLst>
                                            <p:cond delay="0"/>
                                          </p:stCondLst>
                                        </p:cTn>
                                        <p:tgtEl>
                                          <p:spTgt spid="143"/>
                                        </p:tgtEl>
                                        <p:attrNameLst>
                                          <p:attrName>style.visibility</p:attrName>
                                        </p:attrNameLst>
                                      </p:cBhvr>
                                      <p:to>
                                        <p:strVal val="visible"/>
                                      </p:to>
                                    </p:set>
                                    <p:animEffect transition="in" filter="fade">
                                      <p:cBhvr>
                                        <p:cTn id="175" dur="300"/>
                                        <p:tgtEl>
                                          <p:spTgt spid="143"/>
                                        </p:tgtEl>
                                      </p:cBhvr>
                                    </p:animEffect>
                                    <p:anim calcmode="lin" valueType="num">
                                      <p:cBhvr>
                                        <p:cTn id="176" dur="300" fill="hold"/>
                                        <p:tgtEl>
                                          <p:spTgt spid="143"/>
                                        </p:tgtEl>
                                        <p:attrNameLst>
                                          <p:attrName>ppt_x</p:attrName>
                                        </p:attrNameLst>
                                      </p:cBhvr>
                                      <p:tavLst>
                                        <p:tav tm="0">
                                          <p:val>
                                            <p:strVal val="#ppt_x"/>
                                          </p:val>
                                        </p:tav>
                                        <p:tav tm="100000">
                                          <p:val>
                                            <p:strVal val="#ppt_x"/>
                                          </p:val>
                                        </p:tav>
                                      </p:tavLst>
                                    </p:anim>
                                    <p:anim calcmode="lin" valueType="num">
                                      <p:cBhvr>
                                        <p:cTn id="177" dur="300" fill="hold"/>
                                        <p:tgtEl>
                                          <p:spTgt spid="143"/>
                                        </p:tgtEl>
                                        <p:attrNameLst>
                                          <p:attrName>ppt_y</p:attrName>
                                        </p:attrNameLst>
                                      </p:cBhvr>
                                      <p:tavLst>
                                        <p:tav tm="0">
                                          <p:val>
                                            <p:strVal val="#ppt_y+.1"/>
                                          </p:val>
                                        </p:tav>
                                        <p:tav tm="100000">
                                          <p:val>
                                            <p:strVal val="#ppt_y"/>
                                          </p:val>
                                        </p:tav>
                                      </p:tavLst>
                                    </p:anim>
                                  </p:childTnLst>
                                </p:cTn>
                              </p:par>
                              <p:par>
                                <p:cTn id="178" presetID="42" presetClass="entr" presetSubtype="0" fill="hold" nodeType="withEffect">
                                  <p:stCondLst>
                                    <p:cond delay="1900"/>
                                  </p:stCondLst>
                                  <p:childTnLst>
                                    <p:set>
                                      <p:cBhvr>
                                        <p:cTn id="179" dur="1" fill="hold">
                                          <p:stCondLst>
                                            <p:cond delay="0"/>
                                          </p:stCondLst>
                                        </p:cTn>
                                        <p:tgtEl>
                                          <p:spTgt spid="146"/>
                                        </p:tgtEl>
                                        <p:attrNameLst>
                                          <p:attrName>style.visibility</p:attrName>
                                        </p:attrNameLst>
                                      </p:cBhvr>
                                      <p:to>
                                        <p:strVal val="visible"/>
                                      </p:to>
                                    </p:set>
                                    <p:animEffect transition="in" filter="fade">
                                      <p:cBhvr>
                                        <p:cTn id="180" dur="300"/>
                                        <p:tgtEl>
                                          <p:spTgt spid="146"/>
                                        </p:tgtEl>
                                      </p:cBhvr>
                                    </p:animEffect>
                                    <p:anim calcmode="lin" valueType="num">
                                      <p:cBhvr>
                                        <p:cTn id="181" dur="300" fill="hold"/>
                                        <p:tgtEl>
                                          <p:spTgt spid="146"/>
                                        </p:tgtEl>
                                        <p:attrNameLst>
                                          <p:attrName>ppt_x</p:attrName>
                                        </p:attrNameLst>
                                      </p:cBhvr>
                                      <p:tavLst>
                                        <p:tav tm="0">
                                          <p:val>
                                            <p:strVal val="#ppt_x"/>
                                          </p:val>
                                        </p:tav>
                                        <p:tav tm="100000">
                                          <p:val>
                                            <p:strVal val="#ppt_x"/>
                                          </p:val>
                                        </p:tav>
                                      </p:tavLst>
                                    </p:anim>
                                    <p:anim calcmode="lin" valueType="num">
                                      <p:cBhvr>
                                        <p:cTn id="182" dur="300" fill="hold"/>
                                        <p:tgtEl>
                                          <p:spTgt spid="146"/>
                                        </p:tgtEl>
                                        <p:attrNameLst>
                                          <p:attrName>ppt_y</p:attrName>
                                        </p:attrNameLst>
                                      </p:cBhvr>
                                      <p:tavLst>
                                        <p:tav tm="0">
                                          <p:val>
                                            <p:strVal val="#ppt_y+.1"/>
                                          </p:val>
                                        </p:tav>
                                        <p:tav tm="100000">
                                          <p:val>
                                            <p:strVal val="#ppt_y"/>
                                          </p:val>
                                        </p:tav>
                                      </p:tavLst>
                                    </p:anim>
                                  </p:childTnLst>
                                </p:cTn>
                              </p:par>
                              <p:par>
                                <p:cTn id="183" presetID="42" presetClass="entr" presetSubtype="0" fill="hold" nodeType="withEffect">
                                  <p:stCondLst>
                                    <p:cond delay="2000"/>
                                  </p:stCondLst>
                                  <p:childTnLst>
                                    <p:set>
                                      <p:cBhvr>
                                        <p:cTn id="184" dur="1" fill="hold">
                                          <p:stCondLst>
                                            <p:cond delay="0"/>
                                          </p:stCondLst>
                                        </p:cTn>
                                        <p:tgtEl>
                                          <p:spTgt spid="149"/>
                                        </p:tgtEl>
                                        <p:attrNameLst>
                                          <p:attrName>style.visibility</p:attrName>
                                        </p:attrNameLst>
                                      </p:cBhvr>
                                      <p:to>
                                        <p:strVal val="visible"/>
                                      </p:to>
                                    </p:set>
                                    <p:animEffect transition="in" filter="fade">
                                      <p:cBhvr>
                                        <p:cTn id="185" dur="300"/>
                                        <p:tgtEl>
                                          <p:spTgt spid="149"/>
                                        </p:tgtEl>
                                      </p:cBhvr>
                                    </p:animEffect>
                                    <p:anim calcmode="lin" valueType="num">
                                      <p:cBhvr>
                                        <p:cTn id="186" dur="300" fill="hold"/>
                                        <p:tgtEl>
                                          <p:spTgt spid="149"/>
                                        </p:tgtEl>
                                        <p:attrNameLst>
                                          <p:attrName>ppt_x</p:attrName>
                                        </p:attrNameLst>
                                      </p:cBhvr>
                                      <p:tavLst>
                                        <p:tav tm="0">
                                          <p:val>
                                            <p:strVal val="#ppt_x"/>
                                          </p:val>
                                        </p:tav>
                                        <p:tav tm="100000">
                                          <p:val>
                                            <p:strVal val="#ppt_x"/>
                                          </p:val>
                                        </p:tav>
                                      </p:tavLst>
                                    </p:anim>
                                    <p:anim calcmode="lin" valueType="num">
                                      <p:cBhvr>
                                        <p:cTn id="187" dur="300" fill="hold"/>
                                        <p:tgtEl>
                                          <p:spTgt spid="149"/>
                                        </p:tgtEl>
                                        <p:attrNameLst>
                                          <p:attrName>ppt_y</p:attrName>
                                        </p:attrNameLst>
                                      </p:cBhvr>
                                      <p:tavLst>
                                        <p:tav tm="0">
                                          <p:val>
                                            <p:strVal val="#ppt_y+.1"/>
                                          </p:val>
                                        </p:tav>
                                        <p:tav tm="100000">
                                          <p:val>
                                            <p:strVal val="#ppt_y"/>
                                          </p:val>
                                        </p:tav>
                                      </p:tavLst>
                                    </p:anim>
                                  </p:childTnLst>
                                </p:cTn>
                              </p:par>
                              <p:par>
                                <p:cTn id="188" presetID="42" presetClass="entr" presetSubtype="0" fill="hold" nodeType="withEffect">
                                  <p:stCondLst>
                                    <p:cond delay="2200"/>
                                  </p:stCondLst>
                                  <p:childTnLst>
                                    <p:set>
                                      <p:cBhvr>
                                        <p:cTn id="189" dur="1" fill="hold">
                                          <p:stCondLst>
                                            <p:cond delay="0"/>
                                          </p:stCondLst>
                                        </p:cTn>
                                        <p:tgtEl>
                                          <p:spTgt spid="152"/>
                                        </p:tgtEl>
                                        <p:attrNameLst>
                                          <p:attrName>style.visibility</p:attrName>
                                        </p:attrNameLst>
                                      </p:cBhvr>
                                      <p:to>
                                        <p:strVal val="visible"/>
                                      </p:to>
                                    </p:set>
                                    <p:animEffect transition="in" filter="fade">
                                      <p:cBhvr>
                                        <p:cTn id="190" dur="300"/>
                                        <p:tgtEl>
                                          <p:spTgt spid="152"/>
                                        </p:tgtEl>
                                      </p:cBhvr>
                                    </p:animEffect>
                                    <p:anim calcmode="lin" valueType="num">
                                      <p:cBhvr>
                                        <p:cTn id="191" dur="300" fill="hold"/>
                                        <p:tgtEl>
                                          <p:spTgt spid="152"/>
                                        </p:tgtEl>
                                        <p:attrNameLst>
                                          <p:attrName>ppt_x</p:attrName>
                                        </p:attrNameLst>
                                      </p:cBhvr>
                                      <p:tavLst>
                                        <p:tav tm="0">
                                          <p:val>
                                            <p:strVal val="#ppt_x"/>
                                          </p:val>
                                        </p:tav>
                                        <p:tav tm="100000">
                                          <p:val>
                                            <p:strVal val="#ppt_x"/>
                                          </p:val>
                                        </p:tav>
                                      </p:tavLst>
                                    </p:anim>
                                    <p:anim calcmode="lin" valueType="num">
                                      <p:cBhvr>
                                        <p:cTn id="192" dur="300" fill="hold"/>
                                        <p:tgtEl>
                                          <p:spTgt spid="1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淘宝网Chenying0907出品 16"/>
          <p:cNvCxnSpPr>
            <a:stCxn id="6" idx="6"/>
            <a:endCxn id="7" idx="2"/>
          </p:cNvCxnSpPr>
          <p:nvPr/>
        </p:nvCxnSpPr>
        <p:spPr>
          <a:xfrm>
            <a:off x="596590" y="4206625"/>
            <a:ext cx="8028608" cy="0"/>
          </a:xfrm>
          <a:prstGeom prst="line">
            <a:avLst/>
          </a:prstGeom>
          <a:ln w="444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6" name="淘宝网Chenying0907出品 5"/>
          <p:cNvSpPr/>
          <p:nvPr/>
        </p:nvSpPr>
        <p:spPr>
          <a:xfrm>
            <a:off x="305594" y="4061127"/>
            <a:ext cx="290996" cy="290996"/>
          </a:xfrm>
          <a:prstGeom prst="ellipse">
            <a:avLst/>
          </a:prstGeom>
          <a:solidFill>
            <a:srgbClr val="E8707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淘宝网Chenying0907出品 6"/>
          <p:cNvSpPr/>
          <p:nvPr/>
        </p:nvSpPr>
        <p:spPr>
          <a:xfrm>
            <a:off x="8625198" y="4061127"/>
            <a:ext cx="290996" cy="290996"/>
          </a:xfrm>
          <a:prstGeom prst="ellipse">
            <a:avLst/>
          </a:prstGeom>
          <a:solidFill>
            <a:srgbClr val="00AF92"/>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淘宝网Chenying0907出品 8"/>
          <p:cNvSpPr/>
          <p:nvPr/>
        </p:nvSpPr>
        <p:spPr>
          <a:xfrm>
            <a:off x="2457613" y="3939919"/>
            <a:ext cx="529084" cy="529084"/>
          </a:xfrm>
          <a:prstGeom prst="ellipse">
            <a:avLst/>
          </a:prstGeom>
          <a:solidFill>
            <a:schemeClr val="bg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淘宝网Chenying0907出品 9"/>
          <p:cNvSpPr/>
          <p:nvPr/>
        </p:nvSpPr>
        <p:spPr>
          <a:xfrm>
            <a:off x="3756702" y="3939919"/>
            <a:ext cx="529084" cy="529084"/>
          </a:xfrm>
          <a:prstGeom prst="ellipse">
            <a:avLst/>
          </a:prstGeom>
          <a:solidFill>
            <a:schemeClr val="bg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淘宝网Chenying0907出品 10"/>
          <p:cNvSpPr/>
          <p:nvPr/>
        </p:nvSpPr>
        <p:spPr>
          <a:xfrm>
            <a:off x="5055791" y="3939919"/>
            <a:ext cx="529084" cy="529084"/>
          </a:xfrm>
          <a:prstGeom prst="ellipse">
            <a:avLst/>
          </a:prstGeom>
          <a:solidFill>
            <a:schemeClr val="bg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淘宝网Chenying0907出品 11"/>
          <p:cNvSpPr/>
          <p:nvPr/>
        </p:nvSpPr>
        <p:spPr>
          <a:xfrm>
            <a:off x="6354880" y="3939919"/>
            <a:ext cx="529084" cy="529084"/>
          </a:xfrm>
          <a:prstGeom prst="ellipse">
            <a:avLst/>
          </a:prstGeom>
          <a:solidFill>
            <a:schemeClr val="bg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淘宝网Chenying0907出品 7"/>
          <p:cNvSpPr/>
          <p:nvPr/>
        </p:nvSpPr>
        <p:spPr>
          <a:xfrm>
            <a:off x="1158524" y="3939919"/>
            <a:ext cx="529084" cy="529084"/>
          </a:xfrm>
          <a:prstGeom prst="ellipse">
            <a:avLst/>
          </a:prstGeom>
          <a:solidFill>
            <a:schemeClr val="bg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淘宝网Chenying0907出品 17"/>
          <p:cNvGrpSpPr/>
          <p:nvPr/>
        </p:nvGrpSpPr>
        <p:grpSpPr>
          <a:xfrm>
            <a:off x="734873" y="2331190"/>
            <a:ext cx="1329590" cy="2037530"/>
            <a:chOff x="1714934" y="2859600"/>
            <a:chExt cx="1772478" cy="2716235"/>
          </a:xfrm>
        </p:grpSpPr>
        <p:sp>
          <p:nvSpPr>
            <p:cNvPr id="27" name="淘宝网Chenying0907出品 26"/>
            <p:cNvSpPr/>
            <p:nvPr/>
          </p:nvSpPr>
          <p:spPr>
            <a:xfrm>
              <a:off x="1777316"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rgbClr val="00AF92"/>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B850"/>
                </a:solidFill>
              </a:endParaRPr>
            </a:p>
          </p:txBody>
        </p:sp>
        <p:sp>
          <p:nvSpPr>
            <p:cNvPr id="38" name="淘宝网Chenying0907出品 37"/>
            <p:cNvSpPr>
              <a:spLocks/>
            </p:cNvSpPr>
            <p:nvPr/>
          </p:nvSpPr>
          <p:spPr bwMode="auto">
            <a:xfrm>
              <a:off x="2473066"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extLst/>
          </p:spPr>
          <p:txBody>
            <a:bodyPr vert="horz" wrap="square" lIns="68592" tIns="34296" rIns="68592" bIns="34296" numCol="1" anchor="t" anchorCtr="0" compatLnSpc="1">
              <a:prstTxWarp prst="textNoShape">
                <a:avLst/>
              </a:prstTxWarp>
              <a:noAutofit/>
            </a:bodyPr>
            <a:lstStyle/>
            <a:p>
              <a:pPr defTabSz="685891" fontAlgn="auto">
                <a:spcBef>
                  <a:spcPts val="0"/>
                </a:spcBef>
                <a:spcAft>
                  <a:spcPts val="0"/>
                </a:spcAft>
                <a:defRPr/>
              </a:pPr>
              <a:endParaRPr lang="zh-CN" altLang="en-US" sz="1350" b="0" kern="0">
                <a:solidFill>
                  <a:prstClr val="black"/>
                </a:solidFill>
              </a:endParaRPr>
            </a:p>
          </p:txBody>
        </p:sp>
        <p:sp>
          <p:nvSpPr>
            <p:cNvPr id="44" name="同侧圆角淘宝网Chenying0907出品 43"/>
            <p:cNvSpPr/>
            <p:nvPr/>
          </p:nvSpPr>
          <p:spPr>
            <a:xfrm rot="5400000">
              <a:off x="1697417" y="3404124"/>
              <a:ext cx="601806" cy="442010"/>
            </a:xfrm>
            <a:prstGeom prst="round2SameRect">
              <a:avLst>
                <a:gd name="adj1" fmla="val 19083"/>
                <a:gd name="adj2" fmla="val 0"/>
              </a:avLst>
            </a:prstGeom>
            <a:solidFill>
              <a:schemeClr val="bg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淘宝网Chenying0907出品 50"/>
            <p:cNvSpPr txBox="1"/>
            <p:nvPr/>
          </p:nvSpPr>
          <p:spPr>
            <a:xfrm>
              <a:off x="1714934" y="3349278"/>
              <a:ext cx="554122" cy="492357"/>
            </a:xfrm>
            <a:prstGeom prst="rect">
              <a:avLst/>
            </a:prstGeom>
            <a:noFill/>
          </p:spPr>
          <p:txBody>
            <a:bodyPr wrap="square" rtlCol="0">
              <a:spAutoFit/>
            </a:bodyPr>
            <a:lstStyle/>
            <a:p>
              <a:pPr algn="ctr"/>
              <a:r>
                <a:rPr lang="en-US" altLang="zh-CN" dirty="0">
                  <a:solidFill>
                    <a:schemeClr val="tx1">
                      <a:lumMod val="75000"/>
                      <a:lumOff val="25000"/>
                    </a:schemeClr>
                  </a:solidFill>
                  <a:latin typeface="Agency FB" panose="020B0503020202020204" pitchFamily="34" charset="0"/>
                </a:rPr>
                <a:t>01</a:t>
              </a:r>
              <a:endParaRPr lang="zh-CN" altLang="en-US" dirty="0">
                <a:solidFill>
                  <a:schemeClr val="tx1">
                    <a:lumMod val="75000"/>
                    <a:lumOff val="25000"/>
                  </a:schemeClr>
                </a:solidFill>
                <a:latin typeface="Agency FB" panose="020B0503020202020204" pitchFamily="34" charset="0"/>
              </a:endParaRPr>
            </a:p>
          </p:txBody>
        </p:sp>
        <p:grpSp>
          <p:nvGrpSpPr>
            <p:cNvPr id="55" name="淘宝网Chenying0907出品 54"/>
            <p:cNvGrpSpPr/>
            <p:nvPr/>
          </p:nvGrpSpPr>
          <p:grpSpPr>
            <a:xfrm>
              <a:off x="1832603" y="2966144"/>
              <a:ext cx="1640422" cy="1372590"/>
              <a:chOff x="-150090" y="2202772"/>
              <a:chExt cx="1640422" cy="1372590"/>
            </a:xfrm>
          </p:grpSpPr>
          <p:sp>
            <p:nvSpPr>
              <p:cNvPr id="56" name="淘宝网Chenying0907出品 55"/>
              <p:cNvSpPr txBox="1"/>
              <p:nvPr/>
            </p:nvSpPr>
            <p:spPr>
              <a:xfrm>
                <a:off x="-150090" y="2202772"/>
                <a:ext cx="1640422" cy="328238"/>
              </a:xfrm>
              <a:prstGeom prst="rect">
                <a:avLst/>
              </a:prstGeom>
              <a:noFill/>
            </p:spPr>
            <p:txBody>
              <a:bodyPr wrap="square" rtlCol="0">
                <a:spAutoFit/>
              </a:bodyPr>
              <a:lstStyle/>
              <a:p>
                <a:r>
                  <a:rPr lang="zh-CN" altLang="en-US" sz="1000" dirty="0">
                    <a:solidFill>
                      <a:schemeClr val="bg1"/>
                    </a:solidFill>
                    <a:latin typeface="方正正纤黑简体" panose="02000000000000000000" pitchFamily="2" charset="-122"/>
                    <a:ea typeface="方正正纤黑简体" panose="02000000000000000000" pitchFamily="2" charset="-122"/>
                  </a:rPr>
                  <a:t>销售额破</a:t>
                </a:r>
                <a:r>
                  <a:rPr lang="en-US" altLang="zh-CN" sz="1000" dirty="0">
                    <a:solidFill>
                      <a:schemeClr val="bg1"/>
                    </a:solidFill>
                    <a:latin typeface="方正正纤黑简体" panose="02000000000000000000" pitchFamily="2" charset="-122"/>
                    <a:ea typeface="方正正纤黑简体" panose="02000000000000000000" pitchFamily="2" charset="-122"/>
                  </a:rPr>
                  <a:t>500W</a:t>
                </a:r>
                <a:endParaRPr lang="zh-CN" altLang="en-US" sz="1000" dirty="0">
                  <a:solidFill>
                    <a:schemeClr val="bg1"/>
                  </a:solidFill>
                  <a:latin typeface="方正正纤黑简体" panose="02000000000000000000" pitchFamily="2" charset="-122"/>
                  <a:ea typeface="方正正纤黑简体" panose="02000000000000000000" pitchFamily="2" charset="-122"/>
                </a:endParaRPr>
              </a:p>
            </p:txBody>
          </p:sp>
          <p:sp>
            <p:nvSpPr>
              <p:cNvPr id="57" name="淘宝网Chenying0907出品 56"/>
              <p:cNvSpPr txBox="1"/>
              <p:nvPr/>
            </p:nvSpPr>
            <p:spPr>
              <a:xfrm>
                <a:off x="223433" y="2467559"/>
                <a:ext cx="1220932" cy="1107803"/>
              </a:xfrm>
              <a:prstGeom prst="rect">
                <a:avLst/>
              </a:prstGeom>
              <a:noFill/>
            </p:spPr>
            <p:txBody>
              <a:bodyPr wrap="square" rtlCol="0">
                <a:spAutoFit/>
              </a:bodyPr>
              <a:lstStyle/>
              <a:p>
                <a:pPr algn="just">
                  <a:lnSpc>
                    <a:spcPct val="15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grpSp>
      </p:grpSp>
      <p:grpSp>
        <p:nvGrpSpPr>
          <p:cNvPr id="13" name="淘宝网Chenying0907出品 12"/>
          <p:cNvGrpSpPr/>
          <p:nvPr/>
        </p:nvGrpSpPr>
        <p:grpSpPr>
          <a:xfrm>
            <a:off x="2030047" y="1142263"/>
            <a:ext cx="1333505" cy="3218784"/>
            <a:chOff x="3441534" y="1274639"/>
            <a:chExt cx="1777698" cy="4290967"/>
          </a:xfrm>
        </p:grpSpPr>
        <p:sp>
          <p:nvSpPr>
            <p:cNvPr id="36" name="淘宝网Chenying0907出品 35"/>
            <p:cNvSpPr/>
            <p:nvPr/>
          </p:nvSpPr>
          <p:spPr>
            <a:xfrm>
              <a:off x="3509136"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rgbClr val="663A77"/>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淘宝网Chenying0907出品 39"/>
            <p:cNvSpPr>
              <a:spLocks/>
            </p:cNvSpPr>
            <p:nvPr/>
          </p:nvSpPr>
          <p:spPr bwMode="auto">
            <a:xfrm>
              <a:off x="420019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extLst/>
          </p:spPr>
          <p:txBody>
            <a:bodyPr vert="horz" wrap="square" lIns="68592" tIns="34296" rIns="68592" bIns="34296" numCol="1" anchor="t" anchorCtr="0" compatLnSpc="1">
              <a:prstTxWarp prst="textNoShape">
                <a:avLst/>
              </a:prstTxWarp>
              <a:noAutofit/>
            </a:bodyPr>
            <a:lstStyle/>
            <a:p>
              <a:pPr defTabSz="685891" fontAlgn="auto">
                <a:spcBef>
                  <a:spcPts val="0"/>
                </a:spcBef>
                <a:spcAft>
                  <a:spcPts val="0"/>
                </a:spcAft>
                <a:defRPr/>
              </a:pPr>
              <a:endParaRPr lang="zh-CN" altLang="en-US" sz="1350" b="0" kern="0">
                <a:solidFill>
                  <a:prstClr val="black"/>
                </a:solidFill>
              </a:endParaRPr>
            </a:p>
          </p:txBody>
        </p:sp>
        <p:sp>
          <p:nvSpPr>
            <p:cNvPr id="112" name="同侧圆角淘宝网Chenying0907出品 111"/>
            <p:cNvSpPr/>
            <p:nvPr/>
          </p:nvSpPr>
          <p:spPr>
            <a:xfrm rot="5400000">
              <a:off x="3426626" y="1817332"/>
              <a:ext cx="601806" cy="436792"/>
            </a:xfrm>
            <a:prstGeom prst="round2SameRect">
              <a:avLst>
                <a:gd name="adj1" fmla="val 19083"/>
                <a:gd name="adj2" fmla="val 0"/>
              </a:avLst>
            </a:prstGeom>
            <a:solidFill>
              <a:schemeClr val="bg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淘宝网Chenying0907出品 116"/>
            <p:cNvSpPr txBox="1"/>
            <p:nvPr/>
          </p:nvSpPr>
          <p:spPr>
            <a:xfrm>
              <a:off x="3441534" y="1759876"/>
              <a:ext cx="554122" cy="492357"/>
            </a:xfrm>
            <a:prstGeom prst="rect">
              <a:avLst/>
            </a:prstGeom>
            <a:noFill/>
          </p:spPr>
          <p:txBody>
            <a:bodyPr wrap="square" rtlCol="0">
              <a:spAutoFit/>
            </a:bodyPr>
            <a:lstStyle/>
            <a:p>
              <a:pPr algn="ctr"/>
              <a:r>
                <a:rPr lang="en-US" altLang="zh-CN" dirty="0">
                  <a:solidFill>
                    <a:schemeClr val="tx1">
                      <a:lumMod val="75000"/>
                      <a:lumOff val="25000"/>
                    </a:schemeClr>
                  </a:solidFill>
                  <a:latin typeface="Agency FB" panose="020B0503020202020204" pitchFamily="34" charset="0"/>
                </a:rPr>
                <a:t>02</a:t>
              </a:r>
              <a:endParaRPr lang="zh-CN" altLang="en-US" dirty="0">
                <a:solidFill>
                  <a:schemeClr val="tx1">
                    <a:lumMod val="75000"/>
                    <a:lumOff val="25000"/>
                  </a:schemeClr>
                </a:solidFill>
                <a:latin typeface="Agency FB" panose="020B0503020202020204" pitchFamily="34" charset="0"/>
              </a:endParaRPr>
            </a:p>
          </p:txBody>
        </p:sp>
        <p:grpSp>
          <p:nvGrpSpPr>
            <p:cNvPr id="114" name="淘宝网Chenying0907出品 113"/>
            <p:cNvGrpSpPr/>
            <p:nvPr/>
          </p:nvGrpSpPr>
          <p:grpSpPr>
            <a:xfrm>
              <a:off x="3488148" y="1371614"/>
              <a:ext cx="1731083" cy="1260807"/>
              <a:chOff x="-221146" y="2197643"/>
              <a:chExt cx="1731083" cy="1260807"/>
            </a:xfrm>
          </p:grpSpPr>
          <p:sp>
            <p:nvSpPr>
              <p:cNvPr id="115" name="淘宝网Chenying0907出品 114"/>
              <p:cNvSpPr txBox="1"/>
              <p:nvPr/>
            </p:nvSpPr>
            <p:spPr>
              <a:xfrm>
                <a:off x="-221146" y="2197643"/>
                <a:ext cx="1731083" cy="328238"/>
              </a:xfrm>
              <a:prstGeom prst="rect">
                <a:avLst/>
              </a:prstGeom>
              <a:noFill/>
            </p:spPr>
            <p:txBody>
              <a:bodyPr wrap="square" rtlCol="0">
                <a:spAutoFit/>
              </a:bodyPr>
              <a:lstStyle/>
              <a:p>
                <a:r>
                  <a:rPr lang="zh-CN" altLang="en-US" sz="1000" dirty="0">
                    <a:solidFill>
                      <a:schemeClr val="bg1"/>
                    </a:solidFill>
                    <a:latin typeface="方正正纤黑简体" panose="02000000000000000000" pitchFamily="2" charset="-122"/>
                    <a:ea typeface="方正正纤黑简体" panose="02000000000000000000" pitchFamily="2" charset="-122"/>
                  </a:rPr>
                  <a:t>与某公司达成合作</a:t>
                </a:r>
              </a:p>
            </p:txBody>
          </p:sp>
          <p:sp>
            <p:nvSpPr>
              <p:cNvPr id="116" name="淘宝网Chenying0907出品 115"/>
              <p:cNvSpPr txBox="1"/>
              <p:nvPr/>
            </p:nvSpPr>
            <p:spPr>
              <a:xfrm>
                <a:off x="227539" y="2481942"/>
                <a:ext cx="1254174" cy="976508"/>
              </a:xfrm>
              <a:prstGeom prst="rect">
                <a:avLst/>
              </a:prstGeom>
              <a:noFill/>
            </p:spPr>
            <p:txBody>
              <a:bodyPr wrap="square" rtlCol="0">
                <a:spAutoFit/>
              </a:bodyPr>
              <a:lstStyle/>
              <a:p>
                <a:pPr algn="just">
                  <a:lnSpc>
                    <a:spcPct val="13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grpSp>
      </p:grpSp>
      <p:grpSp>
        <p:nvGrpSpPr>
          <p:cNvPr id="14" name="淘宝网Chenying0907出品 13"/>
          <p:cNvGrpSpPr/>
          <p:nvPr/>
        </p:nvGrpSpPr>
        <p:grpSpPr>
          <a:xfrm>
            <a:off x="3332269" y="2331190"/>
            <a:ext cx="1346669" cy="2037530"/>
            <a:chOff x="5177526" y="2859600"/>
            <a:chExt cx="1795246" cy="2716235"/>
          </a:xfrm>
        </p:grpSpPr>
        <p:sp>
          <p:nvSpPr>
            <p:cNvPr id="28" name="淘宝网Chenying0907出品 27"/>
            <p:cNvSpPr/>
            <p:nvPr/>
          </p:nvSpPr>
          <p:spPr>
            <a:xfrm>
              <a:off x="5240953"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rgbClr val="E87071"/>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淘宝网Chenying0907出品 40"/>
            <p:cNvSpPr>
              <a:spLocks/>
            </p:cNvSpPr>
            <p:nvPr/>
          </p:nvSpPr>
          <p:spPr bwMode="auto">
            <a:xfrm>
              <a:off x="5937439"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extLst/>
          </p:spPr>
          <p:txBody>
            <a:bodyPr vert="horz" wrap="square" lIns="68592" tIns="34296" rIns="68592" bIns="34296" numCol="1" anchor="t" anchorCtr="0" compatLnSpc="1">
              <a:prstTxWarp prst="textNoShape">
                <a:avLst/>
              </a:prstTxWarp>
              <a:noAutofit/>
            </a:bodyPr>
            <a:lstStyle/>
            <a:p>
              <a:pPr defTabSz="685891" fontAlgn="auto">
                <a:spcBef>
                  <a:spcPts val="0"/>
                </a:spcBef>
                <a:spcAft>
                  <a:spcPts val="0"/>
                </a:spcAft>
                <a:defRPr/>
              </a:pPr>
              <a:endParaRPr lang="zh-CN" altLang="en-US" sz="1350" b="0" kern="0" dirty="0">
                <a:solidFill>
                  <a:prstClr val="black"/>
                </a:solidFill>
              </a:endParaRPr>
            </a:p>
          </p:txBody>
        </p:sp>
        <p:sp>
          <p:nvSpPr>
            <p:cNvPr id="60" name="同侧圆角淘宝网Chenying0907出品 59"/>
            <p:cNvSpPr/>
            <p:nvPr/>
          </p:nvSpPr>
          <p:spPr>
            <a:xfrm rot="5400000">
              <a:off x="5160532" y="3404647"/>
              <a:ext cx="601806" cy="440965"/>
            </a:xfrm>
            <a:prstGeom prst="round2SameRect">
              <a:avLst>
                <a:gd name="adj1" fmla="val 19083"/>
                <a:gd name="adj2" fmla="val 0"/>
              </a:avLst>
            </a:prstGeom>
            <a:solidFill>
              <a:schemeClr val="bg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淘宝网Chenying0907出品 64"/>
            <p:cNvSpPr txBox="1"/>
            <p:nvPr/>
          </p:nvSpPr>
          <p:spPr>
            <a:xfrm>
              <a:off x="5177526" y="3349278"/>
              <a:ext cx="554122" cy="492357"/>
            </a:xfrm>
            <a:prstGeom prst="rect">
              <a:avLst/>
            </a:prstGeom>
            <a:noFill/>
          </p:spPr>
          <p:txBody>
            <a:bodyPr wrap="square" rtlCol="0">
              <a:spAutoFit/>
            </a:bodyPr>
            <a:lstStyle/>
            <a:p>
              <a:pPr algn="ctr"/>
              <a:r>
                <a:rPr lang="en-US" altLang="zh-CN" dirty="0">
                  <a:solidFill>
                    <a:schemeClr val="tx1">
                      <a:lumMod val="75000"/>
                      <a:lumOff val="25000"/>
                    </a:schemeClr>
                  </a:solidFill>
                  <a:latin typeface="Agency FB" panose="020B0503020202020204" pitchFamily="34" charset="0"/>
                </a:rPr>
                <a:t>03</a:t>
              </a:r>
              <a:endParaRPr lang="zh-CN" altLang="en-US" dirty="0">
                <a:solidFill>
                  <a:schemeClr val="tx1">
                    <a:lumMod val="75000"/>
                    <a:lumOff val="25000"/>
                  </a:schemeClr>
                </a:solidFill>
                <a:latin typeface="Agency FB" panose="020B0503020202020204" pitchFamily="34" charset="0"/>
              </a:endParaRPr>
            </a:p>
          </p:txBody>
        </p:sp>
        <p:grpSp>
          <p:nvGrpSpPr>
            <p:cNvPr id="62" name="淘宝网Chenying0907出品 61"/>
            <p:cNvGrpSpPr/>
            <p:nvPr/>
          </p:nvGrpSpPr>
          <p:grpSpPr>
            <a:xfrm>
              <a:off x="5279536" y="2958087"/>
              <a:ext cx="1693236" cy="1287059"/>
              <a:chOff x="-165749" y="2194715"/>
              <a:chExt cx="1693236" cy="1287059"/>
            </a:xfrm>
          </p:grpSpPr>
          <p:sp>
            <p:nvSpPr>
              <p:cNvPr id="63" name="淘宝网Chenying0907出品 62"/>
              <p:cNvSpPr txBox="1"/>
              <p:nvPr/>
            </p:nvSpPr>
            <p:spPr>
              <a:xfrm>
                <a:off x="-165749" y="2194715"/>
                <a:ext cx="1693236" cy="328238"/>
              </a:xfrm>
              <a:prstGeom prst="rect">
                <a:avLst/>
              </a:prstGeom>
              <a:noFill/>
            </p:spPr>
            <p:txBody>
              <a:bodyPr wrap="square" rtlCol="0">
                <a:spAutoFit/>
              </a:bodyPr>
              <a:lstStyle/>
              <a:p>
                <a:r>
                  <a:rPr lang="zh-CN" altLang="en-US" sz="1000" dirty="0">
                    <a:solidFill>
                      <a:schemeClr val="bg1"/>
                    </a:solidFill>
                    <a:latin typeface="方正正纤黑简体" panose="02000000000000000000" pitchFamily="2" charset="-122"/>
                    <a:ea typeface="方正正纤黑简体" panose="02000000000000000000" pitchFamily="2" charset="-122"/>
                  </a:rPr>
                  <a:t>引进某某制度流程</a:t>
                </a:r>
              </a:p>
            </p:txBody>
          </p:sp>
          <p:sp>
            <p:nvSpPr>
              <p:cNvPr id="64" name="淘宝网Chenying0907出品 63"/>
              <p:cNvSpPr txBox="1"/>
              <p:nvPr/>
            </p:nvSpPr>
            <p:spPr>
              <a:xfrm>
                <a:off x="218979" y="2505266"/>
                <a:ext cx="1254173" cy="976508"/>
              </a:xfrm>
              <a:prstGeom prst="rect">
                <a:avLst/>
              </a:prstGeom>
              <a:noFill/>
            </p:spPr>
            <p:txBody>
              <a:bodyPr wrap="square" rtlCol="0">
                <a:spAutoFit/>
              </a:bodyPr>
              <a:lstStyle/>
              <a:p>
                <a:pPr algn="just">
                  <a:lnSpc>
                    <a:spcPct val="13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grpSp>
      </p:grpSp>
      <p:grpSp>
        <p:nvGrpSpPr>
          <p:cNvPr id="15" name="淘宝网Chenying0907出品 14"/>
          <p:cNvGrpSpPr/>
          <p:nvPr/>
        </p:nvGrpSpPr>
        <p:grpSpPr>
          <a:xfrm>
            <a:off x="4577627" y="1142263"/>
            <a:ext cx="1460958" cy="3218784"/>
            <a:chOff x="6837716" y="1274639"/>
            <a:chExt cx="1947605" cy="4290967"/>
          </a:xfrm>
        </p:grpSpPr>
        <p:sp>
          <p:nvSpPr>
            <p:cNvPr id="37" name="淘宝网Chenying0907出品 36"/>
            <p:cNvSpPr/>
            <p:nvPr/>
          </p:nvSpPr>
          <p:spPr>
            <a:xfrm>
              <a:off x="6956471"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rgbClr val="01B7CA"/>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淘宝网Chenying0907出品 41"/>
            <p:cNvSpPr>
              <a:spLocks/>
            </p:cNvSpPr>
            <p:nvPr/>
          </p:nvSpPr>
          <p:spPr bwMode="auto">
            <a:xfrm>
              <a:off x="7653280"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extLst/>
          </p:spPr>
          <p:txBody>
            <a:bodyPr vert="horz" wrap="square" lIns="68592" tIns="34296" rIns="68592" bIns="34296" numCol="1" anchor="t" anchorCtr="0" compatLnSpc="1">
              <a:prstTxWarp prst="textNoShape">
                <a:avLst/>
              </a:prstTxWarp>
              <a:noAutofit/>
            </a:bodyPr>
            <a:lstStyle/>
            <a:p>
              <a:pPr defTabSz="685891" fontAlgn="auto">
                <a:spcBef>
                  <a:spcPts val="0"/>
                </a:spcBef>
                <a:spcAft>
                  <a:spcPts val="0"/>
                </a:spcAft>
                <a:defRPr/>
              </a:pPr>
              <a:endParaRPr lang="zh-CN" altLang="en-US" sz="1350" b="0" kern="0" dirty="0">
                <a:solidFill>
                  <a:prstClr val="black"/>
                </a:solidFill>
              </a:endParaRPr>
            </a:p>
          </p:txBody>
        </p:sp>
        <p:sp>
          <p:nvSpPr>
            <p:cNvPr id="104" name="同侧圆角淘宝网Chenying0907出品 103"/>
            <p:cNvSpPr/>
            <p:nvPr/>
          </p:nvSpPr>
          <p:spPr>
            <a:xfrm rot="5400000">
              <a:off x="6874701" y="1811174"/>
              <a:ext cx="601806" cy="449107"/>
            </a:xfrm>
            <a:prstGeom prst="round2SameRect">
              <a:avLst>
                <a:gd name="adj1" fmla="val 19083"/>
                <a:gd name="adj2" fmla="val 0"/>
              </a:avLst>
            </a:prstGeom>
            <a:solidFill>
              <a:schemeClr val="bg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淘宝网Chenying0907出品 108"/>
            <p:cNvSpPr txBox="1"/>
            <p:nvPr/>
          </p:nvSpPr>
          <p:spPr>
            <a:xfrm>
              <a:off x="6895765" y="1759876"/>
              <a:ext cx="554122" cy="492357"/>
            </a:xfrm>
            <a:prstGeom prst="rect">
              <a:avLst/>
            </a:prstGeom>
            <a:noFill/>
          </p:spPr>
          <p:txBody>
            <a:bodyPr wrap="square" rtlCol="0">
              <a:spAutoFit/>
            </a:bodyPr>
            <a:lstStyle/>
            <a:p>
              <a:pPr algn="ctr"/>
              <a:r>
                <a:rPr lang="en-US" altLang="zh-CN" dirty="0">
                  <a:solidFill>
                    <a:schemeClr val="tx1">
                      <a:lumMod val="75000"/>
                      <a:lumOff val="25000"/>
                    </a:schemeClr>
                  </a:solidFill>
                  <a:latin typeface="Agency FB" panose="020B0503020202020204" pitchFamily="34" charset="0"/>
                </a:rPr>
                <a:t>04</a:t>
              </a:r>
              <a:endParaRPr lang="zh-CN" altLang="en-US" dirty="0">
                <a:solidFill>
                  <a:schemeClr val="tx1">
                    <a:lumMod val="75000"/>
                    <a:lumOff val="25000"/>
                  </a:schemeClr>
                </a:solidFill>
                <a:latin typeface="Agency FB" panose="020B0503020202020204" pitchFamily="34" charset="0"/>
              </a:endParaRPr>
            </a:p>
          </p:txBody>
        </p:sp>
        <p:grpSp>
          <p:nvGrpSpPr>
            <p:cNvPr id="106" name="淘宝网Chenying0907出品 105"/>
            <p:cNvGrpSpPr/>
            <p:nvPr/>
          </p:nvGrpSpPr>
          <p:grpSpPr>
            <a:xfrm>
              <a:off x="6837716" y="1372770"/>
              <a:ext cx="1947605" cy="1263181"/>
              <a:chOff x="-325808" y="2198799"/>
              <a:chExt cx="1947605" cy="1263181"/>
            </a:xfrm>
          </p:grpSpPr>
          <p:sp>
            <p:nvSpPr>
              <p:cNvPr id="107" name="淘宝网Chenying0907出品 106"/>
              <p:cNvSpPr txBox="1"/>
              <p:nvPr/>
            </p:nvSpPr>
            <p:spPr>
              <a:xfrm>
                <a:off x="-325808" y="2198799"/>
                <a:ext cx="1947605" cy="328238"/>
              </a:xfrm>
              <a:prstGeom prst="rect">
                <a:avLst/>
              </a:prstGeom>
              <a:noFill/>
            </p:spPr>
            <p:txBody>
              <a:bodyPr wrap="square" rtlCol="0">
                <a:spAutoFit/>
              </a:bodyPr>
              <a:lstStyle/>
              <a:p>
                <a:r>
                  <a:rPr lang="zh-CN" altLang="en-US" sz="1000" dirty="0">
                    <a:solidFill>
                      <a:schemeClr val="bg1"/>
                    </a:solidFill>
                    <a:latin typeface="方正正纤黑简体" panose="02000000000000000000" pitchFamily="2" charset="-122"/>
                    <a:ea typeface="方正正纤黑简体" panose="02000000000000000000" pitchFamily="2" charset="-122"/>
                  </a:rPr>
                  <a:t>市场占有率达到</a:t>
                </a:r>
                <a:r>
                  <a:rPr lang="en-US" altLang="zh-CN" sz="1000" dirty="0">
                    <a:solidFill>
                      <a:schemeClr val="bg1"/>
                    </a:solidFill>
                    <a:latin typeface="方正正纤黑简体" panose="02000000000000000000" pitchFamily="2" charset="-122"/>
                    <a:ea typeface="方正正纤黑简体" panose="02000000000000000000" pitchFamily="2" charset="-122"/>
                  </a:rPr>
                  <a:t>50%</a:t>
                </a:r>
                <a:endParaRPr lang="zh-CN" altLang="en-US" sz="1000" dirty="0">
                  <a:solidFill>
                    <a:schemeClr val="bg1"/>
                  </a:solidFill>
                  <a:latin typeface="方正正纤黑简体" panose="02000000000000000000" pitchFamily="2" charset="-122"/>
                  <a:ea typeface="方正正纤黑简体" panose="02000000000000000000" pitchFamily="2" charset="-122"/>
                </a:endParaRPr>
              </a:p>
            </p:txBody>
          </p:sp>
          <p:sp>
            <p:nvSpPr>
              <p:cNvPr id="108" name="淘宝网Chenying0907出品 107"/>
              <p:cNvSpPr txBox="1"/>
              <p:nvPr/>
            </p:nvSpPr>
            <p:spPr>
              <a:xfrm>
                <a:off x="224273" y="2485472"/>
                <a:ext cx="1254173" cy="976508"/>
              </a:xfrm>
              <a:prstGeom prst="rect">
                <a:avLst/>
              </a:prstGeom>
              <a:noFill/>
            </p:spPr>
            <p:txBody>
              <a:bodyPr wrap="square" rtlCol="0">
                <a:spAutoFit/>
              </a:bodyPr>
              <a:lstStyle/>
              <a:p>
                <a:pPr algn="just">
                  <a:lnSpc>
                    <a:spcPct val="13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grpSp>
      </p:grpSp>
      <p:grpSp>
        <p:nvGrpSpPr>
          <p:cNvPr id="16" name="淘宝网Chenying0907出品 15"/>
          <p:cNvGrpSpPr/>
          <p:nvPr/>
        </p:nvGrpSpPr>
        <p:grpSpPr>
          <a:xfrm>
            <a:off x="5931050" y="2331190"/>
            <a:ext cx="1329773" cy="2037530"/>
            <a:chOff x="8641963" y="2859600"/>
            <a:chExt cx="1772722" cy="2716235"/>
          </a:xfrm>
        </p:grpSpPr>
        <p:sp>
          <p:nvSpPr>
            <p:cNvPr id="29" name="淘宝网Chenying0907出品 28"/>
            <p:cNvSpPr/>
            <p:nvPr/>
          </p:nvSpPr>
          <p:spPr>
            <a:xfrm>
              <a:off x="8704589"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rgbClr val="C55884"/>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淘宝网Chenying0907出品 42"/>
            <p:cNvSpPr>
              <a:spLocks/>
            </p:cNvSpPr>
            <p:nvPr/>
          </p:nvSpPr>
          <p:spPr bwMode="auto">
            <a:xfrm>
              <a:off x="940033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extLst/>
          </p:spPr>
          <p:txBody>
            <a:bodyPr vert="horz" wrap="square" lIns="68592" tIns="34296" rIns="68592" bIns="34296" numCol="1" anchor="t" anchorCtr="0" compatLnSpc="1">
              <a:prstTxWarp prst="textNoShape">
                <a:avLst/>
              </a:prstTxWarp>
              <a:noAutofit/>
            </a:bodyPr>
            <a:lstStyle/>
            <a:p>
              <a:pPr defTabSz="685891" fontAlgn="auto">
                <a:spcBef>
                  <a:spcPts val="0"/>
                </a:spcBef>
                <a:spcAft>
                  <a:spcPts val="0"/>
                </a:spcAft>
                <a:defRPr/>
              </a:pPr>
              <a:endParaRPr lang="zh-CN" altLang="en-US" sz="1350" b="0" kern="0">
                <a:solidFill>
                  <a:prstClr val="black"/>
                </a:solidFill>
              </a:endParaRPr>
            </a:p>
          </p:txBody>
        </p:sp>
        <p:sp>
          <p:nvSpPr>
            <p:cNvPr id="77" name="同侧圆角淘宝网Chenying0907出品 76"/>
            <p:cNvSpPr/>
            <p:nvPr/>
          </p:nvSpPr>
          <p:spPr>
            <a:xfrm rot="5400000">
              <a:off x="8624569" y="3404247"/>
              <a:ext cx="601806" cy="441766"/>
            </a:xfrm>
            <a:prstGeom prst="round2SameRect">
              <a:avLst>
                <a:gd name="adj1" fmla="val 19083"/>
                <a:gd name="adj2" fmla="val 0"/>
              </a:avLst>
            </a:prstGeom>
            <a:solidFill>
              <a:schemeClr val="bg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淘宝网Chenying0907出品 81"/>
            <p:cNvSpPr txBox="1"/>
            <p:nvPr/>
          </p:nvSpPr>
          <p:spPr>
            <a:xfrm>
              <a:off x="8641963" y="3349278"/>
              <a:ext cx="554122" cy="492357"/>
            </a:xfrm>
            <a:prstGeom prst="rect">
              <a:avLst/>
            </a:prstGeom>
            <a:noFill/>
          </p:spPr>
          <p:txBody>
            <a:bodyPr wrap="square" rtlCol="0">
              <a:spAutoFit/>
            </a:bodyPr>
            <a:lstStyle/>
            <a:p>
              <a:pPr algn="ctr"/>
              <a:r>
                <a:rPr lang="en-US" altLang="zh-CN" dirty="0">
                  <a:solidFill>
                    <a:schemeClr val="tx1">
                      <a:lumMod val="75000"/>
                      <a:lumOff val="25000"/>
                    </a:schemeClr>
                  </a:solidFill>
                  <a:latin typeface="Agency FB" panose="020B0503020202020204" pitchFamily="34" charset="0"/>
                </a:rPr>
                <a:t>05</a:t>
              </a:r>
              <a:endParaRPr lang="zh-CN" altLang="en-US" dirty="0">
                <a:solidFill>
                  <a:schemeClr val="tx1">
                    <a:lumMod val="75000"/>
                    <a:lumOff val="25000"/>
                  </a:schemeClr>
                </a:solidFill>
                <a:latin typeface="Agency FB" panose="020B0503020202020204" pitchFamily="34" charset="0"/>
              </a:endParaRPr>
            </a:p>
          </p:txBody>
        </p:sp>
        <p:grpSp>
          <p:nvGrpSpPr>
            <p:cNvPr id="79" name="淘宝网Chenying0907出品 78"/>
            <p:cNvGrpSpPr/>
            <p:nvPr/>
          </p:nvGrpSpPr>
          <p:grpSpPr>
            <a:xfrm>
              <a:off x="8882105" y="2936878"/>
              <a:ext cx="1518422" cy="1270560"/>
              <a:chOff x="-27617" y="2173506"/>
              <a:chExt cx="1518422" cy="1270560"/>
            </a:xfrm>
          </p:grpSpPr>
          <p:sp>
            <p:nvSpPr>
              <p:cNvPr id="80" name="淘宝网Chenying0907出品 79"/>
              <p:cNvSpPr txBox="1"/>
              <p:nvPr/>
            </p:nvSpPr>
            <p:spPr>
              <a:xfrm>
                <a:off x="-27617" y="2173506"/>
                <a:ext cx="1355061" cy="338496"/>
              </a:xfrm>
              <a:prstGeom prst="rect">
                <a:avLst/>
              </a:prstGeom>
              <a:noFill/>
            </p:spPr>
            <p:txBody>
              <a:bodyPr wrap="square" rtlCol="0">
                <a:spAutoFit/>
              </a:bodyPr>
              <a:lstStyle/>
              <a:p>
                <a:r>
                  <a:rPr lang="zh-CN" altLang="en-US" sz="1000" dirty="0">
                    <a:solidFill>
                      <a:schemeClr val="bg1"/>
                    </a:solidFill>
                    <a:latin typeface="方正正纤黑简体" panose="02000000000000000000" pitchFamily="2" charset="-122"/>
                    <a:ea typeface="方正正纤黑简体" panose="02000000000000000000" pitchFamily="2" charset="-122"/>
                  </a:rPr>
                  <a:t>开出某新产品</a:t>
                </a:r>
              </a:p>
            </p:txBody>
          </p:sp>
          <p:sp>
            <p:nvSpPr>
              <p:cNvPr id="81" name="淘宝网Chenying0907出品 80"/>
              <p:cNvSpPr txBox="1"/>
              <p:nvPr/>
            </p:nvSpPr>
            <p:spPr>
              <a:xfrm>
                <a:off x="236633" y="2467558"/>
                <a:ext cx="1254172" cy="976508"/>
              </a:xfrm>
              <a:prstGeom prst="rect">
                <a:avLst/>
              </a:prstGeom>
              <a:noFill/>
            </p:spPr>
            <p:txBody>
              <a:bodyPr wrap="square" rtlCol="0">
                <a:spAutoFit/>
              </a:bodyPr>
              <a:lstStyle/>
              <a:p>
                <a:pPr algn="just">
                  <a:lnSpc>
                    <a:spcPct val="13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grpSp>
      </p:grpSp>
      <p:sp>
        <p:nvSpPr>
          <p:cNvPr id="84" name="淘宝网Chenying0907出品 83"/>
          <p:cNvSpPr/>
          <p:nvPr/>
        </p:nvSpPr>
        <p:spPr>
          <a:xfrm>
            <a:off x="7673502" y="3939919"/>
            <a:ext cx="529084" cy="529084"/>
          </a:xfrm>
          <a:prstGeom prst="ellipse">
            <a:avLst/>
          </a:prstGeom>
          <a:solidFill>
            <a:schemeClr val="bg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淘宝网Chenying0907出品 84"/>
          <p:cNvGrpSpPr/>
          <p:nvPr/>
        </p:nvGrpSpPr>
        <p:grpSpPr>
          <a:xfrm>
            <a:off x="7238880" y="1142263"/>
            <a:ext cx="1328332" cy="3218784"/>
            <a:chOff x="6895765" y="1274639"/>
            <a:chExt cx="1770802" cy="4290967"/>
          </a:xfrm>
        </p:grpSpPr>
        <p:sp>
          <p:nvSpPr>
            <p:cNvPr id="86" name="淘宝网Chenying0907出品 36"/>
            <p:cNvSpPr/>
            <p:nvPr/>
          </p:nvSpPr>
          <p:spPr>
            <a:xfrm>
              <a:off x="6956471"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rgbClr val="F6AD41"/>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淘宝网Chenying0907出品 41"/>
            <p:cNvSpPr>
              <a:spLocks/>
            </p:cNvSpPr>
            <p:nvPr/>
          </p:nvSpPr>
          <p:spPr bwMode="auto">
            <a:xfrm>
              <a:off x="7653280"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extLst/>
          </p:spPr>
          <p:txBody>
            <a:bodyPr vert="horz" wrap="square" lIns="68592" tIns="34296" rIns="68592" bIns="34296" numCol="1" anchor="t" anchorCtr="0" compatLnSpc="1">
              <a:prstTxWarp prst="textNoShape">
                <a:avLst/>
              </a:prstTxWarp>
              <a:noAutofit/>
            </a:bodyPr>
            <a:lstStyle/>
            <a:p>
              <a:pPr defTabSz="685891" fontAlgn="auto">
                <a:spcBef>
                  <a:spcPts val="0"/>
                </a:spcBef>
                <a:spcAft>
                  <a:spcPts val="0"/>
                </a:spcAft>
                <a:defRPr/>
              </a:pPr>
              <a:endParaRPr lang="zh-CN" altLang="en-US" sz="1350" b="0" kern="0" dirty="0">
                <a:solidFill>
                  <a:prstClr val="black"/>
                </a:solidFill>
              </a:endParaRPr>
            </a:p>
          </p:txBody>
        </p:sp>
        <p:sp>
          <p:nvSpPr>
            <p:cNvPr id="88" name="同侧圆角淘宝网Chenying0907出品 103"/>
            <p:cNvSpPr/>
            <p:nvPr/>
          </p:nvSpPr>
          <p:spPr>
            <a:xfrm rot="5400000">
              <a:off x="6877410" y="1813884"/>
              <a:ext cx="601806" cy="443687"/>
            </a:xfrm>
            <a:prstGeom prst="round2SameRect">
              <a:avLst>
                <a:gd name="adj1" fmla="val 19083"/>
                <a:gd name="adj2" fmla="val 0"/>
              </a:avLst>
            </a:prstGeom>
            <a:solidFill>
              <a:schemeClr val="bg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淘宝网Chenying0907出品 88"/>
            <p:cNvSpPr txBox="1"/>
            <p:nvPr/>
          </p:nvSpPr>
          <p:spPr>
            <a:xfrm>
              <a:off x="6895765" y="1759876"/>
              <a:ext cx="554122" cy="492357"/>
            </a:xfrm>
            <a:prstGeom prst="rect">
              <a:avLst/>
            </a:prstGeom>
            <a:noFill/>
          </p:spPr>
          <p:txBody>
            <a:bodyPr wrap="square" rtlCol="0">
              <a:spAutoFit/>
            </a:bodyPr>
            <a:lstStyle/>
            <a:p>
              <a:pPr algn="ctr"/>
              <a:r>
                <a:rPr lang="en-US" altLang="zh-CN" dirty="0">
                  <a:solidFill>
                    <a:schemeClr val="tx1">
                      <a:lumMod val="75000"/>
                      <a:lumOff val="25000"/>
                    </a:schemeClr>
                  </a:solidFill>
                  <a:latin typeface="Agency FB" panose="020B0503020202020204" pitchFamily="34" charset="0"/>
                </a:rPr>
                <a:t>06</a:t>
              </a:r>
              <a:endParaRPr lang="zh-CN" altLang="en-US" dirty="0">
                <a:solidFill>
                  <a:schemeClr val="tx1">
                    <a:lumMod val="75000"/>
                    <a:lumOff val="25000"/>
                  </a:schemeClr>
                </a:solidFill>
                <a:latin typeface="Agency FB" panose="020B0503020202020204" pitchFamily="34" charset="0"/>
              </a:endParaRPr>
            </a:p>
          </p:txBody>
        </p:sp>
        <p:grpSp>
          <p:nvGrpSpPr>
            <p:cNvPr id="90" name="淘宝网Chenying0907出品 89"/>
            <p:cNvGrpSpPr/>
            <p:nvPr/>
          </p:nvGrpSpPr>
          <p:grpSpPr>
            <a:xfrm>
              <a:off x="7150288" y="1371614"/>
              <a:ext cx="1491682" cy="1264337"/>
              <a:chOff x="-13236" y="2197643"/>
              <a:chExt cx="1491682" cy="1264337"/>
            </a:xfrm>
          </p:grpSpPr>
          <p:sp>
            <p:nvSpPr>
              <p:cNvPr id="91" name="淘宝网Chenying0907出品 90"/>
              <p:cNvSpPr txBox="1"/>
              <p:nvPr/>
            </p:nvSpPr>
            <p:spPr>
              <a:xfrm>
                <a:off x="-13236" y="2197643"/>
                <a:ext cx="1355061" cy="338496"/>
              </a:xfrm>
              <a:prstGeom prst="rect">
                <a:avLst/>
              </a:prstGeom>
              <a:noFill/>
            </p:spPr>
            <p:txBody>
              <a:bodyPr wrap="square" rtlCol="0">
                <a:spAutoFit/>
              </a:bodyPr>
              <a:lstStyle/>
              <a:p>
                <a:r>
                  <a:rPr lang="zh-CN" altLang="en-US" sz="1000" dirty="0">
                    <a:solidFill>
                      <a:schemeClr val="bg1"/>
                    </a:solidFill>
                    <a:latin typeface="方正正纤黑简体" panose="02000000000000000000" pitchFamily="2" charset="-122"/>
                    <a:ea typeface="方正正纤黑简体" panose="02000000000000000000" pitchFamily="2" charset="-122"/>
                  </a:rPr>
                  <a:t>某领导视察</a:t>
                </a:r>
              </a:p>
            </p:txBody>
          </p:sp>
          <p:sp>
            <p:nvSpPr>
              <p:cNvPr id="92" name="淘宝网Chenying0907出品 91"/>
              <p:cNvSpPr txBox="1"/>
              <p:nvPr/>
            </p:nvSpPr>
            <p:spPr>
              <a:xfrm>
                <a:off x="224273" y="2485472"/>
                <a:ext cx="1254173" cy="976508"/>
              </a:xfrm>
              <a:prstGeom prst="rect">
                <a:avLst/>
              </a:prstGeom>
              <a:noFill/>
            </p:spPr>
            <p:txBody>
              <a:bodyPr wrap="square" rtlCol="0">
                <a:spAutoFit/>
              </a:bodyPr>
              <a:lstStyle/>
              <a:p>
                <a:pPr algn="just">
                  <a:lnSpc>
                    <a:spcPct val="130000"/>
                  </a:lnSpc>
                </a:pPr>
                <a:r>
                  <a:rPr lang="zh-CN" altLang="en-US" sz="800" b="0" dirty="0">
                    <a:solidFill>
                      <a:schemeClr val="bg1"/>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grpSp>
      </p:grpSp>
      <p:sp>
        <p:nvSpPr>
          <p:cNvPr id="93" name="淘宝网Chenying0907出品 3"/>
          <p:cNvSpPr>
            <a:spLocks noChangeArrowheads="1"/>
          </p:cNvSpPr>
          <p:nvPr/>
        </p:nvSpPr>
        <p:spPr bwMode="auto">
          <a:xfrm>
            <a:off x="3867174" y="332764"/>
            <a:ext cx="142090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2000" dirty="0">
                <a:solidFill>
                  <a:schemeClr val="tx1">
                    <a:lumMod val="75000"/>
                    <a:lumOff val="25000"/>
                  </a:schemeClr>
                </a:solidFill>
                <a:latin typeface="方正正纤黑简体" panose="02000000000000000000" pitchFamily="2" charset="-122"/>
                <a:ea typeface="方正正纤黑简体" panose="02000000000000000000" pitchFamily="2" charset="-122"/>
                <a:sym typeface="Arial" pitchFamily="34" charset="0"/>
              </a:rPr>
              <a:t>公司大事记</a:t>
            </a:r>
          </a:p>
        </p:txBody>
      </p:sp>
    </p:spTree>
    <p:extLst>
      <p:ext uri="{BB962C8B-B14F-4D97-AF65-F5344CB8AC3E}">
        <p14:creationId xmlns:p14="http://schemas.microsoft.com/office/powerpoint/2010/main" val="99628127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3000"/>
                                        <p:tgtEl>
                                          <p:spTgt spid="17"/>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par>
                                <p:cTn id="18" presetID="53" presetClass="entr" presetSubtype="16" fill="hold" grpId="0" nodeType="withEffect">
                                  <p:stCondLst>
                                    <p:cond delay="100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par>
                                <p:cTn id="23" presetID="53" presetClass="entr" presetSubtype="16" fill="hold" grpId="0" nodeType="withEffect">
                                  <p:stCondLst>
                                    <p:cond delay="150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par>
                                <p:cTn id="28" presetID="53" presetClass="entr" presetSubtype="16" fill="hold" grpId="0" nodeType="withEffect">
                                  <p:stCondLst>
                                    <p:cond delay="200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par>
                                <p:cTn id="33" presetID="53" presetClass="entr" presetSubtype="16" fill="hold" grpId="0" nodeType="withEffect">
                                  <p:stCondLst>
                                    <p:cond delay="25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par>
                                <p:cTn id="38" presetID="53" presetClass="entr" presetSubtype="16" fill="hold" grpId="0" nodeType="withEffect">
                                  <p:stCondLst>
                                    <p:cond delay="3000"/>
                                  </p:stCondLst>
                                  <p:childTnLst>
                                    <p:set>
                                      <p:cBhvr>
                                        <p:cTn id="39" dur="1" fill="hold">
                                          <p:stCondLst>
                                            <p:cond delay="0"/>
                                          </p:stCondLst>
                                        </p:cTn>
                                        <p:tgtEl>
                                          <p:spTgt spid="84"/>
                                        </p:tgtEl>
                                        <p:attrNameLst>
                                          <p:attrName>style.visibility</p:attrName>
                                        </p:attrNameLst>
                                      </p:cBhvr>
                                      <p:to>
                                        <p:strVal val="visible"/>
                                      </p:to>
                                    </p:set>
                                    <p:anim calcmode="lin" valueType="num">
                                      <p:cBhvr>
                                        <p:cTn id="40" dur="500" fill="hold"/>
                                        <p:tgtEl>
                                          <p:spTgt spid="84"/>
                                        </p:tgtEl>
                                        <p:attrNameLst>
                                          <p:attrName>ppt_w</p:attrName>
                                        </p:attrNameLst>
                                      </p:cBhvr>
                                      <p:tavLst>
                                        <p:tav tm="0">
                                          <p:val>
                                            <p:fltVal val="0"/>
                                          </p:val>
                                        </p:tav>
                                        <p:tav tm="100000">
                                          <p:val>
                                            <p:strVal val="#ppt_w"/>
                                          </p:val>
                                        </p:tav>
                                      </p:tavLst>
                                    </p:anim>
                                    <p:anim calcmode="lin" valueType="num">
                                      <p:cBhvr>
                                        <p:cTn id="41" dur="500" fill="hold"/>
                                        <p:tgtEl>
                                          <p:spTgt spid="84"/>
                                        </p:tgtEl>
                                        <p:attrNameLst>
                                          <p:attrName>ppt_h</p:attrName>
                                        </p:attrNameLst>
                                      </p:cBhvr>
                                      <p:tavLst>
                                        <p:tav tm="0">
                                          <p:val>
                                            <p:fltVal val="0"/>
                                          </p:val>
                                        </p:tav>
                                        <p:tav tm="100000">
                                          <p:val>
                                            <p:strVal val="#ppt_h"/>
                                          </p:val>
                                        </p:tav>
                                      </p:tavLst>
                                    </p:anim>
                                    <p:animEffect transition="in" filter="fade">
                                      <p:cBhvr>
                                        <p:cTn id="42" dur="500"/>
                                        <p:tgtEl>
                                          <p:spTgt spid="84"/>
                                        </p:tgtEl>
                                      </p:cBhvr>
                                    </p:animEffect>
                                  </p:childTnLst>
                                </p:cTn>
                              </p:par>
                              <p:par>
                                <p:cTn id="43" presetID="53" presetClass="entr" presetSubtype="16" fill="hold" grpId="0" nodeType="withEffect">
                                  <p:stCondLst>
                                    <p:cond delay="350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childTnLst>
                          </p:cTn>
                        </p:par>
                        <p:par>
                          <p:cTn id="48" fill="hold">
                            <p:stCondLst>
                              <p:cond delay="4000"/>
                            </p:stCondLst>
                            <p:childTnLst>
                              <p:par>
                                <p:cTn id="49" presetID="17" presetClass="entr" presetSubtype="4"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ppt_x</p:attrName>
                                        </p:attrNameLst>
                                      </p:cBhvr>
                                      <p:tavLst>
                                        <p:tav tm="0">
                                          <p:val>
                                            <p:strVal val="#ppt_x"/>
                                          </p:val>
                                        </p:tav>
                                        <p:tav tm="100000">
                                          <p:val>
                                            <p:strVal val="#ppt_x"/>
                                          </p:val>
                                        </p:tav>
                                      </p:tavLst>
                                    </p:anim>
                                    <p:anim calcmode="lin" valueType="num">
                                      <p:cBhvr>
                                        <p:cTn id="52" dur="500" fill="hold"/>
                                        <p:tgtEl>
                                          <p:spTgt spid="18"/>
                                        </p:tgtEl>
                                        <p:attrNameLst>
                                          <p:attrName>ppt_y</p:attrName>
                                        </p:attrNameLst>
                                      </p:cBhvr>
                                      <p:tavLst>
                                        <p:tav tm="0">
                                          <p:val>
                                            <p:strVal val="#ppt_y+#ppt_h/2"/>
                                          </p:val>
                                        </p:tav>
                                        <p:tav tm="100000">
                                          <p:val>
                                            <p:strVal val="#ppt_y"/>
                                          </p:val>
                                        </p:tav>
                                      </p:tavLst>
                                    </p:anim>
                                    <p:anim calcmode="lin" valueType="num">
                                      <p:cBhvr>
                                        <p:cTn id="53" dur="500" fill="hold"/>
                                        <p:tgtEl>
                                          <p:spTgt spid="18"/>
                                        </p:tgtEl>
                                        <p:attrNameLst>
                                          <p:attrName>ppt_w</p:attrName>
                                        </p:attrNameLst>
                                      </p:cBhvr>
                                      <p:tavLst>
                                        <p:tav tm="0">
                                          <p:val>
                                            <p:strVal val="#ppt_w"/>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childTnLst>
                                </p:cTn>
                              </p:par>
                            </p:childTnLst>
                          </p:cTn>
                        </p:par>
                        <p:par>
                          <p:cTn id="55" fill="hold">
                            <p:stCondLst>
                              <p:cond delay="4500"/>
                            </p:stCondLst>
                            <p:childTnLst>
                              <p:par>
                                <p:cTn id="56" presetID="17" presetClass="entr" presetSubtype="4"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ppt_x</p:attrName>
                                        </p:attrNameLst>
                                      </p:cBhvr>
                                      <p:tavLst>
                                        <p:tav tm="0">
                                          <p:val>
                                            <p:strVal val="#ppt_x"/>
                                          </p:val>
                                        </p:tav>
                                        <p:tav tm="100000">
                                          <p:val>
                                            <p:strVal val="#ppt_x"/>
                                          </p:val>
                                        </p:tav>
                                      </p:tavLst>
                                    </p:anim>
                                    <p:anim calcmode="lin" valueType="num">
                                      <p:cBhvr>
                                        <p:cTn id="59" dur="500" fill="hold"/>
                                        <p:tgtEl>
                                          <p:spTgt spid="13"/>
                                        </p:tgtEl>
                                        <p:attrNameLst>
                                          <p:attrName>ppt_y</p:attrName>
                                        </p:attrNameLst>
                                      </p:cBhvr>
                                      <p:tavLst>
                                        <p:tav tm="0">
                                          <p:val>
                                            <p:strVal val="#ppt_y+#ppt_h/2"/>
                                          </p:val>
                                        </p:tav>
                                        <p:tav tm="100000">
                                          <p:val>
                                            <p:strVal val="#ppt_y"/>
                                          </p:val>
                                        </p:tav>
                                      </p:tavLst>
                                    </p:anim>
                                    <p:anim calcmode="lin" valueType="num">
                                      <p:cBhvr>
                                        <p:cTn id="60" dur="500" fill="hold"/>
                                        <p:tgtEl>
                                          <p:spTgt spid="13"/>
                                        </p:tgtEl>
                                        <p:attrNameLst>
                                          <p:attrName>ppt_w</p:attrName>
                                        </p:attrNameLst>
                                      </p:cBhvr>
                                      <p:tavLst>
                                        <p:tav tm="0">
                                          <p:val>
                                            <p:strVal val="#ppt_w"/>
                                          </p:val>
                                        </p:tav>
                                        <p:tav tm="100000">
                                          <p:val>
                                            <p:strVal val="#ppt_w"/>
                                          </p:val>
                                        </p:tav>
                                      </p:tavLst>
                                    </p:anim>
                                    <p:anim calcmode="lin" valueType="num">
                                      <p:cBhvr>
                                        <p:cTn id="61" dur="500" fill="hold"/>
                                        <p:tgtEl>
                                          <p:spTgt spid="13"/>
                                        </p:tgtEl>
                                        <p:attrNameLst>
                                          <p:attrName>ppt_h</p:attrName>
                                        </p:attrNameLst>
                                      </p:cBhvr>
                                      <p:tavLst>
                                        <p:tav tm="0">
                                          <p:val>
                                            <p:fltVal val="0"/>
                                          </p:val>
                                        </p:tav>
                                        <p:tav tm="100000">
                                          <p:val>
                                            <p:strVal val="#ppt_h"/>
                                          </p:val>
                                        </p:tav>
                                      </p:tavLst>
                                    </p:anim>
                                  </p:childTnLst>
                                </p:cTn>
                              </p:par>
                            </p:childTnLst>
                          </p:cTn>
                        </p:par>
                        <p:par>
                          <p:cTn id="62" fill="hold">
                            <p:stCondLst>
                              <p:cond delay="5000"/>
                            </p:stCondLst>
                            <p:childTnLst>
                              <p:par>
                                <p:cTn id="63" presetID="17" presetClass="entr" presetSubtype="4" fill="hold"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ppt_x</p:attrName>
                                        </p:attrNameLst>
                                      </p:cBhvr>
                                      <p:tavLst>
                                        <p:tav tm="0">
                                          <p:val>
                                            <p:strVal val="#ppt_x"/>
                                          </p:val>
                                        </p:tav>
                                        <p:tav tm="100000">
                                          <p:val>
                                            <p:strVal val="#ppt_x"/>
                                          </p:val>
                                        </p:tav>
                                      </p:tavLst>
                                    </p:anim>
                                    <p:anim calcmode="lin" valueType="num">
                                      <p:cBhvr>
                                        <p:cTn id="66" dur="500" fill="hold"/>
                                        <p:tgtEl>
                                          <p:spTgt spid="14"/>
                                        </p:tgtEl>
                                        <p:attrNameLst>
                                          <p:attrName>ppt_y</p:attrName>
                                        </p:attrNameLst>
                                      </p:cBhvr>
                                      <p:tavLst>
                                        <p:tav tm="0">
                                          <p:val>
                                            <p:strVal val="#ppt_y+#ppt_h/2"/>
                                          </p:val>
                                        </p:tav>
                                        <p:tav tm="100000">
                                          <p:val>
                                            <p:strVal val="#ppt_y"/>
                                          </p:val>
                                        </p:tav>
                                      </p:tavLst>
                                    </p:anim>
                                    <p:anim calcmode="lin" valueType="num">
                                      <p:cBhvr>
                                        <p:cTn id="67" dur="500" fill="hold"/>
                                        <p:tgtEl>
                                          <p:spTgt spid="14"/>
                                        </p:tgtEl>
                                        <p:attrNameLst>
                                          <p:attrName>ppt_w</p:attrName>
                                        </p:attrNameLst>
                                      </p:cBhvr>
                                      <p:tavLst>
                                        <p:tav tm="0">
                                          <p:val>
                                            <p:strVal val="#ppt_w"/>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childTnLst>
                                </p:cTn>
                              </p:par>
                            </p:childTnLst>
                          </p:cTn>
                        </p:par>
                        <p:par>
                          <p:cTn id="69" fill="hold">
                            <p:stCondLst>
                              <p:cond delay="5500"/>
                            </p:stCondLst>
                            <p:childTnLst>
                              <p:par>
                                <p:cTn id="70" presetID="17" presetClass="entr" presetSubtype="4" fill="hold"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ppt_x</p:attrName>
                                        </p:attrNameLst>
                                      </p:cBhvr>
                                      <p:tavLst>
                                        <p:tav tm="0">
                                          <p:val>
                                            <p:strVal val="#ppt_x"/>
                                          </p:val>
                                        </p:tav>
                                        <p:tav tm="100000">
                                          <p:val>
                                            <p:strVal val="#ppt_x"/>
                                          </p:val>
                                        </p:tav>
                                      </p:tavLst>
                                    </p:anim>
                                    <p:anim calcmode="lin" valueType="num">
                                      <p:cBhvr>
                                        <p:cTn id="73" dur="500" fill="hold"/>
                                        <p:tgtEl>
                                          <p:spTgt spid="15"/>
                                        </p:tgtEl>
                                        <p:attrNameLst>
                                          <p:attrName>ppt_y</p:attrName>
                                        </p:attrNameLst>
                                      </p:cBhvr>
                                      <p:tavLst>
                                        <p:tav tm="0">
                                          <p:val>
                                            <p:strVal val="#ppt_y+#ppt_h/2"/>
                                          </p:val>
                                        </p:tav>
                                        <p:tav tm="100000">
                                          <p:val>
                                            <p:strVal val="#ppt_y"/>
                                          </p:val>
                                        </p:tav>
                                      </p:tavLst>
                                    </p:anim>
                                    <p:anim calcmode="lin" valueType="num">
                                      <p:cBhvr>
                                        <p:cTn id="74" dur="500" fill="hold"/>
                                        <p:tgtEl>
                                          <p:spTgt spid="15"/>
                                        </p:tgtEl>
                                        <p:attrNameLst>
                                          <p:attrName>ppt_w</p:attrName>
                                        </p:attrNameLst>
                                      </p:cBhvr>
                                      <p:tavLst>
                                        <p:tav tm="0">
                                          <p:val>
                                            <p:strVal val="#ppt_w"/>
                                          </p:val>
                                        </p:tav>
                                        <p:tav tm="100000">
                                          <p:val>
                                            <p:strVal val="#ppt_w"/>
                                          </p:val>
                                        </p:tav>
                                      </p:tavLst>
                                    </p:anim>
                                    <p:anim calcmode="lin" valueType="num">
                                      <p:cBhvr>
                                        <p:cTn id="75" dur="500" fill="hold"/>
                                        <p:tgtEl>
                                          <p:spTgt spid="15"/>
                                        </p:tgtEl>
                                        <p:attrNameLst>
                                          <p:attrName>ppt_h</p:attrName>
                                        </p:attrNameLst>
                                      </p:cBhvr>
                                      <p:tavLst>
                                        <p:tav tm="0">
                                          <p:val>
                                            <p:fltVal val="0"/>
                                          </p:val>
                                        </p:tav>
                                        <p:tav tm="100000">
                                          <p:val>
                                            <p:strVal val="#ppt_h"/>
                                          </p:val>
                                        </p:tav>
                                      </p:tavLst>
                                    </p:anim>
                                  </p:childTnLst>
                                </p:cTn>
                              </p:par>
                            </p:childTnLst>
                          </p:cTn>
                        </p:par>
                        <p:par>
                          <p:cTn id="76" fill="hold">
                            <p:stCondLst>
                              <p:cond delay="6000"/>
                            </p:stCondLst>
                            <p:childTnLst>
                              <p:par>
                                <p:cTn id="77" presetID="17" presetClass="entr" presetSubtype="4" fill="hold" nodeType="after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p:cTn id="79" dur="500" fill="hold"/>
                                        <p:tgtEl>
                                          <p:spTgt spid="16"/>
                                        </p:tgtEl>
                                        <p:attrNameLst>
                                          <p:attrName>ppt_x</p:attrName>
                                        </p:attrNameLst>
                                      </p:cBhvr>
                                      <p:tavLst>
                                        <p:tav tm="0">
                                          <p:val>
                                            <p:strVal val="#ppt_x"/>
                                          </p:val>
                                        </p:tav>
                                        <p:tav tm="100000">
                                          <p:val>
                                            <p:strVal val="#ppt_x"/>
                                          </p:val>
                                        </p:tav>
                                      </p:tavLst>
                                    </p:anim>
                                    <p:anim calcmode="lin" valueType="num">
                                      <p:cBhvr>
                                        <p:cTn id="80" dur="500" fill="hold"/>
                                        <p:tgtEl>
                                          <p:spTgt spid="16"/>
                                        </p:tgtEl>
                                        <p:attrNameLst>
                                          <p:attrName>ppt_y</p:attrName>
                                        </p:attrNameLst>
                                      </p:cBhvr>
                                      <p:tavLst>
                                        <p:tav tm="0">
                                          <p:val>
                                            <p:strVal val="#ppt_y+#ppt_h/2"/>
                                          </p:val>
                                        </p:tav>
                                        <p:tav tm="100000">
                                          <p:val>
                                            <p:strVal val="#ppt_y"/>
                                          </p:val>
                                        </p:tav>
                                      </p:tavLst>
                                    </p:anim>
                                    <p:anim calcmode="lin" valueType="num">
                                      <p:cBhvr>
                                        <p:cTn id="81" dur="500" fill="hold"/>
                                        <p:tgtEl>
                                          <p:spTgt spid="16"/>
                                        </p:tgtEl>
                                        <p:attrNameLst>
                                          <p:attrName>ppt_w</p:attrName>
                                        </p:attrNameLst>
                                      </p:cBhvr>
                                      <p:tavLst>
                                        <p:tav tm="0">
                                          <p:val>
                                            <p:strVal val="#ppt_w"/>
                                          </p:val>
                                        </p:tav>
                                        <p:tav tm="100000">
                                          <p:val>
                                            <p:strVal val="#ppt_w"/>
                                          </p:val>
                                        </p:tav>
                                      </p:tavLst>
                                    </p:anim>
                                    <p:anim calcmode="lin" valueType="num">
                                      <p:cBhvr>
                                        <p:cTn id="82" dur="500" fill="hold"/>
                                        <p:tgtEl>
                                          <p:spTgt spid="16"/>
                                        </p:tgtEl>
                                        <p:attrNameLst>
                                          <p:attrName>ppt_h</p:attrName>
                                        </p:attrNameLst>
                                      </p:cBhvr>
                                      <p:tavLst>
                                        <p:tav tm="0">
                                          <p:val>
                                            <p:fltVal val="0"/>
                                          </p:val>
                                        </p:tav>
                                        <p:tav tm="100000">
                                          <p:val>
                                            <p:strVal val="#ppt_h"/>
                                          </p:val>
                                        </p:tav>
                                      </p:tavLst>
                                    </p:anim>
                                  </p:childTnLst>
                                </p:cTn>
                              </p:par>
                            </p:childTnLst>
                          </p:cTn>
                        </p:par>
                        <p:par>
                          <p:cTn id="83" fill="hold">
                            <p:stCondLst>
                              <p:cond delay="6500"/>
                            </p:stCondLst>
                            <p:childTnLst>
                              <p:par>
                                <p:cTn id="84" presetID="17" presetClass="entr" presetSubtype="4" fill="hold" nodeType="afterEffect">
                                  <p:stCondLst>
                                    <p:cond delay="0"/>
                                  </p:stCondLst>
                                  <p:childTnLst>
                                    <p:set>
                                      <p:cBhvr>
                                        <p:cTn id="85" dur="1" fill="hold">
                                          <p:stCondLst>
                                            <p:cond delay="0"/>
                                          </p:stCondLst>
                                        </p:cTn>
                                        <p:tgtEl>
                                          <p:spTgt spid="85"/>
                                        </p:tgtEl>
                                        <p:attrNameLst>
                                          <p:attrName>style.visibility</p:attrName>
                                        </p:attrNameLst>
                                      </p:cBhvr>
                                      <p:to>
                                        <p:strVal val="visible"/>
                                      </p:to>
                                    </p:set>
                                    <p:anim calcmode="lin" valueType="num">
                                      <p:cBhvr>
                                        <p:cTn id="86" dur="500" fill="hold"/>
                                        <p:tgtEl>
                                          <p:spTgt spid="85"/>
                                        </p:tgtEl>
                                        <p:attrNameLst>
                                          <p:attrName>ppt_x</p:attrName>
                                        </p:attrNameLst>
                                      </p:cBhvr>
                                      <p:tavLst>
                                        <p:tav tm="0">
                                          <p:val>
                                            <p:strVal val="#ppt_x"/>
                                          </p:val>
                                        </p:tav>
                                        <p:tav tm="100000">
                                          <p:val>
                                            <p:strVal val="#ppt_x"/>
                                          </p:val>
                                        </p:tav>
                                      </p:tavLst>
                                    </p:anim>
                                    <p:anim calcmode="lin" valueType="num">
                                      <p:cBhvr>
                                        <p:cTn id="87" dur="500" fill="hold"/>
                                        <p:tgtEl>
                                          <p:spTgt spid="85"/>
                                        </p:tgtEl>
                                        <p:attrNameLst>
                                          <p:attrName>ppt_y</p:attrName>
                                        </p:attrNameLst>
                                      </p:cBhvr>
                                      <p:tavLst>
                                        <p:tav tm="0">
                                          <p:val>
                                            <p:strVal val="#ppt_y+#ppt_h/2"/>
                                          </p:val>
                                        </p:tav>
                                        <p:tav tm="100000">
                                          <p:val>
                                            <p:strVal val="#ppt_y"/>
                                          </p:val>
                                        </p:tav>
                                      </p:tavLst>
                                    </p:anim>
                                    <p:anim calcmode="lin" valueType="num">
                                      <p:cBhvr>
                                        <p:cTn id="88" dur="500" fill="hold"/>
                                        <p:tgtEl>
                                          <p:spTgt spid="85"/>
                                        </p:tgtEl>
                                        <p:attrNameLst>
                                          <p:attrName>ppt_w</p:attrName>
                                        </p:attrNameLst>
                                      </p:cBhvr>
                                      <p:tavLst>
                                        <p:tav tm="0">
                                          <p:val>
                                            <p:strVal val="#ppt_w"/>
                                          </p:val>
                                        </p:tav>
                                        <p:tav tm="100000">
                                          <p:val>
                                            <p:strVal val="#ppt_w"/>
                                          </p:val>
                                        </p:tav>
                                      </p:tavLst>
                                    </p:anim>
                                    <p:anim calcmode="lin" valueType="num">
                                      <p:cBhvr>
                                        <p:cTn id="89" dur="500" fill="hold"/>
                                        <p:tgtEl>
                                          <p:spTgt spid="8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1" grpId="0" animBg="1"/>
      <p:bldP spid="12" grpId="0" animBg="1"/>
      <p:bldP spid="8" grpId="0" animBg="1"/>
      <p:bldP spid="8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1D1A8891-E350-4038-8114-030BD2B10C76"/>
  <p:tag name="ISPRING_SCORM_RATE_SLIDES" val="1"/>
  <p:tag name="ISPRINGONLINEFOLDERID" val="0"/>
  <p:tag name="ISPRINGONLINEFOLDERPATH" val="Content List"/>
  <p:tag name="ISPRINGCLOUDFOLDERID" val="0"/>
  <p:tag name="ISPRINGCLOUDFOLDERPATH" val="Repository"/>
  <p:tag name="ISPRING_PLAYERS_CUSTOMIZATION" val="UEsDBBQAAgAIALhVd0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C4VXd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LhVd0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uFV3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uFV3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uFV3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uFV3SLO/s1BtAAAAcgAAABwAAAB1bml2ZXJzYWwvbG9jYWxfc2V0dGluZ3MueG1sDcw9DoMwDEDhnVNYnsrQv42BwMZYVSo9gBUshOTYKLGqcnuyveHT68d/EvhxLptpwOftgcAabdl0Dfidp2uHUJx0ITHlgGoI49D0YpHkw+4VFtiFDs4zpxrOL0pVvjMXVievZ7hE248W70NzAl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C4VXdIkGsEqSsJAAB3WwAAKQAAAHVuaXZlcnNhbC9za2luX2N1c3RvbWl6YXRpb25fc2V0dGluZ3MueG1s7VzrbuO4Ff6/T0G4WGALFPFFvqXwuJAlOhHGkb2Wksy0KAzFYmIhsuiVaM9k4R99mj5Yn6SHlBRLju1IybSLnWU8GYwOz408F5L64OlFj16grSNGl96vDvNoYBHGvOAh6v+AUG9OfRpOQhIRFlV3lFsvcOkXI7innAbUiDmB64Suxkejfg0NxQ/qdtSu3oWn5qDZQJ0mbuAu0nFLg7FzRT9XNBjTG3WtV91TEesNyZwE7LDWXjU3+lLACCISMiNwyde+kufODuVncBE6rgd8Ub/d5J9tanWrN/kHNeutTgtvG6qiKG2ktfS6Xtt2OucdtY5wrdmqKdtBt6E0FFRvtern7W2902gp8DQ8b4OWJj5vo2an2Wzo2wZugDRS1YHe0LYd5bxeV8Ea7p5r2+Fw0KnVUL1eV5r6ttVWhoMaAm4FdKhKly+goisDpb1VB2q9q6ChNhwMm1us47bWQt0Gbtdq2+ZgoNRqu8XdzS67XDtq4emky/mKwoMhODjKc6t6ILl683UYArNNlivfYQQFzpJ8qIicDJjIWPTTnK6e/lxJElQkc8qe+pWnxkQgc2V9jQYMdKFx4D8lunpVMZKyCb+yhZGlI8/9ULlbM0aDs3ms6iyg4dLxK/0/xbmTzKyIJN2QsIzcvTMnO3Md8VNULLEF+QyfU0Jzulw5wdOIPtCzO2f++BDSdeAWcnPxtCKh7wWPwF0772j4pCHfi5jByDLnH+7yT3GxFeRGRLh7bcw/hSR95474qcWa+CkhtzP5+orsiW68yGNCVK3zzynRlfNA8gHoqvxzWiYAK/modfjndSFGvjJgV3j5N06y+84TCfNG4nZ5Uoqu1quy+bQK6QNf7Lzc64F+lvMpdJ/ggXtY459CQnyC3GChKCXLJuav7zEmj/u9pLcEKxDcbHNJSELlZDDTxlcT1fw8G40vxrOBcVGBviWqEvGy/KnR7n6tt9rQuRK5gpqsK3U0yutCQlmrVkyXaU/HoxkoxKOZiT/ZlT7/u7To+NoeGSau9JN/lFYwmeKbSp//XUT0ejrFpj2zRoaOZ4Y1M8e2WJcRtrFe6X+ma7RwNgQxijYe+YLYgiBoz15IUOR7rhjgLdsL1qSAPX18pRrmbIote2potjE2K32LhuHTX4RmZ80WkDwLJ0KuFzl3PnGFWUgRMb7K7nbwhy084KRLxwvOilifqreGeTGzx+ORNcOmnlIqfRy4SA8dbqm8oqlq4SnoCB3Yx98mPhPZJzQg1fdLK7k0Li5H8GtzRy69h4UPv+wN3kwwhGRCggKCkDh4CllnWbfjqc7XEAwiB62cKPpCQzeXNNnQFdBtmNoYUlOzM/ptribVDYH3gjmkDpmzAvqusGWpF3g2GH+CHIfaHJcUGn+EkvxYUugztqCGsFVAzFRvjAuVVwQvw7RA0hqcOzzf4VjmzOcgx1dz49F1BBS+wlAmohqjs9KWLPzzNQTSUEdHqj1WDIstnh68DQFXQhe2uQK2oA1pWOfZ9fO18ffZUDVGWJ9Buunj25ktuiQ3unSeUEAZctyNE8wJuiNzZw2V8ARjrueKMR554cIva+9X5LCk//yYtC5Tx59+fINLuYZ3wDM4L4MxOKas2GvW+bIlM3ijIzzXj3pRZAHe7IKlYVOdGuNvE6LIW679uEt/i0A9O1c2WK/68f71Kh62/4EzVtyCBwZ0tIFHSwlh2In5lgObp19K0DCHYC65eELD5zfUUgrMcaLDpOgdam5g5XKO3MCKllNxiweWYcNh65bc8dtHAWFRq3HUDseb3xF9Ahf051K9I/cUzks+cTbxQQb2LhH+IlHOHJVyW4tt2CNw3ASdD3FSgVbfW/I7VDG111c4XYp4N8jN55aufVdUt+89ih0B1nm9JC/PYfchXQqq70RpXseb0t/e6Ug8xWlsd1LuAPFcoIVjlanPd0XMwupUu5xpqqlhfqPg9ewXl4Pq4Gsysq3ZSB1wDVAmS4fNF7AL3/N7XnFd8Y1Ax0MV9CWTt4gTzhf/+de/i6vZ8yemooT617J6oPh518TP+v5hUkaifxbQY6uDvKh4KCiYXKhS0eL3K9uABP0mVxYn3paWdMlfcRUyDSWQhFG1bVW7vIIqsURR0HUIZ8GSSq7U6UdofOKsX+lfOeEjNE6bUr+sIrHyPDdZaR92V9w1872AlBR/907EJ28bk5mq6+LuDzXqe/PHePt14QKTvOZDPn0oo0+7VE3oznsqieux8jrF5pZ2LWgJ8fOuIWwO7nXPhN0LFd+BHs5y72cCFlJ/wt9svXyVCwz8RRykcf/e8SOITfqYZYkW9EsSvJQtS9pnnYATE35a7LNwnfDuaPvcU148blZvQtlnvKE+bAxaPJ+M6jx9X0rTBuLVb9bAM+2F53DPSoYyru+I+/wm+cpe8GeI+/wW31T4+/YXQvsjWcn0ddzACbP0TOxiPQdCBzwkEF0q4Umf8jzcgxF/LRtlXEoIec4ldUlf7I22tyRJOXNa1uHqEY97wfPx5YrL3D2JaUccdsgN7NK3ejp/e8xjPjme3GIeUILZ6IvnkhUQwwf7ixFTEXtakQ8VuIg48wXv9FEFJTo+VPhyxgjNMblV2s94O8tICm9Oiy5FPxftvJTJgHfxcqZoXOunhXrVF+vUq56KUC9RezyAwXp5R0IMOeBBl0silCdm2Rfpq7AbcSLdkzsymlXAFqA7gDtSWgkZQi6xxLEqrZb4ITsOZ0vm+WRD0k6VIWQW5/T8exFUx+nkVtmI3LNseieU0lWQtLpdLuZbYIZ+VErcyLJG9kZKFh1z7iIx+wPdKt17dj4e2I3SLs3TPdugKduLevWAKeA9tvq9anabhR51AGU9Cb0O174vIVcJuUrIVUKuEnKVkKuEXCXkKiFXCblKyFVCrhJylZCrhFwl5CohVwm5SshVQq4Scv1uIdejsN3/BXHdsUrAVQKuvwXgejz/fwO89XXJPxzcGsenNNoai0mwtRTYegg1LYK2HgBpj4Otxwvu+8VaD3xlVmKuEnOVmKvEXH83mOsPEnSVoKsEXSXoKkFXCbpK0FWCrhJ0laCrBF0l6CpBVwm6StBVgq4SdP2dgK5/yK+5ZnySsKv8nqv8nqv8nqv8nut3gb3u00AU9B39v7X/C1BLAwQUAAIACAC4VXdIutyi4vcMAADOGgAAFwAAAHVuaXZlcnNhbC91bml2ZXJzYWwucG5n7VlpWFPXut5U1FQF5Bw9UiKkaG85VQpIi5ExRaZ6WgIqZTQgpogMAQUChBBwZJAh+tgLCiRA6RHCEEDUQAKBUxRqAwQEwhBCwJQACSTgNoQhw9noPec899/9cX/yYz/7XXutvb5hf9/7fevZOT5oT709xnsAANA7863bOQDY4QIAH9Fgu6AnqRTzm9BNJ+Gc52mA3n94ARroRrh4QSuayHtVYTuh8cdXvw1MAIC//NfWpXPm3GfLAGCMPePm4psSsiQQ1sbg1T0rIFKxe213yvFEM8HtZMPUcJcbl8wkdx7uz77h6595xB155HRIdcB+I7Nvb6eKDGCvHbyOi/lEpbrUOYKiVE0QudfkilSLFOvN3qDoy7ziUKlddF8pvCRyTQVykYj0tRmxWilEgf0OckihCw6VkTVxNQnimcu6JNVKz1Iv9HAUo+g36j8yP+SNwpnrAkBAroTaDNt4y7HifwxN8x5vzHmYHB3N35oqkZTBM9Y5oRP3oZno8+qESrgOADT6HYEBQPYRyCHX/7oNt+E23IbbcBtuw224DbfhNtyG2/D/ASLZa29y9QDgmz2G0HHMzRA6bX5z4P8G7fx1SavjESVFoekEsPcrbowpcbGpT9mhVR+vivUXsJkUPJE1CwAXncS44djNZWY1PzRdLQ1FPDMJHuI5YjWyJw25THXVZAHK/qbz+h8P+roMUJNTY7U1sXECWSwBAFo0zmvTt45vzqjch5Nivgxm9DYXi5m4SsTPsiHXQm2Ap+cAyEUJpzpr6bHJDMdDitffWVEWur9UL2ehJtu0mk0GRSsuiYtN3xgqo66/tEq/xk9Bz3EzNGAfXvv78YZJm1h2aBSTMFknaz4hEGpWGcHd+aBBeyjDycNSZL/qpVwTkeUX+nOLURRWHvILIlHHSNIls901sAyWadswskCvoT7WLrwwZFU/v/LoPPMvl7cUt/z55OcdK/lxpbiAJFGRjCVn8/trr9eA0bdYkySlIKKKs3AqP0h5EPWsH5EyfaPEzLfihCz3bV9cekJ0Jy8NHwTyErEXnCyPWURNrhGpjKH32iR5+XOCikLJs8YobnIgun13qyV/KuT69wqXsfPeTiNsVN0ZxmJzLNWWtrlmg3rnaH+TCcdjEjkJIc8GA+CV+CD4fwu+bp64LjvpI32gJXQ1W0rvcURvotq5LmeJLsfSJPLwv/ou80g/ZPi3FGzGuA0/pJsaYLkX3V+2jYrpLFmUa9TYqpGdHD9sk9eRDCnjaMqtulvu0LR73RdyTMuEJPu6jBSGY4aX4cE6L8Go4ElZFsy+6trYQMXgOfggmLl4clVXYIcvs5Cz7t6xx3RHqp1WX/tW58FoD42GflpJqe4MkI3QMuTMOMj//UQTRbITWumFvHTFWf5EkOP0W9UYf2/niJ/w4MLUn3nVwZpAJHdimKgOJ6G+1cUMjH261N0nebC6/mANjUsht+uVhiQL82FBu1zU7ftybB4jusOThuS5eTjy/dyQnoqhJRbp0KATwruCFQvwaPr5QaDyeiETby0VB1baW9CDNdic8r3G8F8ELePxRxP94GzbEEAQKCAp8R4+yevuuib0rRcj+1C6Awu8f9SVRNRLIjpZ+Kv7DBNdsLeewpHDZmj+YxpQI7+UKNw581Ry77md45xcd2RddI9hk2F+xW+I3PXq9zU2moK0jB5TUMox/6NZzqcAPZcxlVpLQgQ0xzr1Mgm8xSWGMHa0q4L9HBakn1XAyoaiTHIPVtM5vjrU9SzMiX3P2QKJtssP4h7cIWLTNi/dRrt7CKwO0o76eh4YWci+Q6AyS+0sjzmKCYVmNnylkR0XPyx6+5AfP3JkfsQ/FMcVKooHMEhAGi8JPdxew8SfgPzQnKuxqYMxyyfKD8OL+BYG7sbdYVe/27Qkc85LmfrI40dTu1v2kE/QV9l54BzCw+jG149L5CxDC3w6RbYnjylkgRxCQ6Vlwu0RM0a4fzbGV5k2+ThkeIoob6/nqnFzRTKmTkBRrupwEqnz+TtOqOateC3VqrRHvcroEDhuLjaXlKn+MCdaVbUt/7oXaVWpoc59gQ+0paOLRKsLvJeQz8uYXz7LAwmik7z44Y5oO4mQYhwqbdBQR7E0Tj0oJZGoEQuO0kstvylvue2/Gi8Am85b3S7L0KxrUWBcBuaht4MAv6PRVIG5J1NoffiZhh8pnJ/iUuYoyashaFK2v6iHOB5PHvFEkBKTNLA8bKIUy+tr5hqJ99OsH3HhiO+TXPMbvqmrKCRYxO08q4clLRpLNqKKQXv5vwReG7O1qCr5IEdfzt6M3ZzIyDPuziTQ1qANDL+Oe+jfmLaxUBUxR06hhbFL/47SrJAjhnqJgVFTxsduiyMNRuofQJHujK2ehc/hcstPsL8S02bp+40NW/Lam9KT61lgdY8HA51k6NL5Cs/tCRu17k6uomy5NouzZttiXAifxsq/VwvcfQhqxSi3HxHm00XXW29K/lGfanhBEBafNc97teVLghEnjQo7hnUqWCiSNpYeuylpGqx/gPm3HXkrgsiqraCvIApQfnrPmkLgovAXXkut1SugRyruRdHs16J4ZtjUMoJI7lbmeHxmYXDfwZeBvgx9y2EfThCjvrBhdTImt3y2cd8jw3TbXmLhZYhBXm/JGNDPgEoDErU5zu033d9s39CNBwGGlEruooflydEf3CeQapqe64m+U2OPknS/1zu4W0Eqn9hValXV35C/Pt5WFPHiPIXXZjs8cwmramLibaTi8apMpgDbGm3HcB9oK/17YTS7bt26xRhFhrsNZFhkufZg3BiOlD2lqY1TGVp1iTk15RL4bshb+GbQEyFIm3MQ2pV47PtH+v82f6apxzQ6dJN8tqvN/ErMvAGkzeLgJy6Nk9MNYcJMleqWjsinZdaq2qQy2BwiZFKUEecEu8dXSw+rK1mRE9jonb56Rz+dk7vqYdUhSbojWGgdK7v8DlQ55SW7EWnLFomSG8y+BK5T8kkvr2AwsWinyl+ZdjhJj7MgHkInC4C6ruiGdh57FVGZiYFPc2DHRNbPZxu6TJ6YoeRnJ5Kyxyr+ZX3TYZBaalyQUz6xw8/Vy6FHeOrA1VM//EfmxBB4C6Eq1ytD/0fQYp73ZLc1Ga41/RBG5Agq4TFJjfLVY53sZMGMs56MWP9anim72jIbTnb6xtZC+blJbTDivakP4xJw/IKwT1xAG/2Dds/SozA/bbDEn3AwOnaWrNIjNyUnBuvJJLeBXzSVv9n34j6x30yTBgsnVGJkx7hqwTvjTTFh5eUhrj7xR1bqDSnVqmeeSuYP7/1j7bMaeMeS6vUWRa2MR5RRNrN2/g2XJr97P5VbG1nYMe0HV+A12ZUbxBIC++7NaxrYbVDC63lPERiO4mzWy5F1rBU6H8Fp9B0atqd1FGV15HNouNlrUwEdh/R+rTDdq3g4z+txPnLlHCrFR6gT5IEWtMa1rXQ/2iDaaXqgrBTf9zSNRD5p3WDqZcSOOIUWQNUjmXboWer9xe6lVK95Ovw6vjVPazVvL3nPTUtT6ZtLSZjDb6JzyxtcGY7N8nQlK6LsNPfG+R9Yk1fooDgyCjnZrpwi8hMvGAg8UAzJB3ur3hMx+JZjxZDviObVZ0HpX+ykVYFLqad+ghVPJgtJjBdeCyeLOfFMoqy1ilJQ28Cfn/MTgLNGAnDlAFO66yKFmiqhrbZfrP9Q0Wo3bFtA013I7PIc2O/DuHcJtbL1+DzZesqercRCl6W9fXWHjUgUJEovQvzmB8WgC0u/wOzm54KZqwqT8lkP8C3RRT+LNcXMT39v+zXzqV8k9luS2iUOZgLir8Z4DmqrdG7VLcxW7TyjHsYru2AdmwJ5bKz1qJCzouiCKc6Pg5m2o56MQW49c45zQtIikNkRHlmmxlgDo0OUFHLrng/9Q184exRh4jKKZ4jMyv6k1Sg7UPzpYI9+560uDdmxMdIwoRdDf45SzRgwcMsJtXKSnLgE2V/l/GOFJYteuZWn8p+1GQM/+AtvLBQS/YYSQfpLghZVjisoKJcG8bMKRa4GTk8J7wY9+WMLw09tvZMDO7XDK6yqlAc1nLY87C2dFjZPoy53fY4dbfNcPIBIMoX0WXFJ6r27udxlwGXD31Ui1NX51JnWOapDyePH9QQm5yNgur/a4AXP6HRWbA/dVjf6EXolbG7Q0BetyJF9UTp3/s3d4o10H5NdvlUcIPXtK3Ou/p9rrn0EA6ajWtD86qxTSQ4nSevka3TY31YmohtwphmqleayfuoIwZZeshvqiCfc9gPAfnddHQA4+x7Odm8VjCSoIe+c8NVOrklqG/79L0Uk1GqSHf4EteC4mozYGM1XY3BoXR0G760XYejbhdKuc5NOQ6cAKT01Yh/yaHXmFgeXWHWonlA+BoBpJo1N618XNo6rEMLEgwkXVjFp0MbAGXe0G/30xZv/BFBLAwQUAAIACAC4VXdIBHxX/EoAAABqAAAAGwAAAHVuaXZlcnNhbC91bml2ZXJzYWwucG5nLnhtbLOxr8jNUShLLSrOzM+zVTLUM1Cyt+PlsikoSi3LTC1XqACKGekZQICSQiUqtzwzpSTDVsnCwBIhlpGamZ5RYqtkZmAOF9QHGgkAUEsBAgAAFAACAAgAuFV3SBUOrShkBAAABxEAAB0AAAAAAAAAAQAAAAAAAAAAAHVuaXZlcnNhbC9jb21tb25fbWVzc2FnZXMubG5nUEsBAgAAFAACAAgAuFV3SAh+CyMpAwAAhgwAACcAAAAAAAAAAQAAAAAAnwQAAHVuaXZlcnNhbC9mbGFzaF9wdWJsaXNoaW5nX3NldHRpbmdzLnhtbFBLAQIAABQAAgAIALhVd0i1/AlkugIAAFUKAAAhAAAAAAAAAAEAAAAAAA0IAAB1bml2ZXJzYWwvZmxhc2hfc2tpbl9zZXR0aW5ncy54bWxQSwECAAAUAAIACAC4VXdIKpYPZ/4CAACXCwAAJgAAAAAAAAABAAAAAAAGCwAAdW5pdmVyc2FsL2h0bWxfcHVibGlzaGluZ19zZXR0aW5ncy54bWxQSwECAAAUAAIACAC4VXdIaHFSkZoBAAAfBgAAHwAAAAAAAAABAAAAAABIDgAAdW5pdmVyc2FsL2h0bWxfc2tpbl9zZXR0aW5ncy5qc1BLAQIAABQAAgAIALhVd0g9PC/RwQAAAOUBAAAaAAAAAAAAAAEAAAAAAB8QAAB1bml2ZXJzYWwvaTE4bl9wcmVzZXRzLnhtbFBLAQIAABQAAgAIALhVd0izv7NQbQAAAHIAAAAcAAAAAAAAAAEAAAAAABgRAAB1bml2ZXJzYWwvbG9jYWxfc2V0dGluZ3MueG1sUEsBAgAAFAACAAgARJRXRyO0Tvv7AgAAsAgAABQAAAAAAAAAAQAAAAAAvxEAAHVuaXZlcnNhbC9wbGF5ZXIueG1sUEsBAgAAFAACAAgAuFV3SJBrBKkrCQAAd1sAACkAAAAAAAAAAQAAAAAA7BQAAHVuaXZlcnNhbC9za2luX2N1c3RvbWl6YXRpb25fc2V0dGluZ3MueG1sUEsBAgAAFAACAAgAuFV3SLrcouL3DAAAzhoAABcAAAAAAAAAAAAAAAAAXh4AAHVuaXZlcnNhbC91bml2ZXJzYWwucG5nUEsBAgAAFAACAAgAuFV3SAR8V/xKAAAAagAAABsAAAAAAAAAAQAAAAAAiisAAHVuaXZlcnNhbC91bml2ZXJzYWwucG5nLnhtbFBLBQYAAAAACwALAEkDAAANLAAAAAA="/>
  <p:tag name="ISPRING_PRESENTATION_TITLE" val="商业计划书动态ppt模板"/>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5848</Words>
  <Application>Microsoft Office PowerPoint</Application>
  <PresentationFormat>自定义</PresentationFormat>
  <Paragraphs>559</Paragraphs>
  <Slides>43</Slides>
  <Notes>42</Notes>
  <HiddenSlides>0</HiddenSlides>
  <MMClips>0</MMClips>
  <ScaleCrop>false</ScaleCrop>
  <HeadingPairs>
    <vt:vector size="4" baseType="variant">
      <vt:variant>
        <vt:lpstr>主题</vt:lpstr>
      </vt:variant>
      <vt:variant>
        <vt:i4>2</vt:i4>
      </vt:variant>
      <vt:variant>
        <vt:lpstr>幻灯片标题</vt:lpstr>
      </vt:variant>
      <vt:variant>
        <vt:i4>43</vt:i4>
      </vt:variant>
    </vt:vector>
  </HeadingPairs>
  <TitlesOfParts>
    <vt:vector size="4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彩色清新</dc:title>
  <dc:creator/>
  <cp:keywords>第一PPT模板网-WWW.1PPT.COM</cp:keywords>
  <cp:lastModifiedBy/>
  <cp:revision>1</cp:revision>
  <dcterms:created xsi:type="dcterms:W3CDTF">2016-08-11T13:43:04Z</dcterms:created>
  <dcterms:modified xsi:type="dcterms:W3CDTF">2018-02-24T06:27:13Z</dcterms:modified>
</cp:coreProperties>
</file>