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5" r:id="rId3"/>
    <p:sldId id="259" r:id="rId4"/>
    <p:sldId id="258" r:id="rId5"/>
    <p:sldId id="266" r:id="rId6"/>
    <p:sldId id="276" r:id="rId7"/>
    <p:sldId id="277" r:id="rId8"/>
    <p:sldId id="296" r:id="rId9"/>
    <p:sldId id="305" r:id="rId10"/>
    <p:sldId id="281" r:id="rId11"/>
    <p:sldId id="283" r:id="rId12"/>
    <p:sldId id="298" r:id="rId13"/>
    <p:sldId id="311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A31"/>
    <a:srgbClr val="FE4052"/>
    <a:srgbClr val="2D6B81"/>
    <a:srgbClr val="30BAA0"/>
    <a:srgbClr val="EB3F32"/>
    <a:srgbClr val="95DACD"/>
    <a:srgbClr val="2AB7AE"/>
    <a:srgbClr val="203864"/>
    <a:srgbClr val="FFC000"/>
    <a:srgbClr val="36C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73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88" y="-1758"/>
      </p:cViewPr>
      <p:guideLst>
        <p:guide orient="horz" pos="2205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99B61-1965-4EFE-8CC7-B07ABC51CE77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278BB-0B43-4416-AB87-665455D97D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53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946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959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764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672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872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782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67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225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110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471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263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FE88861-68FC-4AEA-98F9-FBF694DA10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63D7916-F8D3-4CB7-9890-7D1913FD6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0A1E82-8289-4819-87B3-D5CF14621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CE3385B-2A41-4B18-A839-B90FC4CC3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A5BAC0C-7DC4-44E4-9D06-DCEBB439F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82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E619EA-7A11-47CE-9AF5-C5FB5D1FC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9E5FD84-4A4A-4290-B403-A9D7A4A9E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17AF4ED-4C3E-4180-9D88-7D0873928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31914C0-378C-4FE5-BFB6-5379D6E6C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FB46C3-02BE-4AC5-9F71-2A9E21383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13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14F8FCB-C639-40CE-86BD-4E0CE340D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1DD7DC9-1CE5-4C14-B7BD-8EC2E10D2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8B0A06-FC06-4823-8603-C0364D656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83100C9-490F-4558-8943-204AA3D4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3B3501E-E940-48FB-AB13-F9291694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19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29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72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586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56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69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85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8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9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19B1DED-71D3-44ED-BBBA-1199D4253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7ABC780-8EB3-4FCE-8D78-5DADB618C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EA04F2D-4621-4D12-AF80-7CF91911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71B307D-A64B-4D17-8216-570E8466E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36CC741-DA88-4931-A911-CC83CEE16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8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15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980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29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E2E0300-5CB3-490D-B59F-DC6BFC4F1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6EF1CBE-6614-4528-8FE7-CFA7CF5F1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6B9B41-2EAC-4F02-88F2-30EDB08CD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6D9E8BF-193D-4C26-90C2-0D6567541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7866AAF-78AB-4C94-A72F-4626CBC19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7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C46C37-1CC0-4E79-A303-5FE1FE61D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3F43B52-DE3D-4704-A451-2C1DD7F539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7F87157-C606-43B7-8644-413B0F677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B7EDE8C-1226-4CC9-BF1D-9A8E7F584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AEC4466-A7D5-493B-A252-17D2EB3A9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DADDE1C-B312-4857-9F40-72D60E8C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2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8831FD0-4521-4B71-B496-BB6ABBC7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4B6BAE6-2929-40B3-95B4-D61084247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2440283-92CC-479D-B868-60B4691D7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2A9FCD4-FD55-43CF-BEAD-A00C18D48B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F993449-B850-4555-9455-E8C808E5D9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A31BE21-9AB7-466F-8A8C-2BCEB0C0C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777BA08-F043-43CF-B237-DE4A77F86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694DC-BBB8-4536-AB04-B49E4C527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5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608A976-83E7-4489-A678-CFE5AE229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B7C0FD6-C8AE-4FD3-821A-03EA1CA02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47F1A97-0A44-4284-88E3-D5FB3C54A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C4D4369-2FAF-40E0-AAB3-F7D94EEF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0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C384350-9C43-4B24-B53A-55503922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874CF69-4B84-44E7-9E3E-C39A4982C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5BA9226-E063-4B0A-A098-478BF975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4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DA02CA-EA6E-49DE-BD85-F4317312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A70FF3-1FD3-4767-AC15-CD6D6064A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9A21953-4705-4247-8447-0EFB8B56F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1D485AD-FEB3-4674-9E4F-C54274D3E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02BE61E-D0C7-4683-BF15-0D95F9E47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BD21329-A680-4994-840A-3BE6FE23B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57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1B958D-E7D2-4696-A2F1-07B8EBFFC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EBA68FB-1216-4EE6-ADCA-E305C9C20B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F6DD553-6ACA-48E9-8128-57D480500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12D663D-A04D-40FB-94E7-5EC1B1DA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583008E-0D5F-477C-B143-1D70B223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FEF557A-6F52-43D0-82F0-23E954047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0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EACF0C81-D217-4AB9-9823-AED8BBC8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72DA104-FE93-41A2-BE69-BBEE47829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3B8E6C3-D9DD-4997-B5D5-77AC230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5AA19-1DBA-4536-AE77-3798F5218B94}" type="datetimeFigureOut">
              <a:rPr lang="zh-CN" altLang="en-US" smtClean="0"/>
              <a:t>2018/2/24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F265C50-E409-434E-B1FA-1B6391672D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F7AF10-A73C-47B3-B489-584DC1E8B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977209" y="488783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395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50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2DA4D4F-4FE0-4D38-9AA4-8E8D5325F4E2}"/>
              </a:ext>
            </a:extLst>
          </p:cNvPr>
          <p:cNvSpPr/>
          <p:nvPr/>
        </p:nvSpPr>
        <p:spPr>
          <a:xfrm>
            <a:off x="301925" y="300849"/>
            <a:ext cx="11568021" cy="6204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5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35A13F0-EA2C-4764-A84E-51A0D62B9A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027" y="57252"/>
            <a:ext cx="12115800" cy="6858000"/>
          </a:xfrm>
          <a:prstGeom prst="rect">
            <a:avLst/>
          </a:prstGeom>
        </p:spPr>
      </p:pic>
      <p:sp>
        <p:nvSpPr>
          <p:cNvPr id="33" name="AutoShape 30">
            <a:extLst>
              <a:ext uri="{FF2B5EF4-FFF2-40B4-BE49-F238E27FC236}">
                <a16:creationId xmlns="" xmlns:a16="http://schemas.microsoft.com/office/drawing/2014/main" id="{0E757C22-3443-420E-B9D3-4132AA66CAC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30395" y="3743825"/>
            <a:ext cx="52451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60FA4BD-47BB-407D-ADB3-68FF6EEB0E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7" y="3990455"/>
            <a:ext cx="2319107" cy="286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2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E5729840-66C9-4221-96E9-646F5FA7E2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4158" y="36331"/>
            <a:ext cx="6810375" cy="3686175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="" xmlns:a16="http://schemas.microsoft.com/office/drawing/2014/main" id="{5DFEF113-3A3A-4122-8CCC-A9FDF9540A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835390" y="4798061"/>
            <a:ext cx="3805831" cy="205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7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2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ED69DBF3-F4F2-47F7-8E68-6D19551C51AE}"/>
              </a:ext>
            </a:extLst>
          </p:cNvPr>
          <p:cNvSpPr/>
          <p:nvPr/>
        </p:nvSpPr>
        <p:spPr>
          <a:xfrm>
            <a:off x="301925" y="300849"/>
            <a:ext cx="11568021" cy="6204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9F67485-4E9C-42AA-95C0-F3D001D7C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228" y="-1621278"/>
            <a:ext cx="12192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5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>
            <a:extLst>
              <a:ext uri="{FF2B5EF4-FFF2-40B4-BE49-F238E27FC236}">
                <a16:creationId xmlns="" xmlns:a16="http://schemas.microsoft.com/office/drawing/2014/main" id="{46107C94-66E9-4AC1-A38E-8BC5D8CB62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925" y="-1600792"/>
            <a:ext cx="3941445" cy="3635953"/>
          </a:xfrm>
          <a:prstGeom prst="rect">
            <a:avLst/>
          </a:prstGeom>
        </p:spPr>
      </p:pic>
      <p:pic>
        <p:nvPicPr>
          <p:cNvPr id="87" name="图片 86">
            <a:extLst>
              <a:ext uri="{FF2B5EF4-FFF2-40B4-BE49-F238E27FC236}">
                <a16:creationId xmlns="" xmlns:a16="http://schemas.microsoft.com/office/drawing/2014/main" id="{0DC72E22-847F-44F8-A672-D38D8F7A24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716294" y="4969636"/>
            <a:ext cx="3203696" cy="295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9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E5729840-66C9-4221-96E9-646F5FA7E2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4158" y="36331"/>
            <a:ext cx="6810375" cy="3686175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="" xmlns:a16="http://schemas.microsoft.com/office/drawing/2014/main" id="{5DFEF113-3A3A-4122-8CCC-A9FDF9540A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835390" y="4798061"/>
            <a:ext cx="3805831" cy="205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B636883-4638-461E-9970-FC2B62C225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54" y="128024"/>
            <a:ext cx="2303614" cy="2303614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C2A3D6D2-9C37-4C03-8F88-EE21DDD23E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3203" y="3692638"/>
            <a:ext cx="3657298" cy="365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6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CB905F-0F19-4D47-ABA3-3E81B79AD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099" y="4232518"/>
            <a:ext cx="5181162" cy="3310646"/>
          </a:xfrm>
          <a:prstGeom prst="rect">
            <a:avLst/>
          </a:prstGeom>
        </p:spPr>
      </p:pic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F862F246-B754-4542-9CF6-C9F98FAA4E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82609" y="-886069"/>
            <a:ext cx="5181162" cy="331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63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E5729840-66C9-4221-96E9-646F5FA7E2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4158" y="36331"/>
            <a:ext cx="6810375" cy="3686175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="" xmlns:a16="http://schemas.microsoft.com/office/drawing/2014/main" id="{5DFEF113-3A3A-4122-8CCC-A9FDF9540A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835390" y="4798061"/>
            <a:ext cx="3805831" cy="205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8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62" name="图片 61">
            <a:extLst>
              <a:ext uri="{FF2B5EF4-FFF2-40B4-BE49-F238E27FC236}">
                <a16:creationId xmlns="" xmlns:a16="http://schemas.microsoft.com/office/drawing/2014/main" id="{6DF10015-62B8-41A3-B538-A89BA4C821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371" y="5058901"/>
            <a:ext cx="2287461" cy="2110165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AAA80755-F604-41C8-B01A-6D7E344914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48093" y="-974416"/>
            <a:ext cx="4715822" cy="301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8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73165CC-48AC-4A94-AB75-7946D140B9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02312" y="-2226798"/>
            <a:ext cx="7054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1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炫彩多边形简约运营工作汇报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203864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224</Words>
  <Application>Microsoft Office PowerPoint</Application>
  <PresentationFormat>自定义</PresentationFormat>
  <Paragraphs>25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第一PPT模板网-WWW.1PPT.COM</dc:creator>
  <cp:keywords>第一PPT模板网-WWW.1PPT.COM</cp:keywords>
  <cp:lastModifiedBy>Windows User</cp:lastModifiedBy>
  <cp:revision>72</cp:revision>
  <dcterms:created xsi:type="dcterms:W3CDTF">2017-07-25T14:12:10Z</dcterms:created>
  <dcterms:modified xsi:type="dcterms:W3CDTF">2018-02-24T05:51:37Z</dcterms:modified>
</cp:coreProperties>
</file>