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 varScale="1">
        <p:scale>
          <a:sx n="58" d="100"/>
          <a:sy n="58" d="100"/>
        </p:scale>
        <p:origin x="-300" y="-9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组合 73">
            <a:extLst>
              <a:ext uri="{FF2B5EF4-FFF2-40B4-BE49-F238E27FC236}">
                <a16:creationId xmlns="" xmlns:a16="http://schemas.microsoft.com/office/drawing/2014/main" id="{32C43A0C-6C52-45B6-A2AF-8959A2BF20C3}"/>
              </a:ext>
            </a:extLst>
          </p:cNvPr>
          <p:cNvGrpSpPr/>
          <p:nvPr/>
        </p:nvGrpSpPr>
        <p:grpSpPr>
          <a:xfrm>
            <a:off x="2795224" y="1099329"/>
            <a:ext cx="5806440" cy="1713376"/>
            <a:chOff x="2914299" y="54369"/>
            <a:chExt cx="5806440" cy="1713376"/>
          </a:xfrm>
        </p:grpSpPr>
        <p:pic>
          <p:nvPicPr>
            <p:cNvPr id="75" name="图片 74">
              <a:extLst>
                <a:ext uri="{FF2B5EF4-FFF2-40B4-BE49-F238E27FC236}">
                  <a16:creationId xmlns="" xmlns:a16="http://schemas.microsoft.com/office/drawing/2014/main" id="{6DB5A0EA-099A-4DF8-BBFC-DB9891388E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14299" y="54369"/>
              <a:ext cx="5806440" cy="171337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76" name="Group 10">
              <a:extLst>
                <a:ext uri="{FF2B5EF4-FFF2-40B4-BE49-F238E27FC236}">
                  <a16:creationId xmlns="" xmlns:a16="http://schemas.microsoft.com/office/drawing/2014/main" id="{E390B2B8-B26F-4864-9E1B-0F0632D00167}"/>
                </a:ext>
              </a:extLst>
            </p:cNvPr>
            <p:cNvGrpSpPr/>
            <p:nvPr/>
          </p:nvGrpSpPr>
          <p:grpSpPr>
            <a:xfrm>
              <a:off x="3702618" y="630128"/>
              <a:ext cx="3962574" cy="563232"/>
              <a:chOff x="3943834" y="704409"/>
              <a:chExt cx="3962574" cy="563232"/>
            </a:xfrm>
          </p:grpSpPr>
          <p:sp>
            <p:nvSpPr>
              <p:cNvPr id="77" name="TextBox 11">
                <a:extLst>
                  <a:ext uri="{FF2B5EF4-FFF2-40B4-BE49-F238E27FC236}">
                    <a16:creationId xmlns="" xmlns:a16="http://schemas.microsoft.com/office/drawing/2014/main" id="{932A7874-4A82-47CE-BC51-1000C2033D73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92500" lnSpcReduction="10000"/>
              </a:bodyPr>
              <a:lstStyle/>
              <a:p>
                <a:pPr algn="dist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b="1" dirty="0">
                    <a:solidFill>
                      <a:srgbClr val="EB3F32"/>
                    </a:solidFill>
                    <a:latin typeface="Arial"/>
                    <a:ea typeface="微软雅黑"/>
                    <a:sym typeface="Arial"/>
                  </a:rPr>
                  <a:t>运营职责</a:t>
                </a:r>
              </a:p>
            </p:txBody>
          </p:sp>
          <p:sp>
            <p:nvSpPr>
              <p:cNvPr id="78" name="TextBox 12">
                <a:extLst>
                  <a:ext uri="{FF2B5EF4-FFF2-40B4-BE49-F238E27FC236}">
                    <a16:creationId xmlns="" xmlns:a16="http://schemas.microsoft.com/office/drawing/2014/main" id="{CC0B6DE3-4262-4B0A-88AE-18A53889BEB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0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79" name="组合 78">
            <a:extLst>
              <a:ext uri="{FF2B5EF4-FFF2-40B4-BE49-F238E27FC236}">
                <a16:creationId xmlns="" xmlns:a16="http://schemas.microsoft.com/office/drawing/2014/main" id="{BF5646E3-6708-4AFC-87C0-97FE875C89E9}"/>
              </a:ext>
            </a:extLst>
          </p:cNvPr>
          <p:cNvGrpSpPr/>
          <p:nvPr/>
        </p:nvGrpSpPr>
        <p:grpSpPr>
          <a:xfrm>
            <a:off x="3583543" y="2747531"/>
            <a:ext cx="5806440" cy="1713376"/>
            <a:chOff x="3702618" y="1702571"/>
            <a:chExt cx="5806440" cy="1713376"/>
          </a:xfrm>
        </p:grpSpPr>
        <p:pic>
          <p:nvPicPr>
            <p:cNvPr id="80" name="图片 79">
              <a:extLst>
                <a:ext uri="{FF2B5EF4-FFF2-40B4-BE49-F238E27FC236}">
                  <a16:creationId xmlns="" xmlns:a16="http://schemas.microsoft.com/office/drawing/2014/main" id="{8D935784-D565-469D-8B8B-78CE23CD7B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02618" y="1702571"/>
              <a:ext cx="5806440" cy="171337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81" name="Group 18">
              <a:extLst>
                <a:ext uri="{FF2B5EF4-FFF2-40B4-BE49-F238E27FC236}">
                  <a16:creationId xmlns="" xmlns:a16="http://schemas.microsoft.com/office/drawing/2014/main" id="{1ADE3A92-D1C4-4DB9-96FD-9F42731C7087}"/>
                </a:ext>
              </a:extLst>
            </p:cNvPr>
            <p:cNvGrpSpPr/>
            <p:nvPr/>
          </p:nvGrpSpPr>
          <p:grpSpPr>
            <a:xfrm>
              <a:off x="4434489" y="2271327"/>
              <a:ext cx="3962574" cy="563232"/>
              <a:chOff x="3943834" y="704409"/>
              <a:chExt cx="3962574" cy="563232"/>
            </a:xfrm>
          </p:grpSpPr>
          <p:sp>
            <p:nvSpPr>
              <p:cNvPr id="82" name="TextBox 19">
                <a:extLst>
                  <a:ext uri="{FF2B5EF4-FFF2-40B4-BE49-F238E27FC236}">
                    <a16:creationId xmlns="" xmlns:a16="http://schemas.microsoft.com/office/drawing/2014/main" id="{F3A83BC4-0D21-44BF-9656-683D68B6EFD8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92500" lnSpcReduction="10000"/>
              </a:bodyPr>
              <a:lstStyle/>
              <a:p>
                <a:pPr algn="dist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b="1" dirty="0">
                    <a:solidFill>
                      <a:srgbClr val="FFC000"/>
                    </a:solidFill>
                    <a:latin typeface="Arial"/>
                    <a:ea typeface="微软雅黑"/>
                    <a:sym typeface="Arial"/>
                  </a:rPr>
                  <a:t>销售体系</a:t>
                </a:r>
              </a:p>
            </p:txBody>
          </p:sp>
          <p:sp>
            <p:nvSpPr>
              <p:cNvPr id="83" name="TextBox 20">
                <a:extLst>
                  <a:ext uri="{FF2B5EF4-FFF2-40B4-BE49-F238E27FC236}">
                    <a16:creationId xmlns="" xmlns:a16="http://schemas.microsoft.com/office/drawing/2014/main" id="{8E69E55B-61EE-4165-871D-FF6F4DCF95C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0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2275A7E4-3928-4780-B8D7-183E03D20D47}"/>
              </a:ext>
            </a:extLst>
          </p:cNvPr>
          <p:cNvGrpSpPr/>
          <p:nvPr/>
        </p:nvGrpSpPr>
        <p:grpSpPr>
          <a:xfrm>
            <a:off x="4406854" y="4401828"/>
            <a:ext cx="5806440" cy="1713376"/>
            <a:chOff x="4525929" y="3356868"/>
            <a:chExt cx="5806440" cy="1713376"/>
          </a:xfrm>
        </p:grpSpPr>
        <p:pic>
          <p:nvPicPr>
            <p:cNvPr id="85" name="图片 84">
              <a:extLst>
                <a:ext uri="{FF2B5EF4-FFF2-40B4-BE49-F238E27FC236}">
                  <a16:creationId xmlns="" xmlns:a16="http://schemas.microsoft.com/office/drawing/2014/main" id="{593C9235-DD56-44D2-BCA1-C06E0A09E4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25929" y="3356868"/>
              <a:ext cx="5806440" cy="171337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86" name="Group 25">
              <a:extLst>
                <a:ext uri="{FF2B5EF4-FFF2-40B4-BE49-F238E27FC236}">
                  <a16:creationId xmlns="" xmlns:a16="http://schemas.microsoft.com/office/drawing/2014/main" id="{B0BB3D1E-2E19-430F-AC59-9844950FD0B3}"/>
                </a:ext>
              </a:extLst>
            </p:cNvPr>
            <p:cNvGrpSpPr/>
            <p:nvPr/>
          </p:nvGrpSpPr>
          <p:grpSpPr>
            <a:xfrm>
              <a:off x="5154579" y="4047463"/>
              <a:ext cx="3962574" cy="563232"/>
              <a:chOff x="3943834" y="704409"/>
              <a:chExt cx="3962574" cy="563232"/>
            </a:xfrm>
          </p:grpSpPr>
          <p:sp>
            <p:nvSpPr>
              <p:cNvPr id="87" name="TextBox 26">
                <a:extLst>
                  <a:ext uri="{FF2B5EF4-FFF2-40B4-BE49-F238E27FC236}">
                    <a16:creationId xmlns="" xmlns:a16="http://schemas.microsoft.com/office/drawing/2014/main" id="{53051E17-41DC-4EC0-A093-E203DEB23368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92500" lnSpcReduction="10000"/>
              </a:bodyPr>
              <a:lstStyle/>
              <a:p>
                <a:pPr algn="dist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b="1" dirty="0">
                    <a:solidFill>
                      <a:srgbClr val="2AB7AE"/>
                    </a:solidFill>
                    <a:latin typeface="Arial"/>
                    <a:ea typeface="微软雅黑"/>
                    <a:sym typeface="Arial"/>
                  </a:rPr>
                  <a:t>推广体系</a:t>
                </a:r>
              </a:p>
            </p:txBody>
          </p:sp>
          <p:sp>
            <p:nvSpPr>
              <p:cNvPr id="88" name="TextBox 27">
                <a:extLst>
                  <a:ext uri="{FF2B5EF4-FFF2-40B4-BE49-F238E27FC236}">
                    <a16:creationId xmlns="" xmlns:a16="http://schemas.microsoft.com/office/drawing/2014/main" id="{6D394EB2-A9CE-4014-8E38-AC8F2F79FA7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0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89" name="组合 88">
            <a:extLst>
              <a:ext uri="{FF2B5EF4-FFF2-40B4-BE49-F238E27FC236}">
                <a16:creationId xmlns="" xmlns:a16="http://schemas.microsoft.com/office/drawing/2014/main" id="{A08A6517-7429-4D0D-8172-40300581E366}"/>
              </a:ext>
            </a:extLst>
          </p:cNvPr>
          <p:cNvGrpSpPr/>
          <p:nvPr/>
        </p:nvGrpSpPr>
        <p:grpSpPr>
          <a:xfrm>
            <a:off x="5230165" y="6063389"/>
            <a:ext cx="5806440" cy="1713376"/>
            <a:chOff x="5349240" y="5018429"/>
            <a:chExt cx="5806440" cy="1713376"/>
          </a:xfrm>
        </p:grpSpPr>
        <p:pic>
          <p:nvPicPr>
            <p:cNvPr id="90" name="图片 89">
              <a:extLst>
                <a:ext uri="{FF2B5EF4-FFF2-40B4-BE49-F238E27FC236}">
                  <a16:creationId xmlns="" xmlns:a16="http://schemas.microsoft.com/office/drawing/2014/main" id="{21526D78-5453-49CB-B7BD-EF465537609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49240" y="5018429"/>
              <a:ext cx="5806440" cy="171337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91" name="Group 32">
              <a:extLst>
                <a:ext uri="{FF2B5EF4-FFF2-40B4-BE49-F238E27FC236}">
                  <a16:creationId xmlns="" xmlns:a16="http://schemas.microsoft.com/office/drawing/2014/main" id="{2A01DEDD-F047-41E4-B589-0BD49280DD95}"/>
                </a:ext>
              </a:extLst>
            </p:cNvPr>
            <p:cNvGrpSpPr/>
            <p:nvPr/>
          </p:nvGrpSpPr>
          <p:grpSpPr>
            <a:xfrm>
              <a:off x="5966109" y="5674734"/>
              <a:ext cx="3962574" cy="563232"/>
              <a:chOff x="3943834" y="704409"/>
              <a:chExt cx="3962574" cy="563232"/>
            </a:xfrm>
          </p:grpSpPr>
          <p:sp>
            <p:nvSpPr>
              <p:cNvPr id="92" name="TextBox 33">
                <a:extLst>
                  <a:ext uri="{FF2B5EF4-FFF2-40B4-BE49-F238E27FC236}">
                    <a16:creationId xmlns="" xmlns:a16="http://schemas.microsoft.com/office/drawing/2014/main" id="{184E3E77-D1B3-4BDA-8254-4AD43DE8EE06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92500" lnSpcReduction="10000"/>
              </a:bodyPr>
              <a:lstStyle/>
              <a:p>
                <a:pPr algn="dist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b="1" dirty="0">
                    <a:solidFill>
                      <a:srgbClr val="2D6B81"/>
                    </a:solidFill>
                    <a:latin typeface="Arial"/>
                    <a:ea typeface="微软雅黑"/>
                    <a:sym typeface="Arial"/>
                  </a:rPr>
                  <a:t>销售推广结合</a:t>
                </a:r>
              </a:p>
            </p:txBody>
          </p:sp>
          <p:sp>
            <p:nvSpPr>
              <p:cNvPr id="93" name="TextBox 34">
                <a:extLst>
                  <a:ext uri="{FF2B5EF4-FFF2-40B4-BE49-F238E27FC236}">
                    <a16:creationId xmlns="" xmlns:a16="http://schemas.microsoft.com/office/drawing/2014/main" id="{E0C42379-B222-4D85-8371-30CFEE9FEAB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0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94" name="文本框 55">
            <a:extLst>
              <a:ext uri="{FF2B5EF4-FFF2-40B4-BE49-F238E27FC236}">
                <a16:creationId xmlns="" xmlns:a16="http://schemas.microsoft.com/office/drawing/2014/main" id="{834C77BE-907D-4BE6-B745-8CDAC05415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429" y="4772370"/>
            <a:ext cx="1188980" cy="30777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44546A">
                    <a:lumMod val="50000"/>
                  </a:srgbClr>
                </a:solidFill>
                <a:latin typeface="Arial"/>
                <a:ea typeface="微软雅黑"/>
                <a:sym typeface="Arial"/>
              </a:rPr>
              <a:t>CONTENTS</a:t>
            </a:r>
            <a:endParaRPr lang="zh-CN" altLang="en-US" sz="1400" b="1" dirty="0">
              <a:solidFill>
                <a:srgbClr val="44546A">
                  <a:lumMod val="50000"/>
                </a:srgb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5" name="文本框 83">
            <a:extLst>
              <a:ext uri="{FF2B5EF4-FFF2-40B4-BE49-F238E27FC236}">
                <a16:creationId xmlns="" xmlns:a16="http://schemas.microsoft.com/office/drawing/2014/main" id="{382FF5C2-C8A8-4B71-8F8C-B59036C88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3160" y="3080121"/>
            <a:ext cx="1986441" cy="280076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8800" b="1" dirty="0">
                <a:solidFill>
                  <a:srgbClr val="44546A">
                    <a:lumMod val="50000"/>
                  </a:srgbClr>
                </a:solidFill>
                <a:latin typeface="Arial"/>
                <a:ea typeface="微软雅黑"/>
                <a:sym typeface="Arial"/>
              </a:rPr>
              <a:t>目</a:t>
            </a:r>
            <a:endParaRPr lang="en-US" altLang="zh-CN" sz="8800" b="1" dirty="0">
              <a:solidFill>
                <a:srgbClr val="44546A">
                  <a:lumMod val="50000"/>
                </a:srgbClr>
              </a:solidFill>
              <a:latin typeface="Arial"/>
              <a:ea typeface="微软雅黑"/>
              <a:sym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800" b="1" dirty="0">
                <a:solidFill>
                  <a:srgbClr val="44546A">
                    <a:lumMod val="50000"/>
                  </a:srgbClr>
                </a:solidFill>
                <a:latin typeface="Arial"/>
                <a:ea typeface="微软雅黑"/>
                <a:sym typeface="Arial"/>
              </a:rPr>
              <a:t>  </a:t>
            </a:r>
            <a:r>
              <a:rPr lang="zh-CN" altLang="en-US" sz="8800" b="1" dirty="0">
                <a:solidFill>
                  <a:srgbClr val="44546A">
                    <a:lumMod val="50000"/>
                  </a:srgbClr>
                </a:solidFill>
                <a:latin typeface="Arial"/>
                <a:ea typeface="微软雅黑"/>
                <a:sym typeface="Arial"/>
              </a:rPr>
              <a:t>录</a:t>
            </a:r>
            <a:endParaRPr lang="zh-CN" altLang="en-US" sz="4400" b="1" dirty="0">
              <a:solidFill>
                <a:srgbClr val="44546A">
                  <a:lumMod val="50000"/>
                </a:srgbClr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96" name="直接连接符 95">
            <a:extLst>
              <a:ext uri="{FF2B5EF4-FFF2-40B4-BE49-F238E27FC236}">
                <a16:creationId xmlns="" xmlns:a16="http://schemas.microsoft.com/office/drawing/2014/main" id="{BBE555F4-8434-4612-98BC-E342ED4A603F}"/>
              </a:ext>
            </a:extLst>
          </p:cNvPr>
          <p:cNvCxnSpPr>
            <a:cxnSpLocks/>
          </p:cNvCxnSpPr>
          <p:nvPr/>
        </p:nvCxnSpPr>
        <p:spPr>
          <a:xfrm>
            <a:off x="2368327" y="3879519"/>
            <a:ext cx="953028" cy="0"/>
          </a:xfrm>
          <a:prstGeom prst="line">
            <a:avLst/>
          </a:prstGeom>
          <a:noFill/>
          <a:ln w="19050" cap="flat" cmpd="sng" algn="ctr">
            <a:solidFill>
              <a:srgbClr val="3AB6AF"/>
            </a:solidFill>
            <a:prstDash val="solid"/>
            <a:miter lim="800000"/>
          </a:ln>
          <a:effectLst/>
        </p:spPr>
      </p:cxnSp>
      <p:cxnSp>
        <p:nvCxnSpPr>
          <p:cNvPr id="97" name="直接连接符 96">
            <a:extLst>
              <a:ext uri="{FF2B5EF4-FFF2-40B4-BE49-F238E27FC236}">
                <a16:creationId xmlns="" xmlns:a16="http://schemas.microsoft.com/office/drawing/2014/main" id="{FDEA7D76-8963-4F63-B263-C7116AFE7B37}"/>
              </a:ext>
            </a:extLst>
          </p:cNvPr>
          <p:cNvCxnSpPr/>
          <p:nvPr/>
        </p:nvCxnSpPr>
        <p:spPr>
          <a:xfrm flipH="1">
            <a:off x="326695" y="5213855"/>
            <a:ext cx="1108710" cy="0"/>
          </a:xfrm>
          <a:prstGeom prst="line">
            <a:avLst/>
          </a:prstGeom>
          <a:noFill/>
          <a:ln w="19050" cap="flat" cmpd="sng" algn="ctr">
            <a:solidFill>
              <a:srgbClr val="3AB6AF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9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358</Words>
  <Application>Microsoft Office PowerPoint</Application>
  <PresentationFormat>自定义</PresentationFormat>
  <Paragraphs>28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2018-02-24T02:05:20Z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