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2018/2/21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858"/>
          <p:cNvSpPr>
            <a:spLocks noEditPoints="1"/>
          </p:cNvSpPr>
          <p:nvPr/>
        </p:nvSpPr>
        <p:spPr bwMode="auto">
          <a:xfrm>
            <a:off x="1660086" y="2725390"/>
            <a:ext cx="360363" cy="447675"/>
          </a:xfrm>
          <a:custGeom>
            <a:avLst/>
            <a:gdLst>
              <a:gd name="T0" fmla="*/ 0 w 235"/>
              <a:gd name="T1" fmla="*/ 45 h 291"/>
              <a:gd name="T2" fmla="*/ 52 w 235"/>
              <a:gd name="T3" fmla="*/ 1 h 291"/>
              <a:gd name="T4" fmla="*/ 234 w 235"/>
              <a:gd name="T5" fmla="*/ 1 h 291"/>
              <a:gd name="T6" fmla="*/ 234 w 235"/>
              <a:gd name="T7" fmla="*/ 289 h 291"/>
              <a:gd name="T8" fmla="*/ 0 w 235"/>
              <a:gd name="T9" fmla="*/ 289 h 291"/>
              <a:gd name="T10" fmla="*/ 0 w 235"/>
              <a:gd name="T11" fmla="*/ 45 h 291"/>
              <a:gd name="T12" fmla="*/ 59 w 235"/>
              <a:gd name="T13" fmla="*/ 13 h 291"/>
              <a:gd name="T14" fmla="*/ 59 w 235"/>
              <a:gd name="T15" fmla="*/ 53 h 291"/>
              <a:gd name="T16" fmla="*/ 13 w 235"/>
              <a:gd name="T17" fmla="*/ 53 h 291"/>
              <a:gd name="T18" fmla="*/ 13 w 235"/>
              <a:gd name="T19" fmla="*/ 278 h 291"/>
              <a:gd name="T20" fmla="*/ 222 w 235"/>
              <a:gd name="T21" fmla="*/ 278 h 291"/>
              <a:gd name="T22" fmla="*/ 222 w 235"/>
              <a:gd name="T23" fmla="*/ 13 h 291"/>
              <a:gd name="T24" fmla="*/ 59 w 235"/>
              <a:gd name="T25" fmla="*/ 13 h 291"/>
              <a:gd name="T26" fmla="*/ 22 w 235"/>
              <a:gd name="T27" fmla="*/ 41 h 291"/>
              <a:gd name="T28" fmla="*/ 46 w 235"/>
              <a:gd name="T29" fmla="*/ 42 h 291"/>
              <a:gd name="T30" fmla="*/ 46 w 235"/>
              <a:gd name="T31" fmla="*/ 21 h 291"/>
              <a:gd name="T32" fmla="*/ 22 w 235"/>
              <a:gd name="T33" fmla="*/ 41 h 291"/>
              <a:gd name="T34" fmla="*/ 64 w 235"/>
              <a:gd name="T35" fmla="*/ 78 h 291"/>
              <a:gd name="T36" fmla="*/ 70 w 235"/>
              <a:gd name="T37" fmla="*/ 89 h 291"/>
              <a:gd name="T38" fmla="*/ 166 w 235"/>
              <a:gd name="T39" fmla="*/ 90 h 291"/>
              <a:gd name="T40" fmla="*/ 168 w 235"/>
              <a:gd name="T41" fmla="*/ 77 h 291"/>
              <a:gd name="T42" fmla="*/ 64 w 235"/>
              <a:gd name="T43" fmla="*/ 78 h 291"/>
              <a:gd name="T44" fmla="*/ 51 w 235"/>
              <a:gd name="T45" fmla="*/ 115 h 291"/>
              <a:gd name="T46" fmla="*/ 51 w 235"/>
              <a:gd name="T47" fmla="*/ 125 h 291"/>
              <a:gd name="T48" fmla="*/ 183 w 235"/>
              <a:gd name="T49" fmla="*/ 125 h 291"/>
              <a:gd name="T50" fmla="*/ 183 w 235"/>
              <a:gd name="T51" fmla="*/ 115 h 291"/>
              <a:gd name="T52" fmla="*/ 51 w 235"/>
              <a:gd name="T53" fmla="*/ 115 h 291"/>
              <a:gd name="T54" fmla="*/ 51 w 235"/>
              <a:gd name="T55" fmla="*/ 135 h 291"/>
              <a:gd name="T56" fmla="*/ 51 w 235"/>
              <a:gd name="T57" fmla="*/ 146 h 291"/>
              <a:gd name="T58" fmla="*/ 172 w 235"/>
              <a:gd name="T59" fmla="*/ 146 h 291"/>
              <a:gd name="T60" fmla="*/ 188 w 235"/>
              <a:gd name="T61" fmla="*/ 138 h 291"/>
              <a:gd name="T62" fmla="*/ 51 w 235"/>
              <a:gd name="T63" fmla="*/ 135 h 291"/>
              <a:gd name="T64" fmla="*/ 164 w 235"/>
              <a:gd name="T65" fmla="*/ 166 h 291"/>
              <a:gd name="T66" fmla="*/ 153 w 235"/>
              <a:gd name="T67" fmla="*/ 232 h 291"/>
              <a:gd name="T68" fmla="*/ 190 w 235"/>
              <a:gd name="T69" fmla="*/ 231 h 291"/>
              <a:gd name="T70" fmla="*/ 197 w 235"/>
              <a:gd name="T71" fmla="*/ 178 h 291"/>
              <a:gd name="T72" fmla="*/ 164 w 235"/>
              <a:gd name="T73" fmla="*/ 166 h 291"/>
              <a:gd name="T74" fmla="*/ 164 w 235"/>
              <a:gd name="T75" fmla="*/ 180 h 291"/>
              <a:gd name="T76" fmla="*/ 158 w 235"/>
              <a:gd name="T77" fmla="*/ 217 h 291"/>
              <a:gd name="T78" fmla="*/ 191 w 235"/>
              <a:gd name="T79" fmla="*/ 198 h 291"/>
              <a:gd name="T80" fmla="*/ 164 w 235"/>
              <a:gd name="T81" fmla="*/ 180 h 291"/>
              <a:gd name="T82" fmla="*/ 168 w 235"/>
              <a:gd name="T83" fmla="*/ 185 h 291"/>
              <a:gd name="T84" fmla="*/ 155 w 235"/>
              <a:gd name="T85" fmla="*/ 203 h 291"/>
              <a:gd name="T86" fmla="*/ 181 w 235"/>
              <a:gd name="T87" fmla="*/ 212 h 291"/>
              <a:gd name="T88" fmla="*/ 168 w 235"/>
              <a:gd name="T89" fmla="*/ 185 h 291"/>
              <a:gd name="T90" fmla="*/ 50 w 235"/>
              <a:gd name="T91" fmla="*/ 227 h 291"/>
              <a:gd name="T92" fmla="*/ 50 w 235"/>
              <a:gd name="T93" fmla="*/ 237 h 291"/>
              <a:gd name="T94" fmla="*/ 109 w 235"/>
              <a:gd name="T95" fmla="*/ 237 h 291"/>
              <a:gd name="T96" fmla="*/ 109 w 235"/>
              <a:gd name="T97" fmla="*/ 227 h 291"/>
              <a:gd name="T98" fmla="*/ 50 w 235"/>
              <a:gd name="T99" fmla="*/ 227 h 291"/>
              <a:gd name="T100" fmla="*/ 152 w 235"/>
              <a:gd name="T101" fmla="*/ 236 h 291"/>
              <a:gd name="T102" fmla="*/ 146 w 235"/>
              <a:gd name="T103" fmla="*/ 255 h 291"/>
              <a:gd name="T104" fmla="*/ 164 w 235"/>
              <a:gd name="T105" fmla="*/ 260 h 291"/>
              <a:gd name="T106" fmla="*/ 168 w 235"/>
              <a:gd name="T107" fmla="*/ 242 h 291"/>
              <a:gd name="T108" fmla="*/ 152 w 235"/>
              <a:gd name="T109" fmla="*/ 236 h 291"/>
              <a:gd name="T110" fmla="*/ 172 w 235"/>
              <a:gd name="T111" fmla="*/ 241 h 291"/>
              <a:gd name="T112" fmla="*/ 177 w 235"/>
              <a:gd name="T113" fmla="*/ 260 h 291"/>
              <a:gd name="T114" fmla="*/ 195 w 235"/>
              <a:gd name="T115" fmla="*/ 255 h 291"/>
              <a:gd name="T116" fmla="*/ 187 w 235"/>
              <a:gd name="T117" fmla="*/ 237 h 291"/>
              <a:gd name="T118" fmla="*/ 172 w 235"/>
              <a:gd name="T119" fmla="*/ 24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5" h="291">
                <a:moveTo>
                  <a:pt x="0" y="45"/>
                </a:moveTo>
                <a:cubicBezTo>
                  <a:pt x="18" y="31"/>
                  <a:pt x="33" y="13"/>
                  <a:pt x="52" y="1"/>
                </a:cubicBezTo>
                <a:cubicBezTo>
                  <a:pt x="113" y="0"/>
                  <a:pt x="173" y="0"/>
                  <a:pt x="234" y="1"/>
                </a:cubicBezTo>
                <a:cubicBezTo>
                  <a:pt x="235" y="97"/>
                  <a:pt x="235" y="193"/>
                  <a:pt x="234" y="289"/>
                </a:cubicBezTo>
                <a:cubicBezTo>
                  <a:pt x="156" y="291"/>
                  <a:pt x="78" y="291"/>
                  <a:pt x="0" y="289"/>
                </a:cubicBezTo>
                <a:cubicBezTo>
                  <a:pt x="0" y="208"/>
                  <a:pt x="0" y="126"/>
                  <a:pt x="0" y="45"/>
                </a:cubicBezTo>
                <a:close/>
                <a:moveTo>
                  <a:pt x="59" y="13"/>
                </a:moveTo>
                <a:cubicBezTo>
                  <a:pt x="59" y="26"/>
                  <a:pt x="59" y="39"/>
                  <a:pt x="59" y="53"/>
                </a:cubicBezTo>
                <a:cubicBezTo>
                  <a:pt x="43" y="53"/>
                  <a:pt x="28" y="53"/>
                  <a:pt x="13" y="53"/>
                </a:cubicBezTo>
                <a:cubicBezTo>
                  <a:pt x="13" y="128"/>
                  <a:pt x="12" y="203"/>
                  <a:pt x="13" y="278"/>
                </a:cubicBezTo>
                <a:cubicBezTo>
                  <a:pt x="83" y="278"/>
                  <a:pt x="152" y="278"/>
                  <a:pt x="222" y="278"/>
                </a:cubicBezTo>
                <a:cubicBezTo>
                  <a:pt x="223" y="190"/>
                  <a:pt x="222" y="101"/>
                  <a:pt x="222" y="13"/>
                </a:cubicBezTo>
                <a:cubicBezTo>
                  <a:pt x="168" y="13"/>
                  <a:pt x="113" y="13"/>
                  <a:pt x="59" y="13"/>
                </a:cubicBezTo>
                <a:close/>
                <a:moveTo>
                  <a:pt x="22" y="41"/>
                </a:moveTo>
                <a:cubicBezTo>
                  <a:pt x="30" y="42"/>
                  <a:pt x="38" y="42"/>
                  <a:pt x="46" y="42"/>
                </a:cubicBezTo>
                <a:cubicBezTo>
                  <a:pt x="46" y="35"/>
                  <a:pt x="46" y="28"/>
                  <a:pt x="46" y="21"/>
                </a:cubicBezTo>
                <a:cubicBezTo>
                  <a:pt x="38" y="28"/>
                  <a:pt x="30" y="35"/>
                  <a:pt x="22" y="41"/>
                </a:cubicBezTo>
                <a:close/>
                <a:moveTo>
                  <a:pt x="64" y="78"/>
                </a:moveTo>
                <a:cubicBezTo>
                  <a:pt x="65" y="81"/>
                  <a:pt x="68" y="86"/>
                  <a:pt x="70" y="89"/>
                </a:cubicBezTo>
                <a:cubicBezTo>
                  <a:pt x="102" y="92"/>
                  <a:pt x="134" y="90"/>
                  <a:pt x="166" y="90"/>
                </a:cubicBezTo>
                <a:cubicBezTo>
                  <a:pt x="167" y="87"/>
                  <a:pt x="168" y="80"/>
                  <a:pt x="168" y="77"/>
                </a:cubicBezTo>
                <a:cubicBezTo>
                  <a:pt x="133" y="77"/>
                  <a:pt x="99" y="75"/>
                  <a:pt x="64" y="78"/>
                </a:cubicBezTo>
                <a:close/>
                <a:moveTo>
                  <a:pt x="51" y="115"/>
                </a:moveTo>
                <a:cubicBezTo>
                  <a:pt x="51" y="117"/>
                  <a:pt x="51" y="122"/>
                  <a:pt x="51" y="125"/>
                </a:cubicBezTo>
                <a:cubicBezTo>
                  <a:pt x="95" y="125"/>
                  <a:pt x="139" y="126"/>
                  <a:pt x="183" y="125"/>
                </a:cubicBezTo>
                <a:cubicBezTo>
                  <a:pt x="183" y="122"/>
                  <a:pt x="183" y="118"/>
                  <a:pt x="183" y="115"/>
                </a:cubicBezTo>
                <a:cubicBezTo>
                  <a:pt x="139" y="114"/>
                  <a:pt x="95" y="115"/>
                  <a:pt x="51" y="115"/>
                </a:cubicBezTo>
                <a:close/>
                <a:moveTo>
                  <a:pt x="51" y="135"/>
                </a:moveTo>
                <a:cubicBezTo>
                  <a:pt x="51" y="138"/>
                  <a:pt x="51" y="143"/>
                  <a:pt x="51" y="146"/>
                </a:cubicBezTo>
                <a:cubicBezTo>
                  <a:pt x="91" y="146"/>
                  <a:pt x="132" y="146"/>
                  <a:pt x="172" y="146"/>
                </a:cubicBezTo>
                <a:cubicBezTo>
                  <a:pt x="179" y="147"/>
                  <a:pt x="184" y="143"/>
                  <a:pt x="188" y="138"/>
                </a:cubicBezTo>
                <a:cubicBezTo>
                  <a:pt x="142" y="133"/>
                  <a:pt x="96" y="137"/>
                  <a:pt x="51" y="135"/>
                </a:cubicBezTo>
                <a:close/>
                <a:moveTo>
                  <a:pt x="164" y="166"/>
                </a:moveTo>
                <a:cubicBezTo>
                  <a:pt x="132" y="169"/>
                  <a:pt x="125" y="218"/>
                  <a:pt x="153" y="232"/>
                </a:cubicBezTo>
                <a:cubicBezTo>
                  <a:pt x="165" y="237"/>
                  <a:pt x="178" y="236"/>
                  <a:pt x="190" y="231"/>
                </a:cubicBezTo>
                <a:cubicBezTo>
                  <a:pt x="207" y="219"/>
                  <a:pt x="212" y="193"/>
                  <a:pt x="197" y="178"/>
                </a:cubicBezTo>
                <a:cubicBezTo>
                  <a:pt x="191" y="168"/>
                  <a:pt x="176" y="164"/>
                  <a:pt x="164" y="166"/>
                </a:cubicBezTo>
                <a:close/>
                <a:moveTo>
                  <a:pt x="164" y="180"/>
                </a:moveTo>
                <a:cubicBezTo>
                  <a:pt x="149" y="185"/>
                  <a:pt x="143" y="208"/>
                  <a:pt x="158" y="217"/>
                </a:cubicBezTo>
                <a:cubicBezTo>
                  <a:pt x="171" y="230"/>
                  <a:pt x="194" y="215"/>
                  <a:pt x="191" y="198"/>
                </a:cubicBezTo>
                <a:cubicBezTo>
                  <a:pt x="191" y="186"/>
                  <a:pt x="176" y="176"/>
                  <a:pt x="164" y="180"/>
                </a:cubicBezTo>
                <a:close/>
                <a:moveTo>
                  <a:pt x="168" y="185"/>
                </a:moveTo>
                <a:cubicBezTo>
                  <a:pt x="160" y="186"/>
                  <a:pt x="153" y="194"/>
                  <a:pt x="155" y="203"/>
                </a:cubicBezTo>
                <a:cubicBezTo>
                  <a:pt x="155" y="215"/>
                  <a:pt x="173" y="221"/>
                  <a:pt x="181" y="212"/>
                </a:cubicBezTo>
                <a:cubicBezTo>
                  <a:pt x="193" y="202"/>
                  <a:pt x="183" y="182"/>
                  <a:pt x="168" y="185"/>
                </a:cubicBezTo>
                <a:close/>
                <a:moveTo>
                  <a:pt x="50" y="227"/>
                </a:moveTo>
                <a:cubicBezTo>
                  <a:pt x="50" y="229"/>
                  <a:pt x="50" y="234"/>
                  <a:pt x="50" y="237"/>
                </a:cubicBezTo>
                <a:cubicBezTo>
                  <a:pt x="70" y="237"/>
                  <a:pt x="89" y="237"/>
                  <a:pt x="109" y="237"/>
                </a:cubicBezTo>
                <a:cubicBezTo>
                  <a:pt x="109" y="234"/>
                  <a:pt x="109" y="229"/>
                  <a:pt x="109" y="227"/>
                </a:cubicBezTo>
                <a:cubicBezTo>
                  <a:pt x="89" y="227"/>
                  <a:pt x="70" y="226"/>
                  <a:pt x="50" y="227"/>
                </a:cubicBezTo>
                <a:close/>
                <a:moveTo>
                  <a:pt x="152" y="236"/>
                </a:moveTo>
                <a:cubicBezTo>
                  <a:pt x="150" y="242"/>
                  <a:pt x="148" y="248"/>
                  <a:pt x="146" y="255"/>
                </a:cubicBezTo>
                <a:cubicBezTo>
                  <a:pt x="152" y="257"/>
                  <a:pt x="158" y="258"/>
                  <a:pt x="164" y="260"/>
                </a:cubicBezTo>
                <a:cubicBezTo>
                  <a:pt x="165" y="254"/>
                  <a:pt x="167" y="248"/>
                  <a:pt x="168" y="242"/>
                </a:cubicBezTo>
                <a:cubicBezTo>
                  <a:pt x="163" y="240"/>
                  <a:pt x="157" y="238"/>
                  <a:pt x="152" y="236"/>
                </a:cubicBezTo>
                <a:close/>
                <a:moveTo>
                  <a:pt x="172" y="241"/>
                </a:moveTo>
                <a:cubicBezTo>
                  <a:pt x="174" y="248"/>
                  <a:pt x="175" y="254"/>
                  <a:pt x="177" y="260"/>
                </a:cubicBezTo>
                <a:cubicBezTo>
                  <a:pt x="183" y="258"/>
                  <a:pt x="189" y="256"/>
                  <a:pt x="195" y="255"/>
                </a:cubicBezTo>
                <a:cubicBezTo>
                  <a:pt x="193" y="248"/>
                  <a:pt x="191" y="242"/>
                  <a:pt x="187" y="237"/>
                </a:cubicBezTo>
                <a:cubicBezTo>
                  <a:pt x="182" y="238"/>
                  <a:pt x="177" y="240"/>
                  <a:pt x="172" y="24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4" name="Freeform 859"/>
          <p:cNvSpPr>
            <a:spLocks noEditPoints="1"/>
          </p:cNvSpPr>
          <p:nvPr/>
        </p:nvSpPr>
        <p:spPr bwMode="auto">
          <a:xfrm>
            <a:off x="2439548" y="2715865"/>
            <a:ext cx="476250" cy="488950"/>
          </a:xfrm>
          <a:custGeom>
            <a:avLst/>
            <a:gdLst>
              <a:gd name="T0" fmla="*/ 287 w 310"/>
              <a:gd name="T1" fmla="*/ 15 h 318"/>
              <a:gd name="T2" fmla="*/ 310 w 310"/>
              <a:gd name="T3" fmla="*/ 0 h 318"/>
              <a:gd name="T4" fmla="*/ 252 w 310"/>
              <a:gd name="T5" fmla="*/ 72 h 318"/>
              <a:gd name="T6" fmla="*/ 157 w 310"/>
              <a:gd name="T7" fmla="*/ 157 h 318"/>
              <a:gd name="T8" fmla="*/ 147 w 310"/>
              <a:gd name="T9" fmla="*/ 147 h 318"/>
              <a:gd name="T10" fmla="*/ 186 w 310"/>
              <a:gd name="T11" fmla="*/ 98 h 318"/>
              <a:gd name="T12" fmla="*/ 287 w 310"/>
              <a:gd name="T13" fmla="*/ 15 h 318"/>
              <a:gd name="T14" fmla="*/ 15 w 310"/>
              <a:gd name="T15" fmla="*/ 120 h 318"/>
              <a:gd name="T16" fmla="*/ 60 w 310"/>
              <a:gd name="T17" fmla="*/ 264 h 318"/>
              <a:gd name="T18" fmla="*/ 256 w 310"/>
              <a:gd name="T19" fmla="*/ 274 h 318"/>
              <a:gd name="T20" fmla="*/ 291 w 310"/>
              <a:gd name="T21" fmla="*/ 149 h 318"/>
              <a:gd name="T22" fmla="*/ 239 w 310"/>
              <a:gd name="T23" fmla="*/ 95 h 318"/>
              <a:gd name="T24" fmla="*/ 228 w 310"/>
              <a:gd name="T25" fmla="*/ 105 h 318"/>
              <a:gd name="T26" fmla="*/ 268 w 310"/>
              <a:gd name="T27" fmla="*/ 138 h 318"/>
              <a:gd name="T28" fmla="*/ 260 w 310"/>
              <a:gd name="T29" fmla="*/ 249 h 318"/>
              <a:gd name="T30" fmla="*/ 148 w 310"/>
              <a:gd name="T31" fmla="*/ 287 h 318"/>
              <a:gd name="T32" fmla="*/ 23 w 310"/>
              <a:gd name="T33" fmla="*/ 152 h 318"/>
              <a:gd name="T34" fmla="*/ 134 w 310"/>
              <a:gd name="T35" fmla="*/ 40 h 318"/>
              <a:gd name="T36" fmla="*/ 166 w 310"/>
              <a:gd name="T37" fmla="*/ 55 h 318"/>
              <a:gd name="T38" fmla="*/ 172 w 310"/>
              <a:gd name="T39" fmla="*/ 106 h 318"/>
              <a:gd name="T40" fmla="*/ 179 w 310"/>
              <a:gd name="T41" fmla="*/ 67 h 318"/>
              <a:gd name="T42" fmla="*/ 142 w 310"/>
              <a:gd name="T43" fmla="*/ 27 h 318"/>
              <a:gd name="T44" fmla="*/ 15 w 310"/>
              <a:gd name="T45" fmla="*/ 120 h 318"/>
              <a:gd name="T46" fmla="*/ 107 w 310"/>
              <a:gd name="T47" fmla="*/ 81 h 318"/>
              <a:gd name="T48" fmla="*/ 94 w 310"/>
              <a:gd name="T49" fmla="*/ 114 h 318"/>
              <a:gd name="T50" fmla="*/ 149 w 310"/>
              <a:gd name="T51" fmla="*/ 99 h 318"/>
              <a:gd name="T52" fmla="*/ 107 w 310"/>
              <a:gd name="T53" fmla="*/ 81 h 318"/>
              <a:gd name="T54" fmla="*/ 105 w 310"/>
              <a:gd name="T55" fmla="*/ 113 h 318"/>
              <a:gd name="T56" fmla="*/ 120 w 310"/>
              <a:gd name="T57" fmla="*/ 91 h 318"/>
              <a:gd name="T58" fmla="*/ 134 w 310"/>
              <a:gd name="T59" fmla="*/ 107 h 318"/>
              <a:gd name="T60" fmla="*/ 105 w 310"/>
              <a:gd name="T61" fmla="*/ 113 h 318"/>
              <a:gd name="T62" fmla="*/ 212 w 310"/>
              <a:gd name="T63" fmla="*/ 125 h 318"/>
              <a:gd name="T64" fmla="*/ 212 w 310"/>
              <a:gd name="T65" fmla="*/ 146 h 318"/>
              <a:gd name="T66" fmla="*/ 236 w 310"/>
              <a:gd name="T67" fmla="*/ 153 h 318"/>
              <a:gd name="T68" fmla="*/ 212 w 310"/>
              <a:gd name="T69" fmla="*/ 125 h 318"/>
              <a:gd name="T70" fmla="*/ 110 w 310"/>
              <a:gd name="T71" fmla="*/ 191 h 318"/>
              <a:gd name="T72" fmla="*/ 148 w 310"/>
              <a:gd name="T73" fmla="*/ 176 h 318"/>
              <a:gd name="T74" fmla="*/ 149 w 310"/>
              <a:gd name="T75" fmla="*/ 149 h 318"/>
              <a:gd name="T76" fmla="*/ 110 w 310"/>
              <a:gd name="T77" fmla="*/ 191 h 318"/>
              <a:gd name="T78" fmla="*/ 244 w 310"/>
              <a:gd name="T79" fmla="*/ 180 h 318"/>
              <a:gd name="T80" fmla="*/ 269 w 310"/>
              <a:gd name="T81" fmla="*/ 177 h 318"/>
              <a:gd name="T82" fmla="*/ 245 w 310"/>
              <a:gd name="T83" fmla="*/ 232 h 318"/>
              <a:gd name="T84" fmla="*/ 244 w 310"/>
              <a:gd name="T85" fmla="*/ 180 h 318"/>
              <a:gd name="T86" fmla="*/ 58 w 310"/>
              <a:gd name="T87" fmla="*/ 192 h 318"/>
              <a:gd name="T88" fmla="*/ 91 w 310"/>
              <a:gd name="T89" fmla="*/ 206 h 318"/>
              <a:gd name="T90" fmla="*/ 68 w 310"/>
              <a:gd name="T91" fmla="*/ 231 h 318"/>
              <a:gd name="T92" fmla="*/ 58 w 310"/>
              <a:gd name="T93" fmla="*/ 192 h 318"/>
              <a:gd name="T94" fmla="*/ 208 w 310"/>
              <a:gd name="T95" fmla="*/ 221 h 318"/>
              <a:gd name="T96" fmla="*/ 227 w 310"/>
              <a:gd name="T97" fmla="*/ 229 h 318"/>
              <a:gd name="T98" fmla="*/ 206 w 310"/>
              <a:gd name="T99" fmla="*/ 263 h 318"/>
              <a:gd name="T100" fmla="*/ 168 w 310"/>
              <a:gd name="T101" fmla="*/ 254 h 318"/>
              <a:gd name="T102" fmla="*/ 208 w 310"/>
              <a:gd name="T103" fmla="*/ 221 h 318"/>
              <a:gd name="T104" fmla="*/ 103 w 310"/>
              <a:gd name="T105" fmla="*/ 229 h 318"/>
              <a:gd name="T106" fmla="*/ 145 w 310"/>
              <a:gd name="T107" fmla="*/ 237 h 318"/>
              <a:gd name="T108" fmla="*/ 136 w 310"/>
              <a:gd name="T109" fmla="*/ 266 h 318"/>
              <a:gd name="T110" fmla="*/ 106 w 310"/>
              <a:gd name="T111" fmla="*/ 257 h 318"/>
              <a:gd name="T112" fmla="*/ 103 w 310"/>
              <a:gd name="T113" fmla="*/ 229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0" h="318">
                <a:moveTo>
                  <a:pt x="287" y="15"/>
                </a:moveTo>
                <a:cubicBezTo>
                  <a:pt x="294" y="9"/>
                  <a:pt x="301" y="4"/>
                  <a:pt x="310" y="0"/>
                </a:cubicBezTo>
                <a:cubicBezTo>
                  <a:pt x="294" y="27"/>
                  <a:pt x="271" y="48"/>
                  <a:pt x="252" y="72"/>
                </a:cubicBezTo>
                <a:cubicBezTo>
                  <a:pt x="223" y="104"/>
                  <a:pt x="195" y="137"/>
                  <a:pt x="157" y="157"/>
                </a:cubicBezTo>
                <a:cubicBezTo>
                  <a:pt x="154" y="154"/>
                  <a:pt x="150" y="150"/>
                  <a:pt x="147" y="147"/>
                </a:cubicBezTo>
                <a:cubicBezTo>
                  <a:pt x="158" y="129"/>
                  <a:pt x="171" y="112"/>
                  <a:pt x="186" y="98"/>
                </a:cubicBezTo>
                <a:cubicBezTo>
                  <a:pt x="219" y="69"/>
                  <a:pt x="252" y="42"/>
                  <a:pt x="287" y="15"/>
                </a:cubicBezTo>
                <a:close/>
                <a:moveTo>
                  <a:pt x="15" y="120"/>
                </a:moveTo>
                <a:cubicBezTo>
                  <a:pt x="0" y="172"/>
                  <a:pt x="20" y="229"/>
                  <a:pt x="60" y="264"/>
                </a:cubicBezTo>
                <a:cubicBezTo>
                  <a:pt x="113" y="311"/>
                  <a:pt x="199" y="318"/>
                  <a:pt x="256" y="274"/>
                </a:cubicBezTo>
                <a:cubicBezTo>
                  <a:pt x="294" y="246"/>
                  <a:pt x="309" y="192"/>
                  <a:pt x="291" y="149"/>
                </a:cubicBezTo>
                <a:cubicBezTo>
                  <a:pt x="282" y="125"/>
                  <a:pt x="262" y="107"/>
                  <a:pt x="239" y="95"/>
                </a:cubicBezTo>
                <a:cubicBezTo>
                  <a:pt x="237" y="97"/>
                  <a:pt x="231" y="102"/>
                  <a:pt x="228" y="105"/>
                </a:cubicBezTo>
                <a:cubicBezTo>
                  <a:pt x="243" y="113"/>
                  <a:pt x="259" y="123"/>
                  <a:pt x="268" y="138"/>
                </a:cubicBezTo>
                <a:cubicBezTo>
                  <a:pt x="292" y="171"/>
                  <a:pt x="287" y="220"/>
                  <a:pt x="260" y="249"/>
                </a:cubicBezTo>
                <a:cubicBezTo>
                  <a:pt x="233" y="281"/>
                  <a:pt x="188" y="292"/>
                  <a:pt x="148" y="287"/>
                </a:cubicBezTo>
                <a:cubicBezTo>
                  <a:pt x="81" y="281"/>
                  <a:pt x="20" y="221"/>
                  <a:pt x="23" y="152"/>
                </a:cubicBezTo>
                <a:cubicBezTo>
                  <a:pt x="20" y="92"/>
                  <a:pt x="75" y="39"/>
                  <a:pt x="134" y="40"/>
                </a:cubicBezTo>
                <a:cubicBezTo>
                  <a:pt x="146" y="40"/>
                  <a:pt x="160" y="44"/>
                  <a:pt x="166" y="55"/>
                </a:cubicBezTo>
                <a:cubicBezTo>
                  <a:pt x="166" y="72"/>
                  <a:pt x="150" y="97"/>
                  <a:pt x="172" y="106"/>
                </a:cubicBezTo>
                <a:cubicBezTo>
                  <a:pt x="178" y="94"/>
                  <a:pt x="175" y="80"/>
                  <a:pt x="179" y="67"/>
                </a:cubicBezTo>
                <a:cubicBezTo>
                  <a:pt x="186" y="46"/>
                  <a:pt x="162" y="28"/>
                  <a:pt x="142" y="27"/>
                </a:cubicBezTo>
                <a:cubicBezTo>
                  <a:pt x="86" y="24"/>
                  <a:pt x="30" y="65"/>
                  <a:pt x="15" y="120"/>
                </a:cubicBezTo>
                <a:close/>
                <a:moveTo>
                  <a:pt x="107" y="81"/>
                </a:moveTo>
                <a:cubicBezTo>
                  <a:pt x="95" y="87"/>
                  <a:pt x="87" y="102"/>
                  <a:pt x="94" y="114"/>
                </a:cubicBezTo>
                <a:cubicBezTo>
                  <a:pt x="106" y="140"/>
                  <a:pt x="153" y="128"/>
                  <a:pt x="149" y="99"/>
                </a:cubicBezTo>
                <a:cubicBezTo>
                  <a:pt x="148" y="79"/>
                  <a:pt x="122" y="72"/>
                  <a:pt x="107" y="81"/>
                </a:cubicBezTo>
                <a:close/>
                <a:moveTo>
                  <a:pt x="105" y="113"/>
                </a:moveTo>
                <a:cubicBezTo>
                  <a:pt x="104" y="103"/>
                  <a:pt x="109" y="92"/>
                  <a:pt x="120" y="91"/>
                </a:cubicBezTo>
                <a:cubicBezTo>
                  <a:pt x="129" y="87"/>
                  <a:pt x="141" y="99"/>
                  <a:pt x="134" y="107"/>
                </a:cubicBezTo>
                <a:cubicBezTo>
                  <a:pt x="128" y="118"/>
                  <a:pt x="114" y="114"/>
                  <a:pt x="105" y="113"/>
                </a:cubicBezTo>
                <a:close/>
                <a:moveTo>
                  <a:pt x="212" y="125"/>
                </a:moveTo>
                <a:cubicBezTo>
                  <a:pt x="204" y="128"/>
                  <a:pt x="211" y="139"/>
                  <a:pt x="212" y="146"/>
                </a:cubicBezTo>
                <a:cubicBezTo>
                  <a:pt x="213" y="157"/>
                  <a:pt x="229" y="163"/>
                  <a:pt x="236" y="153"/>
                </a:cubicBezTo>
                <a:cubicBezTo>
                  <a:pt x="250" y="139"/>
                  <a:pt x="227" y="115"/>
                  <a:pt x="212" y="125"/>
                </a:cubicBezTo>
                <a:close/>
                <a:moveTo>
                  <a:pt x="110" y="191"/>
                </a:moveTo>
                <a:cubicBezTo>
                  <a:pt x="124" y="191"/>
                  <a:pt x="142" y="191"/>
                  <a:pt x="148" y="176"/>
                </a:cubicBezTo>
                <a:cubicBezTo>
                  <a:pt x="155" y="168"/>
                  <a:pt x="152" y="158"/>
                  <a:pt x="149" y="149"/>
                </a:cubicBezTo>
                <a:cubicBezTo>
                  <a:pt x="125" y="150"/>
                  <a:pt x="118" y="173"/>
                  <a:pt x="110" y="191"/>
                </a:cubicBezTo>
                <a:close/>
                <a:moveTo>
                  <a:pt x="244" y="180"/>
                </a:moveTo>
                <a:cubicBezTo>
                  <a:pt x="250" y="174"/>
                  <a:pt x="260" y="177"/>
                  <a:pt x="269" y="177"/>
                </a:cubicBezTo>
                <a:cubicBezTo>
                  <a:pt x="274" y="198"/>
                  <a:pt x="264" y="221"/>
                  <a:pt x="245" y="232"/>
                </a:cubicBezTo>
                <a:cubicBezTo>
                  <a:pt x="237" y="216"/>
                  <a:pt x="233" y="195"/>
                  <a:pt x="244" y="180"/>
                </a:cubicBezTo>
                <a:close/>
                <a:moveTo>
                  <a:pt x="58" y="192"/>
                </a:moveTo>
                <a:cubicBezTo>
                  <a:pt x="71" y="180"/>
                  <a:pt x="83" y="198"/>
                  <a:pt x="91" y="206"/>
                </a:cubicBezTo>
                <a:cubicBezTo>
                  <a:pt x="95" y="221"/>
                  <a:pt x="80" y="230"/>
                  <a:pt x="68" y="231"/>
                </a:cubicBezTo>
                <a:cubicBezTo>
                  <a:pt x="63" y="219"/>
                  <a:pt x="50" y="205"/>
                  <a:pt x="58" y="192"/>
                </a:cubicBezTo>
                <a:close/>
                <a:moveTo>
                  <a:pt x="208" y="221"/>
                </a:moveTo>
                <a:cubicBezTo>
                  <a:pt x="215" y="220"/>
                  <a:pt x="227" y="217"/>
                  <a:pt x="227" y="229"/>
                </a:cubicBezTo>
                <a:cubicBezTo>
                  <a:pt x="220" y="240"/>
                  <a:pt x="214" y="252"/>
                  <a:pt x="206" y="263"/>
                </a:cubicBezTo>
                <a:cubicBezTo>
                  <a:pt x="195" y="273"/>
                  <a:pt x="173" y="269"/>
                  <a:pt x="168" y="254"/>
                </a:cubicBezTo>
                <a:cubicBezTo>
                  <a:pt x="173" y="235"/>
                  <a:pt x="189" y="222"/>
                  <a:pt x="208" y="221"/>
                </a:cubicBezTo>
                <a:close/>
                <a:moveTo>
                  <a:pt x="103" y="229"/>
                </a:moveTo>
                <a:cubicBezTo>
                  <a:pt x="117" y="232"/>
                  <a:pt x="132" y="233"/>
                  <a:pt x="145" y="237"/>
                </a:cubicBezTo>
                <a:cubicBezTo>
                  <a:pt x="152" y="247"/>
                  <a:pt x="147" y="262"/>
                  <a:pt x="136" y="266"/>
                </a:cubicBezTo>
                <a:cubicBezTo>
                  <a:pt x="125" y="271"/>
                  <a:pt x="114" y="263"/>
                  <a:pt x="106" y="257"/>
                </a:cubicBezTo>
                <a:cubicBezTo>
                  <a:pt x="96" y="251"/>
                  <a:pt x="103" y="239"/>
                  <a:pt x="103" y="229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5" name="Freeform 860"/>
          <p:cNvSpPr>
            <a:spLocks noEditPoints="1"/>
          </p:cNvSpPr>
          <p:nvPr/>
        </p:nvSpPr>
        <p:spPr bwMode="auto">
          <a:xfrm>
            <a:off x="2520511" y="3617565"/>
            <a:ext cx="447675" cy="381000"/>
          </a:xfrm>
          <a:custGeom>
            <a:avLst/>
            <a:gdLst>
              <a:gd name="T0" fmla="*/ 105 w 291"/>
              <a:gd name="T1" fmla="*/ 4 h 248"/>
              <a:gd name="T2" fmla="*/ 160 w 291"/>
              <a:gd name="T3" fmla="*/ 2 h 248"/>
              <a:gd name="T4" fmla="*/ 192 w 291"/>
              <a:gd name="T5" fmla="*/ 7 h 248"/>
              <a:gd name="T6" fmla="*/ 199 w 291"/>
              <a:gd name="T7" fmla="*/ 34 h 248"/>
              <a:gd name="T8" fmla="*/ 187 w 291"/>
              <a:gd name="T9" fmla="*/ 40 h 248"/>
              <a:gd name="T10" fmla="*/ 183 w 291"/>
              <a:gd name="T11" fmla="*/ 16 h 248"/>
              <a:gd name="T12" fmla="*/ 109 w 291"/>
              <a:gd name="T13" fmla="*/ 16 h 248"/>
              <a:gd name="T14" fmla="*/ 96 w 291"/>
              <a:gd name="T15" fmla="*/ 40 h 248"/>
              <a:gd name="T16" fmla="*/ 105 w 291"/>
              <a:gd name="T17" fmla="*/ 4 h 248"/>
              <a:gd name="T18" fmla="*/ 28 w 291"/>
              <a:gd name="T19" fmla="*/ 44 h 248"/>
              <a:gd name="T20" fmla="*/ 266 w 291"/>
              <a:gd name="T21" fmla="*/ 45 h 248"/>
              <a:gd name="T22" fmla="*/ 263 w 291"/>
              <a:gd name="T23" fmla="*/ 91 h 248"/>
              <a:gd name="T24" fmla="*/ 290 w 291"/>
              <a:gd name="T25" fmla="*/ 199 h 248"/>
              <a:gd name="T26" fmla="*/ 273 w 291"/>
              <a:gd name="T27" fmla="*/ 230 h 248"/>
              <a:gd name="T28" fmla="*/ 237 w 291"/>
              <a:gd name="T29" fmla="*/ 247 h 248"/>
              <a:gd name="T30" fmla="*/ 45 w 291"/>
              <a:gd name="T31" fmla="*/ 245 h 248"/>
              <a:gd name="T32" fmla="*/ 4 w 291"/>
              <a:gd name="T33" fmla="*/ 209 h 248"/>
              <a:gd name="T34" fmla="*/ 31 w 291"/>
              <a:gd name="T35" fmla="*/ 88 h 248"/>
              <a:gd name="T36" fmla="*/ 28 w 291"/>
              <a:gd name="T37" fmla="*/ 44 h 248"/>
              <a:gd name="T38" fmla="*/ 38 w 291"/>
              <a:gd name="T39" fmla="*/ 57 h 248"/>
              <a:gd name="T40" fmla="*/ 53 w 291"/>
              <a:gd name="T41" fmla="*/ 97 h 248"/>
              <a:gd name="T42" fmla="*/ 88 w 291"/>
              <a:gd name="T43" fmla="*/ 119 h 248"/>
              <a:gd name="T44" fmla="*/ 100 w 291"/>
              <a:gd name="T45" fmla="*/ 102 h 248"/>
              <a:gd name="T46" fmla="*/ 119 w 291"/>
              <a:gd name="T47" fmla="*/ 119 h 248"/>
              <a:gd name="T48" fmla="*/ 176 w 291"/>
              <a:gd name="T49" fmla="*/ 119 h 248"/>
              <a:gd name="T50" fmla="*/ 183 w 291"/>
              <a:gd name="T51" fmla="*/ 101 h 248"/>
              <a:gd name="T52" fmla="*/ 218 w 291"/>
              <a:gd name="T53" fmla="*/ 113 h 248"/>
              <a:gd name="T54" fmla="*/ 253 w 291"/>
              <a:gd name="T55" fmla="*/ 57 h 248"/>
              <a:gd name="T56" fmla="*/ 38 w 291"/>
              <a:gd name="T57" fmla="*/ 57 h 248"/>
              <a:gd name="T58" fmla="*/ 44 w 291"/>
              <a:gd name="T59" fmla="*/ 108 h 248"/>
              <a:gd name="T60" fmla="*/ 45 w 291"/>
              <a:gd name="T61" fmla="*/ 233 h 248"/>
              <a:gd name="T62" fmla="*/ 248 w 291"/>
              <a:gd name="T63" fmla="*/ 233 h 248"/>
              <a:gd name="T64" fmla="*/ 248 w 291"/>
              <a:gd name="T65" fmla="*/ 110 h 248"/>
              <a:gd name="T66" fmla="*/ 204 w 291"/>
              <a:gd name="T67" fmla="*/ 133 h 248"/>
              <a:gd name="T68" fmla="*/ 179 w 291"/>
              <a:gd name="T69" fmla="*/ 148 h 248"/>
              <a:gd name="T70" fmla="*/ 178 w 291"/>
              <a:gd name="T71" fmla="*/ 131 h 248"/>
              <a:gd name="T72" fmla="*/ 117 w 291"/>
              <a:gd name="T73" fmla="*/ 131 h 248"/>
              <a:gd name="T74" fmla="*/ 111 w 291"/>
              <a:gd name="T75" fmla="*/ 150 h 248"/>
              <a:gd name="T76" fmla="*/ 90 w 291"/>
              <a:gd name="T77" fmla="*/ 132 h 248"/>
              <a:gd name="T78" fmla="*/ 44 w 291"/>
              <a:gd name="T79" fmla="*/ 108 h 248"/>
              <a:gd name="T80" fmla="*/ 15 w 291"/>
              <a:gd name="T81" fmla="*/ 199 h 248"/>
              <a:gd name="T82" fmla="*/ 31 w 291"/>
              <a:gd name="T83" fmla="*/ 224 h 248"/>
              <a:gd name="T84" fmla="*/ 32 w 291"/>
              <a:gd name="T85" fmla="*/ 125 h 248"/>
              <a:gd name="T86" fmla="*/ 15 w 291"/>
              <a:gd name="T87" fmla="*/ 199 h 248"/>
              <a:gd name="T88" fmla="*/ 262 w 291"/>
              <a:gd name="T89" fmla="*/ 129 h 248"/>
              <a:gd name="T90" fmla="*/ 262 w 291"/>
              <a:gd name="T91" fmla="*/ 223 h 248"/>
              <a:gd name="T92" fmla="*/ 277 w 291"/>
              <a:gd name="T93" fmla="*/ 204 h 248"/>
              <a:gd name="T94" fmla="*/ 262 w 291"/>
              <a:gd name="T95" fmla="*/ 129 h 248"/>
              <a:gd name="T96" fmla="*/ 68 w 291"/>
              <a:gd name="T97" fmla="*/ 131 h 248"/>
              <a:gd name="T98" fmla="*/ 70 w 291"/>
              <a:gd name="T99" fmla="*/ 207 h 248"/>
              <a:gd name="T100" fmla="*/ 125 w 291"/>
              <a:gd name="T101" fmla="*/ 211 h 248"/>
              <a:gd name="T102" fmla="*/ 225 w 291"/>
              <a:gd name="T103" fmla="*/ 207 h 248"/>
              <a:gd name="T104" fmla="*/ 225 w 291"/>
              <a:gd name="T105" fmla="*/ 130 h 248"/>
              <a:gd name="T106" fmla="*/ 201 w 291"/>
              <a:gd name="T107" fmla="*/ 150 h 248"/>
              <a:gd name="T108" fmla="*/ 177 w 291"/>
              <a:gd name="T109" fmla="*/ 154 h 248"/>
              <a:gd name="T110" fmla="*/ 172 w 291"/>
              <a:gd name="T111" fmla="*/ 138 h 248"/>
              <a:gd name="T112" fmla="*/ 123 w 291"/>
              <a:gd name="T113" fmla="*/ 137 h 248"/>
              <a:gd name="T114" fmla="*/ 102 w 291"/>
              <a:gd name="T115" fmla="*/ 155 h 248"/>
              <a:gd name="T116" fmla="*/ 85 w 291"/>
              <a:gd name="T117" fmla="*/ 137 h 248"/>
              <a:gd name="T118" fmla="*/ 68 w 291"/>
              <a:gd name="T119" fmla="*/ 131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248">
                <a:moveTo>
                  <a:pt x="105" y="4"/>
                </a:moveTo>
                <a:cubicBezTo>
                  <a:pt x="123" y="0"/>
                  <a:pt x="141" y="3"/>
                  <a:pt x="160" y="2"/>
                </a:cubicBezTo>
                <a:cubicBezTo>
                  <a:pt x="170" y="3"/>
                  <a:pt x="183" y="0"/>
                  <a:pt x="192" y="7"/>
                </a:cubicBezTo>
                <a:cubicBezTo>
                  <a:pt x="199" y="14"/>
                  <a:pt x="197" y="25"/>
                  <a:pt x="199" y="34"/>
                </a:cubicBezTo>
                <a:cubicBezTo>
                  <a:pt x="196" y="36"/>
                  <a:pt x="190" y="39"/>
                  <a:pt x="187" y="40"/>
                </a:cubicBezTo>
                <a:cubicBezTo>
                  <a:pt x="186" y="32"/>
                  <a:pt x="184" y="24"/>
                  <a:pt x="183" y="16"/>
                </a:cubicBezTo>
                <a:cubicBezTo>
                  <a:pt x="159" y="15"/>
                  <a:pt x="134" y="15"/>
                  <a:pt x="109" y="16"/>
                </a:cubicBezTo>
                <a:cubicBezTo>
                  <a:pt x="107" y="25"/>
                  <a:pt x="110" y="40"/>
                  <a:pt x="96" y="40"/>
                </a:cubicBezTo>
                <a:cubicBezTo>
                  <a:pt x="96" y="28"/>
                  <a:pt x="91" y="11"/>
                  <a:pt x="105" y="4"/>
                </a:cubicBezTo>
                <a:close/>
                <a:moveTo>
                  <a:pt x="28" y="44"/>
                </a:moveTo>
                <a:cubicBezTo>
                  <a:pt x="107" y="44"/>
                  <a:pt x="186" y="43"/>
                  <a:pt x="266" y="45"/>
                </a:cubicBezTo>
                <a:cubicBezTo>
                  <a:pt x="267" y="61"/>
                  <a:pt x="262" y="76"/>
                  <a:pt x="263" y="91"/>
                </a:cubicBezTo>
                <a:cubicBezTo>
                  <a:pt x="275" y="126"/>
                  <a:pt x="289" y="161"/>
                  <a:pt x="290" y="199"/>
                </a:cubicBezTo>
                <a:cubicBezTo>
                  <a:pt x="291" y="212"/>
                  <a:pt x="285" y="225"/>
                  <a:pt x="273" y="230"/>
                </a:cubicBezTo>
                <a:cubicBezTo>
                  <a:pt x="261" y="235"/>
                  <a:pt x="251" y="248"/>
                  <a:pt x="237" y="247"/>
                </a:cubicBezTo>
                <a:cubicBezTo>
                  <a:pt x="173" y="246"/>
                  <a:pt x="109" y="248"/>
                  <a:pt x="45" y="245"/>
                </a:cubicBezTo>
                <a:cubicBezTo>
                  <a:pt x="31" y="234"/>
                  <a:pt x="6" y="230"/>
                  <a:pt x="4" y="209"/>
                </a:cubicBezTo>
                <a:cubicBezTo>
                  <a:pt x="0" y="167"/>
                  <a:pt x="19" y="128"/>
                  <a:pt x="31" y="88"/>
                </a:cubicBezTo>
                <a:cubicBezTo>
                  <a:pt x="29" y="74"/>
                  <a:pt x="27" y="59"/>
                  <a:pt x="28" y="44"/>
                </a:cubicBezTo>
                <a:close/>
                <a:moveTo>
                  <a:pt x="38" y="57"/>
                </a:moveTo>
                <a:cubicBezTo>
                  <a:pt x="41" y="71"/>
                  <a:pt x="43" y="86"/>
                  <a:pt x="53" y="97"/>
                </a:cubicBezTo>
                <a:cubicBezTo>
                  <a:pt x="62" y="109"/>
                  <a:pt x="75" y="113"/>
                  <a:pt x="88" y="119"/>
                </a:cubicBezTo>
                <a:cubicBezTo>
                  <a:pt x="92" y="113"/>
                  <a:pt x="95" y="107"/>
                  <a:pt x="100" y="102"/>
                </a:cubicBezTo>
                <a:cubicBezTo>
                  <a:pt x="108" y="104"/>
                  <a:pt x="115" y="111"/>
                  <a:pt x="119" y="119"/>
                </a:cubicBezTo>
                <a:cubicBezTo>
                  <a:pt x="138" y="119"/>
                  <a:pt x="157" y="118"/>
                  <a:pt x="176" y="119"/>
                </a:cubicBezTo>
                <a:cubicBezTo>
                  <a:pt x="178" y="113"/>
                  <a:pt x="181" y="107"/>
                  <a:pt x="183" y="101"/>
                </a:cubicBezTo>
                <a:cubicBezTo>
                  <a:pt x="195" y="105"/>
                  <a:pt x="205" y="124"/>
                  <a:pt x="218" y="113"/>
                </a:cubicBezTo>
                <a:cubicBezTo>
                  <a:pt x="241" y="104"/>
                  <a:pt x="253" y="80"/>
                  <a:pt x="253" y="57"/>
                </a:cubicBezTo>
                <a:cubicBezTo>
                  <a:pt x="182" y="57"/>
                  <a:pt x="110" y="56"/>
                  <a:pt x="38" y="57"/>
                </a:cubicBezTo>
                <a:close/>
                <a:moveTo>
                  <a:pt x="44" y="108"/>
                </a:moveTo>
                <a:cubicBezTo>
                  <a:pt x="45" y="150"/>
                  <a:pt x="44" y="191"/>
                  <a:pt x="45" y="233"/>
                </a:cubicBezTo>
                <a:cubicBezTo>
                  <a:pt x="113" y="234"/>
                  <a:pt x="180" y="234"/>
                  <a:pt x="248" y="233"/>
                </a:cubicBezTo>
                <a:cubicBezTo>
                  <a:pt x="248" y="192"/>
                  <a:pt x="248" y="151"/>
                  <a:pt x="248" y="110"/>
                </a:cubicBezTo>
                <a:cubicBezTo>
                  <a:pt x="235" y="120"/>
                  <a:pt x="219" y="126"/>
                  <a:pt x="204" y="133"/>
                </a:cubicBezTo>
                <a:cubicBezTo>
                  <a:pt x="199" y="142"/>
                  <a:pt x="193" y="152"/>
                  <a:pt x="179" y="148"/>
                </a:cubicBezTo>
                <a:cubicBezTo>
                  <a:pt x="179" y="144"/>
                  <a:pt x="178" y="135"/>
                  <a:pt x="178" y="131"/>
                </a:cubicBezTo>
                <a:cubicBezTo>
                  <a:pt x="158" y="131"/>
                  <a:pt x="137" y="131"/>
                  <a:pt x="117" y="131"/>
                </a:cubicBezTo>
                <a:cubicBezTo>
                  <a:pt x="115" y="137"/>
                  <a:pt x="113" y="143"/>
                  <a:pt x="111" y="150"/>
                </a:cubicBezTo>
                <a:cubicBezTo>
                  <a:pt x="100" y="150"/>
                  <a:pt x="90" y="145"/>
                  <a:pt x="90" y="132"/>
                </a:cubicBezTo>
                <a:cubicBezTo>
                  <a:pt x="73" y="128"/>
                  <a:pt x="57" y="120"/>
                  <a:pt x="44" y="108"/>
                </a:cubicBezTo>
                <a:close/>
                <a:moveTo>
                  <a:pt x="15" y="199"/>
                </a:moveTo>
                <a:cubicBezTo>
                  <a:pt x="14" y="210"/>
                  <a:pt x="23" y="217"/>
                  <a:pt x="31" y="224"/>
                </a:cubicBezTo>
                <a:cubicBezTo>
                  <a:pt x="34" y="191"/>
                  <a:pt x="32" y="158"/>
                  <a:pt x="32" y="125"/>
                </a:cubicBezTo>
                <a:cubicBezTo>
                  <a:pt x="23" y="149"/>
                  <a:pt x="17" y="174"/>
                  <a:pt x="15" y="199"/>
                </a:cubicBezTo>
                <a:close/>
                <a:moveTo>
                  <a:pt x="262" y="129"/>
                </a:moveTo>
                <a:cubicBezTo>
                  <a:pt x="260" y="160"/>
                  <a:pt x="261" y="191"/>
                  <a:pt x="262" y="223"/>
                </a:cubicBezTo>
                <a:cubicBezTo>
                  <a:pt x="267" y="217"/>
                  <a:pt x="277" y="213"/>
                  <a:pt x="277" y="204"/>
                </a:cubicBezTo>
                <a:cubicBezTo>
                  <a:pt x="277" y="178"/>
                  <a:pt x="270" y="153"/>
                  <a:pt x="262" y="129"/>
                </a:cubicBezTo>
                <a:close/>
                <a:moveTo>
                  <a:pt x="68" y="131"/>
                </a:moveTo>
                <a:cubicBezTo>
                  <a:pt x="69" y="156"/>
                  <a:pt x="65" y="182"/>
                  <a:pt x="70" y="207"/>
                </a:cubicBezTo>
                <a:cubicBezTo>
                  <a:pt x="87" y="215"/>
                  <a:pt x="107" y="209"/>
                  <a:pt x="125" y="211"/>
                </a:cubicBezTo>
                <a:cubicBezTo>
                  <a:pt x="158" y="209"/>
                  <a:pt x="192" y="214"/>
                  <a:pt x="225" y="207"/>
                </a:cubicBezTo>
                <a:cubicBezTo>
                  <a:pt x="227" y="182"/>
                  <a:pt x="226" y="156"/>
                  <a:pt x="225" y="130"/>
                </a:cubicBezTo>
                <a:cubicBezTo>
                  <a:pt x="214" y="133"/>
                  <a:pt x="206" y="140"/>
                  <a:pt x="201" y="150"/>
                </a:cubicBezTo>
                <a:cubicBezTo>
                  <a:pt x="196" y="158"/>
                  <a:pt x="185" y="153"/>
                  <a:pt x="177" y="154"/>
                </a:cubicBezTo>
                <a:cubicBezTo>
                  <a:pt x="175" y="148"/>
                  <a:pt x="173" y="143"/>
                  <a:pt x="172" y="138"/>
                </a:cubicBezTo>
                <a:cubicBezTo>
                  <a:pt x="156" y="138"/>
                  <a:pt x="139" y="137"/>
                  <a:pt x="123" y="137"/>
                </a:cubicBezTo>
                <a:cubicBezTo>
                  <a:pt x="119" y="146"/>
                  <a:pt x="114" y="158"/>
                  <a:pt x="102" y="155"/>
                </a:cubicBezTo>
                <a:cubicBezTo>
                  <a:pt x="91" y="156"/>
                  <a:pt x="88" y="145"/>
                  <a:pt x="85" y="137"/>
                </a:cubicBezTo>
                <a:cubicBezTo>
                  <a:pt x="79" y="135"/>
                  <a:pt x="73" y="133"/>
                  <a:pt x="68" y="13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6" name="Freeform 861"/>
          <p:cNvSpPr>
            <a:spLocks noEditPoints="1"/>
          </p:cNvSpPr>
          <p:nvPr/>
        </p:nvSpPr>
        <p:spPr bwMode="auto">
          <a:xfrm>
            <a:off x="1675961" y="3617565"/>
            <a:ext cx="455613" cy="376238"/>
          </a:xfrm>
          <a:custGeom>
            <a:avLst/>
            <a:gdLst>
              <a:gd name="T0" fmla="*/ 266 w 296"/>
              <a:gd name="T1" fmla="*/ 2 h 244"/>
              <a:gd name="T2" fmla="*/ 295 w 296"/>
              <a:gd name="T3" fmla="*/ 216 h 244"/>
              <a:gd name="T4" fmla="*/ 241 w 296"/>
              <a:gd name="T5" fmla="*/ 225 h 244"/>
              <a:gd name="T6" fmla="*/ 19 w 296"/>
              <a:gd name="T7" fmla="*/ 240 h 244"/>
              <a:gd name="T8" fmla="*/ 1 w 296"/>
              <a:gd name="T9" fmla="*/ 32 h 244"/>
              <a:gd name="T10" fmla="*/ 15 w 296"/>
              <a:gd name="T11" fmla="*/ 17 h 244"/>
              <a:gd name="T12" fmla="*/ 28 w 296"/>
              <a:gd name="T13" fmla="*/ 227 h 244"/>
              <a:gd name="T14" fmla="*/ 258 w 296"/>
              <a:gd name="T15" fmla="*/ 212 h 244"/>
              <a:gd name="T16" fmla="*/ 281 w 296"/>
              <a:gd name="T17" fmla="*/ 172 h 244"/>
              <a:gd name="T18" fmla="*/ 15 w 296"/>
              <a:gd name="T19" fmla="*/ 17 h 244"/>
              <a:gd name="T20" fmla="*/ 27 w 296"/>
              <a:gd name="T21" fmla="*/ 185 h 244"/>
              <a:gd name="T22" fmla="*/ 269 w 296"/>
              <a:gd name="T23" fmla="*/ 28 h 244"/>
              <a:gd name="T24" fmla="*/ 49 w 296"/>
              <a:gd name="T25" fmla="*/ 94 h 244"/>
              <a:gd name="T26" fmla="*/ 66 w 296"/>
              <a:gd name="T27" fmla="*/ 122 h 244"/>
              <a:gd name="T28" fmla="*/ 49 w 296"/>
              <a:gd name="T29" fmla="*/ 94 h 244"/>
              <a:gd name="T30" fmla="*/ 94 w 296"/>
              <a:gd name="T31" fmla="*/ 96 h 244"/>
              <a:gd name="T32" fmla="*/ 102 w 296"/>
              <a:gd name="T33" fmla="*/ 121 h 244"/>
              <a:gd name="T34" fmla="*/ 101 w 296"/>
              <a:gd name="T35" fmla="*/ 96 h 244"/>
              <a:gd name="T36" fmla="*/ 106 w 296"/>
              <a:gd name="T37" fmla="*/ 90 h 244"/>
              <a:gd name="T38" fmla="*/ 115 w 296"/>
              <a:gd name="T39" fmla="*/ 106 h 244"/>
              <a:gd name="T40" fmla="*/ 103 w 296"/>
              <a:gd name="T41" fmla="*/ 118 h 244"/>
              <a:gd name="T42" fmla="*/ 130 w 296"/>
              <a:gd name="T43" fmla="*/ 90 h 244"/>
              <a:gd name="T44" fmla="*/ 164 w 296"/>
              <a:gd name="T45" fmla="*/ 89 h 244"/>
              <a:gd name="T46" fmla="*/ 168 w 296"/>
              <a:gd name="T47" fmla="*/ 115 h 244"/>
              <a:gd name="T48" fmla="*/ 164 w 296"/>
              <a:gd name="T49" fmla="*/ 89 h 244"/>
              <a:gd name="T50" fmla="*/ 199 w 296"/>
              <a:gd name="T51" fmla="*/ 125 h 244"/>
              <a:gd name="T52" fmla="*/ 202 w 296"/>
              <a:gd name="T53" fmla="*/ 123 h 244"/>
              <a:gd name="T54" fmla="*/ 213 w 296"/>
              <a:gd name="T55" fmla="*/ 91 h 244"/>
              <a:gd name="T56" fmla="*/ 229 w 296"/>
              <a:gd name="T57" fmla="*/ 90 h 244"/>
              <a:gd name="T58" fmla="*/ 253 w 296"/>
              <a:gd name="T59" fmla="*/ 117 h 244"/>
              <a:gd name="T60" fmla="*/ 231 w 296"/>
              <a:gd name="T61" fmla="*/ 95 h 244"/>
              <a:gd name="T62" fmla="*/ 229 w 296"/>
              <a:gd name="T63" fmla="*/ 90 h 244"/>
              <a:gd name="T64" fmla="*/ 205 w 296"/>
              <a:gd name="T65" fmla="*/ 102 h 244"/>
              <a:gd name="T66" fmla="*/ 164 w 296"/>
              <a:gd name="T67" fmla="*/ 102 h 244"/>
              <a:gd name="T68" fmla="*/ 164 w 296"/>
              <a:gd name="T69" fmla="*/ 102 h 244"/>
              <a:gd name="T70" fmla="*/ 168 w 296"/>
              <a:gd name="T71" fmla="*/ 203 h 244"/>
              <a:gd name="T72" fmla="*/ 123 w 296"/>
              <a:gd name="T7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6" h="244">
                <a:moveTo>
                  <a:pt x="15" y="4"/>
                </a:moveTo>
                <a:cubicBezTo>
                  <a:pt x="99" y="1"/>
                  <a:pt x="182" y="4"/>
                  <a:pt x="266" y="2"/>
                </a:cubicBezTo>
                <a:cubicBezTo>
                  <a:pt x="278" y="0"/>
                  <a:pt x="294" y="8"/>
                  <a:pt x="294" y="22"/>
                </a:cubicBezTo>
                <a:cubicBezTo>
                  <a:pt x="295" y="87"/>
                  <a:pt x="294" y="151"/>
                  <a:pt x="295" y="216"/>
                </a:cubicBezTo>
                <a:cubicBezTo>
                  <a:pt x="296" y="228"/>
                  <a:pt x="287" y="240"/>
                  <a:pt x="275" y="241"/>
                </a:cubicBezTo>
                <a:cubicBezTo>
                  <a:pt x="260" y="244"/>
                  <a:pt x="254" y="225"/>
                  <a:pt x="241" y="225"/>
                </a:cubicBezTo>
                <a:cubicBezTo>
                  <a:pt x="180" y="225"/>
                  <a:pt x="118" y="225"/>
                  <a:pt x="57" y="225"/>
                </a:cubicBezTo>
                <a:cubicBezTo>
                  <a:pt x="42" y="223"/>
                  <a:pt x="35" y="243"/>
                  <a:pt x="19" y="240"/>
                </a:cubicBezTo>
                <a:cubicBezTo>
                  <a:pt x="7" y="239"/>
                  <a:pt x="0" y="227"/>
                  <a:pt x="1" y="215"/>
                </a:cubicBezTo>
                <a:cubicBezTo>
                  <a:pt x="0" y="154"/>
                  <a:pt x="1" y="93"/>
                  <a:pt x="1" y="32"/>
                </a:cubicBezTo>
                <a:cubicBezTo>
                  <a:pt x="0" y="20"/>
                  <a:pt x="4" y="7"/>
                  <a:pt x="15" y="4"/>
                </a:cubicBezTo>
                <a:close/>
                <a:moveTo>
                  <a:pt x="15" y="17"/>
                </a:moveTo>
                <a:cubicBezTo>
                  <a:pt x="13" y="86"/>
                  <a:pt x="14" y="156"/>
                  <a:pt x="15" y="225"/>
                </a:cubicBezTo>
                <a:cubicBezTo>
                  <a:pt x="18" y="226"/>
                  <a:pt x="25" y="227"/>
                  <a:pt x="28" y="227"/>
                </a:cubicBezTo>
                <a:cubicBezTo>
                  <a:pt x="31" y="222"/>
                  <a:pt x="33" y="217"/>
                  <a:pt x="35" y="212"/>
                </a:cubicBezTo>
                <a:cubicBezTo>
                  <a:pt x="110" y="212"/>
                  <a:pt x="184" y="212"/>
                  <a:pt x="258" y="212"/>
                </a:cubicBezTo>
                <a:cubicBezTo>
                  <a:pt x="264" y="218"/>
                  <a:pt x="268" y="234"/>
                  <a:pt x="279" y="225"/>
                </a:cubicBezTo>
                <a:cubicBezTo>
                  <a:pt x="282" y="207"/>
                  <a:pt x="281" y="190"/>
                  <a:pt x="281" y="172"/>
                </a:cubicBezTo>
                <a:cubicBezTo>
                  <a:pt x="280" y="120"/>
                  <a:pt x="282" y="68"/>
                  <a:pt x="280" y="17"/>
                </a:cubicBezTo>
                <a:cubicBezTo>
                  <a:pt x="192" y="15"/>
                  <a:pt x="104" y="15"/>
                  <a:pt x="15" y="17"/>
                </a:cubicBezTo>
                <a:close/>
                <a:moveTo>
                  <a:pt x="27" y="28"/>
                </a:moveTo>
                <a:cubicBezTo>
                  <a:pt x="27" y="80"/>
                  <a:pt x="27" y="133"/>
                  <a:pt x="27" y="185"/>
                </a:cubicBezTo>
                <a:cubicBezTo>
                  <a:pt x="108" y="185"/>
                  <a:pt x="188" y="186"/>
                  <a:pt x="269" y="185"/>
                </a:cubicBezTo>
                <a:cubicBezTo>
                  <a:pt x="269" y="133"/>
                  <a:pt x="269" y="80"/>
                  <a:pt x="269" y="28"/>
                </a:cubicBezTo>
                <a:cubicBezTo>
                  <a:pt x="188" y="28"/>
                  <a:pt x="108" y="28"/>
                  <a:pt x="27" y="28"/>
                </a:cubicBezTo>
                <a:close/>
                <a:moveTo>
                  <a:pt x="49" y="94"/>
                </a:moveTo>
                <a:cubicBezTo>
                  <a:pt x="53" y="103"/>
                  <a:pt x="52" y="113"/>
                  <a:pt x="50" y="122"/>
                </a:cubicBezTo>
                <a:cubicBezTo>
                  <a:pt x="55" y="122"/>
                  <a:pt x="61" y="122"/>
                  <a:pt x="66" y="122"/>
                </a:cubicBezTo>
                <a:cubicBezTo>
                  <a:pt x="63" y="111"/>
                  <a:pt x="61" y="100"/>
                  <a:pt x="60" y="88"/>
                </a:cubicBezTo>
                <a:cubicBezTo>
                  <a:pt x="56" y="90"/>
                  <a:pt x="53" y="92"/>
                  <a:pt x="49" y="94"/>
                </a:cubicBezTo>
                <a:close/>
                <a:moveTo>
                  <a:pt x="73" y="94"/>
                </a:moveTo>
                <a:cubicBezTo>
                  <a:pt x="80" y="95"/>
                  <a:pt x="87" y="96"/>
                  <a:pt x="94" y="96"/>
                </a:cubicBezTo>
                <a:cubicBezTo>
                  <a:pt x="88" y="105"/>
                  <a:pt x="81" y="113"/>
                  <a:pt x="75" y="121"/>
                </a:cubicBezTo>
                <a:cubicBezTo>
                  <a:pt x="84" y="122"/>
                  <a:pt x="93" y="122"/>
                  <a:pt x="102" y="121"/>
                </a:cubicBezTo>
                <a:cubicBezTo>
                  <a:pt x="99" y="118"/>
                  <a:pt x="96" y="115"/>
                  <a:pt x="93" y="113"/>
                </a:cubicBezTo>
                <a:cubicBezTo>
                  <a:pt x="96" y="107"/>
                  <a:pt x="99" y="102"/>
                  <a:pt x="101" y="96"/>
                </a:cubicBezTo>
                <a:cubicBezTo>
                  <a:pt x="95" y="85"/>
                  <a:pt x="81" y="90"/>
                  <a:pt x="73" y="94"/>
                </a:cubicBezTo>
                <a:close/>
                <a:moveTo>
                  <a:pt x="106" y="90"/>
                </a:moveTo>
                <a:cubicBezTo>
                  <a:pt x="112" y="93"/>
                  <a:pt x="118" y="95"/>
                  <a:pt x="124" y="97"/>
                </a:cubicBezTo>
                <a:cubicBezTo>
                  <a:pt x="121" y="100"/>
                  <a:pt x="118" y="103"/>
                  <a:pt x="115" y="106"/>
                </a:cubicBezTo>
                <a:cubicBezTo>
                  <a:pt x="118" y="108"/>
                  <a:pt x="124" y="111"/>
                  <a:pt x="127" y="113"/>
                </a:cubicBezTo>
                <a:cubicBezTo>
                  <a:pt x="119" y="115"/>
                  <a:pt x="111" y="116"/>
                  <a:pt x="103" y="118"/>
                </a:cubicBezTo>
                <a:cubicBezTo>
                  <a:pt x="112" y="122"/>
                  <a:pt x="122" y="125"/>
                  <a:pt x="131" y="118"/>
                </a:cubicBezTo>
                <a:cubicBezTo>
                  <a:pt x="131" y="109"/>
                  <a:pt x="131" y="99"/>
                  <a:pt x="130" y="90"/>
                </a:cubicBezTo>
                <a:cubicBezTo>
                  <a:pt x="122" y="90"/>
                  <a:pt x="114" y="90"/>
                  <a:pt x="106" y="90"/>
                </a:cubicBezTo>
                <a:close/>
                <a:moveTo>
                  <a:pt x="164" y="89"/>
                </a:moveTo>
                <a:cubicBezTo>
                  <a:pt x="158" y="100"/>
                  <a:pt x="154" y="112"/>
                  <a:pt x="150" y="123"/>
                </a:cubicBezTo>
                <a:cubicBezTo>
                  <a:pt x="156" y="120"/>
                  <a:pt x="162" y="117"/>
                  <a:pt x="168" y="115"/>
                </a:cubicBezTo>
                <a:cubicBezTo>
                  <a:pt x="174" y="117"/>
                  <a:pt x="179" y="120"/>
                  <a:pt x="184" y="123"/>
                </a:cubicBezTo>
                <a:cubicBezTo>
                  <a:pt x="178" y="112"/>
                  <a:pt x="180" y="89"/>
                  <a:pt x="164" y="89"/>
                </a:cubicBezTo>
                <a:close/>
                <a:moveTo>
                  <a:pt x="189" y="89"/>
                </a:moveTo>
                <a:cubicBezTo>
                  <a:pt x="191" y="101"/>
                  <a:pt x="183" y="120"/>
                  <a:pt x="199" y="125"/>
                </a:cubicBezTo>
                <a:cubicBezTo>
                  <a:pt x="196" y="114"/>
                  <a:pt x="199" y="108"/>
                  <a:pt x="209" y="105"/>
                </a:cubicBezTo>
                <a:cubicBezTo>
                  <a:pt x="207" y="110"/>
                  <a:pt x="204" y="119"/>
                  <a:pt x="202" y="123"/>
                </a:cubicBezTo>
                <a:cubicBezTo>
                  <a:pt x="206" y="122"/>
                  <a:pt x="213" y="119"/>
                  <a:pt x="216" y="117"/>
                </a:cubicBezTo>
                <a:cubicBezTo>
                  <a:pt x="215" y="108"/>
                  <a:pt x="214" y="100"/>
                  <a:pt x="213" y="91"/>
                </a:cubicBezTo>
                <a:cubicBezTo>
                  <a:pt x="205" y="90"/>
                  <a:pt x="197" y="90"/>
                  <a:pt x="189" y="89"/>
                </a:cubicBezTo>
                <a:close/>
                <a:moveTo>
                  <a:pt x="229" y="90"/>
                </a:moveTo>
                <a:cubicBezTo>
                  <a:pt x="219" y="98"/>
                  <a:pt x="219" y="115"/>
                  <a:pt x="230" y="121"/>
                </a:cubicBezTo>
                <a:cubicBezTo>
                  <a:pt x="238" y="124"/>
                  <a:pt x="246" y="120"/>
                  <a:pt x="253" y="117"/>
                </a:cubicBezTo>
                <a:cubicBezTo>
                  <a:pt x="246" y="116"/>
                  <a:pt x="238" y="115"/>
                  <a:pt x="231" y="114"/>
                </a:cubicBezTo>
                <a:cubicBezTo>
                  <a:pt x="231" y="108"/>
                  <a:pt x="231" y="102"/>
                  <a:pt x="231" y="95"/>
                </a:cubicBezTo>
                <a:cubicBezTo>
                  <a:pt x="238" y="96"/>
                  <a:pt x="246" y="96"/>
                  <a:pt x="253" y="96"/>
                </a:cubicBezTo>
                <a:cubicBezTo>
                  <a:pt x="246" y="90"/>
                  <a:pt x="237" y="87"/>
                  <a:pt x="229" y="90"/>
                </a:cubicBezTo>
                <a:close/>
                <a:moveTo>
                  <a:pt x="198" y="95"/>
                </a:moveTo>
                <a:cubicBezTo>
                  <a:pt x="196" y="102"/>
                  <a:pt x="199" y="104"/>
                  <a:pt x="205" y="102"/>
                </a:cubicBezTo>
                <a:cubicBezTo>
                  <a:pt x="207" y="95"/>
                  <a:pt x="205" y="93"/>
                  <a:pt x="198" y="95"/>
                </a:cubicBezTo>
                <a:close/>
                <a:moveTo>
                  <a:pt x="164" y="102"/>
                </a:moveTo>
                <a:cubicBezTo>
                  <a:pt x="162" y="109"/>
                  <a:pt x="164" y="111"/>
                  <a:pt x="171" y="109"/>
                </a:cubicBezTo>
                <a:cubicBezTo>
                  <a:pt x="173" y="102"/>
                  <a:pt x="171" y="100"/>
                  <a:pt x="164" y="102"/>
                </a:cubicBezTo>
                <a:close/>
                <a:moveTo>
                  <a:pt x="123" y="200"/>
                </a:moveTo>
                <a:cubicBezTo>
                  <a:pt x="138" y="203"/>
                  <a:pt x="153" y="203"/>
                  <a:pt x="168" y="203"/>
                </a:cubicBezTo>
                <a:cubicBezTo>
                  <a:pt x="168" y="201"/>
                  <a:pt x="168" y="196"/>
                  <a:pt x="168" y="194"/>
                </a:cubicBezTo>
                <a:cubicBezTo>
                  <a:pt x="153" y="195"/>
                  <a:pt x="136" y="191"/>
                  <a:pt x="123" y="200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7" name="Freeform 862"/>
          <p:cNvSpPr>
            <a:spLocks noEditPoints="1"/>
          </p:cNvSpPr>
          <p:nvPr/>
        </p:nvSpPr>
        <p:spPr bwMode="auto">
          <a:xfrm>
            <a:off x="712348" y="3620740"/>
            <a:ext cx="568325" cy="395288"/>
          </a:xfrm>
          <a:custGeom>
            <a:avLst/>
            <a:gdLst>
              <a:gd name="T0" fmla="*/ 189 w 370"/>
              <a:gd name="T1" fmla="*/ 65 h 257"/>
              <a:gd name="T2" fmla="*/ 354 w 370"/>
              <a:gd name="T3" fmla="*/ 121 h 257"/>
              <a:gd name="T4" fmla="*/ 97 w 370"/>
              <a:gd name="T5" fmla="*/ 243 h 257"/>
              <a:gd name="T6" fmla="*/ 15 w 370"/>
              <a:gd name="T7" fmla="*/ 121 h 257"/>
              <a:gd name="T8" fmla="*/ 100 w 370"/>
              <a:gd name="T9" fmla="*/ 87 h 257"/>
              <a:gd name="T10" fmla="*/ 145 w 370"/>
              <a:gd name="T11" fmla="*/ 39 h 257"/>
              <a:gd name="T12" fmla="*/ 128 w 370"/>
              <a:gd name="T13" fmla="*/ 232 h 257"/>
              <a:gd name="T14" fmla="*/ 184 w 370"/>
              <a:gd name="T15" fmla="*/ 77 h 257"/>
              <a:gd name="T16" fmla="*/ 25 w 370"/>
              <a:gd name="T17" fmla="*/ 231 h 257"/>
              <a:gd name="T18" fmla="*/ 26 w 370"/>
              <a:gd name="T19" fmla="*/ 133 h 257"/>
              <a:gd name="T20" fmla="*/ 343 w 370"/>
              <a:gd name="T21" fmla="*/ 232 h 257"/>
              <a:gd name="T22" fmla="*/ 142 w 370"/>
              <a:gd name="T23" fmla="*/ 107 h 257"/>
              <a:gd name="T24" fmla="*/ 159 w 370"/>
              <a:gd name="T25" fmla="*/ 106 h 257"/>
              <a:gd name="T26" fmla="*/ 177 w 370"/>
              <a:gd name="T27" fmla="*/ 131 h 257"/>
              <a:gd name="T28" fmla="*/ 177 w 370"/>
              <a:gd name="T29" fmla="*/ 107 h 257"/>
              <a:gd name="T30" fmla="*/ 226 w 370"/>
              <a:gd name="T31" fmla="*/ 132 h 257"/>
              <a:gd name="T32" fmla="*/ 37 w 370"/>
              <a:gd name="T33" fmla="*/ 145 h 257"/>
              <a:gd name="T34" fmla="*/ 53 w 370"/>
              <a:gd name="T35" fmla="*/ 144 h 257"/>
              <a:gd name="T36" fmla="*/ 64 w 370"/>
              <a:gd name="T37" fmla="*/ 178 h 257"/>
              <a:gd name="T38" fmla="*/ 63 w 370"/>
              <a:gd name="T39" fmla="*/ 144 h 257"/>
              <a:gd name="T40" fmla="*/ 105 w 370"/>
              <a:gd name="T41" fmla="*/ 178 h 257"/>
              <a:gd name="T42" fmla="*/ 143 w 370"/>
              <a:gd name="T43" fmla="*/ 145 h 257"/>
              <a:gd name="T44" fmla="*/ 159 w 370"/>
              <a:gd name="T45" fmla="*/ 144 h 257"/>
              <a:gd name="T46" fmla="*/ 177 w 370"/>
              <a:gd name="T47" fmla="*/ 178 h 257"/>
              <a:gd name="T48" fmla="*/ 177 w 370"/>
              <a:gd name="T49" fmla="*/ 145 h 257"/>
              <a:gd name="T50" fmla="*/ 226 w 370"/>
              <a:gd name="T51" fmla="*/ 178 h 257"/>
              <a:gd name="T52" fmla="*/ 264 w 370"/>
              <a:gd name="T53" fmla="*/ 145 h 257"/>
              <a:gd name="T54" fmla="*/ 280 w 370"/>
              <a:gd name="T55" fmla="*/ 144 h 257"/>
              <a:gd name="T56" fmla="*/ 291 w 370"/>
              <a:gd name="T57" fmla="*/ 178 h 257"/>
              <a:gd name="T58" fmla="*/ 290 w 370"/>
              <a:gd name="T59" fmla="*/ 144 h 257"/>
              <a:gd name="T60" fmla="*/ 332 w 370"/>
              <a:gd name="T61" fmla="*/ 178 h 257"/>
              <a:gd name="T62" fmla="*/ 37 w 370"/>
              <a:gd name="T63" fmla="*/ 190 h 257"/>
              <a:gd name="T64" fmla="*/ 53 w 370"/>
              <a:gd name="T65" fmla="*/ 190 h 257"/>
              <a:gd name="T66" fmla="*/ 64 w 370"/>
              <a:gd name="T67" fmla="*/ 221 h 257"/>
              <a:gd name="T68" fmla="*/ 64 w 370"/>
              <a:gd name="T69" fmla="*/ 190 h 257"/>
              <a:gd name="T70" fmla="*/ 105 w 370"/>
              <a:gd name="T71" fmla="*/ 221 h 257"/>
              <a:gd name="T72" fmla="*/ 143 w 370"/>
              <a:gd name="T73" fmla="*/ 190 h 257"/>
              <a:gd name="T74" fmla="*/ 159 w 370"/>
              <a:gd name="T75" fmla="*/ 190 h 257"/>
              <a:gd name="T76" fmla="*/ 177 w 370"/>
              <a:gd name="T77" fmla="*/ 221 h 257"/>
              <a:gd name="T78" fmla="*/ 177 w 370"/>
              <a:gd name="T79" fmla="*/ 190 h 257"/>
              <a:gd name="T80" fmla="*/ 226 w 370"/>
              <a:gd name="T81" fmla="*/ 221 h 257"/>
              <a:gd name="T82" fmla="*/ 264 w 370"/>
              <a:gd name="T83" fmla="*/ 190 h 257"/>
              <a:gd name="T84" fmla="*/ 279 w 370"/>
              <a:gd name="T85" fmla="*/ 189 h 257"/>
              <a:gd name="T86" fmla="*/ 291 w 370"/>
              <a:gd name="T87" fmla="*/ 221 h 257"/>
              <a:gd name="T88" fmla="*/ 290 w 370"/>
              <a:gd name="T89" fmla="*/ 190 h 257"/>
              <a:gd name="T90" fmla="*/ 332 w 370"/>
              <a:gd name="T91" fmla="*/ 221 h 257"/>
              <a:gd name="T92" fmla="*/ 3 w 370"/>
              <a:gd name="T93" fmla="*/ 249 h 257"/>
              <a:gd name="T94" fmla="*/ 3 w 370"/>
              <a:gd name="T95" fmla="*/ 25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70" h="257">
                <a:moveTo>
                  <a:pt x="145" y="15"/>
                </a:moveTo>
                <a:cubicBezTo>
                  <a:pt x="160" y="12"/>
                  <a:pt x="176" y="9"/>
                  <a:pt x="188" y="0"/>
                </a:cubicBezTo>
                <a:cubicBezTo>
                  <a:pt x="188" y="22"/>
                  <a:pt x="188" y="43"/>
                  <a:pt x="189" y="65"/>
                </a:cubicBezTo>
                <a:cubicBezTo>
                  <a:pt x="213" y="70"/>
                  <a:pt x="238" y="75"/>
                  <a:pt x="263" y="82"/>
                </a:cubicBezTo>
                <a:cubicBezTo>
                  <a:pt x="253" y="92"/>
                  <a:pt x="251" y="106"/>
                  <a:pt x="252" y="121"/>
                </a:cubicBezTo>
                <a:cubicBezTo>
                  <a:pt x="286" y="122"/>
                  <a:pt x="320" y="121"/>
                  <a:pt x="354" y="121"/>
                </a:cubicBezTo>
                <a:cubicBezTo>
                  <a:pt x="355" y="157"/>
                  <a:pt x="355" y="193"/>
                  <a:pt x="355" y="229"/>
                </a:cubicBezTo>
                <a:cubicBezTo>
                  <a:pt x="361" y="232"/>
                  <a:pt x="366" y="236"/>
                  <a:pt x="370" y="242"/>
                </a:cubicBezTo>
                <a:cubicBezTo>
                  <a:pt x="279" y="245"/>
                  <a:pt x="188" y="243"/>
                  <a:pt x="97" y="243"/>
                </a:cubicBezTo>
                <a:cubicBezTo>
                  <a:pt x="65" y="243"/>
                  <a:pt x="32" y="244"/>
                  <a:pt x="0" y="242"/>
                </a:cubicBezTo>
                <a:cubicBezTo>
                  <a:pt x="4" y="237"/>
                  <a:pt x="9" y="232"/>
                  <a:pt x="14" y="229"/>
                </a:cubicBezTo>
                <a:cubicBezTo>
                  <a:pt x="15" y="193"/>
                  <a:pt x="14" y="157"/>
                  <a:pt x="15" y="121"/>
                </a:cubicBezTo>
                <a:cubicBezTo>
                  <a:pt x="49" y="121"/>
                  <a:pt x="83" y="121"/>
                  <a:pt x="116" y="121"/>
                </a:cubicBezTo>
                <a:cubicBezTo>
                  <a:pt x="117" y="112"/>
                  <a:pt x="117" y="103"/>
                  <a:pt x="117" y="94"/>
                </a:cubicBezTo>
                <a:cubicBezTo>
                  <a:pt x="113" y="92"/>
                  <a:pt x="104" y="89"/>
                  <a:pt x="100" y="87"/>
                </a:cubicBezTo>
                <a:cubicBezTo>
                  <a:pt x="125" y="72"/>
                  <a:pt x="154" y="71"/>
                  <a:pt x="181" y="64"/>
                </a:cubicBezTo>
                <a:cubicBezTo>
                  <a:pt x="181" y="54"/>
                  <a:pt x="181" y="43"/>
                  <a:pt x="181" y="32"/>
                </a:cubicBezTo>
                <a:cubicBezTo>
                  <a:pt x="169" y="34"/>
                  <a:pt x="157" y="37"/>
                  <a:pt x="145" y="39"/>
                </a:cubicBezTo>
                <a:cubicBezTo>
                  <a:pt x="145" y="31"/>
                  <a:pt x="145" y="23"/>
                  <a:pt x="145" y="15"/>
                </a:cubicBezTo>
                <a:close/>
                <a:moveTo>
                  <a:pt x="128" y="88"/>
                </a:moveTo>
                <a:cubicBezTo>
                  <a:pt x="128" y="136"/>
                  <a:pt x="128" y="184"/>
                  <a:pt x="128" y="232"/>
                </a:cubicBezTo>
                <a:cubicBezTo>
                  <a:pt x="166" y="232"/>
                  <a:pt x="204" y="232"/>
                  <a:pt x="241" y="232"/>
                </a:cubicBezTo>
                <a:cubicBezTo>
                  <a:pt x="241" y="184"/>
                  <a:pt x="241" y="136"/>
                  <a:pt x="241" y="88"/>
                </a:cubicBezTo>
                <a:cubicBezTo>
                  <a:pt x="222" y="85"/>
                  <a:pt x="203" y="78"/>
                  <a:pt x="184" y="77"/>
                </a:cubicBezTo>
                <a:cubicBezTo>
                  <a:pt x="165" y="79"/>
                  <a:pt x="147" y="84"/>
                  <a:pt x="128" y="88"/>
                </a:cubicBezTo>
                <a:close/>
                <a:moveTo>
                  <a:pt x="26" y="133"/>
                </a:moveTo>
                <a:cubicBezTo>
                  <a:pt x="25" y="166"/>
                  <a:pt x="26" y="199"/>
                  <a:pt x="25" y="231"/>
                </a:cubicBezTo>
                <a:cubicBezTo>
                  <a:pt x="56" y="232"/>
                  <a:pt x="86" y="232"/>
                  <a:pt x="117" y="232"/>
                </a:cubicBezTo>
                <a:cubicBezTo>
                  <a:pt x="116" y="199"/>
                  <a:pt x="117" y="166"/>
                  <a:pt x="116" y="133"/>
                </a:cubicBezTo>
                <a:cubicBezTo>
                  <a:pt x="86" y="133"/>
                  <a:pt x="56" y="133"/>
                  <a:pt x="26" y="133"/>
                </a:cubicBezTo>
                <a:close/>
                <a:moveTo>
                  <a:pt x="252" y="133"/>
                </a:moveTo>
                <a:cubicBezTo>
                  <a:pt x="252" y="166"/>
                  <a:pt x="252" y="199"/>
                  <a:pt x="252" y="232"/>
                </a:cubicBezTo>
                <a:cubicBezTo>
                  <a:pt x="283" y="232"/>
                  <a:pt x="313" y="232"/>
                  <a:pt x="343" y="232"/>
                </a:cubicBezTo>
                <a:cubicBezTo>
                  <a:pt x="343" y="199"/>
                  <a:pt x="343" y="166"/>
                  <a:pt x="343" y="133"/>
                </a:cubicBezTo>
                <a:cubicBezTo>
                  <a:pt x="313" y="133"/>
                  <a:pt x="283" y="133"/>
                  <a:pt x="252" y="133"/>
                </a:cubicBezTo>
                <a:close/>
                <a:moveTo>
                  <a:pt x="142" y="107"/>
                </a:moveTo>
                <a:cubicBezTo>
                  <a:pt x="144" y="115"/>
                  <a:pt x="140" y="125"/>
                  <a:pt x="146" y="131"/>
                </a:cubicBezTo>
                <a:cubicBezTo>
                  <a:pt x="149" y="132"/>
                  <a:pt x="156" y="132"/>
                  <a:pt x="159" y="133"/>
                </a:cubicBezTo>
                <a:cubicBezTo>
                  <a:pt x="159" y="124"/>
                  <a:pt x="159" y="115"/>
                  <a:pt x="159" y="106"/>
                </a:cubicBezTo>
                <a:cubicBezTo>
                  <a:pt x="153" y="106"/>
                  <a:pt x="148" y="107"/>
                  <a:pt x="142" y="107"/>
                </a:cubicBezTo>
                <a:close/>
                <a:moveTo>
                  <a:pt x="177" y="107"/>
                </a:moveTo>
                <a:cubicBezTo>
                  <a:pt x="177" y="115"/>
                  <a:pt x="177" y="123"/>
                  <a:pt x="177" y="131"/>
                </a:cubicBezTo>
                <a:cubicBezTo>
                  <a:pt x="182" y="131"/>
                  <a:pt x="187" y="132"/>
                  <a:pt x="193" y="132"/>
                </a:cubicBezTo>
                <a:cubicBezTo>
                  <a:pt x="192" y="123"/>
                  <a:pt x="192" y="115"/>
                  <a:pt x="192" y="106"/>
                </a:cubicBezTo>
                <a:cubicBezTo>
                  <a:pt x="187" y="106"/>
                  <a:pt x="182" y="106"/>
                  <a:pt x="177" y="107"/>
                </a:cubicBezTo>
                <a:close/>
                <a:moveTo>
                  <a:pt x="210" y="107"/>
                </a:moveTo>
                <a:cubicBezTo>
                  <a:pt x="211" y="115"/>
                  <a:pt x="209" y="124"/>
                  <a:pt x="213" y="132"/>
                </a:cubicBezTo>
                <a:cubicBezTo>
                  <a:pt x="216" y="132"/>
                  <a:pt x="223" y="132"/>
                  <a:pt x="226" y="132"/>
                </a:cubicBezTo>
                <a:cubicBezTo>
                  <a:pt x="226" y="124"/>
                  <a:pt x="226" y="115"/>
                  <a:pt x="226" y="106"/>
                </a:cubicBezTo>
                <a:cubicBezTo>
                  <a:pt x="221" y="106"/>
                  <a:pt x="215" y="107"/>
                  <a:pt x="210" y="107"/>
                </a:cubicBezTo>
                <a:close/>
                <a:moveTo>
                  <a:pt x="37" y="145"/>
                </a:moveTo>
                <a:cubicBezTo>
                  <a:pt x="37" y="156"/>
                  <a:pt x="37" y="167"/>
                  <a:pt x="37" y="178"/>
                </a:cubicBezTo>
                <a:cubicBezTo>
                  <a:pt x="42" y="178"/>
                  <a:pt x="47" y="178"/>
                  <a:pt x="52" y="179"/>
                </a:cubicBezTo>
                <a:cubicBezTo>
                  <a:pt x="53" y="167"/>
                  <a:pt x="53" y="155"/>
                  <a:pt x="53" y="144"/>
                </a:cubicBezTo>
                <a:cubicBezTo>
                  <a:pt x="48" y="144"/>
                  <a:pt x="42" y="145"/>
                  <a:pt x="37" y="145"/>
                </a:cubicBezTo>
                <a:close/>
                <a:moveTo>
                  <a:pt x="63" y="144"/>
                </a:moveTo>
                <a:cubicBezTo>
                  <a:pt x="63" y="155"/>
                  <a:pt x="63" y="167"/>
                  <a:pt x="64" y="178"/>
                </a:cubicBezTo>
                <a:cubicBezTo>
                  <a:pt x="67" y="178"/>
                  <a:pt x="75" y="178"/>
                  <a:pt x="79" y="178"/>
                </a:cubicBezTo>
                <a:cubicBezTo>
                  <a:pt x="79" y="167"/>
                  <a:pt x="79" y="156"/>
                  <a:pt x="79" y="145"/>
                </a:cubicBezTo>
                <a:cubicBezTo>
                  <a:pt x="75" y="144"/>
                  <a:pt x="67" y="144"/>
                  <a:pt x="63" y="144"/>
                </a:cubicBezTo>
                <a:close/>
                <a:moveTo>
                  <a:pt x="90" y="145"/>
                </a:moveTo>
                <a:cubicBezTo>
                  <a:pt x="90" y="156"/>
                  <a:pt x="90" y="167"/>
                  <a:pt x="90" y="178"/>
                </a:cubicBezTo>
                <a:cubicBezTo>
                  <a:pt x="95" y="178"/>
                  <a:pt x="100" y="178"/>
                  <a:pt x="105" y="178"/>
                </a:cubicBezTo>
                <a:cubicBezTo>
                  <a:pt x="105" y="167"/>
                  <a:pt x="105" y="156"/>
                  <a:pt x="105" y="144"/>
                </a:cubicBezTo>
                <a:cubicBezTo>
                  <a:pt x="100" y="144"/>
                  <a:pt x="95" y="145"/>
                  <a:pt x="90" y="145"/>
                </a:cubicBezTo>
                <a:close/>
                <a:moveTo>
                  <a:pt x="143" y="145"/>
                </a:moveTo>
                <a:cubicBezTo>
                  <a:pt x="143" y="156"/>
                  <a:pt x="143" y="167"/>
                  <a:pt x="143" y="178"/>
                </a:cubicBezTo>
                <a:cubicBezTo>
                  <a:pt x="148" y="178"/>
                  <a:pt x="153" y="178"/>
                  <a:pt x="159" y="178"/>
                </a:cubicBezTo>
                <a:cubicBezTo>
                  <a:pt x="159" y="167"/>
                  <a:pt x="159" y="156"/>
                  <a:pt x="159" y="144"/>
                </a:cubicBezTo>
                <a:cubicBezTo>
                  <a:pt x="154" y="145"/>
                  <a:pt x="148" y="145"/>
                  <a:pt x="143" y="145"/>
                </a:cubicBezTo>
                <a:close/>
                <a:moveTo>
                  <a:pt x="177" y="145"/>
                </a:moveTo>
                <a:cubicBezTo>
                  <a:pt x="177" y="156"/>
                  <a:pt x="177" y="167"/>
                  <a:pt x="177" y="178"/>
                </a:cubicBezTo>
                <a:cubicBezTo>
                  <a:pt x="182" y="178"/>
                  <a:pt x="187" y="178"/>
                  <a:pt x="192" y="178"/>
                </a:cubicBezTo>
                <a:cubicBezTo>
                  <a:pt x="192" y="167"/>
                  <a:pt x="192" y="156"/>
                  <a:pt x="192" y="144"/>
                </a:cubicBezTo>
                <a:cubicBezTo>
                  <a:pt x="187" y="145"/>
                  <a:pt x="182" y="145"/>
                  <a:pt x="177" y="145"/>
                </a:cubicBezTo>
                <a:close/>
                <a:moveTo>
                  <a:pt x="210" y="144"/>
                </a:moveTo>
                <a:cubicBezTo>
                  <a:pt x="210" y="156"/>
                  <a:pt x="210" y="167"/>
                  <a:pt x="210" y="178"/>
                </a:cubicBezTo>
                <a:cubicBezTo>
                  <a:pt x="216" y="178"/>
                  <a:pt x="221" y="178"/>
                  <a:pt x="226" y="178"/>
                </a:cubicBezTo>
                <a:cubicBezTo>
                  <a:pt x="226" y="167"/>
                  <a:pt x="226" y="156"/>
                  <a:pt x="226" y="144"/>
                </a:cubicBezTo>
                <a:cubicBezTo>
                  <a:pt x="221" y="144"/>
                  <a:pt x="216" y="144"/>
                  <a:pt x="210" y="144"/>
                </a:cubicBezTo>
                <a:close/>
                <a:moveTo>
                  <a:pt x="264" y="145"/>
                </a:moveTo>
                <a:cubicBezTo>
                  <a:pt x="264" y="156"/>
                  <a:pt x="264" y="167"/>
                  <a:pt x="264" y="178"/>
                </a:cubicBezTo>
                <a:cubicBezTo>
                  <a:pt x="269" y="178"/>
                  <a:pt x="274" y="178"/>
                  <a:pt x="279" y="178"/>
                </a:cubicBezTo>
                <a:cubicBezTo>
                  <a:pt x="279" y="167"/>
                  <a:pt x="280" y="156"/>
                  <a:pt x="280" y="144"/>
                </a:cubicBezTo>
                <a:cubicBezTo>
                  <a:pt x="274" y="145"/>
                  <a:pt x="269" y="145"/>
                  <a:pt x="264" y="145"/>
                </a:cubicBezTo>
                <a:close/>
                <a:moveTo>
                  <a:pt x="290" y="144"/>
                </a:moveTo>
                <a:cubicBezTo>
                  <a:pt x="290" y="156"/>
                  <a:pt x="290" y="167"/>
                  <a:pt x="291" y="178"/>
                </a:cubicBezTo>
                <a:cubicBezTo>
                  <a:pt x="294" y="178"/>
                  <a:pt x="301" y="178"/>
                  <a:pt x="305" y="178"/>
                </a:cubicBezTo>
                <a:cubicBezTo>
                  <a:pt x="305" y="167"/>
                  <a:pt x="305" y="156"/>
                  <a:pt x="305" y="144"/>
                </a:cubicBezTo>
                <a:cubicBezTo>
                  <a:pt x="302" y="144"/>
                  <a:pt x="294" y="144"/>
                  <a:pt x="290" y="144"/>
                </a:cubicBezTo>
                <a:close/>
                <a:moveTo>
                  <a:pt x="316" y="145"/>
                </a:moveTo>
                <a:cubicBezTo>
                  <a:pt x="316" y="156"/>
                  <a:pt x="317" y="167"/>
                  <a:pt x="317" y="178"/>
                </a:cubicBezTo>
                <a:cubicBezTo>
                  <a:pt x="322" y="178"/>
                  <a:pt x="327" y="178"/>
                  <a:pt x="332" y="178"/>
                </a:cubicBezTo>
                <a:cubicBezTo>
                  <a:pt x="332" y="167"/>
                  <a:pt x="332" y="156"/>
                  <a:pt x="332" y="145"/>
                </a:cubicBezTo>
                <a:cubicBezTo>
                  <a:pt x="327" y="145"/>
                  <a:pt x="322" y="145"/>
                  <a:pt x="316" y="145"/>
                </a:cubicBezTo>
                <a:close/>
                <a:moveTo>
                  <a:pt x="37" y="190"/>
                </a:moveTo>
                <a:cubicBezTo>
                  <a:pt x="37" y="200"/>
                  <a:pt x="37" y="210"/>
                  <a:pt x="37" y="221"/>
                </a:cubicBezTo>
                <a:cubicBezTo>
                  <a:pt x="42" y="221"/>
                  <a:pt x="47" y="221"/>
                  <a:pt x="53" y="221"/>
                </a:cubicBezTo>
                <a:cubicBezTo>
                  <a:pt x="53" y="211"/>
                  <a:pt x="53" y="200"/>
                  <a:pt x="53" y="190"/>
                </a:cubicBezTo>
                <a:cubicBezTo>
                  <a:pt x="47" y="190"/>
                  <a:pt x="42" y="190"/>
                  <a:pt x="37" y="190"/>
                </a:cubicBezTo>
                <a:close/>
                <a:moveTo>
                  <a:pt x="64" y="190"/>
                </a:moveTo>
                <a:cubicBezTo>
                  <a:pt x="64" y="200"/>
                  <a:pt x="64" y="211"/>
                  <a:pt x="64" y="221"/>
                </a:cubicBezTo>
                <a:cubicBezTo>
                  <a:pt x="67" y="221"/>
                  <a:pt x="75" y="221"/>
                  <a:pt x="79" y="221"/>
                </a:cubicBezTo>
                <a:cubicBezTo>
                  <a:pt x="79" y="211"/>
                  <a:pt x="79" y="200"/>
                  <a:pt x="79" y="190"/>
                </a:cubicBezTo>
                <a:cubicBezTo>
                  <a:pt x="75" y="190"/>
                  <a:pt x="67" y="190"/>
                  <a:pt x="64" y="190"/>
                </a:cubicBezTo>
                <a:close/>
                <a:moveTo>
                  <a:pt x="90" y="190"/>
                </a:moveTo>
                <a:cubicBezTo>
                  <a:pt x="90" y="200"/>
                  <a:pt x="90" y="210"/>
                  <a:pt x="90" y="221"/>
                </a:cubicBezTo>
                <a:cubicBezTo>
                  <a:pt x="95" y="221"/>
                  <a:pt x="100" y="221"/>
                  <a:pt x="105" y="221"/>
                </a:cubicBezTo>
                <a:cubicBezTo>
                  <a:pt x="105" y="211"/>
                  <a:pt x="105" y="200"/>
                  <a:pt x="105" y="190"/>
                </a:cubicBezTo>
                <a:cubicBezTo>
                  <a:pt x="100" y="190"/>
                  <a:pt x="95" y="190"/>
                  <a:pt x="90" y="190"/>
                </a:cubicBezTo>
                <a:close/>
                <a:moveTo>
                  <a:pt x="143" y="190"/>
                </a:moveTo>
                <a:cubicBezTo>
                  <a:pt x="143" y="200"/>
                  <a:pt x="143" y="210"/>
                  <a:pt x="143" y="221"/>
                </a:cubicBezTo>
                <a:cubicBezTo>
                  <a:pt x="148" y="221"/>
                  <a:pt x="153" y="221"/>
                  <a:pt x="159" y="221"/>
                </a:cubicBezTo>
                <a:cubicBezTo>
                  <a:pt x="159" y="211"/>
                  <a:pt x="159" y="200"/>
                  <a:pt x="159" y="190"/>
                </a:cubicBezTo>
                <a:cubicBezTo>
                  <a:pt x="153" y="190"/>
                  <a:pt x="148" y="190"/>
                  <a:pt x="143" y="190"/>
                </a:cubicBezTo>
                <a:close/>
                <a:moveTo>
                  <a:pt x="177" y="190"/>
                </a:moveTo>
                <a:cubicBezTo>
                  <a:pt x="177" y="200"/>
                  <a:pt x="177" y="210"/>
                  <a:pt x="177" y="221"/>
                </a:cubicBezTo>
                <a:cubicBezTo>
                  <a:pt x="182" y="221"/>
                  <a:pt x="187" y="221"/>
                  <a:pt x="192" y="221"/>
                </a:cubicBezTo>
                <a:cubicBezTo>
                  <a:pt x="192" y="211"/>
                  <a:pt x="192" y="200"/>
                  <a:pt x="192" y="190"/>
                </a:cubicBezTo>
                <a:cubicBezTo>
                  <a:pt x="187" y="190"/>
                  <a:pt x="182" y="190"/>
                  <a:pt x="177" y="190"/>
                </a:cubicBezTo>
                <a:close/>
                <a:moveTo>
                  <a:pt x="211" y="190"/>
                </a:moveTo>
                <a:cubicBezTo>
                  <a:pt x="211" y="200"/>
                  <a:pt x="210" y="211"/>
                  <a:pt x="210" y="221"/>
                </a:cubicBezTo>
                <a:cubicBezTo>
                  <a:pt x="216" y="221"/>
                  <a:pt x="221" y="221"/>
                  <a:pt x="226" y="221"/>
                </a:cubicBezTo>
                <a:cubicBezTo>
                  <a:pt x="226" y="211"/>
                  <a:pt x="226" y="200"/>
                  <a:pt x="226" y="190"/>
                </a:cubicBezTo>
                <a:cubicBezTo>
                  <a:pt x="221" y="190"/>
                  <a:pt x="216" y="190"/>
                  <a:pt x="211" y="190"/>
                </a:cubicBezTo>
                <a:close/>
                <a:moveTo>
                  <a:pt x="264" y="190"/>
                </a:moveTo>
                <a:cubicBezTo>
                  <a:pt x="264" y="200"/>
                  <a:pt x="264" y="211"/>
                  <a:pt x="264" y="221"/>
                </a:cubicBezTo>
                <a:cubicBezTo>
                  <a:pt x="269" y="221"/>
                  <a:pt x="274" y="221"/>
                  <a:pt x="279" y="221"/>
                </a:cubicBezTo>
                <a:cubicBezTo>
                  <a:pt x="280" y="211"/>
                  <a:pt x="280" y="200"/>
                  <a:pt x="279" y="189"/>
                </a:cubicBezTo>
                <a:cubicBezTo>
                  <a:pt x="274" y="190"/>
                  <a:pt x="269" y="190"/>
                  <a:pt x="264" y="190"/>
                </a:cubicBezTo>
                <a:close/>
                <a:moveTo>
                  <a:pt x="290" y="190"/>
                </a:moveTo>
                <a:cubicBezTo>
                  <a:pt x="291" y="200"/>
                  <a:pt x="291" y="210"/>
                  <a:pt x="291" y="221"/>
                </a:cubicBezTo>
                <a:cubicBezTo>
                  <a:pt x="294" y="221"/>
                  <a:pt x="301" y="221"/>
                  <a:pt x="305" y="221"/>
                </a:cubicBezTo>
                <a:cubicBezTo>
                  <a:pt x="305" y="211"/>
                  <a:pt x="305" y="200"/>
                  <a:pt x="305" y="190"/>
                </a:cubicBezTo>
                <a:cubicBezTo>
                  <a:pt x="302" y="190"/>
                  <a:pt x="294" y="190"/>
                  <a:pt x="290" y="190"/>
                </a:cubicBezTo>
                <a:close/>
                <a:moveTo>
                  <a:pt x="317" y="190"/>
                </a:moveTo>
                <a:cubicBezTo>
                  <a:pt x="316" y="200"/>
                  <a:pt x="316" y="211"/>
                  <a:pt x="316" y="221"/>
                </a:cubicBezTo>
                <a:cubicBezTo>
                  <a:pt x="322" y="221"/>
                  <a:pt x="327" y="221"/>
                  <a:pt x="332" y="221"/>
                </a:cubicBezTo>
                <a:cubicBezTo>
                  <a:pt x="332" y="211"/>
                  <a:pt x="332" y="200"/>
                  <a:pt x="332" y="190"/>
                </a:cubicBezTo>
                <a:cubicBezTo>
                  <a:pt x="327" y="190"/>
                  <a:pt x="322" y="190"/>
                  <a:pt x="317" y="190"/>
                </a:cubicBezTo>
                <a:close/>
                <a:moveTo>
                  <a:pt x="3" y="249"/>
                </a:moveTo>
                <a:cubicBezTo>
                  <a:pt x="124" y="249"/>
                  <a:pt x="245" y="249"/>
                  <a:pt x="366" y="249"/>
                </a:cubicBezTo>
                <a:cubicBezTo>
                  <a:pt x="366" y="256"/>
                  <a:pt x="366" y="256"/>
                  <a:pt x="366" y="256"/>
                </a:cubicBezTo>
                <a:cubicBezTo>
                  <a:pt x="245" y="257"/>
                  <a:pt x="124" y="257"/>
                  <a:pt x="3" y="256"/>
                </a:cubicBezTo>
                <a:lnTo>
                  <a:pt x="3" y="249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8" name="Freeform 863"/>
          <p:cNvSpPr>
            <a:spLocks noEditPoints="1"/>
          </p:cNvSpPr>
          <p:nvPr/>
        </p:nvSpPr>
        <p:spPr bwMode="auto">
          <a:xfrm>
            <a:off x="785373" y="2741265"/>
            <a:ext cx="419100" cy="454025"/>
          </a:xfrm>
          <a:custGeom>
            <a:avLst/>
            <a:gdLst>
              <a:gd name="T0" fmla="*/ 112 w 272"/>
              <a:gd name="T1" fmla="*/ 3 h 295"/>
              <a:gd name="T2" fmla="*/ 247 w 272"/>
              <a:gd name="T3" fmla="*/ 73 h 295"/>
              <a:gd name="T4" fmla="*/ 60 w 272"/>
              <a:gd name="T5" fmla="*/ 213 h 295"/>
              <a:gd name="T6" fmla="*/ 88 w 272"/>
              <a:gd name="T7" fmla="*/ 20 h 295"/>
              <a:gd name="T8" fmla="*/ 53 w 272"/>
              <a:gd name="T9" fmla="*/ 164 h 295"/>
              <a:gd name="T10" fmla="*/ 236 w 272"/>
              <a:gd name="T11" fmla="*/ 30 h 295"/>
              <a:gd name="T12" fmla="*/ 222 w 272"/>
              <a:gd name="T13" fmla="*/ 146 h 295"/>
              <a:gd name="T14" fmla="*/ 207 w 272"/>
              <a:gd name="T15" fmla="*/ 219 h 295"/>
              <a:gd name="T16" fmla="*/ 46 w 272"/>
              <a:gd name="T17" fmla="*/ 178 h 295"/>
              <a:gd name="T18" fmla="*/ 194 w 272"/>
              <a:gd name="T19" fmla="*/ 220 h 295"/>
              <a:gd name="T20" fmla="*/ 102 w 272"/>
              <a:gd name="T21" fmla="*/ 180 h 295"/>
              <a:gd name="T22" fmla="*/ 123 w 272"/>
              <a:gd name="T23" fmla="*/ 37 h 295"/>
              <a:gd name="T24" fmla="*/ 208 w 272"/>
              <a:gd name="T25" fmla="*/ 65 h 295"/>
              <a:gd name="T26" fmla="*/ 123 w 272"/>
              <a:gd name="T27" fmla="*/ 37 h 295"/>
              <a:gd name="T28" fmla="*/ 121 w 272"/>
              <a:gd name="T29" fmla="*/ 65 h 295"/>
              <a:gd name="T30" fmla="*/ 198 w 272"/>
              <a:gd name="T31" fmla="*/ 68 h 295"/>
              <a:gd name="T32" fmla="*/ 4 w 272"/>
              <a:gd name="T33" fmla="*/ 93 h 295"/>
              <a:gd name="T34" fmla="*/ 67 w 272"/>
              <a:gd name="T35" fmla="*/ 60 h 295"/>
              <a:gd name="T36" fmla="*/ 92 w 272"/>
              <a:gd name="T37" fmla="*/ 146 h 295"/>
              <a:gd name="T38" fmla="*/ 158 w 272"/>
              <a:gd name="T39" fmla="*/ 90 h 295"/>
              <a:gd name="T40" fmla="*/ 188 w 272"/>
              <a:gd name="T41" fmla="*/ 146 h 295"/>
              <a:gd name="T42" fmla="*/ 115 w 272"/>
              <a:gd name="T43" fmla="*/ 70 h 295"/>
              <a:gd name="T44" fmla="*/ 163 w 272"/>
              <a:gd name="T45" fmla="*/ 103 h 295"/>
              <a:gd name="T46" fmla="*/ 170 w 272"/>
              <a:gd name="T47" fmla="*/ 129 h 295"/>
              <a:gd name="T48" fmla="*/ 130 w 272"/>
              <a:gd name="T49" fmla="*/ 150 h 295"/>
              <a:gd name="T50" fmla="*/ 171 w 272"/>
              <a:gd name="T51" fmla="*/ 142 h 295"/>
              <a:gd name="T52" fmla="*/ 240 w 272"/>
              <a:gd name="T53" fmla="*/ 149 h 295"/>
              <a:gd name="T54" fmla="*/ 247 w 272"/>
              <a:gd name="T55" fmla="*/ 205 h 295"/>
              <a:gd name="T56" fmla="*/ 111 w 272"/>
              <a:gd name="T57" fmla="*/ 282 h 295"/>
              <a:gd name="T58" fmla="*/ 168 w 272"/>
              <a:gd name="T59" fmla="*/ 236 h 295"/>
              <a:gd name="T60" fmla="*/ 103 w 272"/>
              <a:gd name="T61" fmla="*/ 286 h 295"/>
              <a:gd name="T62" fmla="*/ 272 w 272"/>
              <a:gd name="T63" fmla="*/ 226 h 295"/>
              <a:gd name="T64" fmla="*/ 267 w 272"/>
              <a:gd name="T65" fmla="*/ 19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2" h="295">
                <a:moveTo>
                  <a:pt x="88" y="20"/>
                </a:moveTo>
                <a:cubicBezTo>
                  <a:pt x="90" y="10"/>
                  <a:pt x="100" y="0"/>
                  <a:pt x="112" y="3"/>
                </a:cubicBezTo>
                <a:cubicBezTo>
                  <a:pt x="157" y="8"/>
                  <a:pt x="203" y="14"/>
                  <a:pt x="248" y="20"/>
                </a:cubicBezTo>
                <a:cubicBezTo>
                  <a:pt x="244" y="38"/>
                  <a:pt x="244" y="55"/>
                  <a:pt x="247" y="73"/>
                </a:cubicBezTo>
                <a:cubicBezTo>
                  <a:pt x="238" y="127"/>
                  <a:pt x="227" y="180"/>
                  <a:pt x="218" y="234"/>
                </a:cubicBezTo>
                <a:cubicBezTo>
                  <a:pt x="165" y="229"/>
                  <a:pt x="112" y="220"/>
                  <a:pt x="60" y="213"/>
                </a:cubicBezTo>
                <a:cubicBezTo>
                  <a:pt x="43" y="211"/>
                  <a:pt x="30" y="193"/>
                  <a:pt x="37" y="177"/>
                </a:cubicBezTo>
                <a:cubicBezTo>
                  <a:pt x="54" y="125"/>
                  <a:pt x="71" y="73"/>
                  <a:pt x="88" y="20"/>
                </a:cubicBezTo>
                <a:close/>
                <a:moveTo>
                  <a:pt x="102" y="14"/>
                </a:moveTo>
                <a:cubicBezTo>
                  <a:pt x="84" y="63"/>
                  <a:pt x="69" y="114"/>
                  <a:pt x="53" y="164"/>
                </a:cubicBezTo>
                <a:cubicBezTo>
                  <a:pt x="103" y="167"/>
                  <a:pt x="153" y="176"/>
                  <a:pt x="203" y="180"/>
                </a:cubicBezTo>
                <a:cubicBezTo>
                  <a:pt x="214" y="130"/>
                  <a:pt x="225" y="80"/>
                  <a:pt x="236" y="30"/>
                </a:cubicBezTo>
                <a:cubicBezTo>
                  <a:pt x="192" y="24"/>
                  <a:pt x="147" y="17"/>
                  <a:pt x="102" y="14"/>
                </a:cubicBezTo>
                <a:close/>
                <a:moveTo>
                  <a:pt x="222" y="146"/>
                </a:moveTo>
                <a:cubicBezTo>
                  <a:pt x="217" y="162"/>
                  <a:pt x="217" y="179"/>
                  <a:pt x="207" y="193"/>
                </a:cubicBezTo>
                <a:cubicBezTo>
                  <a:pt x="200" y="200"/>
                  <a:pt x="206" y="210"/>
                  <a:pt x="207" y="219"/>
                </a:cubicBezTo>
                <a:cubicBezTo>
                  <a:pt x="216" y="196"/>
                  <a:pt x="219" y="170"/>
                  <a:pt x="222" y="146"/>
                </a:cubicBezTo>
                <a:close/>
                <a:moveTo>
                  <a:pt x="46" y="178"/>
                </a:moveTo>
                <a:cubicBezTo>
                  <a:pt x="45" y="188"/>
                  <a:pt x="49" y="200"/>
                  <a:pt x="61" y="202"/>
                </a:cubicBezTo>
                <a:cubicBezTo>
                  <a:pt x="105" y="209"/>
                  <a:pt x="150" y="215"/>
                  <a:pt x="194" y="220"/>
                </a:cubicBezTo>
                <a:cubicBezTo>
                  <a:pt x="193" y="210"/>
                  <a:pt x="193" y="200"/>
                  <a:pt x="192" y="190"/>
                </a:cubicBezTo>
                <a:cubicBezTo>
                  <a:pt x="162" y="188"/>
                  <a:pt x="132" y="183"/>
                  <a:pt x="102" y="180"/>
                </a:cubicBezTo>
                <a:cubicBezTo>
                  <a:pt x="83" y="178"/>
                  <a:pt x="64" y="173"/>
                  <a:pt x="46" y="178"/>
                </a:cubicBezTo>
                <a:close/>
                <a:moveTo>
                  <a:pt x="123" y="37"/>
                </a:moveTo>
                <a:cubicBezTo>
                  <a:pt x="122" y="42"/>
                  <a:pt x="121" y="50"/>
                  <a:pt x="120" y="54"/>
                </a:cubicBezTo>
                <a:cubicBezTo>
                  <a:pt x="150" y="57"/>
                  <a:pt x="179" y="62"/>
                  <a:pt x="208" y="65"/>
                </a:cubicBezTo>
                <a:cubicBezTo>
                  <a:pt x="208" y="61"/>
                  <a:pt x="209" y="52"/>
                  <a:pt x="210" y="48"/>
                </a:cubicBezTo>
                <a:cubicBezTo>
                  <a:pt x="181" y="44"/>
                  <a:pt x="152" y="40"/>
                  <a:pt x="123" y="37"/>
                </a:cubicBezTo>
                <a:close/>
                <a:moveTo>
                  <a:pt x="114" y="59"/>
                </a:moveTo>
                <a:cubicBezTo>
                  <a:pt x="116" y="61"/>
                  <a:pt x="119" y="64"/>
                  <a:pt x="121" y="65"/>
                </a:cubicBezTo>
                <a:cubicBezTo>
                  <a:pt x="150" y="70"/>
                  <a:pt x="179" y="76"/>
                  <a:pt x="208" y="75"/>
                </a:cubicBezTo>
                <a:cubicBezTo>
                  <a:pt x="206" y="73"/>
                  <a:pt x="201" y="70"/>
                  <a:pt x="198" y="68"/>
                </a:cubicBezTo>
                <a:cubicBezTo>
                  <a:pt x="170" y="65"/>
                  <a:pt x="142" y="59"/>
                  <a:pt x="114" y="59"/>
                </a:cubicBezTo>
                <a:close/>
                <a:moveTo>
                  <a:pt x="4" y="93"/>
                </a:moveTo>
                <a:cubicBezTo>
                  <a:pt x="0" y="119"/>
                  <a:pt x="23" y="140"/>
                  <a:pt x="34" y="163"/>
                </a:cubicBezTo>
                <a:cubicBezTo>
                  <a:pt x="45" y="129"/>
                  <a:pt x="57" y="94"/>
                  <a:pt x="67" y="60"/>
                </a:cubicBezTo>
                <a:cubicBezTo>
                  <a:pt x="46" y="69"/>
                  <a:pt x="14" y="68"/>
                  <a:pt x="4" y="93"/>
                </a:cubicBezTo>
                <a:close/>
                <a:moveTo>
                  <a:pt x="92" y="146"/>
                </a:moveTo>
                <a:cubicBezTo>
                  <a:pt x="100" y="145"/>
                  <a:pt x="112" y="152"/>
                  <a:pt x="118" y="143"/>
                </a:cubicBezTo>
                <a:cubicBezTo>
                  <a:pt x="132" y="126"/>
                  <a:pt x="144" y="107"/>
                  <a:pt x="158" y="90"/>
                </a:cubicBezTo>
                <a:cubicBezTo>
                  <a:pt x="164" y="89"/>
                  <a:pt x="169" y="87"/>
                  <a:pt x="175" y="86"/>
                </a:cubicBezTo>
                <a:cubicBezTo>
                  <a:pt x="180" y="106"/>
                  <a:pt x="184" y="126"/>
                  <a:pt x="188" y="146"/>
                </a:cubicBezTo>
                <a:cubicBezTo>
                  <a:pt x="194" y="125"/>
                  <a:pt x="199" y="103"/>
                  <a:pt x="203" y="81"/>
                </a:cubicBezTo>
                <a:cubicBezTo>
                  <a:pt x="174" y="78"/>
                  <a:pt x="144" y="74"/>
                  <a:pt x="115" y="70"/>
                </a:cubicBezTo>
                <a:cubicBezTo>
                  <a:pt x="107" y="95"/>
                  <a:pt x="99" y="121"/>
                  <a:pt x="92" y="146"/>
                </a:cubicBezTo>
                <a:close/>
                <a:moveTo>
                  <a:pt x="163" y="103"/>
                </a:moveTo>
                <a:cubicBezTo>
                  <a:pt x="158" y="111"/>
                  <a:pt x="153" y="118"/>
                  <a:pt x="148" y="126"/>
                </a:cubicBezTo>
                <a:cubicBezTo>
                  <a:pt x="155" y="127"/>
                  <a:pt x="163" y="128"/>
                  <a:pt x="170" y="129"/>
                </a:cubicBezTo>
                <a:cubicBezTo>
                  <a:pt x="168" y="120"/>
                  <a:pt x="166" y="112"/>
                  <a:pt x="163" y="103"/>
                </a:cubicBezTo>
                <a:close/>
                <a:moveTo>
                  <a:pt x="130" y="150"/>
                </a:moveTo>
                <a:cubicBezTo>
                  <a:pt x="145" y="152"/>
                  <a:pt x="159" y="154"/>
                  <a:pt x="174" y="156"/>
                </a:cubicBezTo>
                <a:cubicBezTo>
                  <a:pt x="173" y="152"/>
                  <a:pt x="172" y="145"/>
                  <a:pt x="171" y="142"/>
                </a:cubicBezTo>
                <a:cubicBezTo>
                  <a:pt x="157" y="138"/>
                  <a:pt x="138" y="133"/>
                  <a:pt x="130" y="150"/>
                </a:cubicBezTo>
                <a:close/>
                <a:moveTo>
                  <a:pt x="240" y="149"/>
                </a:moveTo>
                <a:cubicBezTo>
                  <a:pt x="237" y="170"/>
                  <a:pt x="233" y="191"/>
                  <a:pt x="230" y="212"/>
                </a:cubicBezTo>
                <a:cubicBezTo>
                  <a:pt x="235" y="210"/>
                  <a:pt x="241" y="208"/>
                  <a:pt x="247" y="205"/>
                </a:cubicBezTo>
                <a:cubicBezTo>
                  <a:pt x="249" y="211"/>
                  <a:pt x="251" y="217"/>
                  <a:pt x="253" y="223"/>
                </a:cubicBezTo>
                <a:cubicBezTo>
                  <a:pt x="205" y="243"/>
                  <a:pt x="158" y="263"/>
                  <a:pt x="111" y="282"/>
                </a:cubicBezTo>
                <a:cubicBezTo>
                  <a:pt x="109" y="274"/>
                  <a:pt x="106" y="264"/>
                  <a:pt x="115" y="260"/>
                </a:cubicBezTo>
                <a:cubicBezTo>
                  <a:pt x="132" y="250"/>
                  <a:pt x="151" y="245"/>
                  <a:pt x="168" y="236"/>
                </a:cubicBezTo>
                <a:cubicBezTo>
                  <a:pt x="134" y="231"/>
                  <a:pt x="101" y="226"/>
                  <a:pt x="67" y="222"/>
                </a:cubicBezTo>
                <a:cubicBezTo>
                  <a:pt x="78" y="243"/>
                  <a:pt x="89" y="265"/>
                  <a:pt x="103" y="286"/>
                </a:cubicBezTo>
                <a:cubicBezTo>
                  <a:pt x="108" y="295"/>
                  <a:pt x="120" y="291"/>
                  <a:pt x="128" y="287"/>
                </a:cubicBezTo>
                <a:cubicBezTo>
                  <a:pt x="176" y="267"/>
                  <a:pt x="224" y="248"/>
                  <a:pt x="272" y="226"/>
                </a:cubicBezTo>
                <a:cubicBezTo>
                  <a:pt x="267" y="220"/>
                  <a:pt x="263" y="214"/>
                  <a:pt x="258" y="208"/>
                </a:cubicBezTo>
                <a:cubicBezTo>
                  <a:pt x="261" y="202"/>
                  <a:pt x="265" y="196"/>
                  <a:pt x="267" y="190"/>
                </a:cubicBezTo>
                <a:cubicBezTo>
                  <a:pt x="259" y="176"/>
                  <a:pt x="250" y="162"/>
                  <a:pt x="240" y="149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9" name="Freeform 864"/>
          <p:cNvSpPr>
            <a:spLocks noEditPoints="1"/>
          </p:cNvSpPr>
          <p:nvPr/>
        </p:nvSpPr>
        <p:spPr bwMode="auto">
          <a:xfrm>
            <a:off x="3295211" y="1966565"/>
            <a:ext cx="465138" cy="314325"/>
          </a:xfrm>
          <a:custGeom>
            <a:avLst/>
            <a:gdLst>
              <a:gd name="T0" fmla="*/ 119 w 303"/>
              <a:gd name="T1" fmla="*/ 13 h 204"/>
              <a:gd name="T2" fmla="*/ 163 w 303"/>
              <a:gd name="T3" fmla="*/ 6 h 204"/>
              <a:gd name="T4" fmla="*/ 303 w 303"/>
              <a:gd name="T5" fmla="*/ 50 h 204"/>
              <a:gd name="T6" fmla="*/ 244 w 303"/>
              <a:gd name="T7" fmla="*/ 77 h 204"/>
              <a:gd name="T8" fmla="*/ 265 w 303"/>
              <a:gd name="T9" fmla="*/ 126 h 204"/>
              <a:gd name="T10" fmla="*/ 293 w 303"/>
              <a:gd name="T11" fmla="*/ 198 h 204"/>
              <a:gd name="T12" fmla="*/ 265 w 303"/>
              <a:gd name="T13" fmla="*/ 204 h 204"/>
              <a:gd name="T14" fmla="*/ 256 w 303"/>
              <a:gd name="T15" fmla="*/ 126 h 204"/>
              <a:gd name="T16" fmla="*/ 247 w 303"/>
              <a:gd name="T17" fmla="*/ 92 h 204"/>
              <a:gd name="T18" fmla="*/ 221 w 303"/>
              <a:gd name="T19" fmla="*/ 79 h 204"/>
              <a:gd name="T20" fmla="*/ 145 w 303"/>
              <a:gd name="T21" fmla="*/ 53 h 204"/>
              <a:gd name="T22" fmla="*/ 220 w 303"/>
              <a:gd name="T23" fmla="*/ 88 h 204"/>
              <a:gd name="T24" fmla="*/ 152 w 303"/>
              <a:gd name="T25" fmla="*/ 119 h 204"/>
              <a:gd name="T26" fmla="*/ 0 w 303"/>
              <a:gd name="T27" fmla="*/ 50 h 204"/>
              <a:gd name="T28" fmla="*/ 119 w 303"/>
              <a:gd name="T29" fmla="*/ 13 h 204"/>
              <a:gd name="T30" fmla="*/ 66 w 303"/>
              <a:gd name="T31" fmla="*/ 91 h 204"/>
              <a:gd name="T32" fmla="*/ 62 w 303"/>
              <a:gd name="T33" fmla="*/ 155 h 204"/>
              <a:gd name="T34" fmla="*/ 152 w 303"/>
              <a:gd name="T35" fmla="*/ 196 h 204"/>
              <a:gd name="T36" fmla="*/ 240 w 303"/>
              <a:gd name="T37" fmla="*/ 155 h 204"/>
              <a:gd name="T38" fmla="*/ 236 w 303"/>
              <a:gd name="T39" fmla="*/ 92 h 204"/>
              <a:gd name="T40" fmla="*/ 152 w 303"/>
              <a:gd name="T41" fmla="*/ 128 h 204"/>
              <a:gd name="T42" fmla="*/ 66 w 303"/>
              <a:gd name="T43" fmla="*/ 9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3" h="204">
                <a:moveTo>
                  <a:pt x="119" y="13"/>
                </a:moveTo>
                <a:cubicBezTo>
                  <a:pt x="133" y="9"/>
                  <a:pt x="148" y="0"/>
                  <a:pt x="163" y="6"/>
                </a:cubicBezTo>
                <a:cubicBezTo>
                  <a:pt x="209" y="22"/>
                  <a:pt x="257" y="33"/>
                  <a:pt x="303" y="50"/>
                </a:cubicBezTo>
                <a:cubicBezTo>
                  <a:pt x="284" y="61"/>
                  <a:pt x="264" y="69"/>
                  <a:pt x="244" y="77"/>
                </a:cubicBezTo>
                <a:cubicBezTo>
                  <a:pt x="259" y="89"/>
                  <a:pt x="260" y="109"/>
                  <a:pt x="265" y="126"/>
                </a:cubicBezTo>
                <a:cubicBezTo>
                  <a:pt x="274" y="150"/>
                  <a:pt x="283" y="175"/>
                  <a:pt x="293" y="198"/>
                </a:cubicBezTo>
                <a:cubicBezTo>
                  <a:pt x="283" y="200"/>
                  <a:pt x="274" y="202"/>
                  <a:pt x="265" y="204"/>
                </a:cubicBezTo>
                <a:cubicBezTo>
                  <a:pt x="267" y="177"/>
                  <a:pt x="255" y="152"/>
                  <a:pt x="256" y="126"/>
                </a:cubicBezTo>
                <a:cubicBezTo>
                  <a:pt x="254" y="114"/>
                  <a:pt x="252" y="103"/>
                  <a:pt x="247" y="92"/>
                </a:cubicBezTo>
                <a:cubicBezTo>
                  <a:pt x="240" y="86"/>
                  <a:pt x="230" y="83"/>
                  <a:pt x="221" y="79"/>
                </a:cubicBezTo>
                <a:cubicBezTo>
                  <a:pt x="196" y="70"/>
                  <a:pt x="171" y="59"/>
                  <a:pt x="145" y="53"/>
                </a:cubicBezTo>
                <a:cubicBezTo>
                  <a:pt x="169" y="67"/>
                  <a:pt x="196" y="75"/>
                  <a:pt x="220" y="88"/>
                </a:cubicBezTo>
                <a:cubicBezTo>
                  <a:pt x="198" y="99"/>
                  <a:pt x="174" y="107"/>
                  <a:pt x="152" y="119"/>
                </a:cubicBezTo>
                <a:cubicBezTo>
                  <a:pt x="102" y="96"/>
                  <a:pt x="50" y="75"/>
                  <a:pt x="0" y="50"/>
                </a:cubicBezTo>
                <a:cubicBezTo>
                  <a:pt x="39" y="35"/>
                  <a:pt x="80" y="26"/>
                  <a:pt x="119" y="13"/>
                </a:cubicBezTo>
                <a:close/>
                <a:moveTo>
                  <a:pt x="66" y="91"/>
                </a:moveTo>
                <a:cubicBezTo>
                  <a:pt x="65" y="113"/>
                  <a:pt x="65" y="134"/>
                  <a:pt x="62" y="155"/>
                </a:cubicBezTo>
                <a:cubicBezTo>
                  <a:pt x="98" y="148"/>
                  <a:pt x="131" y="168"/>
                  <a:pt x="152" y="196"/>
                </a:cubicBezTo>
                <a:cubicBezTo>
                  <a:pt x="172" y="169"/>
                  <a:pt x="205" y="148"/>
                  <a:pt x="240" y="155"/>
                </a:cubicBezTo>
                <a:cubicBezTo>
                  <a:pt x="239" y="134"/>
                  <a:pt x="238" y="113"/>
                  <a:pt x="236" y="92"/>
                </a:cubicBezTo>
                <a:cubicBezTo>
                  <a:pt x="208" y="103"/>
                  <a:pt x="181" y="117"/>
                  <a:pt x="152" y="128"/>
                </a:cubicBezTo>
                <a:cubicBezTo>
                  <a:pt x="123" y="118"/>
                  <a:pt x="95" y="102"/>
                  <a:pt x="66" y="9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0" name="Freeform 865"/>
          <p:cNvSpPr>
            <a:spLocks noEditPoints="1"/>
          </p:cNvSpPr>
          <p:nvPr/>
        </p:nvSpPr>
        <p:spPr bwMode="auto">
          <a:xfrm>
            <a:off x="2485586" y="1928465"/>
            <a:ext cx="398463" cy="395288"/>
          </a:xfrm>
          <a:custGeom>
            <a:avLst/>
            <a:gdLst>
              <a:gd name="T0" fmla="*/ 42 w 259"/>
              <a:gd name="T1" fmla="*/ 0 h 257"/>
              <a:gd name="T2" fmla="*/ 108 w 259"/>
              <a:gd name="T3" fmla="*/ 96 h 257"/>
              <a:gd name="T4" fmla="*/ 96 w 259"/>
              <a:gd name="T5" fmla="*/ 82 h 257"/>
              <a:gd name="T6" fmla="*/ 73 w 259"/>
              <a:gd name="T7" fmla="*/ 82 h 257"/>
              <a:gd name="T8" fmla="*/ 73 w 259"/>
              <a:gd name="T9" fmla="*/ 60 h 257"/>
              <a:gd name="T10" fmla="*/ 61 w 259"/>
              <a:gd name="T11" fmla="*/ 48 h 257"/>
              <a:gd name="T12" fmla="*/ 39 w 259"/>
              <a:gd name="T13" fmla="*/ 48 h 257"/>
              <a:gd name="T14" fmla="*/ 42 w 259"/>
              <a:gd name="T15" fmla="*/ 13 h 257"/>
              <a:gd name="T16" fmla="*/ 92 w 259"/>
              <a:gd name="T17" fmla="*/ 121 h 257"/>
              <a:gd name="T18" fmla="*/ 0 w 259"/>
              <a:gd name="T19" fmla="*/ 42 h 257"/>
              <a:gd name="T20" fmla="*/ 35 w 259"/>
              <a:gd name="T21" fmla="*/ 186 h 257"/>
              <a:gd name="T22" fmla="*/ 44 w 259"/>
              <a:gd name="T23" fmla="*/ 239 h 257"/>
              <a:gd name="T24" fmla="*/ 216 w 259"/>
              <a:gd name="T25" fmla="*/ 257 h 257"/>
              <a:gd name="T26" fmla="*/ 172 w 259"/>
              <a:gd name="T27" fmla="*/ 128 h 257"/>
              <a:gd name="T28" fmla="*/ 225 w 259"/>
              <a:gd name="T29" fmla="*/ 71 h 257"/>
              <a:gd name="T30" fmla="*/ 226 w 259"/>
              <a:gd name="T31" fmla="*/ 5 h 257"/>
              <a:gd name="T32" fmla="*/ 203 w 259"/>
              <a:gd name="T33" fmla="*/ 30 h 257"/>
              <a:gd name="T34" fmla="*/ 228 w 259"/>
              <a:gd name="T35" fmla="*/ 57 h 257"/>
              <a:gd name="T36" fmla="*/ 192 w 259"/>
              <a:gd name="T37" fmla="*/ 38 h 257"/>
              <a:gd name="T38" fmla="*/ 192 w 259"/>
              <a:gd name="T39" fmla="*/ 38 h 257"/>
              <a:gd name="T40" fmla="*/ 80 w 259"/>
              <a:gd name="T41" fmla="*/ 154 h 257"/>
              <a:gd name="T42" fmla="*/ 65 w 259"/>
              <a:gd name="T43" fmla="*/ 177 h 257"/>
              <a:gd name="T44" fmla="*/ 187 w 259"/>
              <a:gd name="T45" fmla="*/ 50 h 257"/>
              <a:gd name="T46" fmla="*/ 185 w 259"/>
              <a:gd name="T47" fmla="*/ 65 h 257"/>
              <a:gd name="T48" fmla="*/ 59 w 259"/>
              <a:gd name="T49" fmla="*/ 199 h 257"/>
              <a:gd name="T50" fmla="*/ 193 w 259"/>
              <a:gd name="T51" fmla="*/ 73 h 257"/>
              <a:gd name="T52" fmla="*/ 185 w 259"/>
              <a:gd name="T53" fmla="*/ 65 h 257"/>
              <a:gd name="T54" fmla="*/ 68 w 259"/>
              <a:gd name="T55" fmla="*/ 212 h 257"/>
              <a:gd name="T56" fmla="*/ 207 w 259"/>
              <a:gd name="T57" fmla="*/ 70 h 257"/>
              <a:gd name="T58" fmla="*/ 134 w 259"/>
              <a:gd name="T59" fmla="*/ 162 h 257"/>
              <a:gd name="T60" fmla="*/ 167 w 259"/>
              <a:gd name="T61" fmla="*/ 151 h 257"/>
              <a:gd name="T62" fmla="*/ 175 w 259"/>
              <a:gd name="T63" fmla="*/ 163 h 257"/>
              <a:gd name="T64" fmla="*/ 176 w 259"/>
              <a:gd name="T65" fmla="*/ 185 h 257"/>
              <a:gd name="T66" fmla="*/ 200 w 259"/>
              <a:gd name="T67" fmla="*/ 185 h 257"/>
              <a:gd name="T68" fmla="*/ 209 w 259"/>
              <a:gd name="T69" fmla="*/ 197 h 257"/>
              <a:gd name="T70" fmla="*/ 211 w 259"/>
              <a:gd name="T71" fmla="*/ 219 h 257"/>
              <a:gd name="T72" fmla="*/ 245 w 259"/>
              <a:gd name="T73" fmla="*/ 215 h 257"/>
              <a:gd name="T74" fmla="*/ 134 w 259"/>
              <a:gd name="T75" fmla="*/ 162 h 257"/>
              <a:gd name="T76" fmla="*/ 62 w 259"/>
              <a:gd name="T77" fmla="*/ 219 h 257"/>
              <a:gd name="T78" fmla="*/ 22 w 259"/>
              <a:gd name="T79" fmla="*/ 224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59" h="257">
                <a:moveTo>
                  <a:pt x="0" y="42"/>
                </a:moveTo>
                <a:cubicBezTo>
                  <a:pt x="14" y="27"/>
                  <a:pt x="28" y="13"/>
                  <a:pt x="42" y="0"/>
                </a:cubicBezTo>
                <a:cubicBezTo>
                  <a:pt x="71" y="27"/>
                  <a:pt x="99" y="55"/>
                  <a:pt x="126" y="84"/>
                </a:cubicBezTo>
                <a:cubicBezTo>
                  <a:pt x="120" y="88"/>
                  <a:pt x="114" y="92"/>
                  <a:pt x="108" y="96"/>
                </a:cubicBezTo>
                <a:cubicBezTo>
                  <a:pt x="109" y="90"/>
                  <a:pt x="110" y="84"/>
                  <a:pt x="111" y="78"/>
                </a:cubicBezTo>
                <a:cubicBezTo>
                  <a:pt x="106" y="79"/>
                  <a:pt x="101" y="80"/>
                  <a:pt x="96" y="82"/>
                </a:cubicBezTo>
                <a:cubicBezTo>
                  <a:pt x="97" y="76"/>
                  <a:pt x="98" y="71"/>
                  <a:pt x="99" y="65"/>
                </a:cubicBezTo>
                <a:cubicBezTo>
                  <a:pt x="90" y="71"/>
                  <a:pt x="82" y="77"/>
                  <a:pt x="73" y="82"/>
                </a:cubicBezTo>
                <a:cubicBezTo>
                  <a:pt x="78" y="73"/>
                  <a:pt x="85" y="65"/>
                  <a:pt x="90" y="56"/>
                </a:cubicBezTo>
                <a:cubicBezTo>
                  <a:pt x="85" y="57"/>
                  <a:pt x="79" y="58"/>
                  <a:pt x="73" y="60"/>
                </a:cubicBezTo>
                <a:cubicBezTo>
                  <a:pt x="75" y="54"/>
                  <a:pt x="76" y="49"/>
                  <a:pt x="77" y="44"/>
                </a:cubicBezTo>
                <a:cubicBezTo>
                  <a:pt x="72" y="45"/>
                  <a:pt x="67" y="47"/>
                  <a:pt x="61" y="48"/>
                </a:cubicBezTo>
                <a:cubicBezTo>
                  <a:pt x="63" y="42"/>
                  <a:pt x="64" y="36"/>
                  <a:pt x="65" y="31"/>
                </a:cubicBezTo>
                <a:cubicBezTo>
                  <a:pt x="56" y="36"/>
                  <a:pt x="48" y="43"/>
                  <a:pt x="39" y="48"/>
                </a:cubicBezTo>
                <a:cubicBezTo>
                  <a:pt x="43" y="40"/>
                  <a:pt x="49" y="33"/>
                  <a:pt x="55" y="26"/>
                </a:cubicBezTo>
                <a:cubicBezTo>
                  <a:pt x="51" y="21"/>
                  <a:pt x="47" y="17"/>
                  <a:pt x="42" y="13"/>
                </a:cubicBezTo>
                <a:cubicBezTo>
                  <a:pt x="33" y="23"/>
                  <a:pt x="23" y="32"/>
                  <a:pt x="14" y="42"/>
                </a:cubicBezTo>
                <a:cubicBezTo>
                  <a:pt x="40" y="68"/>
                  <a:pt x="67" y="93"/>
                  <a:pt x="92" y="121"/>
                </a:cubicBezTo>
                <a:cubicBezTo>
                  <a:pt x="86" y="123"/>
                  <a:pt x="80" y="123"/>
                  <a:pt x="76" y="118"/>
                </a:cubicBezTo>
                <a:cubicBezTo>
                  <a:pt x="51" y="93"/>
                  <a:pt x="25" y="67"/>
                  <a:pt x="0" y="42"/>
                </a:cubicBezTo>
                <a:close/>
                <a:moveTo>
                  <a:pt x="194" y="26"/>
                </a:moveTo>
                <a:cubicBezTo>
                  <a:pt x="141" y="79"/>
                  <a:pt x="87" y="132"/>
                  <a:pt x="35" y="186"/>
                </a:cubicBezTo>
                <a:cubicBezTo>
                  <a:pt x="21" y="208"/>
                  <a:pt x="10" y="232"/>
                  <a:pt x="1" y="256"/>
                </a:cubicBezTo>
                <a:cubicBezTo>
                  <a:pt x="16" y="253"/>
                  <a:pt x="30" y="245"/>
                  <a:pt x="44" y="239"/>
                </a:cubicBezTo>
                <a:cubicBezTo>
                  <a:pt x="79" y="225"/>
                  <a:pt x="100" y="192"/>
                  <a:pt x="127" y="169"/>
                </a:cubicBezTo>
                <a:cubicBezTo>
                  <a:pt x="157" y="198"/>
                  <a:pt x="186" y="228"/>
                  <a:pt x="216" y="257"/>
                </a:cubicBezTo>
                <a:cubicBezTo>
                  <a:pt x="231" y="244"/>
                  <a:pt x="245" y="230"/>
                  <a:pt x="259" y="216"/>
                </a:cubicBezTo>
                <a:cubicBezTo>
                  <a:pt x="231" y="186"/>
                  <a:pt x="200" y="158"/>
                  <a:pt x="172" y="128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88" y="106"/>
                  <a:pt x="207" y="89"/>
                  <a:pt x="225" y="71"/>
                </a:cubicBezTo>
                <a:cubicBezTo>
                  <a:pt x="235" y="60"/>
                  <a:pt x="248" y="51"/>
                  <a:pt x="253" y="36"/>
                </a:cubicBezTo>
                <a:cubicBezTo>
                  <a:pt x="258" y="20"/>
                  <a:pt x="242" y="2"/>
                  <a:pt x="226" y="5"/>
                </a:cubicBezTo>
                <a:cubicBezTo>
                  <a:pt x="212" y="6"/>
                  <a:pt x="203" y="17"/>
                  <a:pt x="194" y="26"/>
                </a:cubicBezTo>
                <a:close/>
                <a:moveTo>
                  <a:pt x="203" y="30"/>
                </a:moveTo>
                <a:cubicBezTo>
                  <a:pt x="213" y="22"/>
                  <a:pt x="229" y="6"/>
                  <a:pt x="241" y="21"/>
                </a:cubicBezTo>
                <a:cubicBezTo>
                  <a:pt x="250" y="34"/>
                  <a:pt x="235" y="46"/>
                  <a:pt x="228" y="57"/>
                </a:cubicBezTo>
                <a:cubicBezTo>
                  <a:pt x="221" y="46"/>
                  <a:pt x="212" y="38"/>
                  <a:pt x="203" y="30"/>
                </a:cubicBezTo>
                <a:close/>
                <a:moveTo>
                  <a:pt x="192" y="38"/>
                </a:moveTo>
                <a:cubicBezTo>
                  <a:pt x="208" y="38"/>
                  <a:pt x="220" y="51"/>
                  <a:pt x="221" y="67"/>
                </a:cubicBezTo>
                <a:cubicBezTo>
                  <a:pt x="211" y="57"/>
                  <a:pt x="202" y="47"/>
                  <a:pt x="192" y="38"/>
                </a:cubicBezTo>
                <a:close/>
                <a:moveTo>
                  <a:pt x="167" y="67"/>
                </a:moveTo>
                <a:cubicBezTo>
                  <a:pt x="138" y="96"/>
                  <a:pt x="109" y="125"/>
                  <a:pt x="80" y="154"/>
                </a:cubicBezTo>
                <a:cubicBezTo>
                  <a:pt x="69" y="165"/>
                  <a:pt x="57" y="175"/>
                  <a:pt x="48" y="189"/>
                </a:cubicBezTo>
                <a:cubicBezTo>
                  <a:pt x="54" y="186"/>
                  <a:pt x="60" y="182"/>
                  <a:pt x="65" y="177"/>
                </a:cubicBezTo>
                <a:cubicBezTo>
                  <a:pt x="96" y="145"/>
                  <a:pt x="128" y="114"/>
                  <a:pt x="159" y="83"/>
                </a:cubicBezTo>
                <a:cubicBezTo>
                  <a:pt x="169" y="73"/>
                  <a:pt x="180" y="63"/>
                  <a:pt x="187" y="50"/>
                </a:cubicBezTo>
                <a:cubicBezTo>
                  <a:pt x="180" y="55"/>
                  <a:pt x="173" y="61"/>
                  <a:pt x="167" y="67"/>
                </a:cubicBezTo>
                <a:close/>
                <a:moveTo>
                  <a:pt x="185" y="65"/>
                </a:moveTo>
                <a:cubicBezTo>
                  <a:pt x="150" y="100"/>
                  <a:pt x="116" y="135"/>
                  <a:pt x="81" y="169"/>
                </a:cubicBezTo>
                <a:cubicBezTo>
                  <a:pt x="73" y="178"/>
                  <a:pt x="62" y="186"/>
                  <a:pt x="59" y="199"/>
                </a:cubicBezTo>
                <a:cubicBezTo>
                  <a:pt x="73" y="195"/>
                  <a:pt x="81" y="184"/>
                  <a:pt x="91" y="174"/>
                </a:cubicBezTo>
                <a:cubicBezTo>
                  <a:pt x="125" y="140"/>
                  <a:pt x="159" y="107"/>
                  <a:pt x="193" y="73"/>
                </a:cubicBezTo>
                <a:cubicBezTo>
                  <a:pt x="198" y="68"/>
                  <a:pt x="200" y="61"/>
                  <a:pt x="202" y="55"/>
                </a:cubicBezTo>
                <a:cubicBezTo>
                  <a:pt x="196" y="57"/>
                  <a:pt x="190" y="60"/>
                  <a:pt x="185" y="65"/>
                </a:cubicBezTo>
                <a:close/>
                <a:moveTo>
                  <a:pt x="100" y="174"/>
                </a:moveTo>
                <a:cubicBezTo>
                  <a:pt x="89" y="186"/>
                  <a:pt x="74" y="196"/>
                  <a:pt x="68" y="212"/>
                </a:cubicBezTo>
                <a:cubicBezTo>
                  <a:pt x="106" y="179"/>
                  <a:pt x="140" y="140"/>
                  <a:pt x="177" y="105"/>
                </a:cubicBezTo>
                <a:cubicBezTo>
                  <a:pt x="187" y="94"/>
                  <a:pt x="201" y="85"/>
                  <a:pt x="207" y="70"/>
                </a:cubicBezTo>
                <a:cubicBezTo>
                  <a:pt x="169" y="102"/>
                  <a:pt x="136" y="139"/>
                  <a:pt x="100" y="174"/>
                </a:cubicBezTo>
                <a:close/>
                <a:moveTo>
                  <a:pt x="134" y="162"/>
                </a:moveTo>
                <a:cubicBezTo>
                  <a:pt x="144" y="151"/>
                  <a:pt x="155" y="141"/>
                  <a:pt x="166" y="132"/>
                </a:cubicBezTo>
                <a:cubicBezTo>
                  <a:pt x="167" y="138"/>
                  <a:pt x="167" y="145"/>
                  <a:pt x="167" y="151"/>
                </a:cubicBezTo>
                <a:cubicBezTo>
                  <a:pt x="172" y="150"/>
                  <a:pt x="176" y="149"/>
                  <a:pt x="181" y="147"/>
                </a:cubicBezTo>
                <a:cubicBezTo>
                  <a:pt x="179" y="153"/>
                  <a:pt x="177" y="158"/>
                  <a:pt x="175" y="163"/>
                </a:cubicBezTo>
                <a:cubicBezTo>
                  <a:pt x="181" y="161"/>
                  <a:pt x="187" y="160"/>
                  <a:pt x="193" y="158"/>
                </a:cubicBezTo>
                <a:cubicBezTo>
                  <a:pt x="188" y="167"/>
                  <a:pt x="181" y="176"/>
                  <a:pt x="176" y="185"/>
                </a:cubicBezTo>
                <a:cubicBezTo>
                  <a:pt x="185" y="180"/>
                  <a:pt x="192" y="172"/>
                  <a:pt x="202" y="169"/>
                </a:cubicBezTo>
                <a:cubicBezTo>
                  <a:pt x="202" y="174"/>
                  <a:pt x="201" y="180"/>
                  <a:pt x="200" y="185"/>
                </a:cubicBezTo>
                <a:cubicBezTo>
                  <a:pt x="205" y="184"/>
                  <a:pt x="210" y="183"/>
                  <a:pt x="215" y="181"/>
                </a:cubicBezTo>
                <a:cubicBezTo>
                  <a:pt x="213" y="186"/>
                  <a:pt x="211" y="192"/>
                  <a:pt x="209" y="197"/>
                </a:cubicBezTo>
                <a:cubicBezTo>
                  <a:pt x="215" y="195"/>
                  <a:pt x="221" y="194"/>
                  <a:pt x="227" y="192"/>
                </a:cubicBezTo>
                <a:cubicBezTo>
                  <a:pt x="222" y="201"/>
                  <a:pt x="216" y="210"/>
                  <a:pt x="211" y="219"/>
                </a:cubicBezTo>
                <a:cubicBezTo>
                  <a:pt x="218" y="214"/>
                  <a:pt x="225" y="208"/>
                  <a:pt x="232" y="203"/>
                </a:cubicBezTo>
                <a:cubicBezTo>
                  <a:pt x="237" y="207"/>
                  <a:pt x="241" y="211"/>
                  <a:pt x="245" y="215"/>
                </a:cubicBezTo>
                <a:cubicBezTo>
                  <a:pt x="236" y="225"/>
                  <a:pt x="226" y="235"/>
                  <a:pt x="217" y="244"/>
                </a:cubicBezTo>
                <a:cubicBezTo>
                  <a:pt x="189" y="217"/>
                  <a:pt x="162" y="189"/>
                  <a:pt x="134" y="162"/>
                </a:cubicBezTo>
                <a:close/>
                <a:moveTo>
                  <a:pt x="39" y="195"/>
                </a:moveTo>
                <a:cubicBezTo>
                  <a:pt x="51" y="197"/>
                  <a:pt x="61" y="206"/>
                  <a:pt x="62" y="219"/>
                </a:cubicBezTo>
                <a:cubicBezTo>
                  <a:pt x="53" y="225"/>
                  <a:pt x="45" y="230"/>
                  <a:pt x="36" y="236"/>
                </a:cubicBezTo>
                <a:cubicBezTo>
                  <a:pt x="31" y="232"/>
                  <a:pt x="27" y="228"/>
                  <a:pt x="22" y="224"/>
                </a:cubicBezTo>
                <a:cubicBezTo>
                  <a:pt x="27" y="214"/>
                  <a:pt x="33" y="205"/>
                  <a:pt x="39" y="195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1" name="Freeform 866"/>
          <p:cNvSpPr>
            <a:spLocks noEditPoints="1"/>
          </p:cNvSpPr>
          <p:nvPr/>
        </p:nvSpPr>
        <p:spPr bwMode="auto">
          <a:xfrm>
            <a:off x="1679136" y="1898302"/>
            <a:ext cx="319088" cy="439738"/>
          </a:xfrm>
          <a:custGeom>
            <a:avLst/>
            <a:gdLst>
              <a:gd name="T0" fmla="*/ 45 w 207"/>
              <a:gd name="T1" fmla="*/ 73 h 286"/>
              <a:gd name="T2" fmla="*/ 118 w 207"/>
              <a:gd name="T3" fmla="*/ 11 h 286"/>
              <a:gd name="T4" fmla="*/ 165 w 207"/>
              <a:gd name="T5" fmla="*/ 74 h 286"/>
              <a:gd name="T6" fmla="*/ 202 w 207"/>
              <a:gd name="T7" fmla="*/ 127 h 286"/>
              <a:gd name="T8" fmla="*/ 175 w 207"/>
              <a:gd name="T9" fmla="*/ 145 h 286"/>
              <a:gd name="T10" fmla="*/ 164 w 207"/>
              <a:gd name="T11" fmla="*/ 87 h 286"/>
              <a:gd name="T12" fmla="*/ 124 w 207"/>
              <a:gd name="T13" fmla="*/ 142 h 286"/>
              <a:gd name="T14" fmla="*/ 78 w 207"/>
              <a:gd name="T15" fmla="*/ 137 h 286"/>
              <a:gd name="T16" fmla="*/ 44 w 207"/>
              <a:gd name="T17" fmla="*/ 88 h 286"/>
              <a:gd name="T18" fmla="*/ 34 w 207"/>
              <a:gd name="T19" fmla="*/ 145 h 286"/>
              <a:gd name="T20" fmla="*/ 8 w 207"/>
              <a:gd name="T21" fmla="*/ 130 h 286"/>
              <a:gd name="T22" fmla="*/ 45 w 207"/>
              <a:gd name="T23" fmla="*/ 73 h 286"/>
              <a:gd name="T24" fmla="*/ 85 w 207"/>
              <a:gd name="T25" fmla="*/ 86 h 286"/>
              <a:gd name="T26" fmla="*/ 81 w 207"/>
              <a:gd name="T27" fmla="*/ 66 h 286"/>
              <a:gd name="T28" fmla="*/ 63 w 207"/>
              <a:gd name="T29" fmla="*/ 90 h 286"/>
              <a:gd name="T30" fmla="*/ 91 w 207"/>
              <a:gd name="T31" fmla="*/ 134 h 286"/>
              <a:gd name="T32" fmla="*/ 120 w 207"/>
              <a:gd name="T33" fmla="*/ 133 h 286"/>
              <a:gd name="T34" fmla="*/ 148 w 207"/>
              <a:gd name="T35" fmla="*/ 81 h 286"/>
              <a:gd name="T36" fmla="*/ 103 w 207"/>
              <a:gd name="T37" fmla="*/ 80 h 286"/>
              <a:gd name="T38" fmla="*/ 104 w 207"/>
              <a:gd name="T39" fmla="*/ 61 h 286"/>
              <a:gd name="T40" fmla="*/ 85 w 207"/>
              <a:gd name="T41" fmla="*/ 86 h 286"/>
              <a:gd name="T42" fmla="*/ 31 w 207"/>
              <a:gd name="T43" fmla="*/ 183 h 286"/>
              <a:gd name="T44" fmla="*/ 70 w 207"/>
              <a:gd name="T45" fmla="*/ 155 h 286"/>
              <a:gd name="T46" fmla="*/ 67 w 207"/>
              <a:gd name="T47" fmla="*/ 206 h 286"/>
              <a:gd name="T48" fmla="*/ 105 w 207"/>
              <a:gd name="T49" fmla="*/ 183 h 286"/>
              <a:gd name="T50" fmla="*/ 144 w 207"/>
              <a:gd name="T51" fmla="*/ 206 h 286"/>
              <a:gd name="T52" fmla="*/ 140 w 207"/>
              <a:gd name="T53" fmla="*/ 156 h 286"/>
              <a:gd name="T54" fmla="*/ 179 w 207"/>
              <a:gd name="T55" fmla="*/ 181 h 286"/>
              <a:gd name="T56" fmla="*/ 197 w 207"/>
              <a:gd name="T57" fmla="*/ 286 h 286"/>
              <a:gd name="T58" fmla="*/ 14 w 207"/>
              <a:gd name="T59" fmla="*/ 286 h 286"/>
              <a:gd name="T60" fmla="*/ 31 w 207"/>
              <a:gd name="T61" fmla="*/ 18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7" h="286">
                <a:moveTo>
                  <a:pt x="45" y="73"/>
                </a:moveTo>
                <a:cubicBezTo>
                  <a:pt x="42" y="35"/>
                  <a:pt x="81" y="0"/>
                  <a:pt x="118" y="11"/>
                </a:cubicBezTo>
                <a:cubicBezTo>
                  <a:pt x="147" y="17"/>
                  <a:pt x="164" y="46"/>
                  <a:pt x="165" y="74"/>
                </a:cubicBezTo>
                <a:cubicBezTo>
                  <a:pt x="186" y="82"/>
                  <a:pt x="207" y="103"/>
                  <a:pt x="202" y="127"/>
                </a:cubicBezTo>
                <a:cubicBezTo>
                  <a:pt x="200" y="140"/>
                  <a:pt x="185" y="143"/>
                  <a:pt x="175" y="145"/>
                </a:cubicBezTo>
                <a:cubicBezTo>
                  <a:pt x="174" y="125"/>
                  <a:pt x="174" y="104"/>
                  <a:pt x="164" y="87"/>
                </a:cubicBezTo>
                <a:cubicBezTo>
                  <a:pt x="153" y="107"/>
                  <a:pt x="142" y="127"/>
                  <a:pt x="124" y="142"/>
                </a:cubicBezTo>
                <a:cubicBezTo>
                  <a:pt x="111" y="153"/>
                  <a:pt x="90" y="150"/>
                  <a:pt x="78" y="137"/>
                </a:cubicBezTo>
                <a:cubicBezTo>
                  <a:pt x="65" y="122"/>
                  <a:pt x="55" y="105"/>
                  <a:pt x="44" y="88"/>
                </a:cubicBezTo>
                <a:cubicBezTo>
                  <a:pt x="35" y="106"/>
                  <a:pt x="33" y="125"/>
                  <a:pt x="34" y="145"/>
                </a:cubicBezTo>
                <a:cubicBezTo>
                  <a:pt x="24" y="142"/>
                  <a:pt x="11" y="142"/>
                  <a:pt x="8" y="130"/>
                </a:cubicBezTo>
                <a:cubicBezTo>
                  <a:pt x="0" y="104"/>
                  <a:pt x="22" y="81"/>
                  <a:pt x="45" y="73"/>
                </a:cubicBezTo>
                <a:close/>
                <a:moveTo>
                  <a:pt x="85" y="86"/>
                </a:moveTo>
                <a:cubicBezTo>
                  <a:pt x="83" y="79"/>
                  <a:pt x="82" y="73"/>
                  <a:pt x="81" y="66"/>
                </a:cubicBezTo>
                <a:cubicBezTo>
                  <a:pt x="76" y="75"/>
                  <a:pt x="65" y="80"/>
                  <a:pt x="63" y="90"/>
                </a:cubicBezTo>
                <a:cubicBezTo>
                  <a:pt x="67" y="107"/>
                  <a:pt x="76" y="124"/>
                  <a:pt x="91" y="134"/>
                </a:cubicBezTo>
                <a:cubicBezTo>
                  <a:pt x="99" y="142"/>
                  <a:pt x="112" y="141"/>
                  <a:pt x="120" y="133"/>
                </a:cubicBezTo>
                <a:cubicBezTo>
                  <a:pt x="136" y="120"/>
                  <a:pt x="143" y="100"/>
                  <a:pt x="148" y="81"/>
                </a:cubicBezTo>
                <a:cubicBezTo>
                  <a:pt x="133" y="81"/>
                  <a:pt x="118" y="81"/>
                  <a:pt x="103" y="80"/>
                </a:cubicBezTo>
                <a:cubicBezTo>
                  <a:pt x="103" y="74"/>
                  <a:pt x="104" y="67"/>
                  <a:pt x="104" y="61"/>
                </a:cubicBezTo>
                <a:cubicBezTo>
                  <a:pt x="98" y="69"/>
                  <a:pt x="92" y="78"/>
                  <a:pt x="85" y="86"/>
                </a:cubicBezTo>
                <a:close/>
                <a:moveTo>
                  <a:pt x="31" y="183"/>
                </a:moveTo>
                <a:cubicBezTo>
                  <a:pt x="35" y="166"/>
                  <a:pt x="56" y="162"/>
                  <a:pt x="70" y="155"/>
                </a:cubicBezTo>
                <a:cubicBezTo>
                  <a:pt x="68" y="172"/>
                  <a:pt x="67" y="189"/>
                  <a:pt x="67" y="206"/>
                </a:cubicBezTo>
                <a:cubicBezTo>
                  <a:pt x="80" y="198"/>
                  <a:pt x="92" y="191"/>
                  <a:pt x="105" y="183"/>
                </a:cubicBezTo>
                <a:cubicBezTo>
                  <a:pt x="118" y="191"/>
                  <a:pt x="131" y="199"/>
                  <a:pt x="144" y="206"/>
                </a:cubicBezTo>
                <a:cubicBezTo>
                  <a:pt x="143" y="189"/>
                  <a:pt x="142" y="172"/>
                  <a:pt x="140" y="156"/>
                </a:cubicBezTo>
                <a:cubicBezTo>
                  <a:pt x="154" y="161"/>
                  <a:pt x="173" y="165"/>
                  <a:pt x="179" y="181"/>
                </a:cubicBezTo>
                <a:cubicBezTo>
                  <a:pt x="190" y="215"/>
                  <a:pt x="197" y="250"/>
                  <a:pt x="197" y="286"/>
                </a:cubicBezTo>
                <a:cubicBezTo>
                  <a:pt x="136" y="286"/>
                  <a:pt x="75" y="286"/>
                  <a:pt x="14" y="286"/>
                </a:cubicBezTo>
                <a:cubicBezTo>
                  <a:pt x="13" y="251"/>
                  <a:pt x="20" y="216"/>
                  <a:pt x="31" y="183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2" name="Freeform 867"/>
          <p:cNvSpPr>
            <a:spLocks noEditPoints="1"/>
          </p:cNvSpPr>
          <p:nvPr/>
        </p:nvSpPr>
        <p:spPr bwMode="auto">
          <a:xfrm>
            <a:off x="755211" y="1942752"/>
            <a:ext cx="482600" cy="363538"/>
          </a:xfrm>
          <a:custGeom>
            <a:avLst/>
            <a:gdLst>
              <a:gd name="T0" fmla="*/ 51 w 314"/>
              <a:gd name="T1" fmla="*/ 3 h 236"/>
              <a:gd name="T2" fmla="*/ 157 w 314"/>
              <a:gd name="T3" fmla="*/ 25 h 236"/>
              <a:gd name="T4" fmla="*/ 265 w 314"/>
              <a:gd name="T5" fmla="*/ 4 h 236"/>
              <a:gd name="T6" fmla="*/ 287 w 314"/>
              <a:gd name="T7" fmla="*/ 42 h 236"/>
              <a:gd name="T8" fmla="*/ 314 w 314"/>
              <a:gd name="T9" fmla="*/ 200 h 236"/>
              <a:gd name="T10" fmla="*/ 193 w 314"/>
              <a:gd name="T11" fmla="*/ 214 h 236"/>
              <a:gd name="T12" fmla="*/ 157 w 314"/>
              <a:gd name="T13" fmla="*/ 234 h 236"/>
              <a:gd name="T14" fmla="*/ 120 w 314"/>
              <a:gd name="T15" fmla="*/ 213 h 236"/>
              <a:gd name="T16" fmla="*/ 0 w 314"/>
              <a:gd name="T17" fmla="*/ 201 h 236"/>
              <a:gd name="T18" fmla="*/ 21 w 314"/>
              <a:gd name="T19" fmla="*/ 71 h 236"/>
              <a:gd name="T20" fmla="*/ 40 w 314"/>
              <a:gd name="T21" fmla="*/ 35 h 236"/>
              <a:gd name="T22" fmla="*/ 51 w 314"/>
              <a:gd name="T23" fmla="*/ 3 h 236"/>
              <a:gd name="T24" fmla="*/ 57 w 314"/>
              <a:gd name="T25" fmla="*/ 13 h 236"/>
              <a:gd name="T26" fmla="*/ 29 w 314"/>
              <a:gd name="T27" fmla="*/ 172 h 236"/>
              <a:gd name="T28" fmla="*/ 156 w 314"/>
              <a:gd name="T29" fmla="*/ 202 h 236"/>
              <a:gd name="T30" fmla="*/ 284 w 314"/>
              <a:gd name="T31" fmla="*/ 172 h 236"/>
              <a:gd name="T32" fmla="*/ 256 w 314"/>
              <a:gd name="T33" fmla="*/ 13 h 236"/>
              <a:gd name="T34" fmla="*/ 162 w 314"/>
              <a:gd name="T35" fmla="*/ 34 h 236"/>
              <a:gd name="T36" fmla="*/ 158 w 314"/>
              <a:gd name="T37" fmla="*/ 83 h 236"/>
              <a:gd name="T38" fmla="*/ 140 w 314"/>
              <a:gd name="T39" fmla="*/ 29 h 236"/>
              <a:gd name="T40" fmla="*/ 57 w 314"/>
              <a:gd name="T41" fmla="*/ 13 h 236"/>
              <a:gd name="T42" fmla="*/ 13 w 314"/>
              <a:gd name="T43" fmla="*/ 183 h 236"/>
              <a:gd name="T44" fmla="*/ 60 w 314"/>
              <a:gd name="T45" fmla="*/ 191 h 236"/>
              <a:gd name="T46" fmla="*/ 120 w 314"/>
              <a:gd name="T47" fmla="*/ 196 h 236"/>
              <a:gd name="T48" fmla="*/ 13 w 314"/>
              <a:gd name="T49" fmla="*/ 183 h 236"/>
              <a:gd name="T50" fmla="*/ 192 w 314"/>
              <a:gd name="T51" fmla="*/ 196 h 236"/>
              <a:gd name="T52" fmla="*/ 253 w 314"/>
              <a:gd name="T53" fmla="*/ 191 h 236"/>
              <a:gd name="T54" fmla="*/ 299 w 314"/>
              <a:gd name="T55" fmla="*/ 183 h 236"/>
              <a:gd name="T56" fmla="*/ 192 w 314"/>
              <a:gd name="T57" fmla="*/ 196 h 236"/>
              <a:gd name="T58" fmla="*/ 136 w 314"/>
              <a:gd name="T59" fmla="*/ 204 h 236"/>
              <a:gd name="T60" fmla="*/ 178 w 314"/>
              <a:gd name="T61" fmla="*/ 204 h 236"/>
              <a:gd name="T62" fmla="*/ 156 w 314"/>
              <a:gd name="T63" fmla="*/ 216 h 236"/>
              <a:gd name="T64" fmla="*/ 136 w 314"/>
              <a:gd name="T65" fmla="*/ 20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14" h="236">
                <a:moveTo>
                  <a:pt x="51" y="3"/>
                </a:moveTo>
                <a:cubicBezTo>
                  <a:pt x="87" y="0"/>
                  <a:pt x="124" y="9"/>
                  <a:pt x="157" y="25"/>
                </a:cubicBezTo>
                <a:cubicBezTo>
                  <a:pt x="190" y="8"/>
                  <a:pt x="228" y="0"/>
                  <a:pt x="265" y="4"/>
                </a:cubicBezTo>
                <a:cubicBezTo>
                  <a:pt x="269" y="18"/>
                  <a:pt x="268" y="39"/>
                  <a:pt x="287" y="42"/>
                </a:cubicBezTo>
                <a:cubicBezTo>
                  <a:pt x="296" y="94"/>
                  <a:pt x="307" y="147"/>
                  <a:pt x="314" y="200"/>
                </a:cubicBezTo>
                <a:cubicBezTo>
                  <a:pt x="274" y="207"/>
                  <a:pt x="233" y="207"/>
                  <a:pt x="193" y="214"/>
                </a:cubicBezTo>
                <a:cubicBezTo>
                  <a:pt x="182" y="222"/>
                  <a:pt x="172" y="236"/>
                  <a:pt x="157" y="234"/>
                </a:cubicBezTo>
                <a:cubicBezTo>
                  <a:pt x="141" y="235"/>
                  <a:pt x="131" y="223"/>
                  <a:pt x="120" y="213"/>
                </a:cubicBezTo>
                <a:cubicBezTo>
                  <a:pt x="80" y="208"/>
                  <a:pt x="40" y="206"/>
                  <a:pt x="0" y="201"/>
                </a:cubicBezTo>
                <a:cubicBezTo>
                  <a:pt x="3" y="157"/>
                  <a:pt x="14" y="114"/>
                  <a:pt x="21" y="71"/>
                </a:cubicBezTo>
                <a:cubicBezTo>
                  <a:pt x="24" y="57"/>
                  <a:pt x="22" y="37"/>
                  <a:pt x="40" y="35"/>
                </a:cubicBezTo>
                <a:cubicBezTo>
                  <a:pt x="44" y="25"/>
                  <a:pt x="44" y="12"/>
                  <a:pt x="51" y="3"/>
                </a:cubicBezTo>
                <a:close/>
                <a:moveTo>
                  <a:pt x="57" y="13"/>
                </a:moveTo>
                <a:cubicBezTo>
                  <a:pt x="48" y="66"/>
                  <a:pt x="38" y="119"/>
                  <a:pt x="29" y="172"/>
                </a:cubicBezTo>
                <a:cubicBezTo>
                  <a:pt x="73" y="172"/>
                  <a:pt x="120" y="175"/>
                  <a:pt x="156" y="202"/>
                </a:cubicBezTo>
                <a:cubicBezTo>
                  <a:pt x="193" y="176"/>
                  <a:pt x="240" y="172"/>
                  <a:pt x="284" y="172"/>
                </a:cubicBezTo>
                <a:cubicBezTo>
                  <a:pt x="275" y="119"/>
                  <a:pt x="265" y="66"/>
                  <a:pt x="256" y="13"/>
                </a:cubicBezTo>
                <a:cubicBezTo>
                  <a:pt x="224" y="13"/>
                  <a:pt x="191" y="20"/>
                  <a:pt x="162" y="34"/>
                </a:cubicBezTo>
                <a:cubicBezTo>
                  <a:pt x="160" y="51"/>
                  <a:pt x="161" y="67"/>
                  <a:pt x="158" y="83"/>
                </a:cubicBezTo>
                <a:cubicBezTo>
                  <a:pt x="145" y="67"/>
                  <a:pt x="164" y="36"/>
                  <a:pt x="140" y="29"/>
                </a:cubicBezTo>
                <a:cubicBezTo>
                  <a:pt x="114" y="18"/>
                  <a:pt x="85" y="13"/>
                  <a:pt x="57" y="13"/>
                </a:cubicBezTo>
                <a:close/>
                <a:moveTo>
                  <a:pt x="13" y="183"/>
                </a:moveTo>
                <a:cubicBezTo>
                  <a:pt x="28" y="190"/>
                  <a:pt x="44" y="190"/>
                  <a:pt x="60" y="191"/>
                </a:cubicBezTo>
                <a:cubicBezTo>
                  <a:pt x="80" y="193"/>
                  <a:pt x="100" y="197"/>
                  <a:pt x="120" y="196"/>
                </a:cubicBezTo>
                <a:cubicBezTo>
                  <a:pt x="87" y="182"/>
                  <a:pt x="49" y="182"/>
                  <a:pt x="13" y="183"/>
                </a:cubicBezTo>
                <a:close/>
                <a:moveTo>
                  <a:pt x="192" y="196"/>
                </a:moveTo>
                <a:cubicBezTo>
                  <a:pt x="212" y="197"/>
                  <a:pt x="233" y="193"/>
                  <a:pt x="253" y="191"/>
                </a:cubicBezTo>
                <a:cubicBezTo>
                  <a:pt x="269" y="190"/>
                  <a:pt x="285" y="190"/>
                  <a:pt x="299" y="183"/>
                </a:cubicBezTo>
                <a:cubicBezTo>
                  <a:pt x="263" y="181"/>
                  <a:pt x="226" y="182"/>
                  <a:pt x="192" y="196"/>
                </a:cubicBezTo>
                <a:close/>
                <a:moveTo>
                  <a:pt x="136" y="204"/>
                </a:moveTo>
                <a:cubicBezTo>
                  <a:pt x="143" y="223"/>
                  <a:pt x="170" y="223"/>
                  <a:pt x="178" y="204"/>
                </a:cubicBezTo>
                <a:cubicBezTo>
                  <a:pt x="170" y="207"/>
                  <a:pt x="163" y="211"/>
                  <a:pt x="156" y="216"/>
                </a:cubicBezTo>
                <a:cubicBezTo>
                  <a:pt x="150" y="212"/>
                  <a:pt x="143" y="207"/>
                  <a:pt x="136" y="20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3" name="Freeform 869"/>
          <p:cNvSpPr>
            <a:spLocks noEditPoints="1"/>
          </p:cNvSpPr>
          <p:nvPr/>
        </p:nvSpPr>
        <p:spPr bwMode="auto">
          <a:xfrm>
            <a:off x="3299973" y="5149502"/>
            <a:ext cx="371475" cy="349250"/>
          </a:xfrm>
          <a:custGeom>
            <a:avLst/>
            <a:gdLst>
              <a:gd name="T0" fmla="*/ 91 w 241"/>
              <a:gd name="T1" fmla="*/ 7 h 227"/>
              <a:gd name="T2" fmla="*/ 153 w 241"/>
              <a:gd name="T3" fmla="*/ 30 h 227"/>
              <a:gd name="T4" fmla="*/ 93 w 241"/>
              <a:gd name="T5" fmla="*/ 221 h 227"/>
              <a:gd name="T6" fmla="*/ 59 w 241"/>
              <a:gd name="T7" fmla="*/ 223 h 227"/>
              <a:gd name="T8" fmla="*/ 35 w 241"/>
              <a:gd name="T9" fmla="*/ 0 h 227"/>
              <a:gd name="T10" fmla="*/ 11 w 241"/>
              <a:gd name="T11" fmla="*/ 206 h 227"/>
              <a:gd name="T12" fmla="*/ 84 w 241"/>
              <a:gd name="T13" fmla="*/ 17 h 227"/>
              <a:gd name="T14" fmla="*/ 102 w 241"/>
              <a:gd name="T15" fmla="*/ 16 h 227"/>
              <a:gd name="T16" fmla="*/ 143 w 241"/>
              <a:gd name="T17" fmla="*/ 174 h 227"/>
              <a:gd name="T18" fmla="*/ 102 w 241"/>
              <a:gd name="T19" fmla="*/ 16 h 227"/>
              <a:gd name="T20" fmla="*/ 102 w 241"/>
              <a:gd name="T21" fmla="*/ 214 h 227"/>
              <a:gd name="T22" fmla="*/ 143 w 241"/>
              <a:gd name="T23" fmla="*/ 205 h 227"/>
              <a:gd name="T24" fmla="*/ 164 w 241"/>
              <a:gd name="T25" fmla="*/ 7 h 227"/>
              <a:gd name="T26" fmla="*/ 240 w 241"/>
              <a:gd name="T27" fmla="*/ 16 h 227"/>
              <a:gd name="T28" fmla="*/ 229 w 241"/>
              <a:gd name="T29" fmla="*/ 224 h 227"/>
              <a:gd name="T30" fmla="*/ 158 w 241"/>
              <a:gd name="T31" fmla="*/ 208 h 227"/>
              <a:gd name="T32" fmla="*/ 164 w 241"/>
              <a:gd name="T33" fmla="*/ 7 h 227"/>
              <a:gd name="T34" fmla="*/ 170 w 241"/>
              <a:gd name="T35" fmla="*/ 213 h 227"/>
              <a:gd name="T36" fmla="*/ 180 w 241"/>
              <a:gd name="T37" fmla="*/ 190 h 227"/>
              <a:gd name="T38" fmla="*/ 227 w 241"/>
              <a:gd name="T39" fmla="*/ 178 h 227"/>
              <a:gd name="T40" fmla="*/ 181 w 241"/>
              <a:gd name="T41" fmla="*/ 86 h 227"/>
              <a:gd name="T42" fmla="*/ 229 w 241"/>
              <a:gd name="T43" fmla="*/ 73 h 227"/>
              <a:gd name="T44" fmla="*/ 184 w 241"/>
              <a:gd name="T45" fmla="*/ 43 h 227"/>
              <a:gd name="T46" fmla="*/ 227 w 241"/>
              <a:gd name="T47" fmla="*/ 17 h 227"/>
              <a:gd name="T48" fmla="*/ 53 w 241"/>
              <a:gd name="T49" fmla="*/ 38 h 227"/>
              <a:gd name="T50" fmla="*/ 52 w 241"/>
              <a:gd name="T51" fmla="*/ 123 h 227"/>
              <a:gd name="T52" fmla="*/ 53 w 241"/>
              <a:gd name="T53" fmla="*/ 38 h 227"/>
              <a:gd name="T54" fmla="*/ 110 w 241"/>
              <a:gd name="T55" fmla="*/ 49 h 227"/>
              <a:gd name="T56" fmla="*/ 112 w 241"/>
              <a:gd name="T57" fmla="*/ 37 h 227"/>
              <a:gd name="T58" fmla="*/ 118 w 241"/>
              <a:gd name="T59" fmla="*/ 147 h 227"/>
              <a:gd name="T60" fmla="*/ 128 w 241"/>
              <a:gd name="T61" fmla="*/ 78 h 227"/>
              <a:gd name="T62" fmla="*/ 195 w 241"/>
              <a:gd name="T63" fmla="*/ 169 h 227"/>
              <a:gd name="T64" fmla="*/ 195 w 241"/>
              <a:gd name="T65" fmla="*/ 169 h 227"/>
              <a:gd name="T66" fmla="*/ 202 w 241"/>
              <a:gd name="T67" fmla="*/ 170 h 227"/>
              <a:gd name="T68" fmla="*/ 29 w 241"/>
              <a:gd name="T69" fmla="*/ 180 h 227"/>
              <a:gd name="T70" fmla="*/ 43 w 241"/>
              <a:gd name="T71" fmla="*/ 179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1" h="227">
                <a:moveTo>
                  <a:pt x="35" y="0"/>
                </a:moveTo>
                <a:cubicBezTo>
                  <a:pt x="54" y="1"/>
                  <a:pt x="72" y="7"/>
                  <a:pt x="91" y="7"/>
                </a:cubicBezTo>
                <a:cubicBezTo>
                  <a:pt x="110" y="5"/>
                  <a:pt x="130" y="4"/>
                  <a:pt x="149" y="6"/>
                </a:cubicBezTo>
                <a:cubicBezTo>
                  <a:pt x="155" y="12"/>
                  <a:pt x="152" y="22"/>
                  <a:pt x="153" y="30"/>
                </a:cubicBezTo>
                <a:cubicBezTo>
                  <a:pt x="152" y="94"/>
                  <a:pt x="154" y="158"/>
                  <a:pt x="152" y="223"/>
                </a:cubicBezTo>
                <a:cubicBezTo>
                  <a:pt x="132" y="223"/>
                  <a:pt x="111" y="227"/>
                  <a:pt x="93" y="221"/>
                </a:cubicBezTo>
                <a:cubicBezTo>
                  <a:pt x="89" y="163"/>
                  <a:pt x="95" y="105"/>
                  <a:pt x="90" y="47"/>
                </a:cubicBezTo>
                <a:cubicBezTo>
                  <a:pt x="78" y="105"/>
                  <a:pt x="70" y="164"/>
                  <a:pt x="59" y="223"/>
                </a:cubicBezTo>
                <a:cubicBezTo>
                  <a:pt x="39" y="222"/>
                  <a:pt x="20" y="218"/>
                  <a:pt x="0" y="213"/>
                </a:cubicBezTo>
                <a:cubicBezTo>
                  <a:pt x="11" y="142"/>
                  <a:pt x="24" y="71"/>
                  <a:pt x="35" y="0"/>
                </a:cubicBezTo>
                <a:close/>
                <a:moveTo>
                  <a:pt x="44" y="10"/>
                </a:moveTo>
                <a:cubicBezTo>
                  <a:pt x="33" y="76"/>
                  <a:pt x="22" y="141"/>
                  <a:pt x="11" y="206"/>
                </a:cubicBezTo>
                <a:cubicBezTo>
                  <a:pt x="25" y="208"/>
                  <a:pt x="38" y="210"/>
                  <a:pt x="51" y="213"/>
                </a:cubicBezTo>
                <a:cubicBezTo>
                  <a:pt x="62" y="148"/>
                  <a:pt x="73" y="83"/>
                  <a:pt x="84" y="17"/>
                </a:cubicBezTo>
                <a:cubicBezTo>
                  <a:pt x="70" y="15"/>
                  <a:pt x="57" y="13"/>
                  <a:pt x="44" y="10"/>
                </a:cubicBezTo>
                <a:close/>
                <a:moveTo>
                  <a:pt x="102" y="16"/>
                </a:moveTo>
                <a:cubicBezTo>
                  <a:pt x="102" y="68"/>
                  <a:pt x="102" y="121"/>
                  <a:pt x="102" y="174"/>
                </a:cubicBezTo>
                <a:cubicBezTo>
                  <a:pt x="115" y="174"/>
                  <a:pt x="129" y="174"/>
                  <a:pt x="143" y="174"/>
                </a:cubicBezTo>
                <a:cubicBezTo>
                  <a:pt x="142" y="121"/>
                  <a:pt x="143" y="68"/>
                  <a:pt x="143" y="15"/>
                </a:cubicBezTo>
                <a:cubicBezTo>
                  <a:pt x="129" y="16"/>
                  <a:pt x="115" y="16"/>
                  <a:pt x="102" y="16"/>
                </a:cubicBezTo>
                <a:close/>
                <a:moveTo>
                  <a:pt x="101" y="205"/>
                </a:moveTo>
                <a:cubicBezTo>
                  <a:pt x="101" y="207"/>
                  <a:pt x="102" y="211"/>
                  <a:pt x="102" y="214"/>
                </a:cubicBezTo>
                <a:cubicBezTo>
                  <a:pt x="116" y="214"/>
                  <a:pt x="129" y="214"/>
                  <a:pt x="142" y="214"/>
                </a:cubicBezTo>
                <a:cubicBezTo>
                  <a:pt x="142" y="212"/>
                  <a:pt x="143" y="207"/>
                  <a:pt x="143" y="205"/>
                </a:cubicBezTo>
                <a:cubicBezTo>
                  <a:pt x="129" y="205"/>
                  <a:pt x="115" y="204"/>
                  <a:pt x="101" y="205"/>
                </a:cubicBezTo>
                <a:close/>
                <a:moveTo>
                  <a:pt x="164" y="7"/>
                </a:moveTo>
                <a:cubicBezTo>
                  <a:pt x="178" y="2"/>
                  <a:pt x="193" y="5"/>
                  <a:pt x="207" y="4"/>
                </a:cubicBezTo>
                <a:cubicBezTo>
                  <a:pt x="218" y="5"/>
                  <a:pt x="236" y="0"/>
                  <a:pt x="240" y="16"/>
                </a:cubicBezTo>
                <a:cubicBezTo>
                  <a:pt x="241" y="77"/>
                  <a:pt x="240" y="138"/>
                  <a:pt x="240" y="199"/>
                </a:cubicBezTo>
                <a:cubicBezTo>
                  <a:pt x="240" y="208"/>
                  <a:pt x="241" y="223"/>
                  <a:pt x="229" y="224"/>
                </a:cubicBezTo>
                <a:cubicBezTo>
                  <a:pt x="210" y="226"/>
                  <a:pt x="192" y="225"/>
                  <a:pt x="173" y="225"/>
                </a:cubicBezTo>
                <a:cubicBezTo>
                  <a:pt x="164" y="225"/>
                  <a:pt x="156" y="218"/>
                  <a:pt x="158" y="208"/>
                </a:cubicBezTo>
                <a:cubicBezTo>
                  <a:pt x="157" y="149"/>
                  <a:pt x="158" y="89"/>
                  <a:pt x="158" y="29"/>
                </a:cubicBezTo>
                <a:cubicBezTo>
                  <a:pt x="158" y="22"/>
                  <a:pt x="156" y="11"/>
                  <a:pt x="164" y="7"/>
                </a:cubicBezTo>
                <a:close/>
                <a:moveTo>
                  <a:pt x="170" y="17"/>
                </a:moveTo>
                <a:cubicBezTo>
                  <a:pt x="170" y="82"/>
                  <a:pt x="170" y="147"/>
                  <a:pt x="170" y="213"/>
                </a:cubicBezTo>
                <a:cubicBezTo>
                  <a:pt x="190" y="213"/>
                  <a:pt x="210" y="213"/>
                  <a:pt x="229" y="212"/>
                </a:cubicBezTo>
                <a:cubicBezTo>
                  <a:pt x="221" y="192"/>
                  <a:pt x="198" y="191"/>
                  <a:pt x="180" y="190"/>
                </a:cubicBezTo>
                <a:cubicBezTo>
                  <a:pt x="181" y="187"/>
                  <a:pt x="183" y="182"/>
                  <a:pt x="185" y="179"/>
                </a:cubicBezTo>
                <a:cubicBezTo>
                  <a:pt x="199" y="177"/>
                  <a:pt x="213" y="179"/>
                  <a:pt x="227" y="178"/>
                </a:cubicBezTo>
                <a:cubicBezTo>
                  <a:pt x="226" y="153"/>
                  <a:pt x="229" y="127"/>
                  <a:pt x="226" y="102"/>
                </a:cubicBezTo>
                <a:cubicBezTo>
                  <a:pt x="217" y="87"/>
                  <a:pt x="197" y="87"/>
                  <a:pt x="181" y="86"/>
                </a:cubicBezTo>
                <a:cubicBezTo>
                  <a:pt x="182" y="83"/>
                  <a:pt x="183" y="77"/>
                  <a:pt x="184" y="74"/>
                </a:cubicBezTo>
                <a:cubicBezTo>
                  <a:pt x="199" y="74"/>
                  <a:pt x="214" y="74"/>
                  <a:pt x="229" y="73"/>
                </a:cubicBezTo>
                <a:cubicBezTo>
                  <a:pt x="218" y="57"/>
                  <a:pt x="198" y="54"/>
                  <a:pt x="180" y="54"/>
                </a:cubicBezTo>
                <a:cubicBezTo>
                  <a:pt x="181" y="51"/>
                  <a:pt x="183" y="46"/>
                  <a:pt x="184" y="43"/>
                </a:cubicBezTo>
                <a:cubicBezTo>
                  <a:pt x="198" y="41"/>
                  <a:pt x="213" y="42"/>
                  <a:pt x="227" y="42"/>
                </a:cubicBezTo>
                <a:cubicBezTo>
                  <a:pt x="227" y="34"/>
                  <a:pt x="227" y="25"/>
                  <a:pt x="227" y="17"/>
                </a:cubicBezTo>
                <a:cubicBezTo>
                  <a:pt x="208" y="16"/>
                  <a:pt x="189" y="17"/>
                  <a:pt x="170" y="17"/>
                </a:cubicBezTo>
                <a:close/>
                <a:moveTo>
                  <a:pt x="53" y="38"/>
                </a:moveTo>
                <a:cubicBezTo>
                  <a:pt x="49" y="68"/>
                  <a:pt x="42" y="97"/>
                  <a:pt x="40" y="126"/>
                </a:cubicBezTo>
                <a:cubicBezTo>
                  <a:pt x="43" y="125"/>
                  <a:pt x="49" y="123"/>
                  <a:pt x="52" y="123"/>
                </a:cubicBezTo>
                <a:cubicBezTo>
                  <a:pt x="57" y="92"/>
                  <a:pt x="65" y="61"/>
                  <a:pt x="66" y="30"/>
                </a:cubicBezTo>
                <a:cubicBezTo>
                  <a:pt x="60" y="29"/>
                  <a:pt x="53" y="31"/>
                  <a:pt x="53" y="38"/>
                </a:cubicBezTo>
                <a:close/>
                <a:moveTo>
                  <a:pt x="112" y="37"/>
                </a:moveTo>
                <a:cubicBezTo>
                  <a:pt x="106" y="35"/>
                  <a:pt x="102" y="50"/>
                  <a:pt x="110" y="49"/>
                </a:cubicBezTo>
                <a:cubicBezTo>
                  <a:pt x="119" y="50"/>
                  <a:pt x="129" y="50"/>
                  <a:pt x="138" y="48"/>
                </a:cubicBezTo>
                <a:cubicBezTo>
                  <a:pt x="143" y="32"/>
                  <a:pt x="121" y="38"/>
                  <a:pt x="112" y="37"/>
                </a:cubicBezTo>
                <a:close/>
                <a:moveTo>
                  <a:pt x="116" y="79"/>
                </a:moveTo>
                <a:cubicBezTo>
                  <a:pt x="116" y="102"/>
                  <a:pt x="113" y="125"/>
                  <a:pt x="118" y="147"/>
                </a:cubicBezTo>
                <a:cubicBezTo>
                  <a:pt x="120" y="147"/>
                  <a:pt x="125" y="146"/>
                  <a:pt x="128" y="145"/>
                </a:cubicBezTo>
                <a:cubicBezTo>
                  <a:pt x="130" y="123"/>
                  <a:pt x="129" y="101"/>
                  <a:pt x="128" y="78"/>
                </a:cubicBezTo>
                <a:cubicBezTo>
                  <a:pt x="125" y="79"/>
                  <a:pt x="119" y="79"/>
                  <a:pt x="116" y="79"/>
                </a:cubicBezTo>
                <a:close/>
                <a:moveTo>
                  <a:pt x="195" y="169"/>
                </a:moveTo>
                <a:cubicBezTo>
                  <a:pt x="196" y="159"/>
                  <a:pt x="197" y="148"/>
                  <a:pt x="196" y="138"/>
                </a:cubicBezTo>
                <a:cubicBezTo>
                  <a:pt x="186" y="145"/>
                  <a:pt x="188" y="161"/>
                  <a:pt x="195" y="169"/>
                </a:cubicBezTo>
                <a:close/>
                <a:moveTo>
                  <a:pt x="202" y="137"/>
                </a:moveTo>
                <a:cubicBezTo>
                  <a:pt x="201" y="148"/>
                  <a:pt x="201" y="159"/>
                  <a:pt x="202" y="170"/>
                </a:cubicBezTo>
                <a:cubicBezTo>
                  <a:pt x="209" y="160"/>
                  <a:pt x="210" y="146"/>
                  <a:pt x="202" y="137"/>
                </a:cubicBezTo>
                <a:close/>
                <a:moveTo>
                  <a:pt x="29" y="180"/>
                </a:moveTo>
                <a:cubicBezTo>
                  <a:pt x="30" y="185"/>
                  <a:pt x="31" y="189"/>
                  <a:pt x="33" y="193"/>
                </a:cubicBezTo>
                <a:cubicBezTo>
                  <a:pt x="37" y="190"/>
                  <a:pt x="43" y="186"/>
                  <a:pt x="43" y="179"/>
                </a:cubicBezTo>
                <a:cubicBezTo>
                  <a:pt x="38" y="176"/>
                  <a:pt x="33" y="176"/>
                  <a:pt x="29" y="180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4" name="Freeform 870"/>
          <p:cNvSpPr>
            <a:spLocks noEditPoints="1"/>
          </p:cNvSpPr>
          <p:nvPr/>
        </p:nvSpPr>
        <p:spPr bwMode="auto">
          <a:xfrm>
            <a:off x="2422086" y="5141565"/>
            <a:ext cx="446088" cy="409575"/>
          </a:xfrm>
          <a:custGeom>
            <a:avLst/>
            <a:gdLst>
              <a:gd name="T0" fmla="*/ 196 w 290"/>
              <a:gd name="T1" fmla="*/ 9 h 266"/>
              <a:gd name="T2" fmla="*/ 251 w 290"/>
              <a:gd name="T3" fmla="*/ 22 h 266"/>
              <a:gd name="T4" fmla="*/ 266 w 290"/>
              <a:gd name="T5" fmla="*/ 6 h 266"/>
              <a:gd name="T6" fmla="*/ 273 w 290"/>
              <a:gd name="T7" fmla="*/ 86 h 266"/>
              <a:gd name="T8" fmla="*/ 214 w 290"/>
              <a:gd name="T9" fmla="*/ 130 h 266"/>
              <a:gd name="T10" fmla="*/ 214 w 290"/>
              <a:gd name="T11" fmla="*/ 142 h 266"/>
              <a:gd name="T12" fmla="*/ 169 w 290"/>
              <a:gd name="T13" fmla="*/ 170 h 266"/>
              <a:gd name="T14" fmla="*/ 98 w 290"/>
              <a:gd name="T15" fmla="*/ 249 h 266"/>
              <a:gd name="T16" fmla="*/ 62 w 290"/>
              <a:gd name="T17" fmla="*/ 261 h 266"/>
              <a:gd name="T18" fmla="*/ 14 w 290"/>
              <a:gd name="T19" fmla="*/ 166 h 266"/>
              <a:gd name="T20" fmla="*/ 61 w 290"/>
              <a:gd name="T21" fmla="*/ 130 h 266"/>
              <a:gd name="T22" fmla="*/ 106 w 290"/>
              <a:gd name="T23" fmla="*/ 93 h 266"/>
              <a:gd name="T24" fmla="*/ 151 w 290"/>
              <a:gd name="T25" fmla="*/ 61 h 266"/>
              <a:gd name="T26" fmla="*/ 196 w 290"/>
              <a:gd name="T27" fmla="*/ 9 h 266"/>
              <a:gd name="T28" fmla="*/ 204 w 290"/>
              <a:gd name="T29" fmla="*/ 17 h 266"/>
              <a:gd name="T30" fmla="*/ 165 w 290"/>
              <a:gd name="T31" fmla="*/ 65 h 266"/>
              <a:gd name="T32" fmla="*/ 196 w 290"/>
              <a:gd name="T33" fmla="*/ 83 h 266"/>
              <a:gd name="T34" fmla="*/ 242 w 290"/>
              <a:gd name="T35" fmla="*/ 31 h 266"/>
              <a:gd name="T36" fmla="*/ 204 w 290"/>
              <a:gd name="T37" fmla="*/ 17 h 266"/>
              <a:gd name="T38" fmla="*/ 202 w 290"/>
              <a:gd name="T39" fmla="*/ 92 h 266"/>
              <a:gd name="T40" fmla="*/ 212 w 290"/>
              <a:gd name="T41" fmla="*/ 116 h 266"/>
              <a:gd name="T42" fmla="*/ 265 w 290"/>
              <a:gd name="T43" fmla="*/ 77 h 266"/>
              <a:gd name="T44" fmla="*/ 265 w 290"/>
              <a:gd name="T45" fmla="*/ 25 h 266"/>
              <a:gd name="T46" fmla="*/ 202 w 290"/>
              <a:gd name="T47" fmla="*/ 92 h 266"/>
              <a:gd name="T48" fmla="*/ 124 w 290"/>
              <a:gd name="T49" fmla="*/ 102 h 266"/>
              <a:gd name="T50" fmla="*/ 54 w 290"/>
              <a:gd name="T51" fmla="*/ 148 h 266"/>
              <a:gd name="T52" fmla="*/ 81 w 290"/>
              <a:gd name="T53" fmla="*/ 194 h 266"/>
              <a:gd name="T54" fmla="*/ 94 w 290"/>
              <a:gd name="T55" fmla="*/ 190 h 266"/>
              <a:gd name="T56" fmla="*/ 83 w 290"/>
              <a:gd name="T57" fmla="*/ 162 h 266"/>
              <a:gd name="T58" fmla="*/ 159 w 290"/>
              <a:gd name="T59" fmla="*/ 110 h 266"/>
              <a:gd name="T60" fmla="*/ 124 w 290"/>
              <a:gd name="T61" fmla="*/ 102 h 266"/>
              <a:gd name="T62" fmla="*/ 98 w 290"/>
              <a:gd name="T63" fmla="*/ 166 h 266"/>
              <a:gd name="T64" fmla="*/ 108 w 290"/>
              <a:gd name="T65" fmla="*/ 218 h 266"/>
              <a:gd name="T66" fmla="*/ 178 w 290"/>
              <a:gd name="T67" fmla="*/ 145 h 266"/>
              <a:gd name="T68" fmla="*/ 168 w 290"/>
              <a:gd name="T69" fmla="*/ 121 h 266"/>
              <a:gd name="T70" fmla="*/ 98 w 290"/>
              <a:gd name="T71" fmla="*/ 166 h 266"/>
              <a:gd name="T72" fmla="*/ 25 w 290"/>
              <a:gd name="T73" fmla="*/ 171 h 266"/>
              <a:gd name="T74" fmla="*/ 61 w 290"/>
              <a:gd name="T75" fmla="*/ 249 h 266"/>
              <a:gd name="T76" fmla="*/ 87 w 290"/>
              <a:gd name="T77" fmla="*/ 244 h 266"/>
              <a:gd name="T78" fmla="*/ 96 w 290"/>
              <a:gd name="T79" fmla="*/ 199 h 266"/>
              <a:gd name="T80" fmla="*/ 67 w 290"/>
              <a:gd name="T81" fmla="*/ 225 h 266"/>
              <a:gd name="T82" fmla="*/ 34 w 290"/>
              <a:gd name="T83" fmla="*/ 197 h 266"/>
              <a:gd name="T84" fmla="*/ 64 w 290"/>
              <a:gd name="T85" fmla="*/ 175 h 266"/>
              <a:gd name="T86" fmla="*/ 39 w 290"/>
              <a:gd name="T87" fmla="*/ 156 h 266"/>
              <a:gd name="T88" fmla="*/ 25 w 290"/>
              <a:gd name="T89" fmla="*/ 171 h 266"/>
              <a:gd name="T90" fmla="*/ 46 w 290"/>
              <a:gd name="T91" fmla="*/ 202 h 266"/>
              <a:gd name="T92" fmla="*/ 64 w 290"/>
              <a:gd name="T93" fmla="*/ 218 h 266"/>
              <a:gd name="T94" fmla="*/ 68 w 290"/>
              <a:gd name="T95" fmla="*/ 187 h 266"/>
              <a:gd name="T96" fmla="*/ 46 w 290"/>
              <a:gd name="T97" fmla="*/ 202 h 266"/>
              <a:gd name="T98" fmla="*/ 188 w 290"/>
              <a:gd name="T99" fmla="*/ 175 h 266"/>
              <a:gd name="T100" fmla="*/ 208 w 290"/>
              <a:gd name="T101" fmla="*/ 263 h 266"/>
              <a:gd name="T102" fmla="*/ 213 w 290"/>
              <a:gd name="T103" fmla="*/ 241 h 266"/>
              <a:gd name="T104" fmla="*/ 232 w 290"/>
              <a:gd name="T105" fmla="*/ 246 h 266"/>
              <a:gd name="T106" fmla="*/ 206 w 290"/>
              <a:gd name="T107" fmla="*/ 180 h 266"/>
              <a:gd name="T108" fmla="*/ 218 w 290"/>
              <a:gd name="T109" fmla="*/ 148 h 266"/>
              <a:gd name="T110" fmla="*/ 188 w 290"/>
              <a:gd name="T111" fmla="*/ 175 h 266"/>
              <a:gd name="T112" fmla="*/ 210 w 290"/>
              <a:gd name="T113" fmla="*/ 184 h 266"/>
              <a:gd name="T114" fmla="*/ 270 w 290"/>
              <a:gd name="T115" fmla="*/ 228 h 266"/>
              <a:gd name="T116" fmla="*/ 260 w 290"/>
              <a:gd name="T117" fmla="*/ 206 h 266"/>
              <a:gd name="T118" fmla="*/ 280 w 290"/>
              <a:gd name="T119" fmla="*/ 200 h 266"/>
              <a:gd name="T120" fmla="*/ 224 w 290"/>
              <a:gd name="T121" fmla="*/ 167 h 266"/>
              <a:gd name="T122" fmla="*/ 210 w 290"/>
              <a:gd name="T123" fmla="*/ 184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0" h="266">
                <a:moveTo>
                  <a:pt x="196" y="9"/>
                </a:moveTo>
                <a:cubicBezTo>
                  <a:pt x="215" y="0"/>
                  <a:pt x="236" y="10"/>
                  <a:pt x="251" y="22"/>
                </a:cubicBezTo>
                <a:cubicBezTo>
                  <a:pt x="256" y="17"/>
                  <a:pt x="261" y="12"/>
                  <a:pt x="266" y="6"/>
                </a:cubicBezTo>
                <a:cubicBezTo>
                  <a:pt x="283" y="28"/>
                  <a:pt x="290" y="63"/>
                  <a:pt x="273" y="86"/>
                </a:cubicBezTo>
                <a:cubicBezTo>
                  <a:pt x="254" y="102"/>
                  <a:pt x="233" y="115"/>
                  <a:pt x="214" y="130"/>
                </a:cubicBezTo>
                <a:cubicBezTo>
                  <a:pt x="214" y="133"/>
                  <a:pt x="214" y="139"/>
                  <a:pt x="214" y="142"/>
                </a:cubicBezTo>
                <a:cubicBezTo>
                  <a:pt x="200" y="153"/>
                  <a:pt x="189" y="172"/>
                  <a:pt x="169" y="170"/>
                </a:cubicBezTo>
                <a:cubicBezTo>
                  <a:pt x="143" y="194"/>
                  <a:pt x="120" y="222"/>
                  <a:pt x="98" y="249"/>
                </a:cubicBezTo>
                <a:cubicBezTo>
                  <a:pt x="90" y="260"/>
                  <a:pt x="75" y="266"/>
                  <a:pt x="62" y="261"/>
                </a:cubicBezTo>
                <a:cubicBezTo>
                  <a:pt x="23" y="250"/>
                  <a:pt x="0" y="204"/>
                  <a:pt x="14" y="166"/>
                </a:cubicBezTo>
                <a:cubicBezTo>
                  <a:pt x="22" y="146"/>
                  <a:pt x="45" y="142"/>
                  <a:pt x="61" y="130"/>
                </a:cubicBezTo>
                <a:cubicBezTo>
                  <a:pt x="77" y="119"/>
                  <a:pt x="98" y="112"/>
                  <a:pt x="106" y="93"/>
                </a:cubicBezTo>
                <a:cubicBezTo>
                  <a:pt x="118" y="78"/>
                  <a:pt x="133" y="65"/>
                  <a:pt x="151" y="61"/>
                </a:cubicBezTo>
                <a:cubicBezTo>
                  <a:pt x="169" y="46"/>
                  <a:pt x="181" y="26"/>
                  <a:pt x="196" y="9"/>
                </a:cubicBezTo>
                <a:close/>
                <a:moveTo>
                  <a:pt x="204" y="17"/>
                </a:moveTo>
                <a:cubicBezTo>
                  <a:pt x="192" y="33"/>
                  <a:pt x="179" y="50"/>
                  <a:pt x="165" y="65"/>
                </a:cubicBezTo>
                <a:cubicBezTo>
                  <a:pt x="176" y="70"/>
                  <a:pt x="186" y="76"/>
                  <a:pt x="196" y="83"/>
                </a:cubicBezTo>
                <a:cubicBezTo>
                  <a:pt x="211" y="66"/>
                  <a:pt x="231" y="51"/>
                  <a:pt x="242" y="31"/>
                </a:cubicBezTo>
                <a:cubicBezTo>
                  <a:pt x="232" y="20"/>
                  <a:pt x="218" y="17"/>
                  <a:pt x="204" y="17"/>
                </a:cubicBezTo>
                <a:close/>
                <a:moveTo>
                  <a:pt x="202" y="92"/>
                </a:moveTo>
                <a:cubicBezTo>
                  <a:pt x="205" y="100"/>
                  <a:pt x="209" y="108"/>
                  <a:pt x="212" y="116"/>
                </a:cubicBezTo>
                <a:cubicBezTo>
                  <a:pt x="229" y="103"/>
                  <a:pt x="249" y="92"/>
                  <a:pt x="265" y="77"/>
                </a:cubicBezTo>
                <a:cubicBezTo>
                  <a:pt x="275" y="62"/>
                  <a:pt x="270" y="41"/>
                  <a:pt x="265" y="25"/>
                </a:cubicBezTo>
                <a:cubicBezTo>
                  <a:pt x="245" y="48"/>
                  <a:pt x="224" y="71"/>
                  <a:pt x="202" y="92"/>
                </a:cubicBezTo>
                <a:close/>
                <a:moveTo>
                  <a:pt x="124" y="102"/>
                </a:moveTo>
                <a:cubicBezTo>
                  <a:pt x="102" y="118"/>
                  <a:pt x="78" y="134"/>
                  <a:pt x="54" y="148"/>
                </a:cubicBezTo>
                <a:cubicBezTo>
                  <a:pt x="68" y="159"/>
                  <a:pt x="77" y="176"/>
                  <a:pt x="81" y="194"/>
                </a:cubicBezTo>
                <a:cubicBezTo>
                  <a:pt x="85" y="192"/>
                  <a:pt x="90" y="191"/>
                  <a:pt x="94" y="190"/>
                </a:cubicBezTo>
                <a:cubicBezTo>
                  <a:pt x="90" y="181"/>
                  <a:pt x="86" y="172"/>
                  <a:pt x="83" y="162"/>
                </a:cubicBezTo>
                <a:cubicBezTo>
                  <a:pt x="108" y="145"/>
                  <a:pt x="138" y="133"/>
                  <a:pt x="159" y="110"/>
                </a:cubicBezTo>
                <a:cubicBezTo>
                  <a:pt x="149" y="105"/>
                  <a:pt x="135" y="92"/>
                  <a:pt x="124" y="102"/>
                </a:cubicBezTo>
                <a:close/>
                <a:moveTo>
                  <a:pt x="98" y="166"/>
                </a:moveTo>
                <a:cubicBezTo>
                  <a:pt x="105" y="183"/>
                  <a:pt x="109" y="200"/>
                  <a:pt x="108" y="218"/>
                </a:cubicBezTo>
                <a:cubicBezTo>
                  <a:pt x="129" y="192"/>
                  <a:pt x="154" y="168"/>
                  <a:pt x="178" y="145"/>
                </a:cubicBezTo>
                <a:cubicBezTo>
                  <a:pt x="174" y="137"/>
                  <a:pt x="171" y="129"/>
                  <a:pt x="168" y="121"/>
                </a:cubicBezTo>
                <a:cubicBezTo>
                  <a:pt x="145" y="137"/>
                  <a:pt x="123" y="154"/>
                  <a:pt x="98" y="166"/>
                </a:cubicBezTo>
                <a:close/>
                <a:moveTo>
                  <a:pt x="25" y="171"/>
                </a:moveTo>
                <a:cubicBezTo>
                  <a:pt x="15" y="201"/>
                  <a:pt x="31" y="238"/>
                  <a:pt x="61" y="249"/>
                </a:cubicBezTo>
                <a:cubicBezTo>
                  <a:pt x="70" y="252"/>
                  <a:pt x="81" y="252"/>
                  <a:pt x="87" y="244"/>
                </a:cubicBezTo>
                <a:cubicBezTo>
                  <a:pt x="97" y="231"/>
                  <a:pt x="97" y="214"/>
                  <a:pt x="96" y="199"/>
                </a:cubicBezTo>
                <a:cubicBezTo>
                  <a:pt x="86" y="208"/>
                  <a:pt x="77" y="217"/>
                  <a:pt x="67" y="225"/>
                </a:cubicBezTo>
                <a:cubicBezTo>
                  <a:pt x="49" y="231"/>
                  <a:pt x="37" y="212"/>
                  <a:pt x="34" y="197"/>
                </a:cubicBezTo>
                <a:cubicBezTo>
                  <a:pt x="44" y="190"/>
                  <a:pt x="54" y="183"/>
                  <a:pt x="64" y="175"/>
                </a:cubicBezTo>
                <a:cubicBezTo>
                  <a:pt x="57" y="168"/>
                  <a:pt x="50" y="158"/>
                  <a:pt x="39" y="156"/>
                </a:cubicBezTo>
                <a:cubicBezTo>
                  <a:pt x="32" y="159"/>
                  <a:pt x="26" y="164"/>
                  <a:pt x="25" y="171"/>
                </a:cubicBezTo>
                <a:close/>
                <a:moveTo>
                  <a:pt x="46" y="202"/>
                </a:moveTo>
                <a:cubicBezTo>
                  <a:pt x="51" y="208"/>
                  <a:pt x="57" y="213"/>
                  <a:pt x="64" y="218"/>
                </a:cubicBezTo>
                <a:cubicBezTo>
                  <a:pt x="68" y="208"/>
                  <a:pt x="70" y="198"/>
                  <a:pt x="68" y="187"/>
                </a:cubicBezTo>
                <a:cubicBezTo>
                  <a:pt x="61" y="192"/>
                  <a:pt x="53" y="197"/>
                  <a:pt x="46" y="202"/>
                </a:cubicBezTo>
                <a:close/>
                <a:moveTo>
                  <a:pt x="188" y="175"/>
                </a:moveTo>
                <a:cubicBezTo>
                  <a:pt x="183" y="206"/>
                  <a:pt x="191" y="237"/>
                  <a:pt x="208" y="263"/>
                </a:cubicBezTo>
                <a:cubicBezTo>
                  <a:pt x="209" y="256"/>
                  <a:pt x="211" y="248"/>
                  <a:pt x="213" y="241"/>
                </a:cubicBezTo>
                <a:cubicBezTo>
                  <a:pt x="219" y="243"/>
                  <a:pt x="225" y="245"/>
                  <a:pt x="232" y="246"/>
                </a:cubicBezTo>
                <a:cubicBezTo>
                  <a:pt x="218" y="227"/>
                  <a:pt x="207" y="205"/>
                  <a:pt x="206" y="180"/>
                </a:cubicBezTo>
                <a:cubicBezTo>
                  <a:pt x="215" y="171"/>
                  <a:pt x="219" y="160"/>
                  <a:pt x="218" y="148"/>
                </a:cubicBezTo>
                <a:cubicBezTo>
                  <a:pt x="207" y="156"/>
                  <a:pt x="197" y="164"/>
                  <a:pt x="188" y="175"/>
                </a:cubicBezTo>
                <a:close/>
                <a:moveTo>
                  <a:pt x="210" y="184"/>
                </a:moveTo>
                <a:cubicBezTo>
                  <a:pt x="226" y="204"/>
                  <a:pt x="247" y="218"/>
                  <a:pt x="270" y="228"/>
                </a:cubicBezTo>
                <a:cubicBezTo>
                  <a:pt x="267" y="221"/>
                  <a:pt x="264" y="214"/>
                  <a:pt x="260" y="206"/>
                </a:cubicBezTo>
                <a:cubicBezTo>
                  <a:pt x="267" y="204"/>
                  <a:pt x="274" y="202"/>
                  <a:pt x="280" y="200"/>
                </a:cubicBezTo>
                <a:cubicBezTo>
                  <a:pt x="259" y="193"/>
                  <a:pt x="239" y="183"/>
                  <a:pt x="224" y="167"/>
                </a:cubicBezTo>
                <a:cubicBezTo>
                  <a:pt x="220" y="173"/>
                  <a:pt x="215" y="179"/>
                  <a:pt x="210" y="18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5" name="Freeform 871"/>
          <p:cNvSpPr>
            <a:spLocks noEditPoints="1"/>
          </p:cNvSpPr>
          <p:nvPr/>
        </p:nvSpPr>
        <p:spPr bwMode="auto">
          <a:xfrm>
            <a:off x="1663261" y="5120325"/>
            <a:ext cx="357188" cy="468915"/>
          </a:xfrm>
          <a:custGeom>
            <a:avLst/>
            <a:gdLst>
              <a:gd name="T0" fmla="*/ 79 w 218"/>
              <a:gd name="T1" fmla="*/ 0 h 286"/>
              <a:gd name="T2" fmla="*/ 36 w 218"/>
              <a:gd name="T3" fmla="*/ 30 h 286"/>
              <a:gd name="T4" fmla="*/ 56 w 218"/>
              <a:gd name="T5" fmla="*/ 77 h 286"/>
              <a:gd name="T6" fmla="*/ 81 w 218"/>
              <a:gd name="T7" fmla="*/ 120 h 286"/>
              <a:gd name="T8" fmla="*/ 96 w 218"/>
              <a:gd name="T9" fmla="*/ 149 h 286"/>
              <a:gd name="T10" fmla="*/ 137 w 218"/>
              <a:gd name="T11" fmla="*/ 87 h 286"/>
              <a:gd name="T12" fmla="*/ 89 w 218"/>
              <a:gd name="T13" fmla="*/ 23 h 286"/>
              <a:gd name="T14" fmla="*/ 61 w 218"/>
              <a:gd name="T15" fmla="*/ 51 h 286"/>
              <a:gd name="T16" fmla="*/ 119 w 218"/>
              <a:gd name="T17" fmla="*/ 92 h 286"/>
              <a:gd name="T18" fmla="*/ 84 w 218"/>
              <a:gd name="T19" fmla="*/ 92 h 286"/>
              <a:gd name="T20" fmla="*/ 66 w 218"/>
              <a:gd name="T21" fmla="*/ 61 h 286"/>
              <a:gd name="T22" fmla="*/ 67 w 218"/>
              <a:gd name="T23" fmla="*/ 74 h 286"/>
              <a:gd name="T24" fmla="*/ 67 w 218"/>
              <a:gd name="T25" fmla="*/ 74 h 286"/>
              <a:gd name="T26" fmla="*/ 124 w 218"/>
              <a:gd name="T27" fmla="*/ 100 h 286"/>
              <a:gd name="T28" fmla="*/ 108 w 218"/>
              <a:gd name="T29" fmla="*/ 133 h 286"/>
              <a:gd name="T30" fmla="*/ 10 w 218"/>
              <a:gd name="T31" fmla="*/ 178 h 286"/>
              <a:gd name="T32" fmla="*/ 58 w 218"/>
              <a:gd name="T33" fmla="*/ 96 h 286"/>
              <a:gd name="T34" fmla="*/ 55 w 218"/>
              <a:gd name="T35" fmla="*/ 183 h 286"/>
              <a:gd name="T36" fmla="*/ 99 w 218"/>
              <a:gd name="T37" fmla="*/ 240 h 286"/>
              <a:gd name="T38" fmla="*/ 131 w 218"/>
              <a:gd name="T39" fmla="*/ 204 h 286"/>
              <a:gd name="T40" fmla="*/ 118 w 218"/>
              <a:gd name="T41" fmla="*/ 191 h 286"/>
              <a:gd name="T42" fmla="*/ 215 w 218"/>
              <a:gd name="T43" fmla="*/ 202 h 286"/>
              <a:gd name="T44" fmla="*/ 164 w 218"/>
              <a:gd name="T45" fmla="*/ 231 h 286"/>
              <a:gd name="T46" fmla="*/ 210 w 218"/>
              <a:gd name="T47" fmla="*/ 272 h 286"/>
              <a:gd name="T48" fmla="*/ 3 w 218"/>
              <a:gd name="T49" fmla="*/ 284 h 286"/>
              <a:gd name="T50" fmla="*/ 70 w 218"/>
              <a:gd name="T51" fmla="*/ 272 h 286"/>
              <a:gd name="T52" fmla="*/ 6 w 218"/>
              <a:gd name="T53" fmla="*/ 209 h 286"/>
              <a:gd name="T54" fmla="*/ 23 w 218"/>
              <a:gd name="T55" fmla="*/ 185 h 286"/>
              <a:gd name="T56" fmla="*/ 23 w 218"/>
              <a:gd name="T57" fmla="*/ 185 h 286"/>
              <a:gd name="T58" fmla="*/ 157 w 218"/>
              <a:gd name="T59" fmla="*/ 216 h 286"/>
              <a:gd name="T60" fmla="*/ 143 w 218"/>
              <a:gd name="T61" fmla="*/ 204 h 286"/>
              <a:gd name="T62" fmla="*/ 149 w 218"/>
              <a:gd name="T63" fmla="*/ 128 h 286"/>
              <a:gd name="T64" fmla="*/ 148 w 218"/>
              <a:gd name="T65" fmla="*/ 149 h 286"/>
              <a:gd name="T66" fmla="*/ 135 w 218"/>
              <a:gd name="T67" fmla="*/ 161 h 286"/>
              <a:gd name="T68" fmla="*/ 116 w 218"/>
              <a:gd name="T69" fmla="*/ 17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8" h="286">
                <a:moveTo>
                  <a:pt x="36" y="30"/>
                </a:moveTo>
                <a:cubicBezTo>
                  <a:pt x="41" y="13"/>
                  <a:pt x="63" y="6"/>
                  <a:pt x="79" y="0"/>
                </a:cubicBezTo>
                <a:cubicBezTo>
                  <a:pt x="84" y="11"/>
                  <a:pt x="68" y="21"/>
                  <a:pt x="61" y="30"/>
                </a:cubicBezTo>
                <a:cubicBezTo>
                  <a:pt x="53" y="30"/>
                  <a:pt x="44" y="30"/>
                  <a:pt x="36" y="30"/>
                </a:cubicBezTo>
                <a:close/>
                <a:moveTo>
                  <a:pt x="48" y="47"/>
                </a:moveTo>
                <a:cubicBezTo>
                  <a:pt x="53" y="57"/>
                  <a:pt x="59" y="66"/>
                  <a:pt x="56" y="77"/>
                </a:cubicBezTo>
                <a:cubicBezTo>
                  <a:pt x="52" y="90"/>
                  <a:pt x="66" y="94"/>
                  <a:pt x="76" y="97"/>
                </a:cubicBezTo>
                <a:cubicBezTo>
                  <a:pt x="80" y="104"/>
                  <a:pt x="84" y="111"/>
                  <a:pt x="81" y="120"/>
                </a:cubicBezTo>
                <a:cubicBezTo>
                  <a:pt x="90" y="121"/>
                  <a:pt x="94" y="129"/>
                  <a:pt x="98" y="135"/>
                </a:cubicBezTo>
                <a:cubicBezTo>
                  <a:pt x="97" y="140"/>
                  <a:pt x="97" y="145"/>
                  <a:pt x="96" y="149"/>
                </a:cubicBezTo>
                <a:cubicBezTo>
                  <a:pt x="117" y="142"/>
                  <a:pt x="137" y="131"/>
                  <a:pt x="154" y="117"/>
                </a:cubicBezTo>
                <a:cubicBezTo>
                  <a:pt x="144" y="110"/>
                  <a:pt x="130" y="101"/>
                  <a:pt x="137" y="87"/>
                </a:cubicBezTo>
                <a:cubicBezTo>
                  <a:pt x="135" y="87"/>
                  <a:pt x="131" y="85"/>
                  <a:pt x="129" y="84"/>
                </a:cubicBezTo>
                <a:cubicBezTo>
                  <a:pt x="112" y="67"/>
                  <a:pt x="106" y="41"/>
                  <a:pt x="89" y="23"/>
                </a:cubicBezTo>
                <a:cubicBezTo>
                  <a:pt x="75" y="30"/>
                  <a:pt x="61" y="39"/>
                  <a:pt x="48" y="47"/>
                </a:cubicBezTo>
                <a:close/>
                <a:moveTo>
                  <a:pt x="61" y="51"/>
                </a:moveTo>
                <a:cubicBezTo>
                  <a:pt x="70" y="46"/>
                  <a:pt x="79" y="41"/>
                  <a:pt x="87" y="36"/>
                </a:cubicBezTo>
                <a:cubicBezTo>
                  <a:pt x="98" y="55"/>
                  <a:pt x="109" y="73"/>
                  <a:pt x="119" y="92"/>
                </a:cubicBezTo>
                <a:cubicBezTo>
                  <a:pt x="111" y="97"/>
                  <a:pt x="102" y="102"/>
                  <a:pt x="93" y="107"/>
                </a:cubicBezTo>
                <a:cubicBezTo>
                  <a:pt x="90" y="102"/>
                  <a:pt x="87" y="97"/>
                  <a:pt x="84" y="92"/>
                </a:cubicBezTo>
                <a:cubicBezTo>
                  <a:pt x="86" y="84"/>
                  <a:pt x="89" y="76"/>
                  <a:pt x="84" y="68"/>
                </a:cubicBezTo>
                <a:cubicBezTo>
                  <a:pt x="80" y="63"/>
                  <a:pt x="72" y="63"/>
                  <a:pt x="66" y="61"/>
                </a:cubicBezTo>
                <a:cubicBezTo>
                  <a:pt x="64" y="57"/>
                  <a:pt x="62" y="54"/>
                  <a:pt x="61" y="51"/>
                </a:cubicBezTo>
                <a:close/>
                <a:moveTo>
                  <a:pt x="67" y="74"/>
                </a:moveTo>
                <a:cubicBezTo>
                  <a:pt x="74" y="66"/>
                  <a:pt x="77" y="81"/>
                  <a:pt x="78" y="85"/>
                </a:cubicBezTo>
                <a:cubicBezTo>
                  <a:pt x="73" y="85"/>
                  <a:pt x="59" y="81"/>
                  <a:pt x="67" y="74"/>
                </a:cubicBezTo>
                <a:close/>
                <a:moveTo>
                  <a:pt x="99" y="115"/>
                </a:moveTo>
                <a:cubicBezTo>
                  <a:pt x="107" y="110"/>
                  <a:pt x="116" y="105"/>
                  <a:pt x="124" y="100"/>
                </a:cubicBezTo>
                <a:cubicBezTo>
                  <a:pt x="128" y="107"/>
                  <a:pt x="131" y="113"/>
                  <a:pt x="135" y="119"/>
                </a:cubicBezTo>
                <a:cubicBezTo>
                  <a:pt x="126" y="124"/>
                  <a:pt x="117" y="129"/>
                  <a:pt x="108" y="133"/>
                </a:cubicBezTo>
                <a:cubicBezTo>
                  <a:pt x="105" y="127"/>
                  <a:pt x="102" y="121"/>
                  <a:pt x="99" y="115"/>
                </a:cubicBezTo>
                <a:close/>
                <a:moveTo>
                  <a:pt x="10" y="178"/>
                </a:moveTo>
                <a:cubicBezTo>
                  <a:pt x="5" y="143"/>
                  <a:pt x="21" y="109"/>
                  <a:pt x="46" y="84"/>
                </a:cubicBezTo>
                <a:cubicBezTo>
                  <a:pt x="50" y="88"/>
                  <a:pt x="54" y="92"/>
                  <a:pt x="58" y="96"/>
                </a:cubicBezTo>
                <a:cubicBezTo>
                  <a:pt x="41" y="116"/>
                  <a:pt x="26" y="141"/>
                  <a:pt x="30" y="168"/>
                </a:cubicBezTo>
                <a:cubicBezTo>
                  <a:pt x="39" y="172"/>
                  <a:pt x="50" y="174"/>
                  <a:pt x="55" y="183"/>
                </a:cubicBezTo>
                <a:cubicBezTo>
                  <a:pt x="62" y="193"/>
                  <a:pt x="58" y="205"/>
                  <a:pt x="54" y="215"/>
                </a:cubicBezTo>
                <a:cubicBezTo>
                  <a:pt x="66" y="228"/>
                  <a:pt x="81" y="240"/>
                  <a:pt x="99" y="240"/>
                </a:cubicBezTo>
                <a:cubicBezTo>
                  <a:pt x="115" y="239"/>
                  <a:pt x="126" y="228"/>
                  <a:pt x="137" y="217"/>
                </a:cubicBezTo>
                <a:cubicBezTo>
                  <a:pt x="135" y="214"/>
                  <a:pt x="133" y="207"/>
                  <a:pt x="131" y="204"/>
                </a:cubicBezTo>
                <a:cubicBezTo>
                  <a:pt x="121" y="203"/>
                  <a:pt x="110" y="206"/>
                  <a:pt x="102" y="198"/>
                </a:cubicBezTo>
                <a:cubicBezTo>
                  <a:pt x="106" y="192"/>
                  <a:pt x="112" y="190"/>
                  <a:pt x="118" y="191"/>
                </a:cubicBezTo>
                <a:cubicBezTo>
                  <a:pt x="150" y="191"/>
                  <a:pt x="182" y="191"/>
                  <a:pt x="214" y="191"/>
                </a:cubicBezTo>
                <a:cubicBezTo>
                  <a:pt x="214" y="194"/>
                  <a:pt x="215" y="200"/>
                  <a:pt x="215" y="202"/>
                </a:cubicBezTo>
                <a:cubicBezTo>
                  <a:pt x="206" y="203"/>
                  <a:pt x="197" y="203"/>
                  <a:pt x="189" y="204"/>
                </a:cubicBezTo>
                <a:cubicBezTo>
                  <a:pt x="186" y="217"/>
                  <a:pt x="175" y="225"/>
                  <a:pt x="164" y="231"/>
                </a:cubicBezTo>
                <a:cubicBezTo>
                  <a:pt x="152" y="243"/>
                  <a:pt x="144" y="258"/>
                  <a:pt x="133" y="272"/>
                </a:cubicBezTo>
                <a:cubicBezTo>
                  <a:pt x="159" y="272"/>
                  <a:pt x="184" y="271"/>
                  <a:pt x="210" y="272"/>
                </a:cubicBezTo>
                <a:cubicBezTo>
                  <a:pt x="216" y="271"/>
                  <a:pt x="218" y="286"/>
                  <a:pt x="210" y="284"/>
                </a:cubicBezTo>
                <a:cubicBezTo>
                  <a:pt x="141" y="285"/>
                  <a:pt x="72" y="285"/>
                  <a:pt x="3" y="284"/>
                </a:cubicBezTo>
                <a:cubicBezTo>
                  <a:pt x="3" y="281"/>
                  <a:pt x="3" y="275"/>
                  <a:pt x="4" y="272"/>
                </a:cubicBezTo>
                <a:cubicBezTo>
                  <a:pt x="26" y="272"/>
                  <a:pt x="48" y="271"/>
                  <a:pt x="70" y="272"/>
                </a:cubicBezTo>
                <a:cubicBezTo>
                  <a:pt x="57" y="260"/>
                  <a:pt x="46" y="248"/>
                  <a:pt x="35" y="234"/>
                </a:cubicBezTo>
                <a:cubicBezTo>
                  <a:pt x="28" y="223"/>
                  <a:pt x="11" y="222"/>
                  <a:pt x="6" y="209"/>
                </a:cubicBezTo>
                <a:cubicBezTo>
                  <a:pt x="0" y="199"/>
                  <a:pt x="6" y="188"/>
                  <a:pt x="10" y="178"/>
                </a:cubicBezTo>
                <a:close/>
                <a:moveTo>
                  <a:pt x="23" y="185"/>
                </a:moveTo>
                <a:cubicBezTo>
                  <a:pt x="7" y="195"/>
                  <a:pt x="24" y="222"/>
                  <a:pt x="39" y="210"/>
                </a:cubicBezTo>
                <a:cubicBezTo>
                  <a:pt x="55" y="200"/>
                  <a:pt x="39" y="174"/>
                  <a:pt x="23" y="185"/>
                </a:cubicBezTo>
                <a:close/>
                <a:moveTo>
                  <a:pt x="143" y="204"/>
                </a:moveTo>
                <a:cubicBezTo>
                  <a:pt x="148" y="208"/>
                  <a:pt x="151" y="215"/>
                  <a:pt x="157" y="216"/>
                </a:cubicBezTo>
                <a:cubicBezTo>
                  <a:pt x="166" y="218"/>
                  <a:pt x="171" y="209"/>
                  <a:pt x="177" y="205"/>
                </a:cubicBezTo>
                <a:cubicBezTo>
                  <a:pt x="166" y="203"/>
                  <a:pt x="155" y="203"/>
                  <a:pt x="143" y="204"/>
                </a:cubicBezTo>
                <a:close/>
                <a:moveTo>
                  <a:pt x="111" y="151"/>
                </a:moveTo>
                <a:cubicBezTo>
                  <a:pt x="123" y="143"/>
                  <a:pt x="137" y="136"/>
                  <a:pt x="149" y="128"/>
                </a:cubicBezTo>
                <a:cubicBezTo>
                  <a:pt x="155" y="135"/>
                  <a:pt x="161" y="140"/>
                  <a:pt x="167" y="146"/>
                </a:cubicBezTo>
                <a:cubicBezTo>
                  <a:pt x="160" y="147"/>
                  <a:pt x="154" y="148"/>
                  <a:pt x="148" y="149"/>
                </a:cubicBezTo>
                <a:cubicBezTo>
                  <a:pt x="147" y="156"/>
                  <a:pt x="146" y="163"/>
                  <a:pt x="145" y="170"/>
                </a:cubicBezTo>
                <a:cubicBezTo>
                  <a:pt x="142" y="167"/>
                  <a:pt x="139" y="164"/>
                  <a:pt x="135" y="161"/>
                </a:cubicBezTo>
                <a:cubicBezTo>
                  <a:pt x="133" y="161"/>
                  <a:pt x="129" y="162"/>
                  <a:pt x="126" y="162"/>
                </a:cubicBezTo>
                <a:cubicBezTo>
                  <a:pt x="123" y="166"/>
                  <a:pt x="120" y="171"/>
                  <a:pt x="116" y="176"/>
                </a:cubicBezTo>
                <a:cubicBezTo>
                  <a:pt x="114" y="167"/>
                  <a:pt x="112" y="159"/>
                  <a:pt x="111" y="15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6" name="Freeform 872"/>
          <p:cNvSpPr>
            <a:spLocks noEditPoints="1"/>
          </p:cNvSpPr>
          <p:nvPr/>
        </p:nvSpPr>
        <p:spPr bwMode="auto">
          <a:xfrm>
            <a:off x="799661" y="5139977"/>
            <a:ext cx="439738" cy="430213"/>
          </a:xfrm>
          <a:custGeom>
            <a:avLst/>
            <a:gdLst>
              <a:gd name="T0" fmla="*/ 111 w 286"/>
              <a:gd name="T1" fmla="*/ 10 h 280"/>
              <a:gd name="T2" fmla="*/ 233 w 286"/>
              <a:gd name="T3" fmla="*/ 42 h 280"/>
              <a:gd name="T4" fmla="*/ 266 w 286"/>
              <a:gd name="T5" fmla="*/ 188 h 280"/>
              <a:gd name="T6" fmla="*/ 172 w 286"/>
              <a:gd name="T7" fmla="*/ 268 h 280"/>
              <a:gd name="T8" fmla="*/ 39 w 286"/>
              <a:gd name="T9" fmla="*/ 222 h 280"/>
              <a:gd name="T10" fmla="*/ 30 w 286"/>
              <a:gd name="T11" fmla="*/ 68 h 280"/>
              <a:gd name="T12" fmla="*/ 111 w 286"/>
              <a:gd name="T13" fmla="*/ 10 h 280"/>
              <a:gd name="T14" fmla="*/ 69 w 286"/>
              <a:gd name="T15" fmla="*/ 45 h 280"/>
              <a:gd name="T16" fmla="*/ 101 w 286"/>
              <a:gd name="T17" fmla="*/ 136 h 280"/>
              <a:gd name="T18" fmla="*/ 128 w 286"/>
              <a:gd name="T19" fmla="*/ 119 h 280"/>
              <a:gd name="T20" fmla="*/ 152 w 286"/>
              <a:gd name="T21" fmla="*/ 20 h 280"/>
              <a:gd name="T22" fmla="*/ 69 w 286"/>
              <a:gd name="T23" fmla="*/ 45 h 280"/>
              <a:gd name="T24" fmla="*/ 164 w 286"/>
              <a:gd name="T25" fmla="*/ 22 h 280"/>
              <a:gd name="T26" fmla="*/ 138 w 286"/>
              <a:gd name="T27" fmla="*/ 114 h 280"/>
              <a:gd name="T28" fmla="*/ 241 w 286"/>
              <a:gd name="T29" fmla="*/ 72 h 280"/>
              <a:gd name="T30" fmla="*/ 164 w 286"/>
              <a:gd name="T31" fmla="*/ 22 h 280"/>
              <a:gd name="T32" fmla="*/ 24 w 286"/>
              <a:gd name="T33" fmla="*/ 124 h 280"/>
              <a:gd name="T34" fmla="*/ 71 w 286"/>
              <a:gd name="T35" fmla="*/ 157 h 280"/>
              <a:gd name="T36" fmla="*/ 91 w 286"/>
              <a:gd name="T37" fmla="*/ 142 h 280"/>
              <a:gd name="T38" fmla="*/ 58 w 286"/>
              <a:gd name="T39" fmla="*/ 54 h 280"/>
              <a:gd name="T40" fmla="*/ 24 w 286"/>
              <a:gd name="T41" fmla="*/ 124 h 280"/>
              <a:gd name="T42" fmla="*/ 145 w 286"/>
              <a:gd name="T43" fmla="*/ 124 h 280"/>
              <a:gd name="T44" fmla="*/ 180 w 286"/>
              <a:gd name="T45" fmla="*/ 148 h 280"/>
              <a:gd name="T46" fmla="*/ 257 w 286"/>
              <a:gd name="T47" fmla="*/ 173 h 280"/>
              <a:gd name="T48" fmla="*/ 248 w 286"/>
              <a:gd name="T49" fmla="*/ 83 h 280"/>
              <a:gd name="T50" fmla="*/ 145 w 286"/>
              <a:gd name="T51" fmla="*/ 124 h 280"/>
              <a:gd name="T52" fmla="*/ 106 w 286"/>
              <a:gd name="T53" fmla="*/ 146 h 280"/>
              <a:gd name="T54" fmla="*/ 186 w 286"/>
              <a:gd name="T55" fmla="*/ 250 h 280"/>
              <a:gd name="T56" fmla="*/ 253 w 286"/>
              <a:gd name="T57" fmla="*/ 184 h 280"/>
              <a:gd name="T58" fmla="*/ 133 w 286"/>
              <a:gd name="T59" fmla="*/ 130 h 280"/>
              <a:gd name="T60" fmla="*/ 106 w 286"/>
              <a:gd name="T61" fmla="*/ 146 h 280"/>
              <a:gd name="T62" fmla="*/ 23 w 286"/>
              <a:gd name="T63" fmla="*/ 136 h 280"/>
              <a:gd name="T64" fmla="*/ 34 w 286"/>
              <a:gd name="T65" fmla="*/ 190 h 280"/>
              <a:gd name="T66" fmla="*/ 62 w 286"/>
              <a:gd name="T67" fmla="*/ 164 h 280"/>
              <a:gd name="T68" fmla="*/ 23 w 286"/>
              <a:gd name="T69" fmla="*/ 136 h 280"/>
              <a:gd name="T70" fmla="*/ 78 w 286"/>
              <a:gd name="T71" fmla="*/ 167 h 280"/>
              <a:gd name="T72" fmla="*/ 93 w 286"/>
              <a:gd name="T73" fmla="*/ 248 h 280"/>
              <a:gd name="T74" fmla="*/ 174 w 286"/>
              <a:gd name="T75" fmla="*/ 254 h 280"/>
              <a:gd name="T76" fmla="*/ 97 w 286"/>
              <a:gd name="T77" fmla="*/ 153 h 280"/>
              <a:gd name="T78" fmla="*/ 78 w 286"/>
              <a:gd name="T79" fmla="*/ 167 h 280"/>
              <a:gd name="T80" fmla="*/ 68 w 286"/>
              <a:gd name="T81" fmla="*/ 174 h 280"/>
              <a:gd name="T82" fmla="*/ 41 w 286"/>
              <a:gd name="T83" fmla="*/ 201 h 280"/>
              <a:gd name="T84" fmla="*/ 81 w 286"/>
              <a:gd name="T85" fmla="*/ 241 h 280"/>
              <a:gd name="T86" fmla="*/ 68 w 286"/>
              <a:gd name="T87" fmla="*/ 174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6" h="280">
                <a:moveTo>
                  <a:pt x="111" y="10"/>
                </a:moveTo>
                <a:cubicBezTo>
                  <a:pt x="154" y="0"/>
                  <a:pt x="201" y="11"/>
                  <a:pt x="233" y="42"/>
                </a:cubicBezTo>
                <a:cubicBezTo>
                  <a:pt x="273" y="78"/>
                  <a:pt x="286" y="139"/>
                  <a:pt x="266" y="188"/>
                </a:cubicBezTo>
                <a:cubicBezTo>
                  <a:pt x="250" y="228"/>
                  <a:pt x="214" y="259"/>
                  <a:pt x="172" y="268"/>
                </a:cubicBezTo>
                <a:cubicBezTo>
                  <a:pt x="124" y="280"/>
                  <a:pt x="70" y="261"/>
                  <a:pt x="39" y="222"/>
                </a:cubicBezTo>
                <a:cubicBezTo>
                  <a:pt x="4" y="180"/>
                  <a:pt x="0" y="115"/>
                  <a:pt x="30" y="68"/>
                </a:cubicBezTo>
                <a:cubicBezTo>
                  <a:pt x="48" y="39"/>
                  <a:pt x="78" y="18"/>
                  <a:pt x="111" y="10"/>
                </a:cubicBezTo>
                <a:close/>
                <a:moveTo>
                  <a:pt x="69" y="45"/>
                </a:moveTo>
                <a:cubicBezTo>
                  <a:pt x="76" y="76"/>
                  <a:pt x="88" y="106"/>
                  <a:pt x="101" y="136"/>
                </a:cubicBezTo>
                <a:cubicBezTo>
                  <a:pt x="110" y="130"/>
                  <a:pt x="119" y="125"/>
                  <a:pt x="128" y="119"/>
                </a:cubicBezTo>
                <a:cubicBezTo>
                  <a:pt x="114" y="84"/>
                  <a:pt x="137" y="51"/>
                  <a:pt x="152" y="20"/>
                </a:cubicBezTo>
                <a:cubicBezTo>
                  <a:pt x="122" y="18"/>
                  <a:pt x="93" y="28"/>
                  <a:pt x="69" y="45"/>
                </a:cubicBezTo>
                <a:close/>
                <a:moveTo>
                  <a:pt x="164" y="22"/>
                </a:moveTo>
                <a:cubicBezTo>
                  <a:pt x="152" y="51"/>
                  <a:pt x="129" y="80"/>
                  <a:pt x="138" y="114"/>
                </a:cubicBezTo>
                <a:cubicBezTo>
                  <a:pt x="171" y="97"/>
                  <a:pt x="206" y="83"/>
                  <a:pt x="241" y="72"/>
                </a:cubicBezTo>
                <a:cubicBezTo>
                  <a:pt x="223" y="46"/>
                  <a:pt x="195" y="29"/>
                  <a:pt x="164" y="22"/>
                </a:cubicBezTo>
                <a:close/>
                <a:moveTo>
                  <a:pt x="24" y="124"/>
                </a:moveTo>
                <a:cubicBezTo>
                  <a:pt x="42" y="132"/>
                  <a:pt x="58" y="143"/>
                  <a:pt x="71" y="157"/>
                </a:cubicBezTo>
                <a:cubicBezTo>
                  <a:pt x="78" y="152"/>
                  <a:pt x="84" y="147"/>
                  <a:pt x="91" y="142"/>
                </a:cubicBezTo>
                <a:cubicBezTo>
                  <a:pt x="78" y="114"/>
                  <a:pt x="67" y="84"/>
                  <a:pt x="58" y="54"/>
                </a:cubicBezTo>
                <a:cubicBezTo>
                  <a:pt x="41" y="74"/>
                  <a:pt x="28" y="98"/>
                  <a:pt x="24" y="124"/>
                </a:cubicBezTo>
                <a:close/>
                <a:moveTo>
                  <a:pt x="145" y="124"/>
                </a:moveTo>
                <a:cubicBezTo>
                  <a:pt x="153" y="137"/>
                  <a:pt x="167" y="143"/>
                  <a:pt x="180" y="148"/>
                </a:cubicBezTo>
                <a:cubicBezTo>
                  <a:pt x="206" y="157"/>
                  <a:pt x="233" y="162"/>
                  <a:pt x="257" y="173"/>
                </a:cubicBezTo>
                <a:cubicBezTo>
                  <a:pt x="264" y="143"/>
                  <a:pt x="261" y="111"/>
                  <a:pt x="248" y="83"/>
                </a:cubicBezTo>
                <a:cubicBezTo>
                  <a:pt x="213" y="94"/>
                  <a:pt x="178" y="106"/>
                  <a:pt x="145" y="124"/>
                </a:cubicBezTo>
                <a:close/>
                <a:moveTo>
                  <a:pt x="106" y="146"/>
                </a:moveTo>
                <a:cubicBezTo>
                  <a:pt x="127" y="185"/>
                  <a:pt x="155" y="220"/>
                  <a:pt x="186" y="250"/>
                </a:cubicBezTo>
                <a:cubicBezTo>
                  <a:pt x="216" y="237"/>
                  <a:pt x="240" y="214"/>
                  <a:pt x="253" y="184"/>
                </a:cubicBezTo>
                <a:cubicBezTo>
                  <a:pt x="214" y="165"/>
                  <a:pt x="163" y="166"/>
                  <a:pt x="133" y="130"/>
                </a:cubicBezTo>
                <a:cubicBezTo>
                  <a:pt x="124" y="135"/>
                  <a:pt x="115" y="141"/>
                  <a:pt x="106" y="146"/>
                </a:cubicBezTo>
                <a:close/>
                <a:moveTo>
                  <a:pt x="23" y="136"/>
                </a:moveTo>
                <a:cubicBezTo>
                  <a:pt x="24" y="155"/>
                  <a:pt x="28" y="173"/>
                  <a:pt x="34" y="190"/>
                </a:cubicBezTo>
                <a:cubicBezTo>
                  <a:pt x="44" y="182"/>
                  <a:pt x="53" y="173"/>
                  <a:pt x="62" y="164"/>
                </a:cubicBezTo>
                <a:cubicBezTo>
                  <a:pt x="50" y="153"/>
                  <a:pt x="37" y="143"/>
                  <a:pt x="23" y="136"/>
                </a:cubicBezTo>
                <a:close/>
                <a:moveTo>
                  <a:pt x="78" y="167"/>
                </a:moveTo>
                <a:cubicBezTo>
                  <a:pt x="91" y="191"/>
                  <a:pt x="93" y="220"/>
                  <a:pt x="93" y="248"/>
                </a:cubicBezTo>
                <a:cubicBezTo>
                  <a:pt x="119" y="257"/>
                  <a:pt x="147" y="261"/>
                  <a:pt x="174" y="254"/>
                </a:cubicBezTo>
                <a:cubicBezTo>
                  <a:pt x="143" y="224"/>
                  <a:pt x="116" y="191"/>
                  <a:pt x="97" y="153"/>
                </a:cubicBezTo>
                <a:cubicBezTo>
                  <a:pt x="90" y="157"/>
                  <a:pt x="84" y="162"/>
                  <a:pt x="78" y="167"/>
                </a:cubicBezTo>
                <a:close/>
                <a:moveTo>
                  <a:pt x="68" y="174"/>
                </a:moveTo>
                <a:cubicBezTo>
                  <a:pt x="59" y="183"/>
                  <a:pt x="50" y="192"/>
                  <a:pt x="41" y="201"/>
                </a:cubicBezTo>
                <a:cubicBezTo>
                  <a:pt x="51" y="217"/>
                  <a:pt x="65" y="231"/>
                  <a:pt x="81" y="241"/>
                </a:cubicBezTo>
                <a:cubicBezTo>
                  <a:pt x="81" y="218"/>
                  <a:pt x="79" y="195"/>
                  <a:pt x="68" y="17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7" name="Freeform 873"/>
          <p:cNvSpPr>
            <a:spLocks noEditPoints="1"/>
          </p:cNvSpPr>
          <p:nvPr/>
        </p:nvSpPr>
        <p:spPr bwMode="auto">
          <a:xfrm>
            <a:off x="3325373" y="4358927"/>
            <a:ext cx="420688" cy="393700"/>
          </a:xfrm>
          <a:custGeom>
            <a:avLst/>
            <a:gdLst>
              <a:gd name="T0" fmla="*/ 186 w 274"/>
              <a:gd name="T1" fmla="*/ 5 h 256"/>
              <a:gd name="T2" fmla="*/ 223 w 274"/>
              <a:gd name="T3" fmla="*/ 70 h 256"/>
              <a:gd name="T4" fmla="*/ 177 w 274"/>
              <a:gd name="T5" fmla="*/ 136 h 256"/>
              <a:gd name="T6" fmla="*/ 115 w 274"/>
              <a:gd name="T7" fmla="*/ 79 h 256"/>
              <a:gd name="T8" fmla="*/ 138 w 274"/>
              <a:gd name="T9" fmla="*/ 15 h 256"/>
              <a:gd name="T10" fmla="*/ 171 w 274"/>
              <a:gd name="T11" fmla="*/ 72 h 256"/>
              <a:gd name="T12" fmla="*/ 206 w 274"/>
              <a:gd name="T13" fmla="*/ 38 h 256"/>
              <a:gd name="T14" fmla="*/ 197 w 274"/>
              <a:gd name="T15" fmla="*/ 48 h 256"/>
              <a:gd name="T16" fmla="*/ 136 w 274"/>
              <a:gd name="T17" fmla="*/ 40 h 256"/>
              <a:gd name="T18" fmla="*/ 134 w 274"/>
              <a:gd name="T19" fmla="*/ 72 h 256"/>
              <a:gd name="T20" fmla="*/ 147 w 274"/>
              <a:gd name="T21" fmla="*/ 95 h 256"/>
              <a:gd name="T22" fmla="*/ 167 w 274"/>
              <a:gd name="T23" fmla="*/ 127 h 256"/>
              <a:gd name="T24" fmla="*/ 177 w 274"/>
              <a:gd name="T25" fmla="*/ 93 h 256"/>
              <a:gd name="T26" fmla="*/ 207 w 274"/>
              <a:gd name="T27" fmla="*/ 70 h 256"/>
              <a:gd name="T28" fmla="*/ 171 w 274"/>
              <a:gd name="T29" fmla="*/ 86 h 256"/>
              <a:gd name="T30" fmla="*/ 155 w 274"/>
              <a:gd name="T31" fmla="*/ 96 h 256"/>
              <a:gd name="T32" fmla="*/ 162 w 274"/>
              <a:gd name="T33" fmla="*/ 72 h 256"/>
              <a:gd name="T34" fmla="*/ 134 w 274"/>
              <a:gd name="T35" fmla="*/ 72 h 256"/>
              <a:gd name="T36" fmla="*/ 108 w 274"/>
              <a:gd name="T37" fmla="*/ 46 h 256"/>
              <a:gd name="T38" fmla="*/ 8 w 274"/>
              <a:gd name="T39" fmla="*/ 55 h 256"/>
              <a:gd name="T40" fmla="*/ 75 w 274"/>
              <a:gd name="T41" fmla="*/ 170 h 256"/>
              <a:gd name="T42" fmla="*/ 0 w 274"/>
              <a:gd name="T43" fmla="*/ 180 h 256"/>
              <a:gd name="T44" fmla="*/ 12 w 274"/>
              <a:gd name="T45" fmla="*/ 59 h 256"/>
              <a:gd name="T46" fmla="*/ 74 w 274"/>
              <a:gd name="T47" fmla="*/ 167 h 256"/>
              <a:gd name="T48" fmla="*/ 109 w 274"/>
              <a:gd name="T49" fmla="*/ 93 h 256"/>
              <a:gd name="T50" fmla="*/ 12 w 274"/>
              <a:gd name="T51" fmla="*/ 59 h 256"/>
              <a:gd name="T52" fmla="*/ 92 w 274"/>
              <a:gd name="T53" fmla="*/ 93 h 256"/>
              <a:gd name="T54" fmla="*/ 106 w 274"/>
              <a:gd name="T55" fmla="*/ 119 h 256"/>
              <a:gd name="T56" fmla="*/ 97 w 274"/>
              <a:gd name="T57" fmla="*/ 96 h 256"/>
              <a:gd name="T58" fmla="*/ 76 w 274"/>
              <a:gd name="T59" fmla="*/ 105 h 256"/>
              <a:gd name="T60" fmla="*/ 36 w 274"/>
              <a:gd name="T61" fmla="*/ 111 h 256"/>
              <a:gd name="T62" fmla="*/ 40 w 274"/>
              <a:gd name="T63" fmla="*/ 95 h 256"/>
              <a:gd name="T64" fmla="*/ 59 w 274"/>
              <a:gd name="T65" fmla="*/ 97 h 256"/>
              <a:gd name="T66" fmla="*/ 57 w 274"/>
              <a:gd name="T67" fmla="*/ 116 h 256"/>
              <a:gd name="T68" fmla="*/ 71 w 274"/>
              <a:gd name="T69" fmla="*/ 112 h 256"/>
              <a:gd name="T70" fmla="*/ 59 w 274"/>
              <a:gd name="T71" fmla="*/ 97 h 256"/>
              <a:gd name="T72" fmla="*/ 187 w 274"/>
              <a:gd name="T73" fmla="*/ 215 h 256"/>
              <a:gd name="T74" fmla="*/ 164 w 274"/>
              <a:gd name="T75" fmla="*/ 158 h 256"/>
              <a:gd name="T76" fmla="*/ 132 w 274"/>
              <a:gd name="T77" fmla="*/ 143 h 256"/>
              <a:gd name="T78" fmla="*/ 79 w 274"/>
              <a:gd name="T79" fmla="*/ 184 h 256"/>
              <a:gd name="T80" fmla="*/ 90 w 274"/>
              <a:gd name="T81" fmla="*/ 256 h 256"/>
              <a:gd name="T82" fmla="*/ 272 w 274"/>
              <a:gd name="T83" fmla="*/ 253 h 256"/>
              <a:gd name="T84" fmla="*/ 245 w 274"/>
              <a:gd name="T85" fmla="*/ 155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4" h="256">
                <a:moveTo>
                  <a:pt x="138" y="15"/>
                </a:moveTo>
                <a:cubicBezTo>
                  <a:pt x="150" y="3"/>
                  <a:pt x="170" y="0"/>
                  <a:pt x="186" y="5"/>
                </a:cubicBezTo>
                <a:cubicBezTo>
                  <a:pt x="203" y="8"/>
                  <a:pt x="213" y="24"/>
                  <a:pt x="222" y="37"/>
                </a:cubicBezTo>
                <a:cubicBezTo>
                  <a:pt x="225" y="48"/>
                  <a:pt x="223" y="59"/>
                  <a:pt x="223" y="70"/>
                </a:cubicBezTo>
                <a:cubicBezTo>
                  <a:pt x="227" y="75"/>
                  <a:pt x="231" y="82"/>
                  <a:pt x="225" y="87"/>
                </a:cubicBezTo>
                <a:cubicBezTo>
                  <a:pt x="207" y="102"/>
                  <a:pt x="202" y="131"/>
                  <a:pt x="177" y="136"/>
                </a:cubicBezTo>
                <a:cubicBezTo>
                  <a:pt x="151" y="141"/>
                  <a:pt x="136" y="115"/>
                  <a:pt x="126" y="96"/>
                </a:cubicBezTo>
                <a:cubicBezTo>
                  <a:pt x="121" y="91"/>
                  <a:pt x="112" y="87"/>
                  <a:pt x="115" y="79"/>
                </a:cubicBezTo>
                <a:cubicBezTo>
                  <a:pt x="117" y="68"/>
                  <a:pt x="116" y="56"/>
                  <a:pt x="116" y="45"/>
                </a:cubicBezTo>
                <a:cubicBezTo>
                  <a:pt x="117" y="32"/>
                  <a:pt x="129" y="24"/>
                  <a:pt x="138" y="15"/>
                </a:cubicBezTo>
                <a:close/>
                <a:moveTo>
                  <a:pt x="128" y="68"/>
                </a:moveTo>
                <a:cubicBezTo>
                  <a:pt x="142" y="66"/>
                  <a:pt x="158" y="65"/>
                  <a:pt x="171" y="72"/>
                </a:cubicBezTo>
                <a:cubicBezTo>
                  <a:pt x="183" y="64"/>
                  <a:pt x="198" y="67"/>
                  <a:pt x="212" y="68"/>
                </a:cubicBezTo>
                <a:cubicBezTo>
                  <a:pt x="210" y="58"/>
                  <a:pt x="208" y="48"/>
                  <a:pt x="206" y="38"/>
                </a:cubicBezTo>
                <a:cubicBezTo>
                  <a:pt x="193" y="45"/>
                  <a:pt x="178" y="47"/>
                  <a:pt x="163" y="47"/>
                </a:cubicBezTo>
                <a:cubicBezTo>
                  <a:pt x="174" y="49"/>
                  <a:pt x="186" y="48"/>
                  <a:pt x="197" y="48"/>
                </a:cubicBezTo>
                <a:cubicBezTo>
                  <a:pt x="197" y="55"/>
                  <a:pt x="197" y="55"/>
                  <a:pt x="197" y="55"/>
                </a:cubicBezTo>
                <a:cubicBezTo>
                  <a:pt x="175" y="58"/>
                  <a:pt x="152" y="55"/>
                  <a:pt x="136" y="40"/>
                </a:cubicBezTo>
                <a:cubicBezTo>
                  <a:pt x="132" y="48"/>
                  <a:pt x="129" y="58"/>
                  <a:pt x="128" y="68"/>
                </a:cubicBezTo>
                <a:close/>
                <a:moveTo>
                  <a:pt x="134" y="72"/>
                </a:moveTo>
                <a:cubicBezTo>
                  <a:pt x="135" y="75"/>
                  <a:pt x="137" y="81"/>
                  <a:pt x="137" y="84"/>
                </a:cubicBezTo>
                <a:cubicBezTo>
                  <a:pt x="140" y="88"/>
                  <a:pt x="144" y="92"/>
                  <a:pt x="147" y="95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44" y="108"/>
                  <a:pt x="152" y="122"/>
                  <a:pt x="167" y="127"/>
                </a:cubicBezTo>
                <a:cubicBezTo>
                  <a:pt x="186" y="128"/>
                  <a:pt x="196" y="109"/>
                  <a:pt x="205" y="96"/>
                </a:cubicBezTo>
                <a:cubicBezTo>
                  <a:pt x="195" y="95"/>
                  <a:pt x="186" y="94"/>
                  <a:pt x="177" y="93"/>
                </a:cubicBezTo>
                <a:cubicBezTo>
                  <a:pt x="185" y="88"/>
                  <a:pt x="195" y="89"/>
                  <a:pt x="204" y="87"/>
                </a:cubicBezTo>
                <a:cubicBezTo>
                  <a:pt x="205" y="83"/>
                  <a:pt x="206" y="75"/>
                  <a:pt x="207" y="70"/>
                </a:cubicBezTo>
                <a:cubicBezTo>
                  <a:pt x="199" y="74"/>
                  <a:pt x="189" y="90"/>
                  <a:pt x="184" y="73"/>
                </a:cubicBezTo>
                <a:cubicBezTo>
                  <a:pt x="180" y="77"/>
                  <a:pt x="175" y="82"/>
                  <a:pt x="171" y="86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167" y="84"/>
                  <a:pt x="162" y="91"/>
                  <a:pt x="155" y="96"/>
                </a:cubicBezTo>
                <a:cubicBezTo>
                  <a:pt x="151" y="94"/>
                  <a:pt x="148" y="91"/>
                  <a:pt x="144" y="89"/>
                </a:cubicBezTo>
                <a:cubicBezTo>
                  <a:pt x="155" y="91"/>
                  <a:pt x="165" y="83"/>
                  <a:pt x="162" y="72"/>
                </a:cubicBezTo>
                <a:cubicBezTo>
                  <a:pt x="158" y="75"/>
                  <a:pt x="154" y="78"/>
                  <a:pt x="150" y="81"/>
                </a:cubicBezTo>
                <a:cubicBezTo>
                  <a:pt x="145" y="77"/>
                  <a:pt x="140" y="74"/>
                  <a:pt x="134" y="72"/>
                </a:cubicBezTo>
                <a:close/>
                <a:moveTo>
                  <a:pt x="0" y="45"/>
                </a:moveTo>
                <a:cubicBezTo>
                  <a:pt x="36" y="46"/>
                  <a:pt x="72" y="44"/>
                  <a:pt x="108" y="46"/>
                </a:cubicBezTo>
                <a:cubicBezTo>
                  <a:pt x="109" y="52"/>
                  <a:pt x="106" y="55"/>
                  <a:pt x="100" y="54"/>
                </a:cubicBezTo>
                <a:cubicBezTo>
                  <a:pt x="69" y="56"/>
                  <a:pt x="39" y="54"/>
                  <a:pt x="8" y="55"/>
                </a:cubicBezTo>
                <a:cubicBezTo>
                  <a:pt x="7" y="94"/>
                  <a:pt x="8" y="132"/>
                  <a:pt x="8" y="170"/>
                </a:cubicBezTo>
                <a:cubicBezTo>
                  <a:pt x="30" y="170"/>
                  <a:pt x="52" y="170"/>
                  <a:pt x="75" y="170"/>
                </a:cubicBezTo>
                <a:cubicBezTo>
                  <a:pt x="73" y="172"/>
                  <a:pt x="71" y="177"/>
                  <a:pt x="69" y="180"/>
                </a:cubicBezTo>
                <a:cubicBezTo>
                  <a:pt x="46" y="181"/>
                  <a:pt x="23" y="180"/>
                  <a:pt x="0" y="180"/>
                </a:cubicBezTo>
                <a:cubicBezTo>
                  <a:pt x="0" y="135"/>
                  <a:pt x="0" y="90"/>
                  <a:pt x="0" y="45"/>
                </a:cubicBezTo>
                <a:close/>
                <a:moveTo>
                  <a:pt x="12" y="59"/>
                </a:moveTo>
                <a:cubicBezTo>
                  <a:pt x="11" y="95"/>
                  <a:pt x="12" y="131"/>
                  <a:pt x="12" y="166"/>
                </a:cubicBezTo>
                <a:cubicBezTo>
                  <a:pt x="32" y="166"/>
                  <a:pt x="53" y="166"/>
                  <a:pt x="74" y="167"/>
                </a:cubicBezTo>
                <a:cubicBezTo>
                  <a:pt x="86" y="143"/>
                  <a:pt x="114" y="139"/>
                  <a:pt x="136" y="131"/>
                </a:cubicBezTo>
                <a:cubicBezTo>
                  <a:pt x="128" y="118"/>
                  <a:pt x="120" y="104"/>
                  <a:pt x="109" y="93"/>
                </a:cubicBezTo>
                <a:cubicBezTo>
                  <a:pt x="99" y="84"/>
                  <a:pt x="107" y="71"/>
                  <a:pt x="108" y="60"/>
                </a:cubicBezTo>
                <a:cubicBezTo>
                  <a:pt x="76" y="58"/>
                  <a:pt x="44" y="59"/>
                  <a:pt x="12" y="59"/>
                </a:cubicBezTo>
                <a:close/>
                <a:moveTo>
                  <a:pt x="76" y="105"/>
                </a:moveTo>
                <a:cubicBezTo>
                  <a:pt x="80" y="102"/>
                  <a:pt x="88" y="96"/>
                  <a:pt x="92" y="93"/>
                </a:cubicBezTo>
                <a:cubicBezTo>
                  <a:pt x="90" y="107"/>
                  <a:pt x="82" y="120"/>
                  <a:pt x="75" y="132"/>
                </a:cubicBezTo>
                <a:cubicBezTo>
                  <a:pt x="85" y="128"/>
                  <a:pt x="97" y="125"/>
                  <a:pt x="106" y="119"/>
                </a:cubicBezTo>
                <a:cubicBezTo>
                  <a:pt x="100" y="120"/>
                  <a:pt x="93" y="121"/>
                  <a:pt x="86" y="123"/>
                </a:cubicBezTo>
                <a:cubicBezTo>
                  <a:pt x="90" y="114"/>
                  <a:pt x="94" y="105"/>
                  <a:pt x="97" y="96"/>
                </a:cubicBezTo>
                <a:cubicBezTo>
                  <a:pt x="95" y="94"/>
                  <a:pt x="91" y="91"/>
                  <a:pt x="89" y="89"/>
                </a:cubicBezTo>
                <a:cubicBezTo>
                  <a:pt x="83" y="93"/>
                  <a:pt x="77" y="97"/>
                  <a:pt x="76" y="105"/>
                </a:cubicBezTo>
                <a:close/>
                <a:moveTo>
                  <a:pt x="24" y="119"/>
                </a:moveTo>
                <a:cubicBezTo>
                  <a:pt x="36" y="111"/>
                  <a:pt x="36" y="111"/>
                  <a:pt x="36" y="111"/>
                </a:cubicBezTo>
                <a:cubicBezTo>
                  <a:pt x="36" y="120"/>
                  <a:pt x="35" y="130"/>
                  <a:pt x="38" y="139"/>
                </a:cubicBezTo>
                <a:cubicBezTo>
                  <a:pt x="40" y="124"/>
                  <a:pt x="40" y="110"/>
                  <a:pt x="40" y="95"/>
                </a:cubicBezTo>
                <a:cubicBezTo>
                  <a:pt x="34" y="103"/>
                  <a:pt x="29" y="111"/>
                  <a:pt x="24" y="119"/>
                </a:cubicBezTo>
                <a:close/>
                <a:moveTo>
                  <a:pt x="59" y="97"/>
                </a:moveTo>
                <a:cubicBezTo>
                  <a:pt x="57" y="105"/>
                  <a:pt x="54" y="113"/>
                  <a:pt x="46" y="116"/>
                </a:cubicBezTo>
                <a:cubicBezTo>
                  <a:pt x="48" y="116"/>
                  <a:pt x="54" y="116"/>
                  <a:pt x="57" y="116"/>
                </a:cubicBezTo>
                <a:cubicBezTo>
                  <a:pt x="57" y="119"/>
                  <a:pt x="57" y="125"/>
                  <a:pt x="57" y="128"/>
                </a:cubicBezTo>
                <a:cubicBezTo>
                  <a:pt x="59" y="121"/>
                  <a:pt x="64" y="115"/>
                  <a:pt x="71" y="112"/>
                </a:cubicBezTo>
                <a:cubicBezTo>
                  <a:pt x="68" y="111"/>
                  <a:pt x="64" y="111"/>
                  <a:pt x="61" y="110"/>
                </a:cubicBezTo>
                <a:cubicBezTo>
                  <a:pt x="60" y="107"/>
                  <a:pt x="59" y="100"/>
                  <a:pt x="59" y="97"/>
                </a:cubicBezTo>
                <a:close/>
                <a:moveTo>
                  <a:pt x="210" y="143"/>
                </a:moveTo>
                <a:cubicBezTo>
                  <a:pt x="204" y="167"/>
                  <a:pt x="197" y="191"/>
                  <a:pt x="187" y="215"/>
                </a:cubicBezTo>
                <a:cubicBezTo>
                  <a:pt x="182" y="196"/>
                  <a:pt x="179" y="177"/>
                  <a:pt x="178" y="158"/>
                </a:cubicBezTo>
                <a:cubicBezTo>
                  <a:pt x="174" y="154"/>
                  <a:pt x="169" y="154"/>
                  <a:pt x="164" y="158"/>
                </a:cubicBezTo>
                <a:cubicBezTo>
                  <a:pt x="162" y="177"/>
                  <a:pt x="159" y="196"/>
                  <a:pt x="155" y="216"/>
                </a:cubicBezTo>
                <a:cubicBezTo>
                  <a:pt x="144" y="192"/>
                  <a:pt x="137" y="168"/>
                  <a:pt x="132" y="143"/>
                </a:cubicBezTo>
                <a:cubicBezTo>
                  <a:pt x="119" y="147"/>
                  <a:pt x="105" y="149"/>
                  <a:pt x="94" y="156"/>
                </a:cubicBezTo>
                <a:cubicBezTo>
                  <a:pt x="85" y="163"/>
                  <a:pt x="82" y="174"/>
                  <a:pt x="79" y="184"/>
                </a:cubicBezTo>
                <a:cubicBezTo>
                  <a:pt x="73" y="206"/>
                  <a:pt x="68" y="230"/>
                  <a:pt x="69" y="253"/>
                </a:cubicBezTo>
                <a:cubicBezTo>
                  <a:pt x="76" y="256"/>
                  <a:pt x="83" y="255"/>
                  <a:pt x="90" y="256"/>
                </a:cubicBezTo>
                <a:cubicBezTo>
                  <a:pt x="144" y="255"/>
                  <a:pt x="199" y="255"/>
                  <a:pt x="254" y="256"/>
                </a:cubicBezTo>
                <a:cubicBezTo>
                  <a:pt x="260" y="255"/>
                  <a:pt x="267" y="256"/>
                  <a:pt x="272" y="253"/>
                </a:cubicBezTo>
                <a:cubicBezTo>
                  <a:pt x="274" y="232"/>
                  <a:pt x="269" y="210"/>
                  <a:pt x="264" y="190"/>
                </a:cubicBezTo>
                <a:cubicBezTo>
                  <a:pt x="260" y="177"/>
                  <a:pt x="257" y="162"/>
                  <a:pt x="245" y="155"/>
                </a:cubicBezTo>
                <a:cubicBezTo>
                  <a:pt x="234" y="149"/>
                  <a:pt x="222" y="146"/>
                  <a:pt x="210" y="143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8" name="Freeform 874"/>
          <p:cNvSpPr>
            <a:spLocks noEditPoints="1"/>
          </p:cNvSpPr>
          <p:nvPr/>
        </p:nvSpPr>
        <p:spPr bwMode="auto">
          <a:xfrm>
            <a:off x="2479236" y="4354165"/>
            <a:ext cx="401638" cy="401638"/>
          </a:xfrm>
          <a:custGeom>
            <a:avLst/>
            <a:gdLst>
              <a:gd name="T0" fmla="*/ 204 w 261"/>
              <a:gd name="T1" fmla="*/ 30 h 261"/>
              <a:gd name="T2" fmla="*/ 124 w 261"/>
              <a:gd name="T3" fmla="*/ 257 h 261"/>
              <a:gd name="T4" fmla="*/ 96 w 261"/>
              <a:gd name="T5" fmla="*/ 10 h 261"/>
              <a:gd name="T6" fmla="*/ 19 w 261"/>
              <a:gd name="T7" fmla="*/ 102 h 261"/>
              <a:gd name="T8" fmla="*/ 28 w 261"/>
              <a:gd name="T9" fmla="*/ 104 h 261"/>
              <a:gd name="T10" fmla="*/ 17 w 261"/>
              <a:gd name="T11" fmla="*/ 155 h 261"/>
              <a:gd name="T12" fmla="*/ 30 w 261"/>
              <a:gd name="T13" fmla="*/ 162 h 261"/>
              <a:gd name="T14" fmla="*/ 21 w 261"/>
              <a:gd name="T15" fmla="*/ 165 h 261"/>
              <a:gd name="T16" fmla="*/ 100 w 261"/>
              <a:gd name="T17" fmla="*/ 221 h 261"/>
              <a:gd name="T18" fmla="*/ 125 w 261"/>
              <a:gd name="T19" fmla="*/ 243 h 261"/>
              <a:gd name="T20" fmla="*/ 133 w 261"/>
              <a:gd name="T21" fmla="*/ 237 h 261"/>
              <a:gd name="T22" fmla="*/ 238 w 261"/>
              <a:gd name="T23" fmla="*/ 161 h 261"/>
              <a:gd name="T24" fmla="*/ 238 w 261"/>
              <a:gd name="T25" fmla="*/ 158 h 261"/>
              <a:gd name="T26" fmla="*/ 211 w 261"/>
              <a:gd name="T27" fmla="*/ 125 h 261"/>
              <a:gd name="T28" fmla="*/ 240 w 261"/>
              <a:gd name="T29" fmla="*/ 103 h 261"/>
              <a:gd name="T30" fmla="*/ 221 w 261"/>
              <a:gd name="T31" fmla="*/ 101 h 261"/>
              <a:gd name="T32" fmla="*/ 187 w 261"/>
              <a:gd name="T33" fmla="*/ 34 h 261"/>
              <a:gd name="T34" fmla="*/ 175 w 261"/>
              <a:gd name="T35" fmla="*/ 40 h 261"/>
              <a:gd name="T36" fmla="*/ 159 w 261"/>
              <a:gd name="T37" fmla="*/ 23 h 261"/>
              <a:gd name="T38" fmla="*/ 157 w 261"/>
              <a:gd name="T39" fmla="*/ 22 h 261"/>
              <a:gd name="T40" fmla="*/ 125 w 261"/>
              <a:gd name="T41" fmla="*/ 21 h 261"/>
              <a:gd name="T42" fmla="*/ 133 w 261"/>
              <a:gd name="T43" fmla="*/ 49 h 261"/>
              <a:gd name="T44" fmla="*/ 94 w 261"/>
              <a:gd name="T45" fmla="*/ 40 h 261"/>
              <a:gd name="T46" fmla="*/ 119 w 261"/>
              <a:gd name="T47" fmla="*/ 137 h 261"/>
              <a:gd name="T48" fmla="*/ 59 w 261"/>
              <a:gd name="T49" fmla="*/ 205 h 261"/>
              <a:gd name="T50" fmla="*/ 209 w 261"/>
              <a:gd name="T51" fmla="*/ 109 h 261"/>
              <a:gd name="T52" fmla="*/ 132 w 261"/>
              <a:gd name="T53" fmla="*/ 123 h 261"/>
              <a:gd name="T54" fmla="*/ 94 w 261"/>
              <a:gd name="T55" fmla="*/ 40 h 261"/>
              <a:gd name="T56" fmla="*/ 83 w 261"/>
              <a:gd name="T57" fmla="*/ 50 h 261"/>
              <a:gd name="T58" fmla="*/ 54 w 261"/>
              <a:gd name="T59" fmla="*/ 64 h 261"/>
              <a:gd name="T60" fmla="*/ 54 w 261"/>
              <a:gd name="T61" fmla="*/ 64 h 261"/>
              <a:gd name="T62" fmla="*/ 204 w 261"/>
              <a:gd name="T63" fmla="*/ 55 h 261"/>
              <a:gd name="T64" fmla="*/ 38 w 261"/>
              <a:gd name="T65" fmla="*/ 76 h 261"/>
              <a:gd name="T66" fmla="*/ 38 w 261"/>
              <a:gd name="T67" fmla="*/ 76 h 261"/>
              <a:gd name="T68" fmla="*/ 219 w 261"/>
              <a:gd name="T69" fmla="*/ 84 h 261"/>
              <a:gd name="T70" fmla="*/ 22 w 261"/>
              <a:gd name="T71" fmla="*/ 125 h 261"/>
              <a:gd name="T72" fmla="*/ 22 w 261"/>
              <a:gd name="T73" fmla="*/ 125 h 261"/>
              <a:gd name="T74" fmla="*/ 41 w 261"/>
              <a:gd name="T75" fmla="*/ 185 h 261"/>
              <a:gd name="T76" fmla="*/ 211 w 261"/>
              <a:gd name="T77" fmla="*/ 176 h 261"/>
              <a:gd name="T78" fmla="*/ 211 w 261"/>
              <a:gd name="T79" fmla="*/ 176 h 261"/>
              <a:gd name="T80" fmla="*/ 205 w 261"/>
              <a:gd name="T81" fmla="*/ 206 h 261"/>
              <a:gd name="T82" fmla="*/ 75 w 261"/>
              <a:gd name="T83" fmla="*/ 213 h 261"/>
              <a:gd name="T84" fmla="*/ 75 w 261"/>
              <a:gd name="T85" fmla="*/ 213 h 261"/>
              <a:gd name="T86" fmla="*/ 182 w 261"/>
              <a:gd name="T87" fmla="*/ 220 h 261"/>
              <a:gd name="T88" fmla="*/ 151 w 261"/>
              <a:gd name="T89" fmla="*/ 221 h 261"/>
              <a:gd name="T90" fmla="*/ 151 w 261"/>
              <a:gd name="T91" fmla="*/ 221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1" h="261">
                <a:moveTo>
                  <a:pt x="96" y="10"/>
                </a:moveTo>
                <a:cubicBezTo>
                  <a:pt x="132" y="0"/>
                  <a:pt x="173" y="7"/>
                  <a:pt x="204" y="30"/>
                </a:cubicBezTo>
                <a:cubicBezTo>
                  <a:pt x="241" y="57"/>
                  <a:pt x="261" y="104"/>
                  <a:pt x="253" y="149"/>
                </a:cubicBezTo>
                <a:cubicBezTo>
                  <a:pt x="245" y="211"/>
                  <a:pt x="186" y="261"/>
                  <a:pt x="124" y="257"/>
                </a:cubicBezTo>
                <a:cubicBezTo>
                  <a:pt x="60" y="256"/>
                  <a:pt x="4" y="198"/>
                  <a:pt x="3" y="134"/>
                </a:cubicBezTo>
                <a:cubicBezTo>
                  <a:pt x="0" y="78"/>
                  <a:pt x="41" y="24"/>
                  <a:pt x="96" y="10"/>
                </a:cubicBezTo>
                <a:close/>
                <a:moveTo>
                  <a:pt x="78" y="31"/>
                </a:moveTo>
                <a:cubicBezTo>
                  <a:pt x="49" y="45"/>
                  <a:pt x="30" y="72"/>
                  <a:pt x="19" y="102"/>
                </a:cubicBezTo>
                <a:cubicBezTo>
                  <a:pt x="28" y="100"/>
                  <a:pt x="38" y="98"/>
                  <a:pt x="38" y="111"/>
                </a:cubicBezTo>
                <a:cubicBezTo>
                  <a:pt x="35" y="109"/>
                  <a:pt x="30" y="106"/>
                  <a:pt x="28" y="104"/>
                </a:cubicBezTo>
                <a:cubicBezTo>
                  <a:pt x="24" y="106"/>
                  <a:pt x="21" y="108"/>
                  <a:pt x="18" y="110"/>
                </a:cubicBezTo>
                <a:cubicBezTo>
                  <a:pt x="16" y="125"/>
                  <a:pt x="17" y="140"/>
                  <a:pt x="17" y="155"/>
                </a:cubicBezTo>
                <a:cubicBezTo>
                  <a:pt x="25" y="154"/>
                  <a:pt x="33" y="153"/>
                  <a:pt x="40" y="153"/>
                </a:cubicBezTo>
                <a:cubicBezTo>
                  <a:pt x="38" y="155"/>
                  <a:pt x="33" y="160"/>
                  <a:pt x="30" y="162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25" y="158"/>
                  <a:pt x="23" y="161"/>
                  <a:pt x="21" y="165"/>
                </a:cubicBezTo>
                <a:cubicBezTo>
                  <a:pt x="34" y="200"/>
                  <a:pt x="63" y="227"/>
                  <a:pt x="99" y="239"/>
                </a:cubicBezTo>
                <a:cubicBezTo>
                  <a:pt x="99" y="233"/>
                  <a:pt x="100" y="227"/>
                  <a:pt x="100" y="221"/>
                </a:cubicBezTo>
                <a:cubicBezTo>
                  <a:pt x="102" y="221"/>
                  <a:pt x="105" y="222"/>
                  <a:pt x="106" y="222"/>
                </a:cubicBezTo>
                <a:cubicBezTo>
                  <a:pt x="100" y="235"/>
                  <a:pt x="112" y="245"/>
                  <a:pt x="125" y="243"/>
                </a:cubicBezTo>
                <a:cubicBezTo>
                  <a:pt x="124" y="233"/>
                  <a:pt x="123" y="222"/>
                  <a:pt x="124" y="212"/>
                </a:cubicBezTo>
                <a:cubicBezTo>
                  <a:pt x="141" y="206"/>
                  <a:pt x="130" y="228"/>
                  <a:pt x="133" y="237"/>
                </a:cubicBezTo>
                <a:cubicBezTo>
                  <a:pt x="139" y="246"/>
                  <a:pt x="152" y="239"/>
                  <a:pt x="160" y="237"/>
                </a:cubicBezTo>
                <a:cubicBezTo>
                  <a:pt x="197" y="227"/>
                  <a:pt x="225" y="196"/>
                  <a:pt x="238" y="161"/>
                </a:cubicBezTo>
                <a:cubicBezTo>
                  <a:pt x="230" y="160"/>
                  <a:pt x="221" y="160"/>
                  <a:pt x="216" y="152"/>
                </a:cubicBezTo>
                <a:cubicBezTo>
                  <a:pt x="222" y="154"/>
                  <a:pt x="233" y="156"/>
                  <a:pt x="238" y="158"/>
                </a:cubicBezTo>
                <a:cubicBezTo>
                  <a:pt x="240" y="149"/>
                  <a:pt x="242" y="140"/>
                  <a:pt x="237" y="132"/>
                </a:cubicBezTo>
                <a:cubicBezTo>
                  <a:pt x="229" y="136"/>
                  <a:pt x="204" y="142"/>
                  <a:pt x="211" y="125"/>
                </a:cubicBezTo>
                <a:cubicBezTo>
                  <a:pt x="221" y="124"/>
                  <a:pt x="231" y="125"/>
                  <a:pt x="242" y="126"/>
                </a:cubicBezTo>
                <a:cubicBezTo>
                  <a:pt x="241" y="120"/>
                  <a:pt x="241" y="109"/>
                  <a:pt x="240" y="103"/>
                </a:cubicBezTo>
                <a:cubicBezTo>
                  <a:pt x="234" y="105"/>
                  <a:pt x="227" y="107"/>
                  <a:pt x="221" y="109"/>
                </a:cubicBezTo>
                <a:cubicBezTo>
                  <a:pt x="221" y="107"/>
                  <a:pt x="221" y="103"/>
                  <a:pt x="221" y="101"/>
                </a:cubicBezTo>
                <a:cubicBezTo>
                  <a:pt x="227" y="101"/>
                  <a:pt x="232" y="101"/>
                  <a:pt x="238" y="100"/>
                </a:cubicBezTo>
                <a:cubicBezTo>
                  <a:pt x="229" y="73"/>
                  <a:pt x="211" y="50"/>
                  <a:pt x="187" y="34"/>
                </a:cubicBezTo>
                <a:cubicBezTo>
                  <a:pt x="185" y="42"/>
                  <a:pt x="181" y="48"/>
                  <a:pt x="175" y="53"/>
                </a:cubicBezTo>
                <a:cubicBezTo>
                  <a:pt x="175" y="49"/>
                  <a:pt x="175" y="43"/>
                  <a:pt x="175" y="40"/>
                </a:cubicBezTo>
                <a:cubicBezTo>
                  <a:pt x="179" y="38"/>
                  <a:pt x="182" y="35"/>
                  <a:pt x="186" y="33"/>
                </a:cubicBezTo>
                <a:cubicBezTo>
                  <a:pt x="177" y="30"/>
                  <a:pt x="168" y="26"/>
                  <a:pt x="159" y="23"/>
                </a:cubicBezTo>
                <a:cubicBezTo>
                  <a:pt x="158" y="30"/>
                  <a:pt x="157" y="37"/>
                  <a:pt x="155" y="44"/>
                </a:cubicBezTo>
                <a:cubicBezTo>
                  <a:pt x="150" y="36"/>
                  <a:pt x="153" y="29"/>
                  <a:pt x="157" y="22"/>
                </a:cubicBezTo>
                <a:cubicBezTo>
                  <a:pt x="131" y="16"/>
                  <a:pt x="103" y="19"/>
                  <a:pt x="78" y="31"/>
                </a:cubicBezTo>
                <a:close/>
                <a:moveTo>
                  <a:pt x="125" y="21"/>
                </a:moveTo>
                <a:cubicBezTo>
                  <a:pt x="124" y="31"/>
                  <a:pt x="123" y="40"/>
                  <a:pt x="123" y="50"/>
                </a:cubicBezTo>
                <a:cubicBezTo>
                  <a:pt x="125" y="50"/>
                  <a:pt x="130" y="49"/>
                  <a:pt x="133" y="49"/>
                </a:cubicBezTo>
                <a:cubicBezTo>
                  <a:pt x="135" y="40"/>
                  <a:pt x="138" y="24"/>
                  <a:pt x="125" y="21"/>
                </a:cubicBezTo>
                <a:close/>
                <a:moveTo>
                  <a:pt x="94" y="40"/>
                </a:moveTo>
                <a:cubicBezTo>
                  <a:pt x="103" y="63"/>
                  <a:pt x="110" y="87"/>
                  <a:pt x="118" y="110"/>
                </a:cubicBezTo>
                <a:cubicBezTo>
                  <a:pt x="121" y="119"/>
                  <a:pt x="120" y="128"/>
                  <a:pt x="119" y="137"/>
                </a:cubicBezTo>
                <a:cubicBezTo>
                  <a:pt x="95" y="160"/>
                  <a:pt x="73" y="185"/>
                  <a:pt x="49" y="208"/>
                </a:cubicBezTo>
                <a:cubicBezTo>
                  <a:pt x="51" y="207"/>
                  <a:pt x="57" y="206"/>
                  <a:pt x="59" y="205"/>
                </a:cubicBezTo>
                <a:cubicBezTo>
                  <a:pt x="81" y="187"/>
                  <a:pt x="99" y="164"/>
                  <a:pt x="120" y="144"/>
                </a:cubicBezTo>
                <a:cubicBezTo>
                  <a:pt x="146" y="127"/>
                  <a:pt x="180" y="122"/>
                  <a:pt x="209" y="109"/>
                </a:cubicBezTo>
                <a:cubicBezTo>
                  <a:pt x="210" y="107"/>
                  <a:pt x="212" y="101"/>
                  <a:pt x="213" y="99"/>
                </a:cubicBezTo>
                <a:cubicBezTo>
                  <a:pt x="185" y="103"/>
                  <a:pt x="159" y="115"/>
                  <a:pt x="132" y="123"/>
                </a:cubicBezTo>
                <a:cubicBezTo>
                  <a:pt x="121" y="91"/>
                  <a:pt x="108" y="58"/>
                  <a:pt x="104" y="24"/>
                </a:cubicBezTo>
                <a:cubicBezTo>
                  <a:pt x="100" y="29"/>
                  <a:pt x="97" y="35"/>
                  <a:pt x="94" y="40"/>
                </a:cubicBezTo>
                <a:close/>
                <a:moveTo>
                  <a:pt x="75" y="39"/>
                </a:moveTo>
                <a:cubicBezTo>
                  <a:pt x="69" y="44"/>
                  <a:pt x="76" y="55"/>
                  <a:pt x="83" y="50"/>
                </a:cubicBezTo>
                <a:cubicBezTo>
                  <a:pt x="88" y="46"/>
                  <a:pt x="81" y="35"/>
                  <a:pt x="75" y="39"/>
                </a:cubicBezTo>
                <a:close/>
                <a:moveTo>
                  <a:pt x="54" y="64"/>
                </a:moveTo>
                <a:cubicBezTo>
                  <a:pt x="60" y="71"/>
                  <a:pt x="70" y="61"/>
                  <a:pt x="62" y="55"/>
                </a:cubicBezTo>
                <a:cubicBezTo>
                  <a:pt x="56" y="48"/>
                  <a:pt x="45" y="58"/>
                  <a:pt x="54" y="64"/>
                </a:cubicBezTo>
                <a:close/>
                <a:moveTo>
                  <a:pt x="196" y="63"/>
                </a:moveTo>
                <a:cubicBezTo>
                  <a:pt x="203" y="65"/>
                  <a:pt x="205" y="62"/>
                  <a:pt x="204" y="55"/>
                </a:cubicBezTo>
                <a:cubicBezTo>
                  <a:pt x="198" y="54"/>
                  <a:pt x="195" y="57"/>
                  <a:pt x="196" y="63"/>
                </a:cubicBezTo>
                <a:close/>
                <a:moveTo>
                  <a:pt x="38" y="76"/>
                </a:moveTo>
                <a:cubicBezTo>
                  <a:pt x="35" y="84"/>
                  <a:pt x="38" y="87"/>
                  <a:pt x="46" y="85"/>
                </a:cubicBezTo>
                <a:cubicBezTo>
                  <a:pt x="49" y="78"/>
                  <a:pt x="46" y="75"/>
                  <a:pt x="38" y="76"/>
                </a:cubicBezTo>
                <a:close/>
                <a:moveTo>
                  <a:pt x="212" y="77"/>
                </a:moveTo>
                <a:cubicBezTo>
                  <a:pt x="209" y="85"/>
                  <a:pt x="211" y="88"/>
                  <a:pt x="219" y="84"/>
                </a:cubicBezTo>
                <a:cubicBezTo>
                  <a:pt x="222" y="76"/>
                  <a:pt x="220" y="74"/>
                  <a:pt x="212" y="77"/>
                </a:cubicBezTo>
                <a:close/>
                <a:moveTo>
                  <a:pt x="22" y="125"/>
                </a:moveTo>
                <a:cubicBezTo>
                  <a:pt x="13" y="141"/>
                  <a:pt x="54" y="141"/>
                  <a:pt x="47" y="126"/>
                </a:cubicBezTo>
                <a:cubicBezTo>
                  <a:pt x="39" y="124"/>
                  <a:pt x="30" y="124"/>
                  <a:pt x="22" y="125"/>
                </a:cubicBezTo>
                <a:close/>
                <a:moveTo>
                  <a:pt x="43" y="175"/>
                </a:moveTo>
                <a:cubicBezTo>
                  <a:pt x="36" y="174"/>
                  <a:pt x="32" y="186"/>
                  <a:pt x="41" y="185"/>
                </a:cubicBezTo>
                <a:cubicBezTo>
                  <a:pt x="47" y="186"/>
                  <a:pt x="51" y="175"/>
                  <a:pt x="43" y="175"/>
                </a:cubicBezTo>
                <a:close/>
                <a:moveTo>
                  <a:pt x="211" y="176"/>
                </a:moveTo>
                <a:cubicBezTo>
                  <a:pt x="206" y="181"/>
                  <a:pt x="215" y="188"/>
                  <a:pt x="220" y="184"/>
                </a:cubicBezTo>
                <a:cubicBezTo>
                  <a:pt x="225" y="179"/>
                  <a:pt x="216" y="172"/>
                  <a:pt x="211" y="176"/>
                </a:cubicBezTo>
                <a:close/>
                <a:moveTo>
                  <a:pt x="194" y="197"/>
                </a:moveTo>
                <a:cubicBezTo>
                  <a:pt x="192" y="202"/>
                  <a:pt x="200" y="210"/>
                  <a:pt x="205" y="206"/>
                </a:cubicBezTo>
                <a:cubicBezTo>
                  <a:pt x="208" y="200"/>
                  <a:pt x="199" y="193"/>
                  <a:pt x="194" y="197"/>
                </a:cubicBezTo>
                <a:close/>
                <a:moveTo>
                  <a:pt x="75" y="213"/>
                </a:moveTo>
                <a:cubicBezTo>
                  <a:pt x="73" y="220"/>
                  <a:pt x="76" y="222"/>
                  <a:pt x="82" y="219"/>
                </a:cubicBezTo>
                <a:cubicBezTo>
                  <a:pt x="84" y="212"/>
                  <a:pt x="82" y="210"/>
                  <a:pt x="75" y="213"/>
                </a:cubicBezTo>
                <a:close/>
                <a:moveTo>
                  <a:pt x="175" y="212"/>
                </a:moveTo>
                <a:cubicBezTo>
                  <a:pt x="173" y="219"/>
                  <a:pt x="175" y="222"/>
                  <a:pt x="182" y="220"/>
                </a:cubicBezTo>
                <a:cubicBezTo>
                  <a:pt x="184" y="214"/>
                  <a:pt x="182" y="211"/>
                  <a:pt x="175" y="212"/>
                </a:cubicBezTo>
                <a:close/>
                <a:moveTo>
                  <a:pt x="151" y="221"/>
                </a:moveTo>
                <a:cubicBezTo>
                  <a:pt x="147" y="226"/>
                  <a:pt x="151" y="238"/>
                  <a:pt x="158" y="234"/>
                </a:cubicBezTo>
                <a:cubicBezTo>
                  <a:pt x="163" y="230"/>
                  <a:pt x="158" y="217"/>
                  <a:pt x="151" y="22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9" name="Freeform 875"/>
          <p:cNvSpPr>
            <a:spLocks noEditPoints="1"/>
          </p:cNvSpPr>
          <p:nvPr/>
        </p:nvSpPr>
        <p:spPr bwMode="auto">
          <a:xfrm>
            <a:off x="1629923" y="4355752"/>
            <a:ext cx="400050" cy="352425"/>
          </a:xfrm>
          <a:custGeom>
            <a:avLst/>
            <a:gdLst>
              <a:gd name="T0" fmla="*/ 259 w 260"/>
              <a:gd name="T1" fmla="*/ 36 h 229"/>
              <a:gd name="T2" fmla="*/ 245 w 260"/>
              <a:gd name="T3" fmla="*/ 183 h 229"/>
              <a:gd name="T4" fmla="*/ 166 w 260"/>
              <a:gd name="T5" fmla="*/ 163 h 229"/>
              <a:gd name="T6" fmla="*/ 195 w 260"/>
              <a:gd name="T7" fmla="*/ 7 h 229"/>
              <a:gd name="T8" fmla="*/ 194 w 260"/>
              <a:gd name="T9" fmla="*/ 35 h 229"/>
              <a:gd name="T10" fmla="*/ 245 w 260"/>
              <a:gd name="T11" fmla="*/ 28 h 229"/>
              <a:gd name="T12" fmla="*/ 178 w 260"/>
              <a:gd name="T13" fmla="*/ 32 h 229"/>
              <a:gd name="T14" fmla="*/ 194 w 260"/>
              <a:gd name="T15" fmla="*/ 72 h 229"/>
              <a:gd name="T16" fmla="*/ 178 w 260"/>
              <a:gd name="T17" fmla="*/ 32 h 229"/>
              <a:gd name="T18" fmla="*/ 197 w 260"/>
              <a:gd name="T19" fmla="*/ 73 h 229"/>
              <a:gd name="T20" fmla="*/ 226 w 260"/>
              <a:gd name="T21" fmla="*/ 40 h 229"/>
              <a:gd name="T22" fmla="*/ 231 w 260"/>
              <a:gd name="T23" fmla="*/ 39 h 229"/>
              <a:gd name="T24" fmla="*/ 248 w 260"/>
              <a:gd name="T25" fmla="*/ 73 h 229"/>
              <a:gd name="T26" fmla="*/ 231 w 260"/>
              <a:gd name="T27" fmla="*/ 39 h 229"/>
              <a:gd name="T28" fmla="*/ 202 w 260"/>
              <a:gd name="T29" fmla="*/ 197 h 229"/>
              <a:gd name="T30" fmla="*/ 250 w 260"/>
              <a:gd name="T31" fmla="*/ 153 h 229"/>
              <a:gd name="T32" fmla="*/ 195 w 260"/>
              <a:gd name="T33" fmla="*/ 162 h 229"/>
              <a:gd name="T34" fmla="*/ 193 w 260"/>
              <a:gd name="T35" fmla="*/ 155 h 229"/>
              <a:gd name="T36" fmla="*/ 176 w 260"/>
              <a:gd name="T37" fmla="*/ 90 h 229"/>
              <a:gd name="T38" fmla="*/ 197 w 260"/>
              <a:gd name="T39" fmla="*/ 90 h 229"/>
              <a:gd name="T40" fmla="*/ 228 w 260"/>
              <a:gd name="T41" fmla="*/ 155 h 229"/>
              <a:gd name="T42" fmla="*/ 197 w 260"/>
              <a:gd name="T43" fmla="*/ 90 h 229"/>
              <a:gd name="T44" fmla="*/ 231 w 260"/>
              <a:gd name="T45" fmla="*/ 157 h 229"/>
              <a:gd name="T46" fmla="*/ 248 w 260"/>
              <a:gd name="T47" fmla="*/ 90 h 229"/>
              <a:gd name="T48" fmla="*/ 55 w 260"/>
              <a:gd name="T49" fmla="*/ 122 h 229"/>
              <a:gd name="T50" fmla="*/ 150 w 260"/>
              <a:gd name="T51" fmla="*/ 56 h 229"/>
              <a:gd name="T52" fmla="*/ 72 w 260"/>
              <a:gd name="T53" fmla="*/ 150 h 229"/>
              <a:gd name="T54" fmla="*/ 0 w 260"/>
              <a:gd name="T55" fmla="*/ 100 h 229"/>
              <a:gd name="T56" fmla="*/ 55 w 260"/>
              <a:gd name="T57" fmla="*/ 122 h 229"/>
              <a:gd name="T58" fmla="*/ 11 w 260"/>
              <a:gd name="T59" fmla="*/ 85 h 229"/>
              <a:gd name="T60" fmla="*/ 83 w 260"/>
              <a:gd name="T61" fmla="*/ 69 h 229"/>
              <a:gd name="T62" fmla="*/ 29 w 260"/>
              <a:gd name="T63" fmla="*/ 59 h 229"/>
              <a:gd name="T64" fmla="*/ 123 w 260"/>
              <a:gd name="T65" fmla="*/ 87 h 229"/>
              <a:gd name="T66" fmla="*/ 20 w 260"/>
              <a:gd name="T67" fmla="*/ 173 h 229"/>
              <a:gd name="T68" fmla="*/ 10 w 260"/>
              <a:gd name="T69" fmla="*/ 181 h 229"/>
              <a:gd name="T70" fmla="*/ 134 w 260"/>
              <a:gd name="T71" fmla="*/ 8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0" h="229">
                <a:moveTo>
                  <a:pt x="195" y="7"/>
                </a:moveTo>
                <a:cubicBezTo>
                  <a:pt x="218" y="0"/>
                  <a:pt x="253" y="9"/>
                  <a:pt x="259" y="36"/>
                </a:cubicBezTo>
                <a:cubicBezTo>
                  <a:pt x="260" y="76"/>
                  <a:pt x="259" y="115"/>
                  <a:pt x="259" y="155"/>
                </a:cubicBezTo>
                <a:cubicBezTo>
                  <a:pt x="260" y="166"/>
                  <a:pt x="251" y="174"/>
                  <a:pt x="245" y="183"/>
                </a:cubicBezTo>
                <a:cubicBezTo>
                  <a:pt x="234" y="198"/>
                  <a:pt x="226" y="215"/>
                  <a:pt x="213" y="229"/>
                </a:cubicBezTo>
                <a:cubicBezTo>
                  <a:pt x="195" y="208"/>
                  <a:pt x="180" y="185"/>
                  <a:pt x="166" y="163"/>
                </a:cubicBezTo>
                <a:cubicBezTo>
                  <a:pt x="164" y="123"/>
                  <a:pt x="166" y="83"/>
                  <a:pt x="165" y="44"/>
                </a:cubicBezTo>
                <a:cubicBezTo>
                  <a:pt x="164" y="26"/>
                  <a:pt x="179" y="12"/>
                  <a:pt x="195" y="7"/>
                </a:cubicBezTo>
                <a:close/>
                <a:moveTo>
                  <a:pt x="180" y="26"/>
                </a:moveTo>
                <a:cubicBezTo>
                  <a:pt x="184" y="29"/>
                  <a:pt x="189" y="32"/>
                  <a:pt x="194" y="35"/>
                </a:cubicBezTo>
                <a:cubicBezTo>
                  <a:pt x="206" y="30"/>
                  <a:pt x="218" y="30"/>
                  <a:pt x="230" y="34"/>
                </a:cubicBezTo>
                <a:cubicBezTo>
                  <a:pt x="233" y="32"/>
                  <a:pt x="241" y="29"/>
                  <a:pt x="245" y="28"/>
                </a:cubicBezTo>
                <a:cubicBezTo>
                  <a:pt x="226" y="11"/>
                  <a:pt x="200" y="14"/>
                  <a:pt x="180" y="26"/>
                </a:cubicBezTo>
                <a:close/>
                <a:moveTo>
                  <a:pt x="178" y="32"/>
                </a:moveTo>
                <a:cubicBezTo>
                  <a:pt x="176" y="46"/>
                  <a:pt x="176" y="60"/>
                  <a:pt x="176" y="74"/>
                </a:cubicBezTo>
                <a:cubicBezTo>
                  <a:pt x="181" y="74"/>
                  <a:pt x="190" y="73"/>
                  <a:pt x="194" y="72"/>
                </a:cubicBezTo>
                <a:cubicBezTo>
                  <a:pt x="194" y="60"/>
                  <a:pt x="193" y="48"/>
                  <a:pt x="192" y="36"/>
                </a:cubicBezTo>
                <a:cubicBezTo>
                  <a:pt x="189" y="35"/>
                  <a:pt x="182" y="33"/>
                  <a:pt x="178" y="32"/>
                </a:cubicBezTo>
                <a:close/>
                <a:moveTo>
                  <a:pt x="196" y="37"/>
                </a:moveTo>
                <a:cubicBezTo>
                  <a:pt x="197" y="49"/>
                  <a:pt x="197" y="61"/>
                  <a:pt x="197" y="73"/>
                </a:cubicBezTo>
                <a:cubicBezTo>
                  <a:pt x="207" y="73"/>
                  <a:pt x="218" y="73"/>
                  <a:pt x="228" y="73"/>
                </a:cubicBezTo>
                <a:cubicBezTo>
                  <a:pt x="228" y="62"/>
                  <a:pt x="228" y="51"/>
                  <a:pt x="226" y="40"/>
                </a:cubicBezTo>
                <a:cubicBezTo>
                  <a:pt x="221" y="29"/>
                  <a:pt x="206" y="36"/>
                  <a:pt x="196" y="37"/>
                </a:cubicBezTo>
                <a:close/>
                <a:moveTo>
                  <a:pt x="231" y="39"/>
                </a:moveTo>
                <a:cubicBezTo>
                  <a:pt x="230" y="50"/>
                  <a:pt x="231" y="61"/>
                  <a:pt x="231" y="73"/>
                </a:cubicBezTo>
                <a:cubicBezTo>
                  <a:pt x="236" y="73"/>
                  <a:pt x="244" y="73"/>
                  <a:pt x="248" y="73"/>
                </a:cubicBezTo>
                <a:cubicBezTo>
                  <a:pt x="248" y="59"/>
                  <a:pt x="248" y="45"/>
                  <a:pt x="246" y="31"/>
                </a:cubicBezTo>
                <a:cubicBezTo>
                  <a:pt x="241" y="33"/>
                  <a:pt x="236" y="36"/>
                  <a:pt x="231" y="39"/>
                </a:cubicBezTo>
                <a:close/>
                <a:moveTo>
                  <a:pt x="176" y="146"/>
                </a:moveTo>
                <a:cubicBezTo>
                  <a:pt x="175" y="166"/>
                  <a:pt x="193" y="181"/>
                  <a:pt x="202" y="197"/>
                </a:cubicBezTo>
                <a:cubicBezTo>
                  <a:pt x="209" y="197"/>
                  <a:pt x="216" y="197"/>
                  <a:pt x="223" y="197"/>
                </a:cubicBezTo>
                <a:cubicBezTo>
                  <a:pt x="232" y="183"/>
                  <a:pt x="243" y="169"/>
                  <a:pt x="250" y="153"/>
                </a:cubicBezTo>
                <a:cubicBezTo>
                  <a:pt x="243" y="156"/>
                  <a:pt x="237" y="159"/>
                  <a:pt x="230" y="162"/>
                </a:cubicBezTo>
                <a:cubicBezTo>
                  <a:pt x="219" y="154"/>
                  <a:pt x="206" y="153"/>
                  <a:pt x="195" y="162"/>
                </a:cubicBezTo>
                <a:cubicBezTo>
                  <a:pt x="190" y="161"/>
                  <a:pt x="185" y="160"/>
                  <a:pt x="180" y="158"/>
                </a:cubicBezTo>
                <a:cubicBezTo>
                  <a:pt x="183" y="158"/>
                  <a:pt x="189" y="156"/>
                  <a:pt x="193" y="155"/>
                </a:cubicBezTo>
                <a:cubicBezTo>
                  <a:pt x="195" y="134"/>
                  <a:pt x="194" y="112"/>
                  <a:pt x="194" y="90"/>
                </a:cubicBezTo>
                <a:cubicBezTo>
                  <a:pt x="190" y="90"/>
                  <a:pt x="181" y="90"/>
                  <a:pt x="176" y="90"/>
                </a:cubicBezTo>
                <a:cubicBezTo>
                  <a:pt x="176" y="109"/>
                  <a:pt x="176" y="127"/>
                  <a:pt x="176" y="146"/>
                </a:cubicBezTo>
                <a:close/>
                <a:moveTo>
                  <a:pt x="197" y="90"/>
                </a:moveTo>
                <a:cubicBezTo>
                  <a:pt x="197" y="112"/>
                  <a:pt x="198" y="134"/>
                  <a:pt x="196" y="155"/>
                </a:cubicBezTo>
                <a:cubicBezTo>
                  <a:pt x="207" y="151"/>
                  <a:pt x="217" y="151"/>
                  <a:pt x="228" y="155"/>
                </a:cubicBezTo>
                <a:cubicBezTo>
                  <a:pt x="228" y="133"/>
                  <a:pt x="228" y="112"/>
                  <a:pt x="228" y="90"/>
                </a:cubicBezTo>
                <a:cubicBezTo>
                  <a:pt x="217" y="90"/>
                  <a:pt x="207" y="90"/>
                  <a:pt x="197" y="90"/>
                </a:cubicBezTo>
                <a:close/>
                <a:moveTo>
                  <a:pt x="231" y="90"/>
                </a:moveTo>
                <a:cubicBezTo>
                  <a:pt x="231" y="112"/>
                  <a:pt x="231" y="135"/>
                  <a:pt x="231" y="157"/>
                </a:cubicBezTo>
                <a:cubicBezTo>
                  <a:pt x="237" y="154"/>
                  <a:pt x="242" y="152"/>
                  <a:pt x="248" y="150"/>
                </a:cubicBezTo>
                <a:cubicBezTo>
                  <a:pt x="248" y="130"/>
                  <a:pt x="248" y="110"/>
                  <a:pt x="248" y="90"/>
                </a:cubicBezTo>
                <a:cubicBezTo>
                  <a:pt x="244" y="90"/>
                  <a:pt x="235" y="90"/>
                  <a:pt x="231" y="90"/>
                </a:cubicBezTo>
                <a:close/>
                <a:moveTo>
                  <a:pt x="55" y="122"/>
                </a:moveTo>
                <a:cubicBezTo>
                  <a:pt x="73" y="89"/>
                  <a:pt x="103" y="61"/>
                  <a:pt x="140" y="52"/>
                </a:cubicBezTo>
                <a:cubicBezTo>
                  <a:pt x="142" y="53"/>
                  <a:pt x="147" y="55"/>
                  <a:pt x="150" y="56"/>
                </a:cubicBezTo>
                <a:cubicBezTo>
                  <a:pt x="132" y="73"/>
                  <a:pt x="111" y="87"/>
                  <a:pt x="97" y="107"/>
                </a:cubicBezTo>
                <a:cubicBezTo>
                  <a:pt x="87" y="120"/>
                  <a:pt x="81" y="136"/>
                  <a:pt x="72" y="150"/>
                </a:cubicBezTo>
                <a:cubicBezTo>
                  <a:pt x="67" y="158"/>
                  <a:pt x="56" y="160"/>
                  <a:pt x="49" y="154"/>
                </a:cubicBezTo>
                <a:cubicBezTo>
                  <a:pt x="28" y="140"/>
                  <a:pt x="14" y="120"/>
                  <a:pt x="0" y="100"/>
                </a:cubicBezTo>
                <a:cubicBezTo>
                  <a:pt x="5" y="94"/>
                  <a:pt x="11" y="89"/>
                  <a:pt x="19" y="85"/>
                </a:cubicBezTo>
                <a:cubicBezTo>
                  <a:pt x="29" y="99"/>
                  <a:pt x="41" y="112"/>
                  <a:pt x="55" y="122"/>
                </a:cubicBezTo>
                <a:close/>
                <a:moveTo>
                  <a:pt x="10" y="63"/>
                </a:moveTo>
                <a:cubicBezTo>
                  <a:pt x="10" y="70"/>
                  <a:pt x="10" y="78"/>
                  <a:pt x="11" y="85"/>
                </a:cubicBezTo>
                <a:cubicBezTo>
                  <a:pt x="16" y="80"/>
                  <a:pt x="19" y="74"/>
                  <a:pt x="23" y="69"/>
                </a:cubicBezTo>
                <a:cubicBezTo>
                  <a:pt x="43" y="69"/>
                  <a:pt x="63" y="69"/>
                  <a:pt x="83" y="69"/>
                </a:cubicBezTo>
                <a:cubicBezTo>
                  <a:pt x="91" y="70"/>
                  <a:pt x="97" y="63"/>
                  <a:pt x="104" y="59"/>
                </a:cubicBezTo>
                <a:cubicBezTo>
                  <a:pt x="79" y="59"/>
                  <a:pt x="54" y="59"/>
                  <a:pt x="29" y="59"/>
                </a:cubicBezTo>
                <a:cubicBezTo>
                  <a:pt x="23" y="60"/>
                  <a:pt x="15" y="58"/>
                  <a:pt x="10" y="63"/>
                </a:cubicBezTo>
                <a:close/>
                <a:moveTo>
                  <a:pt x="123" y="87"/>
                </a:moveTo>
                <a:cubicBezTo>
                  <a:pt x="123" y="115"/>
                  <a:pt x="123" y="144"/>
                  <a:pt x="123" y="172"/>
                </a:cubicBezTo>
                <a:cubicBezTo>
                  <a:pt x="89" y="173"/>
                  <a:pt x="54" y="172"/>
                  <a:pt x="20" y="173"/>
                </a:cubicBezTo>
                <a:cubicBezTo>
                  <a:pt x="19" y="157"/>
                  <a:pt x="24" y="138"/>
                  <a:pt x="11" y="126"/>
                </a:cubicBezTo>
                <a:cubicBezTo>
                  <a:pt x="10" y="144"/>
                  <a:pt x="10" y="162"/>
                  <a:pt x="10" y="181"/>
                </a:cubicBezTo>
                <a:cubicBezTo>
                  <a:pt x="51" y="184"/>
                  <a:pt x="92" y="182"/>
                  <a:pt x="133" y="182"/>
                </a:cubicBezTo>
                <a:cubicBezTo>
                  <a:pt x="134" y="148"/>
                  <a:pt x="133" y="115"/>
                  <a:pt x="134" y="82"/>
                </a:cubicBezTo>
                <a:cubicBezTo>
                  <a:pt x="131" y="83"/>
                  <a:pt x="126" y="86"/>
                  <a:pt x="123" y="87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0" name="Freeform 876"/>
          <p:cNvSpPr>
            <a:spLocks noEditPoints="1"/>
          </p:cNvSpPr>
          <p:nvPr/>
        </p:nvSpPr>
        <p:spPr bwMode="auto">
          <a:xfrm>
            <a:off x="836173" y="4358927"/>
            <a:ext cx="342900" cy="407988"/>
          </a:xfrm>
          <a:custGeom>
            <a:avLst/>
            <a:gdLst>
              <a:gd name="T0" fmla="*/ 3 w 222"/>
              <a:gd name="T1" fmla="*/ 28 h 265"/>
              <a:gd name="T2" fmla="*/ 26 w 222"/>
              <a:gd name="T3" fmla="*/ 3 h 265"/>
              <a:gd name="T4" fmla="*/ 55 w 222"/>
              <a:gd name="T5" fmla="*/ 31 h 265"/>
              <a:gd name="T6" fmla="*/ 50 w 222"/>
              <a:gd name="T7" fmla="*/ 9 h 265"/>
              <a:gd name="T8" fmla="*/ 172 w 222"/>
              <a:gd name="T9" fmla="*/ 8 h 265"/>
              <a:gd name="T10" fmla="*/ 170 w 222"/>
              <a:gd name="T11" fmla="*/ 30 h 265"/>
              <a:gd name="T12" fmla="*/ 200 w 222"/>
              <a:gd name="T13" fmla="*/ 3 h 265"/>
              <a:gd name="T14" fmla="*/ 220 w 222"/>
              <a:gd name="T15" fmla="*/ 28 h 265"/>
              <a:gd name="T16" fmla="*/ 175 w 222"/>
              <a:gd name="T17" fmla="*/ 104 h 265"/>
              <a:gd name="T18" fmla="*/ 119 w 222"/>
              <a:gd name="T19" fmla="*/ 134 h 265"/>
              <a:gd name="T20" fmla="*/ 132 w 222"/>
              <a:gd name="T21" fmla="*/ 149 h 265"/>
              <a:gd name="T22" fmla="*/ 120 w 222"/>
              <a:gd name="T23" fmla="*/ 168 h 265"/>
              <a:gd name="T24" fmla="*/ 164 w 222"/>
              <a:gd name="T25" fmla="*/ 198 h 265"/>
              <a:gd name="T26" fmla="*/ 168 w 222"/>
              <a:gd name="T27" fmla="*/ 217 h 265"/>
              <a:gd name="T28" fmla="*/ 64 w 222"/>
              <a:gd name="T29" fmla="*/ 217 h 265"/>
              <a:gd name="T30" fmla="*/ 58 w 222"/>
              <a:gd name="T31" fmla="*/ 199 h 265"/>
              <a:gd name="T32" fmla="*/ 76 w 222"/>
              <a:gd name="T33" fmla="*/ 202 h 265"/>
              <a:gd name="T34" fmla="*/ 103 w 222"/>
              <a:gd name="T35" fmla="*/ 167 h 265"/>
              <a:gd name="T36" fmla="*/ 90 w 222"/>
              <a:gd name="T37" fmla="*/ 151 h 265"/>
              <a:gd name="T38" fmla="*/ 104 w 222"/>
              <a:gd name="T39" fmla="*/ 135 h 265"/>
              <a:gd name="T40" fmla="*/ 59 w 222"/>
              <a:gd name="T41" fmla="*/ 111 h 265"/>
              <a:gd name="T42" fmla="*/ 3 w 222"/>
              <a:gd name="T43" fmla="*/ 28 h 265"/>
              <a:gd name="T44" fmla="*/ 15 w 222"/>
              <a:gd name="T45" fmla="*/ 23 h 265"/>
              <a:gd name="T46" fmla="*/ 73 w 222"/>
              <a:gd name="T47" fmla="*/ 107 h 265"/>
              <a:gd name="T48" fmla="*/ 55 w 222"/>
              <a:gd name="T49" fmla="*/ 42 h 265"/>
              <a:gd name="T50" fmla="*/ 25 w 222"/>
              <a:gd name="T51" fmla="*/ 13 h 265"/>
              <a:gd name="T52" fmla="*/ 15 w 222"/>
              <a:gd name="T53" fmla="*/ 23 h 265"/>
              <a:gd name="T54" fmla="*/ 183 w 222"/>
              <a:gd name="T55" fmla="*/ 41 h 265"/>
              <a:gd name="T56" fmla="*/ 168 w 222"/>
              <a:gd name="T57" fmla="*/ 41 h 265"/>
              <a:gd name="T58" fmla="*/ 151 w 222"/>
              <a:gd name="T59" fmla="*/ 106 h 265"/>
              <a:gd name="T60" fmla="*/ 207 w 222"/>
              <a:gd name="T61" fmla="*/ 20 h 265"/>
              <a:gd name="T62" fmla="*/ 183 w 222"/>
              <a:gd name="T63" fmla="*/ 41 h 265"/>
              <a:gd name="T64" fmla="*/ 66 w 222"/>
              <a:gd name="T65" fmla="*/ 21 h 265"/>
              <a:gd name="T66" fmla="*/ 111 w 222"/>
              <a:gd name="T67" fmla="*/ 124 h 265"/>
              <a:gd name="T68" fmla="*/ 139 w 222"/>
              <a:gd name="T69" fmla="*/ 98 h 265"/>
              <a:gd name="T70" fmla="*/ 157 w 222"/>
              <a:gd name="T71" fmla="*/ 21 h 265"/>
              <a:gd name="T72" fmla="*/ 66 w 222"/>
              <a:gd name="T73" fmla="*/ 21 h 265"/>
              <a:gd name="T74" fmla="*/ 122 w 222"/>
              <a:gd name="T75" fmla="*/ 35 h 265"/>
              <a:gd name="T76" fmla="*/ 71 w 222"/>
              <a:gd name="T77" fmla="*/ 41 h 265"/>
              <a:gd name="T78" fmla="*/ 124 w 222"/>
              <a:gd name="T79" fmla="*/ 42 h 265"/>
              <a:gd name="T80" fmla="*/ 118 w 222"/>
              <a:gd name="T81" fmla="*/ 110 h 265"/>
              <a:gd name="T82" fmla="*/ 149 w 222"/>
              <a:gd name="T83" fmla="*/ 27 h 265"/>
              <a:gd name="T84" fmla="*/ 122 w 222"/>
              <a:gd name="T85" fmla="*/ 35 h 265"/>
              <a:gd name="T86" fmla="*/ 40 w 222"/>
              <a:gd name="T87" fmla="*/ 222 h 265"/>
              <a:gd name="T88" fmla="*/ 183 w 222"/>
              <a:gd name="T89" fmla="*/ 222 h 265"/>
              <a:gd name="T90" fmla="*/ 191 w 222"/>
              <a:gd name="T91" fmla="*/ 265 h 265"/>
              <a:gd name="T92" fmla="*/ 33 w 222"/>
              <a:gd name="T93" fmla="*/ 265 h 265"/>
              <a:gd name="T94" fmla="*/ 40 w 222"/>
              <a:gd name="T95" fmla="*/ 22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2" h="265">
                <a:moveTo>
                  <a:pt x="3" y="28"/>
                </a:moveTo>
                <a:cubicBezTo>
                  <a:pt x="0" y="15"/>
                  <a:pt x="12" y="0"/>
                  <a:pt x="26" y="3"/>
                </a:cubicBezTo>
                <a:cubicBezTo>
                  <a:pt x="41" y="6"/>
                  <a:pt x="46" y="21"/>
                  <a:pt x="55" y="31"/>
                </a:cubicBezTo>
                <a:cubicBezTo>
                  <a:pt x="53" y="24"/>
                  <a:pt x="52" y="17"/>
                  <a:pt x="50" y="9"/>
                </a:cubicBezTo>
                <a:cubicBezTo>
                  <a:pt x="91" y="7"/>
                  <a:pt x="132" y="9"/>
                  <a:pt x="172" y="8"/>
                </a:cubicBezTo>
                <a:cubicBezTo>
                  <a:pt x="171" y="16"/>
                  <a:pt x="170" y="23"/>
                  <a:pt x="170" y="30"/>
                </a:cubicBezTo>
                <a:cubicBezTo>
                  <a:pt x="178" y="20"/>
                  <a:pt x="184" y="3"/>
                  <a:pt x="200" y="3"/>
                </a:cubicBezTo>
                <a:cubicBezTo>
                  <a:pt x="213" y="2"/>
                  <a:pt x="222" y="16"/>
                  <a:pt x="220" y="28"/>
                </a:cubicBezTo>
                <a:cubicBezTo>
                  <a:pt x="218" y="58"/>
                  <a:pt x="199" y="85"/>
                  <a:pt x="175" y="104"/>
                </a:cubicBezTo>
                <a:cubicBezTo>
                  <a:pt x="159" y="118"/>
                  <a:pt x="137" y="123"/>
                  <a:pt x="119" y="134"/>
                </a:cubicBezTo>
                <a:cubicBezTo>
                  <a:pt x="124" y="139"/>
                  <a:pt x="128" y="144"/>
                  <a:pt x="132" y="149"/>
                </a:cubicBezTo>
                <a:cubicBezTo>
                  <a:pt x="135" y="158"/>
                  <a:pt x="125" y="162"/>
                  <a:pt x="120" y="168"/>
                </a:cubicBezTo>
                <a:cubicBezTo>
                  <a:pt x="123" y="189"/>
                  <a:pt x="142" y="209"/>
                  <a:pt x="164" y="198"/>
                </a:cubicBezTo>
                <a:cubicBezTo>
                  <a:pt x="168" y="203"/>
                  <a:pt x="169" y="210"/>
                  <a:pt x="168" y="217"/>
                </a:cubicBezTo>
                <a:cubicBezTo>
                  <a:pt x="133" y="217"/>
                  <a:pt x="99" y="218"/>
                  <a:pt x="64" y="217"/>
                </a:cubicBezTo>
                <a:cubicBezTo>
                  <a:pt x="54" y="219"/>
                  <a:pt x="53" y="205"/>
                  <a:pt x="58" y="199"/>
                </a:cubicBezTo>
                <a:cubicBezTo>
                  <a:pt x="64" y="199"/>
                  <a:pt x="70" y="201"/>
                  <a:pt x="76" y="202"/>
                </a:cubicBezTo>
                <a:cubicBezTo>
                  <a:pt x="92" y="197"/>
                  <a:pt x="100" y="183"/>
                  <a:pt x="103" y="167"/>
                </a:cubicBezTo>
                <a:cubicBezTo>
                  <a:pt x="98" y="162"/>
                  <a:pt x="91" y="158"/>
                  <a:pt x="90" y="151"/>
                </a:cubicBezTo>
                <a:cubicBezTo>
                  <a:pt x="94" y="145"/>
                  <a:pt x="99" y="140"/>
                  <a:pt x="104" y="135"/>
                </a:cubicBezTo>
                <a:cubicBezTo>
                  <a:pt x="91" y="124"/>
                  <a:pt x="73" y="121"/>
                  <a:pt x="59" y="111"/>
                </a:cubicBezTo>
                <a:cubicBezTo>
                  <a:pt x="30" y="93"/>
                  <a:pt x="7" y="63"/>
                  <a:pt x="3" y="28"/>
                </a:cubicBezTo>
                <a:close/>
                <a:moveTo>
                  <a:pt x="15" y="23"/>
                </a:moveTo>
                <a:cubicBezTo>
                  <a:pt x="18" y="59"/>
                  <a:pt x="44" y="88"/>
                  <a:pt x="73" y="107"/>
                </a:cubicBezTo>
                <a:cubicBezTo>
                  <a:pt x="63" y="87"/>
                  <a:pt x="58" y="64"/>
                  <a:pt x="55" y="42"/>
                </a:cubicBezTo>
                <a:cubicBezTo>
                  <a:pt x="36" y="45"/>
                  <a:pt x="36" y="23"/>
                  <a:pt x="25" y="13"/>
                </a:cubicBezTo>
                <a:cubicBezTo>
                  <a:pt x="21" y="16"/>
                  <a:pt x="18" y="20"/>
                  <a:pt x="15" y="23"/>
                </a:cubicBezTo>
                <a:close/>
                <a:moveTo>
                  <a:pt x="183" y="41"/>
                </a:moveTo>
                <a:cubicBezTo>
                  <a:pt x="178" y="41"/>
                  <a:pt x="173" y="41"/>
                  <a:pt x="168" y="41"/>
                </a:cubicBezTo>
                <a:cubicBezTo>
                  <a:pt x="166" y="64"/>
                  <a:pt x="160" y="85"/>
                  <a:pt x="151" y="106"/>
                </a:cubicBezTo>
                <a:cubicBezTo>
                  <a:pt x="180" y="88"/>
                  <a:pt x="209" y="57"/>
                  <a:pt x="207" y="20"/>
                </a:cubicBezTo>
                <a:cubicBezTo>
                  <a:pt x="195" y="6"/>
                  <a:pt x="186" y="31"/>
                  <a:pt x="183" y="41"/>
                </a:cubicBezTo>
                <a:close/>
                <a:moveTo>
                  <a:pt x="66" y="21"/>
                </a:moveTo>
                <a:cubicBezTo>
                  <a:pt x="69" y="59"/>
                  <a:pt x="75" y="104"/>
                  <a:pt x="111" y="124"/>
                </a:cubicBezTo>
                <a:cubicBezTo>
                  <a:pt x="122" y="117"/>
                  <a:pt x="133" y="109"/>
                  <a:pt x="139" y="98"/>
                </a:cubicBezTo>
                <a:cubicBezTo>
                  <a:pt x="153" y="75"/>
                  <a:pt x="154" y="47"/>
                  <a:pt x="157" y="21"/>
                </a:cubicBezTo>
                <a:cubicBezTo>
                  <a:pt x="127" y="21"/>
                  <a:pt x="97" y="21"/>
                  <a:pt x="66" y="21"/>
                </a:cubicBezTo>
                <a:close/>
                <a:moveTo>
                  <a:pt x="122" y="35"/>
                </a:moveTo>
                <a:cubicBezTo>
                  <a:pt x="105" y="38"/>
                  <a:pt x="85" y="30"/>
                  <a:pt x="71" y="41"/>
                </a:cubicBezTo>
                <a:cubicBezTo>
                  <a:pt x="89" y="43"/>
                  <a:pt x="106" y="42"/>
                  <a:pt x="124" y="42"/>
                </a:cubicBezTo>
                <a:cubicBezTo>
                  <a:pt x="123" y="65"/>
                  <a:pt x="121" y="88"/>
                  <a:pt x="118" y="110"/>
                </a:cubicBezTo>
                <a:cubicBezTo>
                  <a:pt x="143" y="90"/>
                  <a:pt x="148" y="57"/>
                  <a:pt x="149" y="27"/>
                </a:cubicBezTo>
                <a:cubicBezTo>
                  <a:pt x="140" y="29"/>
                  <a:pt x="128" y="26"/>
                  <a:pt x="122" y="35"/>
                </a:cubicBezTo>
                <a:close/>
                <a:moveTo>
                  <a:pt x="40" y="222"/>
                </a:moveTo>
                <a:cubicBezTo>
                  <a:pt x="88" y="222"/>
                  <a:pt x="136" y="221"/>
                  <a:pt x="183" y="222"/>
                </a:cubicBezTo>
                <a:cubicBezTo>
                  <a:pt x="186" y="236"/>
                  <a:pt x="188" y="251"/>
                  <a:pt x="191" y="265"/>
                </a:cubicBezTo>
                <a:cubicBezTo>
                  <a:pt x="138" y="265"/>
                  <a:pt x="85" y="265"/>
                  <a:pt x="33" y="265"/>
                </a:cubicBezTo>
                <a:cubicBezTo>
                  <a:pt x="35" y="250"/>
                  <a:pt x="38" y="236"/>
                  <a:pt x="40" y="222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1" name="Freeform 877"/>
          <p:cNvSpPr>
            <a:spLocks noEditPoints="1"/>
          </p:cNvSpPr>
          <p:nvPr/>
        </p:nvSpPr>
        <p:spPr bwMode="auto">
          <a:xfrm>
            <a:off x="3358711" y="3620740"/>
            <a:ext cx="338138" cy="393700"/>
          </a:xfrm>
          <a:custGeom>
            <a:avLst/>
            <a:gdLst>
              <a:gd name="T0" fmla="*/ 50 w 220"/>
              <a:gd name="T1" fmla="*/ 16 h 256"/>
              <a:gd name="T2" fmla="*/ 166 w 220"/>
              <a:gd name="T3" fmla="*/ 15 h 256"/>
              <a:gd name="T4" fmla="*/ 190 w 220"/>
              <a:gd name="T5" fmla="*/ 54 h 256"/>
              <a:gd name="T6" fmla="*/ 210 w 220"/>
              <a:gd name="T7" fmla="*/ 167 h 256"/>
              <a:gd name="T8" fmla="*/ 152 w 220"/>
              <a:gd name="T9" fmla="*/ 215 h 256"/>
              <a:gd name="T10" fmla="*/ 209 w 220"/>
              <a:gd name="T11" fmla="*/ 236 h 256"/>
              <a:gd name="T12" fmla="*/ 132 w 220"/>
              <a:gd name="T13" fmla="*/ 256 h 256"/>
              <a:gd name="T14" fmla="*/ 11 w 220"/>
              <a:gd name="T15" fmla="*/ 249 h 256"/>
              <a:gd name="T16" fmla="*/ 64 w 220"/>
              <a:gd name="T17" fmla="*/ 236 h 256"/>
              <a:gd name="T18" fmla="*/ 60 w 220"/>
              <a:gd name="T19" fmla="*/ 233 h 256"/>
              <a:gd name="T20" fmla="*/ 14 w 220"/>
              <a:gd name="T21" fmla="*/ 109 h 256"/>
              <a:gd name="T22" fmla="*/ 24 w 220"/>
              <a:gd name="T23" fmla="*/ 0 h 256"/>
              <a:gd name="T24" fmla="*/ 35 w 220"/>
              <a:gd name="T25" fmla="*/ 43 h 256"/>
              <a:gd name="T26" fmla="*/ 106 w 220"/>
              <a:gd name="T27" fmla="*/ 86 h 256"/>
              <a:gd name="T28" fmla="*/ 134 w 220"/>
              <a:gd name="T29" fmla="*/ 39 h 256"/>
              <a:gd name="T30" fmla="*/ 192 w 220"/>
              <a:gd name="T31" fmla="*/ 24 h 256"/>
              <a:gd name="T32" fmla="*/ 28 w 220"/>
              <a:gd name="T33" fmla="*/ 23 h 256"/>
              <a:gd name="T34" fmla="*/ 41 w 220"/>
              <a:gd name="T35" fmla="*/ 89 h 256"/>
              <a:gd name="T36" fmla="*/ 56 w 220"/>
              <a:gd name="T37" fmla="*/ 48 h 256"/>
              <a:gd name="T38" fmla="*/ 133 w 220"/>
              <a:gd name="T39" fmla="*/ 94 h 256"/>
              <a:gd name="T40" fmla="*/ 142 w 220"/>
              <a:gd name="T41" fmla="*/ 49 h 256"/>
              <a:gd name="T42" fmla="*/ 110 w 220"/>
              <a:gd name="T43" fmla="*/ 117 h 256"/>
              <a:gd name="T44" fmla="*/ 109 w 220"/>
              <a:gd name="T45" fmla="*/ 97 h 256"/>
              <a:gd name="T46" fmla="*/ 156 w 220"/>
              <a:gd name="T47" fmla="*/ 114 h 256"/>
              <a:gd name="T48" fmla="*/ 75 w 220"/>
              <a:gd name="T49" fmla="*/ 115 h 256"/>
              <a:gd name="T50" fmla="*/ 39 w 220"/>
              <a:gd name="T51" fmla="*/ 116 h 256"/>
              <a:gd name="T52" fmla="*/ 77 w 220"/>
              <a:gd name="T53" fmla="*/ 213 h 256"/>
              <a:gd name="T54" fmla="*/ 152 w 220"/>
              <a:gd name="T55" fmla="*/ 197 h 256"/>
              <a:gd name="T56" fmla="*/ 190 w 220"/>
              <a:gd name="T57" fmla="*/ 96 h 256"/>
              <a:gd name="T58" fmla="*/ 19 w 220"/>
              <a:gd name="T59" fmla="*/ 159 h 256"/>
              <a:gd name="T60" fmla="*/ 30 w 220"/>
              <a:gd name="T61" fmla="*/ 168 h 256"/>
              <a:gd name="T62" fmla="*/ 19 w 220"/>
              <a:gd name="T63" fmla="*/ 159 h 256"/>
              <a:gd name="T64" fmla="*/ 168 w 220"/>
              <a:gd name="T65" fmla="*/ 217 h 256"/>
              <a:gd name="T66" fmla="*/ 197 w 220"/>
              <a:gd name="T67" fmla="*/ 121 h 256"/>
              <a:gd name="T68" fmla="*/ 81 w 220"/>
              <a:gd name="T69" fmla="*/ 226 h 256"/>
              <a:gd name="T70" fmla="*/ 89 w 220"/>
              <a:gd name="T71" fmla="*/ 244 h 256"/>
              <a:gd name="T72" fmla="*/ 81 w 220"/>
              <a:gd name="T73" fmla="*/ 226 h 256"/>
              <a:gd name="T74" fmla="*/ 132 w 220"/>
              <a:gd name="T75" fmla="*/ 244 h 256"/>
              <a:gd name="T76" fmla="*/ 118 w 220"/>
              <a:gd name="T77" fmla="*/ 231 h 256"/>
              <a:gd name="T78" fmla="*/ 65 w 220"/>
              <a:gd name="T79" fmla="*/ 73 h 256"/>
              <a:gd name="T80" fmla="*/ 57 w 220"/>
              <a:gd name="T81" fmla="*/ 87 h 256"/>
              <a:gd name="T82" fmla="*/ 62 w 220"/>
              <a:gd name="T83" fmla="*/ 57 h 256"/>
              <a:gd name="T84" fmla="*/ 152 w 220"/>
              <a:gd name="T85" fmla="*/ 73 h 256"/>
              <a:gd name="T86" fmla="*/ 152 w 220"/>
              <a:gd name="T87" fmla="*/ 90 h 256"/>
              <a:gd name="T88" fmla="*/ 153 w 220"/>
              <a:gd name="T89" fmla="*/ 57 h 256"/>
              <a:gd name="T90" fmla="*/ 104 w 220"/>
              <a:gd name="T91" fmla="*/ 171 h 256"/>
              <a:gd name="T92" fmla="*/ 116 w 220"/>
              <a:gd name="T93" fmla="*/ 161 h 256"/>
              <a:gd name="T94" fmla="*/ 116 w 220"/>
              <a:gd name="T95" fmla="*/ 161 h 256"/>
              <a:gd name="T96" fmla="*/ 80 w 220"/>
              <a:gd name="T97" fmla="*/ 177 h 256"/>
              <a:gd name="T98" fmla="*/ 135 w 220"/>
              <a:gd name="T99" fmla="*/ 166 h 256"/>
              <a:gd name="T100" fmla="*/ 135 w 220"/>
              <a:gd name="T101" fmla="*/ 166 h 256"/>
              <a:gd name="T102" fmla="*/ 85 w 220"/>
              <a:gd name="T103" fmla="*/ 193 h 256"/>
              <a:gd name="T104" fmla="*/ 104 w 220"/>
              <a:gd name="T105" fmla="*/ 178 h 256"/>
              <a:gd name="T106" fmla="*/ 104 w 220"/>
              <a:gd name="T107" fmla="*/ 178 h 256"/>
              <a:gd name="T108" fmla="*/ 133 w 220"/>
              <a:gd name="T109" fmla="*/ 192 h 256"/>
              <a:gd name="T110" fmla="*/ 99 w 220"/>
              <a:gd name="T111" fmla="*/ 194 h 256"/>
              <a:gd name="T112" fmla="*/ 99 w 220"/>
              <a:gd name="T113" fmla="*/ 194 h 256"/>
              <a:gd name="T114" fmla="*/ 123 w 220"/>
              <a:gd name="T115" fmla="*/ 20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20" h="256">
                <a:moveTo>
                  <a:pt x="24" y="0"/>
                </a:moveTo>
                <a:cubicBezTo>
                  <a:pt x="33" y="5"/>
                  <a:pt x="39" y="14"/>
                  <a:pt x="50" y="16"/>
                </a:cubicBezTo>
                <a:cubicBezTo>
                  <a:pt x="70" y="15"/>
                  <a:pt x="88" y="3"/>
                  <a:pt x="108" y="3"/>
                </a:cubicBezTo>
                <a:cubicBezTo>
                  <a:pt x="128" y="2"/>
                  <a:pt x="146" y="13"/>
                  <a:pt x="166" y="15"/>
                </a:cubicBezTo>
                <a:cubicBezTo>
                  <a:pt x="177" y="17"/>
                  <a:pt x="185" y="6"/>
                  <a:pt x="193" y="0"/>
                </a:cubicBezTo>
                <a:cubicBezTo>
                  <a:pt x="207" y="16"/>
                  <a:pt x="204" y="40"/>
                  <a:pt x="190" y="54"/>
                </a:cubicBezTo>
                <a:cubicBezTo>
                  <a:pt x="196" y="72"/>
                  <a:pt x="202" y="90"/>
                  <a:pt x="203" y="108"/>
                </a:cubicBezTo>
                <a:cubicBezTo>
                  <a:pt x="220" y="123"/>
                  <a:pt x="216" y="148"/>
                  <a:pt x="210" y="167"/>
                </a:cubicBezTo>
                <a:cubicBezTo>
                  <a:pt x="202" y="192"/>
                  <a:pt x="188" y="217"/>
                  <a:pt x="165" y="231"/>
                </a:cubicBezTo>
                <a:cubicBezTo>
                  <a:pt x="155" y="233"/>
                  <a:pt x="156" y="221"/>
                  <a:pt x="152" y="215"/>
                </a:cubicBezTo>
                <a:cubicBezTo>
                  <a:pt x="152" y="222"/>
                  <a:pt x="151" y="230"/>
                  <a:pt x="156" y="236"/>
                </a:cubicBezTo>
                <a:cubicBezTo>
                  <a:pt x="174" y="237"/>
                  <a:pt x="191" y="235"/>
                  <a:pt x="209" y="236"/>
                </a:cubicBezTo>
                <a:cubicBezTo>
                  <a:pt x="209" y="239"/>
                  <a:pt x="209" y="246"/>
                  <a:pt x="209" y="249"/>
                </a:cubicBezTo>
                <a:cubicBezTo>
                  <a:pt x="183" y="250"/>
                  <a:pt x="156" y="246"/>
                  <a:pt x="132" y="256"/>
                </a:cubicBezTo>
                <a:cubicBezTo>
                  <a:pt x="117" y="251"/>
                  <a:pt x="103" y="249"/>
                  <a:pt x="89" y="255"/>
                </a:cubicBezTo>
                <a:cubicBezTo>
                  <a:pt x="64" y="247"/>
                  <a:pt x="37" y="249"/>
                  <a:pt x="11" y="249"/>
                </a:cubicBezTo>
                <a:cubicBezTo>
                  <a:pt x="10" y="245"/>
                  <a:pt x="9" y="241"/>
                  <a:pt x="8" y="237"/>
                </a:cubicBezTo>
                <a:cubicBezTo>
                  <a:pt x="27" y="235"/>
                  <a:pt x="46" y="236"/>
                  <a:pt x="64" y="236"/>
                </a:cubicBezTo>
                <a:cubicBezTo>
                  <a:pt x="66" y="229"/>
                  <a:pt x="67" y="222"/>
                  <a:pt x="69" y="215"/>
                </a:cubicBezTo>
                <a:cubicBezTo>
                  <a:pt x="65" y="221"/>
                  <a:pt x="62" y="227"/>
                  <a:pt x="60" y="233"/>
                </a:cubicBezTo>
                <a:cubicBezTo>
                  <a:pt x="25" y="218"/>
                  <a:pt x="9" y="179"/>
                  <a:pt x="3" y="144"/>
                </a:cubicBezTo>
                <a:cubicBezTo>
                  <a:pt x="0" y="131"/>
                  <a:pt x="7" y="119"/>
                  <a:pt x="14" y="109"/>
                </a:cubicBezTo>
                <a:cubicBezTo>
                  <a:pt x="18" y="90"/>
                  <a:pt x="23" y="72"/>
                  <a:pt x="29" y="54"/>
                </a:cubicBezTo>
                <a:cubicBezTo>
                  <a:pt x="14" y="40"/>
                  <a:pt x="13" y="17"/>
                  <a:pt x="24" y="0"/>
                </a:cubicBezTo>
                <a:close/>
                <a:moveTo>
                  <a:pt x="28" y="23"/>
                </a:moveTo>
                <a:cubicBezTo>
                  <a:pt x="30" y="30"/>
                  <a:pt x="33" y="37"/>
                  <a:pt x="35" y="43"/>
                </a:cubicBezTo>
                <a:cubicBezTo>
                  <a:pt x="49" y="37"/>
                  <a:pt x="65" y="29"/>
                  <a:pt x="80" y="37"/>
                </a:cubicBezTo>
                <a:cubicBezTo>
                  <a:pt x="100" y="44"/>
                  <a:pt x="108" y="66"/>
                  <a:pt x="106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1" y="68"/>
                  <a:pt x="116" y="47"/>
                  <a:pt x="134" y="39"/>
                </a:cubicBezTo>
                <a:cubicBezTo>
                  <a:pt x="149" y="29"/>
                  <a:pt x="168" y="35"/>
                  <a:pt x="183" y="44"/>
                </a:cubicBezTo>
                <a:cubicBezTo>
                  <a:pt x="186" y="37"/>
                  <a:pt x="189" y="30"/>
                  <a:pt x="192" y="24"/>
                </a:cubicBezTo>
                <a:cubicBezTo>
                  <a:pt x="165" y="36"/>
                  <a:pt x="139" y="19"/>
                  <a:pt x="112" y="15"/>
                </a:cubicBezTo>
                <a:cubicBezTo>
                  <a:pt x="84" y="15"/>
                  <a:pt x="56" y="38"/>
                  <a:pt x="28" y="23"/>
                </a:cubicBezTo>
                <a:close/>
                <a:moveTo>
                  <a:pt x="56" y="48"/>
                </a:moveTo>
                <a:cubicBezTo>
                  <a:pt x="39" y="54"/>
                  <a:pt x="32" y="75"/>
                  <a:pt x="41" y="89"/>
                </a:cubicBezTo>
                <a:cubicBezTo>
                  <a:pt x="52" y="109"/>
                  <a:pt x="85" y="106"/>
                  <a:pt x="91" y="84"/>
                </a:cubicBezTo>
                <a:cubicBezTo>
                  <a:pt x="101" y="63"/>
                  <a:pt x="77" y="39"/>
                  <a:pt x="56" y="48"/>
                </a:cubicBezTo>
                <a:close/>
                <a:moveTo>
                  <a:pt x="142" y="49"/>
                </a:moveTo>
                <a:cubicBezTo>
                  <a:pt x="125" y="56"/>
                  <a:pt x="120" y="81"/>
                  <a:pt x="133" y="94"/>
                </a:cubicBezTo>
                <a:cubicBezTo>
                  <a:pt x="147" y="110"/>
                  <a:pt x="177" y="102"/>
                  <a:pt x="180" y="81"/>
                </a:cubicBezTo>
                <a:cubicBezTo>
                  <a:pt x="187" y="59"/>
                  <a:pt x="162" y="39"/>
                  <a:pt x="142" y="49"/>
                </a:cubicBezTo>
                <a:close/>
                <a:moveTo>
                  <a:pt x="92" y="107"/>
                </a:moveTo>
                <a:cubicBezTo>
                  <a:pt x="98" y="110"/>
                  <a:pt x="104" y="114"/>
                  <a:pt x="110" y="117"/>
                </a:cubicBezTo>
                <a:cubicBezTo>
                  <a:pt x="116" y="113"/>
                  <a:pt x="121" y="110"/>
                  <a:pt x="126" y="106"/>
                </a:cubicBezTo>
                <a:cubicBezTo>
                  <a:pt x="121" y="103"/>
                  <a:pt x="115" y="99"/>
                  <a:pt x="109" y="97"/>
                </a:cubicBezTo>
                <a:cubicBezTo>
                  <a:pt x="103" y="100"/>
                  <a:pt x="98" y="103"/>
                  <a:pt x="92" y="107"/>
                </a:cubicBezTo>
                <a:close/>
                <a:moveTo>
                  <a:pt x="156" y="114"/>
                </a:moveTo>
                <a:cubicBezTo>
                  <a:pt x="138" y="114"/>
                  <a:pt x="119" y="122"/>
                  <a:pt x="110" y="139"/>
                </a:cubicBezTo>
                <a:cubicBezTo>
                  <a:pt x="101" y="127"/>
                  <a:pt x="89" y="119"/>
                  <a:pt x="75" y="115"/>
                </a:cubicBezTo>
                <a:cubicBezTo>
                  <a:pt x="57" y="118"/>
                  <a:pt x="41" y="109"/>
                  <a:pt x="28" y="97"/>
                </a:cubicBezTo>
                <a:cubicBezTo>
                  <a:pt x="29" y="105"/>
                  <a:pt x="31" y="112"/>
                  <a:pt x="39" y="116"/>
                </a:cubicBezTo>
                <a:cubicBezTo>
                  <a:pt x="63" y="133"/>
                  <a:pt x="64" y="166"/>
                  <a:pt x="65" y="192"/>
                </a:cubicBezTo>
                <a:cubicBezTo>
                  <a:pt x="64" y="201"/>
                  <a:pt x="73" y="207"/>
                  <a:pt x="77" y="213"/>
                </a:cubicBezTo>
                <a:cubicBezTo>
                  <a:pt x="90" y="211"/>
                  <a:pt x="101" y="215"/>
                  <a:pt x="110" y="224"/>
                </a:cubicBezTo>
                <a:cubicBezTo>
                  <a:pt x="120" y="208"/>
                  <a:pt x="148" y="219"/>
                  <a:pt x="152" y="197"/>
                </a:cubicBezTo>
                <a:cubicBezTo>
                  <a:pt x="155" y="166"/>
                  <a:pt x="156" y="125"/>
                  <a:pt x="189" y="110"/>
                </a:cubicBezTo>
                <a:cubicBezTo>
                  <a:pt x="189" y="106"/>
                  <a:pt x="190" y="99"/>
                  <a:pt x="190" y="96"/>
                </a:cubicBezTo>
                <a:cubicBezTo>
                  <a:pt x="180" y="105"/>
                  <a:pt x="170" y="115"/>
                  <a:pt x="156" y="114"/>
                </a:cubicBezTo>
                <a:close/>
                <a:moveTo>
                  <a:pt x="19" y="159"/>
                </a:moveTo>
                <a:cubicBezTo>
                  <a:pt x="26" y="180"/>
                  <a:pt x="34" y="203"/>
                  <a:pt x="55" y="214"/>
                </a:cubicBezTo>
                <a:cubicBezTo>
                  <a:pt x="46" y="199"/>
                  <a:pt x="35" y="185"/>
                  <a:pt x="30" y="168"/>
                </a:cubicBezTo>
                <a:cubicBezTo>
                  <a:pt x="24" y="153"/>
                  <a:pt x="25" y="136"/>
                  <a:pt x="25" y="120"/>
                </a:cubicBezTo>
                <a:cubicBezTo>
                  <a:pt x="10" y="129"/>
                  <a:pt x="16" y="147"/>
                  <a:pt x="19" y="159"/>
                </a:cubicBezTo>
                <a:close/>
                <a:moveTo>
                  <a:pt x="174" y="142"/>
                </a:moveTo>
                <a:cubicBezTo>
                  <a:pt x="165" y="166"/>
                  <a:pt x="164" y="192"/>
                  <a:pt x="168" y="217"/>
                </a:cubicBezTo>
                <a:cubicBezTo>
                  <a:pt x="179" y="201"/>
                  <a:pt x="172" y="180"/>
                  <a:pt x="176" y="163"/>
                </a:cubicBezTo>
                <a:cubicBezTo>
                  <a:pt x="178" y="146"/>
                  <a:pt x="187" y="133"/>
                  <a:pt x="197" y="121"/>
                </a:cubicBezTo>
                <a:cubicBezTo>
                  <a:pt x="187" y="125"/>
                  <a:pt x="178" y="131"/>
                  <a:pt x="174" y="142"/>
                </a:cubicBezTo>
                <a:close/>
                <a:moveTo>
                  <a:pt x="81" y="226"/>
                </a:moveTo>
                <a:cubicBezTo>
                  <a:pt x="79" y="229"/>
                  <a:pt x="77" y="234"/>
                  <a:pt x="76" y="237"/>
                </a:cubicBezTo>
                <a:cubicBezTo>
                  <a:pt x="80" y="239"/>
                  <a:pt x="84" y="242"/>
                  <a:pt x="89" y="244"/>
                </a:cubicBezTo>
                <a:cubicBezTo>
                  <a:pt x="93" y="241"/>
                  <a:pt x="102" y="237"/>
                  <a:pt x="97" y="231"/>
                </a:cubicBezTo>
                <a:cubicBezTo>
                  <a:pt x="95" y="224"/>
                  <a:pt x="86" y="228"/>
                  <a:pt x="81" y="226"/>
                </a:cubicBezTo>
                <a:close/>
                <a:moveTo>
                  <a:pt x="118" y="231"/>
                </a:moveTo>
                <a:cubicBezTo>
                  <a:pt x="122" y="236"/>
                  <a:pt x="125" y="244"/>
                  <a:pt x="132" y="244"/>
                </a:cubicBezTo>
                <a:cubicBezTo>
                  <a:pt x="136" y="242"/>
                  <a:pt x="146" y="237"/>
                  <a:pt x="141" y="231"/>
                </a:cubicBezTo>
                <a:cubicBezTo>
                  <a:pt x="136" y="221"/>
                  <a:pt x="125" y="228"/>
                  <a:pt x="118" y="231"/>
                </a:cubicBezTo>
                <a:close/>
                <a:moveTo>
                  <a:pt x="62" y="57"/>
                </a:moveTo>
                <a:cubicBezTo>
                  <a:pt x="63" y="63"/>
                  <a:pt x="64" y="68"/>
                  <a:pt x="65" y="73"/>
                </a:cubicBezTo>
                <a:cubicBezTo>
                  <a:pt x="60" y="73"/>
                  <a:pt x="52" y="73"/>
                  <a:pt x="48" y="72"/>
                </a:cubicBezTo>
                <a:cubicBezTo>
                  <a:pt x="51" y="77"/>
                  <a:pt x="53" y="83"/>
                  <a:pt x="57" y="87"/>
                </a:cubicBezTo>
                <a:cubicBezTo>
                  <a:pt x="68" y="94"/>
                  <a:pt x="84" y="84"/>
                  <a:pt x="79" y="71"/>
                </a:cubicBezTo>
                <a:cubicBezTo>
                  <a:pt x="80" y="62"/>
                  <a:pt x="68" y="61"/>
                  <a:pt x="62" y="57"/>
                </a:cubicBezTo>
                <a:close/>
                <a:moveTo>
                  <a:pt x="153" y="57"/>
                </a:moveTo>
                <a:cubicBezTo>
                  <a:pt x="152" y="61"/>
                  <a:pt x="152" y="69"/>
                  <a:pt x="152" y="73"/>
                </a:cubicBezTo>
                <a:cubicBezTo>
                  <a:pt x="148" y="73"/>
                  <a:pt x="139" y="73"/>
                  <a:pt x="135" y="73"/>
                </a:cubicBezTo>
                <a:cubicBezTo>
                  <a:pt x="140" y="79"/>
                  <a:pt x="143" y="88"/>
                  <a:pt x="152" y="90"/>
                </a:cubicBezTo>
                <a:cubicBezTo>
                  <a:pt x="162" y="91"/>
                  <a:pt x="170" y="80"/>
                  <a:pt x="167" y="70"/>
                </a:cubicBezTo>
                <a:cubicBezTo>
                  <a:pt x="166" y="63"/>
                  <a:pt x="158" y="61"/>
                  <a:pt x="153" y="57"/>
                </a:cubicBezTo>
                <a:close/>
                <a:moveTo>
                  <a:pt x="94" y="160"/>
                </a:moveTo>
                <a:cubicBezTo>
                  <a:pt x="87" y="166"/>
                  <a:pt x="98" y="179"/>
                  <a:pt x="104" y="171"/>
                </a:cubicBezTo>
                <a:cubicBezTo>
                  <a:pt x="111" y="164"/>
                  <a:pt x="101" y="154"/>
                  <a:pt x="94" y="160"/>
                </a:cubicBezTo>
                <a:close/>
                <a:moveTo>
                  <a:pt x="116" y="161"/>
                </a:moveTo>
                <a:cubicBezTo>
                  <a:pt x="107" y="166"/>
                  <a:pt x="119" y="179"/>
                  <a:pt x="124" y="170"/>
                </a:cubicBezTo>
                <a:cubicBezTo>
                  <a:pt x="131" y="165"/>
                  <a:pt x="120" y="153"/>
                  <a:pt x="116" y="161"/>
                </a:cubicBezTo>
                <a:close/>
                <a:moveTo>
                  <a:pt x="76" y="162"/>
                </a:moveTo>
                <a:cubicBezTo>
                  <a:pt x="68" y="165"/>
                  <a:pt x="71" y="179"/>
                  <a:pt x="80" y="177"/>
                </a:cubicBezTo>
                <a:cubicBezTo>
                  <a:pt x="90" y="175"/>
                  <a:pt x="86" y="159"/>
                  <a:pt x="76" y="162"/>
                </a:cubicBezTo>
                <a:close/>
                <a:moveTo>
                  <a:pt x="135" y="166"/>
                </a:moveTo>
                <a:cubicBezTo>
                  <a:pt x="129" y="171"/>
                  <a:pt x="139" y="181"/>
                  <a:pt x="144" y="174"/>
                </a:cubicBezTo>
                <a:cubicBezTo>
                  <a:pt x="153" y="169"/>
                  <a:pt x="140" y="157"/>
                  <a:pt x="135" y="166"/>
                </a:cubicBezTo>
                <a:close/>
                <a:moveTo>
                  <a:pt x="89" y="179"/>
                </a:moveTo>
                <a:cubicBezTo>
                  <a:pt x="80" y="176"/>
                  <a:pt x="76" y="191"/>
                  <a:pt x="85" y="193"/>
                </a:cubicBezTo>
                <a:cubicBezTo>
                  <a:pt x="95" y="196"/>
                  <a:pt x="99" y="181"/>
                  <a:pt x="89" y="179"/>
                </a:cubicBezTo>
                <a:close/>
                <a:moveTo>
                  <a:pt x="104" y="178"/>
                </a:moveTo>
                <a:cubicBezTo>
                  <a:pt x="97" y="185"/>
                  <a:pt x="109" y="195"/>
                  <a:pt x="115" y="189"/>
                </a:cubicBezTo>
                <a:cubicBezTo>
                  <a:pt x="122" y="182"/>
                  <a:pt x="110" y="171"/>
                  <a:pt x="104" y="178"/>
                </a:cubicBezTo>
                <a:close/>
                <a:moveTo>
                  <a:pt x="129" y="179"/>
                </a:moveTo>
                <a:cubicBezTo>
                  <a:pt x="121" y="181"/>
                  <a:pt x="124" y="195"/>
                  <a:pt x="133" y="192"/>
                </a:cubicBezTo>
                <a:cubicBezTo>
                  <a:pt x="142" y="191"/>
                  <a:pt x="137" y="176"/>
                  <a:pt x="129" y="179"/>
                </a:cubicBezTo>
                <a:close/>
                <a:moveTo>
                  <a:pt x="99" y="194"/>
                </a:moveTo>
                <a:cubicBezTo>
                  <a:pt x="90" y="191"/>
                  <a:pt x="87" y="206"/>
                  <a:pt x="95" y="208"/>
                </a:cubicBezTo>
                <a:cubicBezTo>
                  <a:pt x="105" y="212"/>
                  <a:pt x="109" y="195"/>
                  <a:pt x="99" y="194"/>
                </a:cubicBezTo>
                <a:close/>
                <a:moveTo>
                  <a:pt x="118" y="194"/>
                </a:moveTo>
                <a:cubicBezTo>
                  <a:pt x="109" y="196"/>
                  <a:pt x="114" y="210"/>
                  <a:pt x="123" y="208"/>
                </a:cubicBezTo>
                <a:cubicBezTo>
                  <a:pt x="133" y="206"/>
                  <a:pt x="127" y="191"/>
                  <a:pt x="118" y="19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2" name="Freeform 878"/>
          <p:cNvSpPr>
            <a:spLocks noEditPoints="1"/>
          </p:cNvSpPr>
          <p:nvPr/>
        </p:nvSpPr>
        <p:spPr bwMode="auto">
          <a:xfrm>
            <a:off x="3334898" y="2692052"/>
            <a:ext cx="403225" cy="428625"/>
          </a:xfrm>
          <a:custGeom>
            <a:avLst/>
            <a:gdLst>
              <a:gd name="T0" fmla="*/ 112 w 262"/>
              <a:gd name="T1" fmla="*/ 0 h 279"/>
              <a:gd name="T2" fmla="*/ 56 w 262"/>
              <a:gd name="T3" fmla="*/ 3 h 279"/>
              <a:gd name="T4" fmla="*/ 47 w 262"/>
              <a:gd name="T5" fmla="*/ 57 h 279"/>
              <a:gd name="T6" fmla="*/ 64 w 262"/>
              <a:gd name="T7" fmla="*/ 59 h 279"/>
              <a:gd name="T8" fmla="*/ 53 w 262"/>
              <a:gd name="T9" fmla="*/ 80 h 279"/>
              <a:gd name="T10" fmla="*/ 67 w 262"/>
              <a:gd name="T11" fmla="*/ 137 h 279"/>
              <a:gd name="T12" fmla="*/ 3 w 262"/>
              <a:gd name="T13" fmla="*/ 163 h 279"/>
              <a:gd name="T14" fmla="*/ 115 w 262"/>
              <a:gd name="T15" fmla="*/ 219 h 279"/>
              <a:gd name="T16" fmla="*/ 13 w 262"/>
              <a:gd name="T17" fmla="*/ 265 h 279"/>
              <a:gd name="T18" fmla="*/ 242 w 262"/>
              <a:gd name="T19" fmla="*/ 275 h 279"/>
              <a:gd name="T20" fmla="*/ 256 w 262"/>
              <a:gd name="T21" fmla="*/ 207 h 279"/>
              <a:gd name="T22" fmla="*/ 189 w 262"/>
              <a:gd name="T23" fmla="*/ 150 h 279"/>
              <a:gd name="T24" fmla="*/ 260 w 262"/>
              <a:gd name="T25" fmla="*/ 138 h 279"/>
              <a:gd name="T26" fmla="*/ 137 w 262"/>
              <a:gd name="T27" fmla="*/ 51 h 279"/>
              <a:gd name="T28" fmla="*/ 47 w 262"/>
              <a:gd name="T29" fmla="*/ 57 h 279"/>
              <a:gd name="T30" fmla="*/ 34 w 262"/>
              <a:gd name="T31" fmla="*/ 149 h 279"/>
              <a:gd name="T32" fmla="*/ 21 w 262"/>
              <a:gd name="T33" fmla="*/ 205 h 279"/>
              <a:gd name="T34" fmla="*/ 52 w 262"/>
              <a:gd name="T35" fmla="*/ 209 h 279"/>
              <a:gd name="T36" fmla="*/ 52 w 262"/>
              <a:gd name="T37" fmla="*/ 209 h 279"/>
              <a:gd name="T38" fmla="*/ 176 w 262"/>
              <a:gd name="T39" fmla="*/ 149 h 279"/>
              <a:gd name="T40" fmla="*/ 67 w 262"/>
              <a:gd name="T41" fmla="*/ 207 h 279"/>
              <a:gd name="T42" fmla="*/ 130 w 262"/>
              <a:gd name="T43" fmla="*/ 219 h 279"/>
              <a:gd name="T44" fmla="*/ 212 w 262"/>
              <a:gd name="T45" fmla="*/ 264 h 279"/>
              <a:gd name="T46" fmla="*/ 130 w 262"/>
              <a:gd name="T47" fmla="*/ 219 h 279"/>
              <a:gd name="T48" fmla="*/ 237 w 262"/>
              <a:gd name="T49" fmla="*/ 264 h 279"/>
              <a:gd name="T50" fmla="*/ 226 w 262"/>
              <a:gd name="T51" fmla="*/ 217 h 279"/>
              <a:gd name="T52" fmla="*/ 244 w 262"/>
              <a:gd name="T53" fmla="*/ 157 h 279"/>
              <a:gd name="T54" fmla="*/ 194 w 262"/>
              <a:gd name="T55" fmla="*/ 163 h 279"/>
              <a:gd name="T56" fmla="*/ 80 w 262"/>
              <a:gd name="T57" fmla="*/ 171 h 279"/>
              <a:gd name="T58" fmla="*/ 80 w 262"/>
              <a:gd name="T59" fmla="*/ 171 h 279"/>
              <a:gd name="T60" fmla="*/ 246 w 262"/>
              <a:gd name="T61" fmla="*/ 176 h 279"/>
              <a:gd name="T62" fmla="*/ 186 w 262"/>
              <a:gd name="T63" fmla="*/ 176 h 279"/>
              <a:gd name="T64" fmla="*/ 108 w 262"/>
              <a:gd name="T65" fmla="*/ 185 h 279"/>
              <a:gd name="T66" fmla="*/ 193 w 262"/>
              <a:gd name="T67" fmla="*/ 193 h 279"/>
              <a:gd name="T68" fmla="*/ 193 w 262"/>
              <a:gd name="T69" fmla="*/ 199 h 279"/>
              <a:gd name="T70" fmla="*/ 20 w 262"/>
              <a:gd name="T71" fmla="*/ 230 h 279"/>
              <a:gd name="T72" fmla="*/ 116 w 262"/>
              <a:gd name="T73" fmla="*/ 231 h 279"/>
              <a:gd name="T74" fmla="*/ 160 w 262"/>
              <a:gd name="T75" fmla="*/ 237 h 279"/>
              <a:gd name="T76" fmla="*/ 210 w 262"/>
              <a:gd name="T77" fmla="*/ 247 h 279"/>
              <a:gd name="T78" fmla="*/ 160 w 262"/>
              <a:gd name="T79" fmla="*/ 237 h 279"/>
              <a:gd name="T80" fmla="*/ 118 w 262"/>
              <a:gd name="T81" fmla="*/ 241 h 279"/>
              <a:gd name="T82" fmla="*/ 26 w 262"/>
              <a:gd name="T83" fmla="*/ 238 h 279"/>
              <a:gd name="T84" fmla="*/ 116 w 262"/>
              <a:gd name="T85" fmla="*/ 252 h 279"/>
              <a:gd name="T86" fmla="*/ 39 w 262"/>
              <a:gd name="T87" fmla="*/ 257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2" h="279">
                <a:moveTo>
                  <a:pt x="91" y="21"/>
                </a:moveTo>
                <a:cubicBezTo>
                  <a:pt x="97" y="12"/>
                  <a:pt x="103" y="5"/>
                  <a:pt x="112" y="0"/>
                </a:cubicBezTo>
                <a:cubicBezTo>
                  <a:pt x="104" y="14"/>
                  <a:pt x="95" y="27"/>
                  <a:pt x="93" y="43"/>
                </a:cubicBezTo>
                <a:cubicBezTo>
                  <a:pt x="75" y="35"/>
                  <a:pt x="59" y="23"/>
                  <a:pt x="56" y="3"/>
                </a:cubicBezTo>
                <a:cubicBezTo>
                  <a:pt x="70" y="4"/>
                  <a:pt x="84" y="9"/>
                  <a:pt x="91" y="21"/>
                </a:cubicBezTo>
                <a:close/>
                <a:moveTo>
                  <a:pt x="47" y="57"/>
                </a:moveTo>
                <a:cubicBezTo>
                  <a:pt x="51" y="59"/>
                  <a:pt x="55" y="62"/>
                  <a:pt x="58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77" y="59"/>
                  <a:pt x="65" y="72"/>
                  <a:pt x="64" y="79"/>
                </a:cubicBezTo>
                <a:cubicBezTo>
                  <a:pt x="60" y="79"/>
                  <a:pt x="57" y="79"/>
                  <a:pt x="53" y="80"/>
                </a:cubicBezTo>
                <a:cubicBezTo>
                  <a:pt x="56" y="71"/>
                  <a:pt x="49" y="64"/>
                  <a:pt x="46" y="57"/>
                </a:cubicBezTo>
                <a:cubicBezTo>
                  <a:pt x="28" y="84"/>
                  <a:pt x="43" y="119"/>
                  <a:pt x="67" y="137"/>
                </a:cubicBezTo>
                <a:cubicBezTo>
                  <a:pt x="52" y="136"/>
                  <a:pt x="36" y="135"/>
                  <a:pt x="21" y="137"/>
                </a:cubicBezTo>
                <a:cubicBezTo>
                  <a:pt x="10" y="140"/>
                  <a:pt x="6" y="153"/>
                  <a:pt x="3" y="163"/>
                </a:cubicBezTo>
                <a:cubicBezTo>
                  <a:pt x="0" y="181"/>
                  <a:pt x="2" y="203"/>
                  <a:pt x="16" y="217"/>
                </a:cubicBezTo>
                <a:cubicBezTo>
                  <a:pt x="48" y="222"/>
                  <a:pt x="82" y="217"/>
                  <a:pt x="115" y="219"/>
                </a:cubicBezTo>
                <a:cubicBezTo>
                  <a:pt x="122" y="233"/>
                  <a:pt x="121" y="249"/>
                  <a:pt x="115" y="264"/>
                </a:cubicBezTo>
                <a:cubicBezTo>
                  <a:pt x="81" y="265"/>
                  <a:pt x="47" y="263"/>
                  <a:pt x="13" y="265"/>
                </a:cubicBezTo>
                <a:cubicBezTo>
                  <a:pt x="14" y="279"/>
                  <a:pt x="29" y="276"/>
                  <a:pt x="39" y="276"/>
                </a:cubicBezTo>
                <a:cubicBezTo>
                  <a:pt x="106" y="275"/>
                  <a:pt x="174" y="278"/>
                  <a:pt x="242" y="275"/>
                </a:cubicBezTo>
                <a:cubicBezTo>
                  <a:pt x="257" y="262"/>
                  <a:pt x="256" y="239"/>
                  <a:pt x="253" y="221"/>
                </a:cubicBezTo>
                <a:cubicBezTo>
                  <a:pt x="255" y="217"/>
                  <a:pt x="262" y="212"/>
                  <a:pt x="256" y="207"/>
                </a:cubicBezTo>
                <a:cubicBezTo>
                  <a:pt x="234" y="205"/>
                  <a:pt x="212" y="209"/>
                  <a:pt x="190" y="205"/>
                </a:cubicBezTo>
                <a:cubicBezTo>
                  <a:pt x="178" y="189"/>
                  <a:pt x="183" y="168"/>
                  <a:pt x="189" y="150"/>
                </a:cubicBezTo>
                <a:cubicBezTo>
                  <a:pt x="211" y="148"/>
                  <a:pt x="234" y="150"/>
                  <a:pt x="256" y="149"/>
                </a:cubicBezTo>
                <a:cubicBezTo>
                  <a:pt x="257" y="146"/>
                  <a:pt x="259" y="141"/>
                  <a:pt x="260" y="138"/>
                </a:cubicBezTo>
                <a:cubicBezTo>
                  <a:pt x="214" y="135"/>
                  <a:pt x="166" y="137"/>
                  <a:pt x="119" y="137"/>
                </a:cubicBezTo>
                <a:cubicBezTo>
                  <a:pt x="145" y="118"/>
                  <a:pt x="159" y="77"/>
                  <a:pt x="137" y="51"/>
                </a:cubicBezTo>
                <a:cubicBezTo>
                  <a:pt x="119" y="35"/>
                  <a:pt x="96" y="54"/>
                  <a:pt x="76" y="46"/>
                </a:cubicBezTo>
                <a:cubicBezTo>
                  <a:pt x="65" y="41"/>
                  <a:pt x="55" y="50"/>
                  <a:pt x="47" y="57"/>
                </a:cubicBezTo>
                <a:close/>
                <a:moveTo>
                  <a:pt x="20" y="151"/>
                </a:moveTo>
                <a:cubicBezTo>
                  <a:pt x="24" y="150"/>
                  <a:pt x="31" y="149"/>
                  <a:pt x="34" y="149"/>
                </a:cubicBezTo>
                <a:cubicBezTo>
                  <a:pt x="28" y="168"/>
                  <a:pt x="28" y="188"/>
                  <a:pt x="34" y="207"/>
                </a:cubicBezTo>
                <a:cubicBezTo>
                  <a:pt x="31" y="207"/>
                  <a:pt x="24" y="206"/>
                  <a:pt x="21" y="205"/>
                </a:cubicBezTo>
                <a:cubicBezTo>
                  <a:pt x="13" y="188"/>
                  <a:pt x="13" y="168"/>
                  <a:pt x="20" y="151"/>
                </a:cubicBezTo>
                <a:close/>
                <a:moveTo>
                  <a:pt x="52" y="209"/>
                </a:moveTo>
                <a:cubicBezTo>
                  <a:pt x="39" y="191"/>
                  <a:pt x="38" y="165"/>
                  <a:pt x="52" y="147"/>
                </a:cubicBezTo>
                <a:cubicBezTo>
                  <a:pt x="46" y="168"/>
                  <a:pt x="47" y="189"/>
                  <a:pt x="52" y="209"/>
                </a:cubicBezTo>
                <a:close/>
                <a:moveTo>
                  <a:pt x="68" y="150"/>
                </a:moveTo>
                <a:cubicBezTo>
                  <a:pt x="104" y="148"/>
                  <a:pt x="140" y="149"/>
                  <a:pt x="176" y="149"/>
                </a:cubicBezTo>
                <a:cubicBezTo>
                  <a:pt x="168" y="168"/>
                  <a:pt x="169" y="188"/>
                  <a:pt x="175" y="207"/>
                </a:cubicBezTo>
                <a:cubicBezTo>
                  <a:pt x="139" y="206"/>
                  <a:pt x="103" y="207"/>
                  <a:pt x="67" y="207"/>
                </a:cubicBezTo>
                <a:cubicBezTo>
                  <a:pt x="59" y="189"/>
                  <a:pt x="55" y="166"/>
                  <a:pt x="68" y="150"/>
                </a:cubicBezTo>
                <a:close/>
                <a:moveTo>
                  <a:pt x="130" y="219"/>
                </a:moveTo>
                <a:cubicBezTo>
                  <a:pt x="157" y="219"/>
                  <a:pt x="185" y="219"/>
                  <a:pt x="212" y="219"/>
                </a:cubicBezTo>
                <a:cubicBezTo>
                  <a:pt x="218" y="234"/>
                  <a:pt x="218" y="249"/>
                  <a:pt x="212" y="264"/>
                </a:cubicBezTo>
                <a:cubicBezTo>
                  <a:pt x="184" y="264"/>
                  <a:pt x="156" y="264"/>
                  <a:pt x="129" y="264"/>
                </a:cubicBezTo>
                <a:cubicBezTo>
                  <a:pt x="133" y="249"/>
                  <a:pt x="133" y="234"/>
                  <a:pt x="130" y="219"/>
                </a:cubicBezTo>
                <a:close/>
                <a:moveTo>
                  <a:pt x="226" y="217"/>
                </a:moveTo>
                <a:cubicBezTo>
                  <a:pt x="248" y="220"/>
                  <a:pt x="244" y="249"/>
                  <a:pt x="237" y="264"/>
                </a:cubicBezTo>
                <a:cubicBezTo>
                  <a:pt x="234" y="264"/>
                  <a:pt x="228" y="264"/>
                  <a:pt x="226" y="264"/>
                </a:cubicBezTo>
                <a:cubicBezTo>
                  <a:pt x="230" y="249"/>
                  <a:pt x="229" y="233"/>
                  <a:pt x="226" y="217"/>
                </a:cubicBezTo>
                <a:close/>
                <a:moveTo>
                  <a:pt x="194" y="156"/>
                </a:moveTo>
                <a:cubicBezTo>
                  <a:pt x="210" y="156"/>
                  <a:pt x="227" y="155"/>
                  <a:pt x="244" y="157"/>
                </a:cubicBezTo>
                <a:cubicBezTo>
                  <a:pt x="244" y="158"/>
                  <a:pt x="244" y="161"/>
                  <a:pt x="244" y="162"/>
                </a:cubicBezTo>
                <a:cubicBezTo>
                  <a:pt x="227" y="163"/>
                  <a:pt x="211" y="162"/>
                  <a:pt x="194" y="163"/>
                </a:cubicBezTo>
                <a:cubicBezTo>
                  <a:pt x="194" y="161"/>
                  <a:pt x="194" y="157"/>
                  <a:pt x="194" y="156"/>
                </a:cubicBezTo>
                <a:close/>
                <a:moveTo>
                  <a:pt x="80" y="171"/>
                </a:moveTo>
                <a:cubicBezTo>
                  <a:pt x="86" y="167"/>
                  <a:pt x="101" y="166"/>
                  <a:pt x="104" y="173"/>
                </a:cubicBezTo>
                <a:cubicBezTo>
                  <a:pt x="98" y="176"/>
                  <a:pt x="83" y="178"/>
                  <a:pt x="80" y="171"/>
                </a:cubicBezTo>
                <a:close/>
                <a:moveTo>
                  <a:pt x="186" y="176"/>
                </a:moveTo>
                <a:cubicBezTo>
                  <a:pt x="206" y="173"/>
                  <a:pt x="226" y="173"/>
                  <a:pt x="246" y="176"/>
                </a:cubicBezTo>
                <a:cubicBezTo>
                  <a:pt x="243" y="184"/>
                  <a:pt x="233" y="180"/>
                  <a:pt x="227" y="181"/>
                </a:cubicBezTo>
                <a:cubicBezTo>
                  <a:pt x="214" y="180"/>
                  <a:pt x="198" y="184"/>
                  <a:pt x="186" y="176"/>
                </a:cubicBezTo>
                <a:close/>
                <a:moveTo>
                  <a:pt x="76" y="181"/>
                </a:moveTo>
                <a:cubicBezTo>
                  <a:pt x="87" y="181"/>
                  <a:pt x="99" y="177"/>
                  <a:pt x="108" y="185"/>
                </a:cubicBezTo>
                <a:cubicBezTo>
                  <a:pt x="97" y="186"/>
                  <a:pt x="84" y="191"/>
                  <a:pt x="76" y="181"/>
                </a:cubicBezTo>
                <a:close/>
                <a:moveTo>
                  <a:pt x="193" y="193"/>
                </a:moveTo>
                <a:cubicBezTo>
                  <a:pt x="211" y="193"/>
                  <a:pt x="230" y="192"/>
                  <a:pt x="248" y="194"/>
                </a:cubicBezTo>
                <a:cubicBezTo>
                  <a:pt x="231" y="203"/>
                  <a:pt x="211" y="198"/>
                  <a:pt x="193" y="199"/>
                </a:cubicBezTo>
                <a:cubicBezTo>
                  <a:pt x="193" y="193"/>
                  <a:pt x="193" y="193"/>
                  <a:pt x="193" y="193"/>
                </a:cubicBezTo>
                <a:close/>
                <a:moveTo>
                  <a:pt x="20" y="230"/>
                </a:moveTo>
                <a:cubicBezTo>
                  <a:pt x="29" y="220"/>
                  <a:pt x="46" y="227"/>
                  <a:pt x="58" y="225"/>
                </a:cubicBezTo>
                <a:cubicBezTo>
                  <a:pt x="77" y="227"/>
                  <a:pt x="99" y="220"/>
                  <a:pt x="116" y="231"/>
                </a:cubicBezTo>
                <a:cubicBezTo>
                  <a:pt x="84" y="232"/>
                  <a:pt x="52" y="233"/>
                  <a:pt x="20" y="230"/>
                </a:cubicBezTo>
                <a:close/>
                <a:moveTo>
                  <a:pt x="160" y="237"/>
                </a:moveTo>
                <a:cubicBezTo>
                  <a:pt x="175" y="234"/>
                  <a:pt x="191" y="234"/>
                  <a:pt x="206" y="236"/>
                </a:cubicBezTo>
                <a:cubicBezTo>
                  <a:pt x="207" y="239"/>
                  <a:pt x="209" y="244"/>
                  <a:pt x="210" y="247"/>
                </a:cubicBezTo>
                <a:cubicBezTo>
                  <a:pt x="193" y="247"/>
                  <a:pt x="176" y="249"/>
                  <a:pt x="160" y="246"/>
                </a:cubicBezTo>
                <a:cubicBezTo>
                  <a:pt x="160" y="244"/>
                  <a:pt x="160" y="239"/>
                  <a:pt x="160" y="237"/>
                </a:cubicBezTo>
                <a:close/>
                <a:moveTo>
                  <a:pt x="26" y="238"/>
                </a:moveTo>
                <a:cubicBezTo>
                  <a:pt x="56" y="239"/>
                  <a:pt x="88" y="234"/>
                  <a:pt x="118" y="241"/>
                </a:cubicBezTo>
                <a:cubicBezTo>
                  <a:pt x="88" y="249"/>
                  <a:pt x="56" y="243"/>
                  <a:pt x="26" y="245"/>
                </a:cubicBezTo>
                <a:cubicBezTo>
                  <a:pt x="26" y="243"/>
                  <a:pt x="26" y="240"/>
                  <a:pt x="26" y="238"/>
                </a:cubicBezTo>
                <a:close/>
                <a:moveTo>
                  <a:pt x="18" y="253"/>
                </a:moveTo>
                <a:cubicBezTo>
                  <a:pt x="50" y="249"/>
                  <a:pt x="83" y="251"/>
                  <a:pt x="116" y="252"/>
                </a:cubicBezTo>
                <a:cubicBezTo>
                  <a:pt x="114" y="253"/>
                  <a:pt x="109" y="256"/>
                  <a:pt x="107" y="257"/>
                </a:cubicBezTo>
                <a:cubicBezTo>
                  <a:pt x="84" y="258"/>
                  <a:pt x="62" y="257"/>
                  <a:pt x="39" y="257"/>
                </a:cubicBezTo>
                <a:cubicBezTo>
                  <a:pt x="31" y="258"/>
                  <a:pt x="24" y="256"/>
                  <a:pt x="18" y="253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3" name="Freeform 882"/>
          <p:cNvSpPr>
            <a:spLocks noEditPoints="1"/>
          </p:cNvSpPr>
          <p:nvPr/>
        </p:nvSpPr>
        <p:spPr bwMode="auto">
          <a:xfrm>
            <a:off x="7051294" y="2808396"/>
            <a:ext cx="341299" cy="502641"/>
          </a:xfrm>
          <a:custGeom>
            <a:avLst/>
            <a:gdLst>
              <a:gd name="T0" fmla="*/ 69 w 116"/>
              <a:gd name="T1" fmla="*/ 6 h 171"/>
              <a:gd name="T2" fmla="*/ 83 w 116"/>
              <a:gd name="T3" fmla="*/ 3 h 171"/>
              <a:gd name="T4" fmla="*/ 110 w 116"/>
              <a:gd name="T5" fmla="*/ 19 h 171"/>
              <a:gd name="T6" fmla="*/ 113 w 116"/>
              <a:gd name="T7" fmla="*/ 33 h 171"/>
              <a:gd name="T8" fmla="*/ 109 w 116"/>
              <a:gd name="T9" fmla="*/ 39 h 171"/>
              <a:gd name="T10" fmla="*/ 65 w 116"/>
              <a:gd name="T11" fmla="*/ 12 h 171"/>
              <a:gd name="T12" fmla="*/ 69 w 116"/>
              <a:gd name="T13" fmla="*/ 6 h 171"/>
              <a:gd name="T14" fmla="*/ 60 w 116"/>
              <a:gd name="T15" fmla="*/ 21 h 171"/>
              <a:gd name="T16" fmla="*/ 54 w 116"/>
              <a:gd name="T17" fmla="*/ 31 h 171"/>
              <a:gd name="T18" fmla="*/ 98 w 116"/>
              <a:gd name="T19" fmla="*/ 58 h 171"/>
              <a:gd name="T20" fmla="*/ 104 w 116"/>
              <a:gd name="T21" fmla="*/ 48 h 171"/>
              <a:gd name="T22" fmla="*/ 60 w 116"/>
              <a:gd name="T23" fmla="*/ 21 h 171"/>
              <a:gd name="T24" fmla="*/ 1 w 116"/>
              <a:gd name="T25" fmla="*/ 164 h 171"/>
              <a:gd name="T26" fmla="*/ 5 w 116"/>
              <a:gd name="T27" fmla="*/ 130 h 171"/>
              <a:gd name="T28" fmla="*/ 33 w 116"/>
              <a:gd name="T29" fmla="*/ 147 h 171"/>
              <a:gd name="T30" fmla="*/ 5 w 116"/>
              <a:gd name="T31" fmla="*/ 167 h 171"/>
              <a:gd name="T32" fmla="*/ 1 w 116"/>
              <a:gd name="T33" fmla="*/ 164 h 171"/>
              <a:gd name="T34" fmla="*/ 7 w 116"/>
              <a:gd name="T35" fmla="*/ 109 h 171"/>
              <a:gd name="T36" fmla="*/ 49 w 116"/>
              <a:gd name="T37" fmla="*/ 40 h 171"/>
              <a:gd name="T38" fmla="*/ 63 w 116"/>
              <a:gd name="T39" fmla="*/ 49 h 171"/>
              <a:gd name="T40" fmla="*/ 22 w 116"/>
              <a:gd name="T41" fmla="*/ 117 h 171"/>
              <a:gd name="T42" fmla="*/ 7 w 116"/>
              <a:gd name="T43" fmla="*/ 109 h 171"/>
              <a:gd name="T44" fmla="*/ 36 w 116"/>
              <a:gd name="T45" fmla="*/ 126 h 171"/>
              <a:gd name="T46" fmla="*/ 78 w 116"/>
              <a:gd name="T47" fmla="*/ 58 h 171"/>
              <a:gd name="T48" fmla="*/ 92 w 116"/>
              <a:gd name="T49" fmla="*/ 67 h 171"/>
              <a:gd name="T50" fmla="*/ 51 w 116"/>
              <a:gd name="T51" fmla="*/ 135 h 171"/>
              <a:gd name="T52" fmla="*/ 36 w 116"/>
              <a:gd name="T53" fmla="*/ 126 h 171"/>
              <a:gd name="T54" fmla="*/ 35 w 116"/>
              <a:gd name="T55" fmla="*/ 164 h 171"/>
              <a:gd name="T56" fmla="*/ 110 w 116"/>
              <a:gd name="T57" fmla="*/ 164 h 171"/>
              <a:gd name="T58" fmla="*/ 114 w 116"/>
              <a:gd name="T59" fmla="*/ 168 h 171"/>
              <a:gd name="T60" fmla="*/ 110 w 116"/>
              <a:gd name="T61" fmla="*/ 171 h 171"/>
              <a:gd name="T62" fmla="*/ 35 w 116"/>
              <a:gd name="T63" fmla="*/ 171 h 171"/>
              <a:gd name="T64" fmla="*/ 31 w 116"/>
              <a:gd name="T65" fmla="*/ 168 h 171"/>
              <a:gd name="T66" fmla="*/ 35 w 116"/>
              <a:gd name="T67" fmla="*/ 16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" h="171">
                <a:moveTo>
                  <a:pt x="69" y="6"/>
                </a:moveTo>
                <a:cubicBezTo>
                  <a:pt x="72" y="1"/>
                  <a:pt x="78" y="0"/>
                  <a:pt x="83" y="3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4" y="22"/>
                  <a:pt x="116" y="28"/>
                  <a:pt x="113" y="33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65" y="12"/>
                  <a:pt x="65" y="12"/>
                  <a:pt x="65" y="12"/>
                </a:cubicBezTo>
                <a:lnTo>
                  <a:pt x="69" y="6"/>
                </a:lnTo>
                <a:close/>
                <a:moveTo>
                  <a:pt x="60" y="21"/>
                </a:moveTo>
                <a:cubicBezTo>
                  <a:pt x="54" y="31"/>
                  <a:pt x="54" y="31"/>
                  <a:pt x="54" y="31"/>
                </a:cubicBezTo>
                <a:cubicBezTo>
                  <a:pt x="98" y="58"/>
                  <a:pt x="98" y="58"/>
                  <a:pt x="98" y="58"/>
                </a:cubicBezTo>
                <a:cubicBezTo>
                  <a:pt x="104" y="48"/>
                  <a:pt x="104" y="48"/>
                  <a:pt x="104" y="48"/>
                </a:cubicBezTo>
                <a:lnTo>
                  <a:pt x="60" y="21"/>
                </a:lnTo>
                <a:close/>
                <a:moveTo>
                  <a:pt x="1" y="164"/>
                </a:moveTo>
                <a:cubicBezTo>
                  <a:pt x="5" y="130"/>
                  <a:pt x="5" y="130"/>
                  <a:pt x="5" y="130"/>
                </a:cubicBezTo>
                <a:cubicBezTo>
                  <a:pt x="33" y="147"/>
                  <a:pt x="33" y="147"/>
                  <a:pt x="33" y="147"/>
                </a:cubicBezTo>
                <a:cubicBezTo>
                  <a:pt x="5" y="167"/>
                  <a:pt x="5" y="167"/>
                  <a:pt x="5" y="167"/>
                </a:cubicBezTo>
                <a:cubicBezTo>
                  <a:pt x="2" y="169"/>
                  <a:pt x="0" y="168"/>
                  <a:pt x="1" y="164"/>
                </a:cubicBezTo>
                <a:close/>
                <a:moveTo>
                  <a:pt x="7" y="109"/>
                </a:moveTo>
                <a:cubicBezTo>
                  <a:pt x="49" y="40"/>
                  <a:pt x="49" y="40"/>
                  <a:pt x="49" y="40"/>
                </a:cubicBezTo>
                <a:cubicBezTo>
                  <a:pt x="63" y="49"/>
                  <a:pt x="63" y="49"/>
                  <a:pt x="63" y="49"/>
                </a:cubicBezTo>
                <a:cubicBezTo>
                  <a:pt x="22" y="117"/>
                  <a:pt x="22" y="117"/>
                  <a:pt x="22" y="117"/>
                </a:cubicBezTo>
                <a:lnTo>
                  <a:pt x="7" y="109"/>
                </a:lnTo>
                <a:close/>
                <a:moveTo>
                  <a:pt x="36" y="126"/>
                </a:moveTo>
                <a:cubicBezTo>
                  <a:pt x="78" y="58"/>
                  <a:pt x="78" y="58"/>
                  <a:pt x="78" y="58"/>
                </a:cubicBezTo>
                <a:cubicBezTo>
                  <a:pt x="92" y="67"/>
                  <a:pt x="92" y="67"/>
                  <a:pt x="92" y="67"/>
                </a:cubicBezTo>
                <a:cubicBezTo>
                  <a:pt x="51" y="135"/>
                  <a:pt x="51" y="135"/>
                  <a:pt x="51" y="135"/>
                </a:cubicBezTo>
                <a:lnTo>
                  <a:pt x="36" y="126"/>
                </a:lnTo>
                <a:close/>
                <a:moveTo>
                  <a:pt x="35" y="164"/>
                </a:moveTo>
                <a:cubicBezTo>
                  <a:pt x="110" y="164"/>
                  <a:pt x="110" y="164"/>
                  <a:pt x="110" y="164"/>
                </a:cubicBezTo>
                <a:cubicBezTo>
                  <a:pt x="112" y="164"/>
                  <a:pt x="114" y="165"/>
                  <a:pt x="114" y="168"/>
                </a:cubicBezTo>
                <a:cubicBezTo>
                  <a:pt x="114" y="170"/>
                  <a:pt x="112" y="171"/>
                  <a:pt x="110" y="171"/>
                </a:cubicBezTo>
                <a:cubicBezTo>
                  <a:pt x="35" y="171"/>
                  <a:pt x="35" y="171"/>
                  <a:pt x="35" y="171"/>
                </a:cubicBezTo>
                <a:cubicBezTo>
                  <a:pt x="32" y="171"/>
                  <a:pt x="31" y="170"/>
                  <a:pt x="31" y="168"/>
                </a:cubicBezTo>
                <a:cubicBezTo>
                  <a:pt x="31" y="165"/>
                  <a:pt x="32" y="164"/>
                  <a:pt x="35" y="16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4" name="Freeform 883"/>
          <p:cNvSpPr>
            <a:spLocks noEditPoints="1"/>
          </p:cNvSpPr>
          <p:nvPr/>
        </p:nvSpPr>
        <p:spPr bwMode="auto">
          <a:xfrm>
            <a:off x="4304825" y="4988120"/>
            <a:ext cx="373567" cy="578347"/>
          </a:xfrm>
          <a:custGeom>
            <a:avLst/>
            <a:gdLst>
              <a:gd name="T0" fmla="*/ 7 w 127"/>
              <a:gd name="T1" fmla="*/ 10 h 197"/>
              <a:gd name="T2" fmla="*/ 11 w 127"/>
              <a:gd name="T3" fmla="*/ 1 h 197"/>
              <a:gd name="T4" fmla="*/ 20 w 127"/>
              <a:gd name="T5" fmla="*/ 5 h 197"/>
              <a:gd name="T6" fmla="*/ 24 w 127"/>
              <a:gd name="T7" fmla="*/ 18 h 197"/>
              <a:gd name="T8" fmla="*/ 20 w 127"/>
              <a:gd name="T9" fmla="*/ 26 h 197"/>
              <a:gd name="T10" fmla="*/ 18 w 127"/>
              <a:gd name="T11" fmla="*/ 27 h 197"/>
              <a:gd name="T12" fmla="*/ 11 w 127"/>
              <a:gd name="T13" fmla="*/ 22 h 197"/>
              <a:gd name="T14" fmla="*/ 7 w 127"/>
              <a:gd name="T15" fmla="*/ 10 h 197"/>
              <a:gd name="T16" fmla="*/ 60 w 127"/>
              <a:gd name="T17" fmla="*/ 113 h 197"/>
              <a:gd name="T18" fmla="*/ 51 w 127"/>
              <a:gd name="T19" fmla="*/ 109 h 197"/>
              <a:gd name="T20" fmla="*/ 47 w 127"/>
              <a:gd name="T21" fmla="*/ 118 h 197"/>
              <a:gd name="T22" fmla="*/ 52 w 127"/>
              <a:gd name="T23" fmla="*/ 132 h 197"/>
              <a:gd name="T24" fmla="*/ 61 w 127"/>
              <a:gd name="T25" fmla="*/ 136 h 197"/>
              <a:gd name="T26" fmla="*/ 65 w 127"/>
              <a:gd name="T27" fmla="*/ 127 h 197"/>
              <a:gd name="T28" fmla="*/ 60 w 127"/>
              <a:gd name="T29" fmla="*/ 113 h 197"/>
              <a:gd name="T30" fmla="*/ 126 w 127"/>
              <a:gd name="T31" fmla="*/ 157 h 197"/>
              <a:gd name="T32" fmla="*/ 122 w 127"/>
              <a:gd name="T33" fmla="*/ 152 h 197"/>
              <a:gd name="T34" fmla="*/ 121 w 127"/>
              <a:gd name="T35" fmla="*/ 143 h 197"/>
              <a:gd name="T36" fmla="*/ 65 w 127"/>
              <a:gd name="T37" fmla="*/ 77 h 197"/>
              <a:gd name="T38" fmla="*/ 68 w 127"/>
              <a:gd name="T39" fmla="*/ 63 h 197"/>
              <a:gd name="T40" fmla="*/ 66 w 127"/>
              <a:gd name="T41" fmla="*/ 51 h 197"/>
              <a:gd name="T42" fmla="*/ 34 w 127"/>
              <a:gd name="T43" fmla="*/ 29 h 197"/>
              <a:gd name="T44" fmla="*/ 22 w 127"/>
              <a:gd name="T45" fmla="*/ 31 h 197"/>
              <a:gd name="T46" fmla="*/ 0 w 127"/>
              <a:gd name="T47" fmla="*/ 63 h 197"/>
              <a:gd name="T48" fmla="*/ 2 w 127"/>
              <a:gd name="T49" fmla="*/ 75 h 197"/>
              <a:gd name="T50" fmla="*/ 19 w 127"/>
              <a:gd name="T51" fmla="*/ 94 h 197"/>
              <a:gd name="T52" fmla="*/ 20 w 127"/>
              <a:gd name="T53" fmla="*/ 181 h 197"/>
              <a:gd name="T54" fmla="*/ 25 w 127"/>
              <a:gd name="T55" fmla="*/ 188 h 197"/>
              <a:gd name="T56" fmla="*/ 25 w 127"/>
              <a:gd name="T57" fmla="*/ 195 h 197"/>
              <a:gd name="T58" fmla="*/ 27 w 127"/>
              <a:gd name="T59" fmla="*/ 197 h 197"/>
              <a:gd name="T60" fmla="*/ 30 w 127"/>
              <a:gd name="T61" fmla="*/ 194 h 197"/>
              <a:gd name="T62" fmla="*/ 29 w 127"/>
              <a:gd name="T63" fmla="*/ 188 h 197"/>
              <a:gd name="T64" fmla="*/ 35 w 127"/>
              <a:gd name="T65" fmla="*/ 181 h 197"/>
              <a:gd name="T66" fmla="*/ 35 w 127"/>
              <a:gd name="T67" fmla="*/ 74 h 197"/>
              <a:gd name="T68" fmla="*/ 27 w 127"/>
              <a:gd name="T69" fmla="*/ 66 h 197"/>
              <a:gd name="T70" fmla="*/ 19 w 127"/>
              <a:gd name="T71" fmla="*/ 74 h 197"/>
              <a:gd name="T72" fmla="*/ 19 w 127"/>
              <a:gd name="T73" fmla="*/ 86 h 197"/>
              <a:gd name="T74" fmla="*/ 9 w 127"/>
              <a:gd name="T75" fmla="*/ 73 h 197"/>
              <a:gd name="T76" fmla="*/ 7 w 127"/>
              <a:gd name="T77" fmla="*/ 63 h 197"/>
              <a:gd name="T78" fmla="*/ 24 w 127"/>
              <a:gd name="T79" fmla="*/ 38 h 197"/>
              <a:gd name="T80" fmla="*/ 34 w 127"/>
              <a:gd name="T81" fmla="*/ 36 h 197"/>
              <a:gd name="T82" fmla="*/ 59 w 127"/>
              <a:gd name="T83" fmla="*/ 54 h 197"/>
              <a:gd name="T84" fmla="*/ 61 w 127"/>
              <a:gd name="T85" fmla="*/ 63 h 197"/>
              <a:gd name="T86" fmla="*/ 60 w 127"/>
              <a:gd name="T87" fmla="*/ 71 h 197"/>
              <a:gd name="T88" fmla="*/ 52 w 127"/>
              <a:gd name="T89" fmla="*/ 62 h 197"/>
              <a:gd name="T90" fmla="*/ 41 w 127"/>
              <a:gd name="T91" fmla="*/ 61 h 197"/>
              <a:gd name="T92" fmla="*/ 40 w 127"/>
              <a:gd name="T93" fmla="*/ 72 h 197"/>
              <a:gd name="T94" fmla="*/ 110 w 127"/>
              <a:gd name="T95" fmla="*/ 153 h 197"/>
              <a:gd name="T96" fmla="*/ 115 w 127"/>
              <a:gd name="T97" fmla="*/ 156 h 197"/>
              <a:gd name="T98" fmla="*/ 119 w 127"/>
              <a:gd name="T99" fmla="*/ 155 h 197"/>
              <a:gd name="T100" fmla="*/ 123 w 127"/>
              <a:gd name="T101" fmla="*/ 160 h 197"/>
              <a:gd name="T102" fmla="*/ 124 w 127"/>
              <a:gd name="T103" fmla="*/ 161 h 197"/>
              <a:gd name="T104" fmla="*/ 126 w 127"/>
              <a:gd name="T105" fmla="*/ 160 h 197"/>
              <a:gd name="T106" fmla="*/ 126 w 127"/>
              <a:gd name="T107" fmla="*/ 15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7" h="197">
                <a:moveTo>
                  <a:pt x="7" y="10"/>
                </a:moveTo>
                <a:cubicBezTo>
                  <a:pt x="5" y="6"/>
                  <a:pt x="7" y="2"/>
                  <a:pt x="11" y="1"/>
                </a:cubicBezTo>
                <a:cubicBezTo>
                  <a:pt x="14" y="0"/>
                  <a:pt x="18" y="2"/>
                  <a:pt x="20" y="5"/>
                </a:cubicBezTo>
                <a:cubicBezTo>
                  <a:pt x="24" y="18"/>
                  <a:pt x="24" y="18"/>
                  <a:pt x="24" y="18"/>
                </a:cubicBezTo>
                <a:cubicBezTo>
                  <a:pt x="26" y="21"/>
                  <a:pt x="24" y="25"/>
                  <a:pt x="20" y="26"/>
                </a:cubicBezTo>
                <a:cubicBezTo>
                  <a:pt x="19" y="27"/>
                  <a:pt x="19" y="27"/>
                  <a:pt x="18" y="27"/>
                </a:cubicBezTo>
                <a:cubicBezTo>
                  <a:pt x="15" y="27"/>
                  <a:pt x="12" y="25"/>
                  <a:pt x="11" y="22"/>
                </a:cubicBezTo>
                <a:lnTo>
                  <a:pt x="7" y="10"/>
                </a:lnTo>
                <a:close/>
                <a:moveTo>
                  <a:pt x="60" y="113"/>
                </a:moveTo>
                <a:cubicBezTo>
                  <a:pt x="58" y="109"/>
                  <a:pt x="54" y="108"/>
                  <a:pt x="51" y="109"/>
                </a:cubicBezTo>
                <a:cubicBezTo>
                  <a:pt x="47" y="110"/>
                  <a:pt x="45" y="114"/>
                  <a:pt x="47" y="118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53" y="135"/>
                  <a:pt x="57" y="137"/>
                  <a:pt x="61" y="136"/>
                </a:cubicBezTo>
                <a:cubicBezTo>
                  <a:pt x="64" y="134"/>
                  <a:pt x="66" y="131"/>
                  <a:pt x="65" y="127"/>
                </a:cubicBezTo>
                <a:lnTo>
                  <a:pt x="60" y="113"/>
                </a:lnTo>
                <a:close/>
                <a:moveTo>
                  <a:pt x="126" y="157"/>
                </a:moveTo>
                <a:cubicBezTo>
                  <a:pt x="122" y="152"/>
                  <a:pt x="122" y="152"/>
                  <a:pt x="122" y="152"/>
                </a:cubicBezTo>
                <a:cubicBezTo>
                  <a:pt x="124" y="149"/>
                  <a:pt x="124" y="146"/>
                  <a:pt x="121" y="143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3"/>
                  <a:pt x="68" y="68"/>
                  <a:pt x="68" y="63"/>
                </a:cubicBezTo>
                <a:cubicBezTo>
                  <a:pt x="68" y="59"/>
                  <a:pt x="67" y="55"/>
                  <a:pt x="66" y="51"/>
                </a:cubicBezTo>
                <a:cubicBezTo>
                  <a:pt x="61" y="38"/>
                  <a:pt x="48" y="29"/>
                  <a:pt x="34" y="29"/>
                </a:cubicBezTo>
                <a:cubicBezTo>
                  <a:pt x="30" y="29"/>
                  <a:pt x="26" y="30"/>
                  <a:pt x="22" y="31"/>
                </a:cubicBezTo>
                <a:cubicBezTo>
                  <a:pt x="8" y="36"/>
                  <a:pt x="0" y="49"/>
                  <a:pt x="0" y="63"/>
                </a:cubicBezTo>
                <a:cubicBezTo>
                  <a:pt x="0" y="67"/>
                  <a:pt x="0" y="71"/>
                  <a:pt x="2" y="75"/>
                </a:cubicBezTo>
                <a:cubicBezTo>
                  <a:pt x="5" y="84"/>
                  <a:pt x="11" y="90"/>
                  <a:pt x="19" y="94"/>
                </a:cubicBezTo>
                <a:cubicBezTo>
                  <a:pt x="20" y="181"/>
                  <a:pt x="20" y="181"/>
                  <a:pt x="20" y="181"/>
                </a:cubicBezTo>
                <a:cubicBezTo>
                  <a:pt x="20" y="184"/>
                  <a:pt x="22" y="187"/>
                  <a:pt x="25" y="188"/>
                </a:cubicBezTo>
                <a:cubicBezTo>
                  <a:pt x="25" y="195"/>
                  <a:pt x="25" y="195"/>
                  <a:pt x="25" y="195"/>
                </a:cubicBezTo>
                <a:cubicBezTo>
                  <a:pt x="25" y="196"/>
                  <a:pt x="26" y="197"/>
                  <a:pt x="27" y="197"/>
                </a:cubicBezTo>
                <a:cubicBezTo>
                  <a:pt x="29" y="197"/>
                  <a:pt x="30" y="196"/>
                  <a:pt x="30" y="194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33" y="187"/>
                  <a:pt x="35" y="184"/>
                  <a:pt x="35" y="181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0"/>
                  <a:pt x="31" y="66"/>
                  <a:pt x="27" y="66"/>
                </a:cubicBezTo>
                <a:cubicBezTo>
                  <a:pt x="22" y="66"/>
                  <a:pt x="19" y="70"/>
                  <a:pt x="19" y="74"/>
                </a:cubicBezTo>
                <a:cubicBezTo>
                  <a:pt x="19" y="86"/>
                  <a:pt x="19" y="86"/>
                  <a:pt x="19" y="86"/>
                </a:cubicBezTo>
                <a:cubicBezTo>
                  <a:pt x="14" y="83"/>
                  <a:pt x="11" y="78"/>
                  <a:pt x="9" y="73"/>
                </a:cubicBezTo>
                <a:cubicBezTo>
                  <a:pt x="7" y="70"/>
                  <a:pt x="7" y="66"/>
                  <a:pt x="7" y="63"/>
                </a:cubicBezTo>
                <a:cubicBezTo>
                  <a:pt x="7" y="52"/>
                  <a:pt x="14" y="42"/>
                  <a:pt x="24" y="38"/>
                </a:cubicBezTo>
                <a:cubicBezTo>
                  <a:pt x="28" y="37"/>
                  <a:pt x="31" y="36"/>
                  <a:pt x="34" y="36"/>
                </a:cubicBezTo>
                <a:cubicBezTo>
                  <a:pt x="45" y="36"/>
                  <a:pt x="55" y="43"/>
                  <a:pt x="59" y="54"/>
                </a:cubicBezTo>
                <a:cubicBezTo>
                  <a:pt x="60" y="57"/>
                  <a:pt x="61" y="60"/>
                  <a:pt x="61" y="63"/>
                </a:cubicBezTo>
                <a:cubicBezTo>
                  <a:pt x="61" y="66"/>
                  <a:pt x="60" y="68"/>
                  <a:pt x="60" y="71"/>
                </a:cubicBezTo>
                <a:cubicBezTo>
                  <a:pt x="52" y="62"/>
                  <a:pt x="52" y="62"/>
                  <a:pt x="52" y="62"/>
                </a:cubicBezTo>
                <a:cubicBezTo>
                  <a:pt x="50" y="59"/>
                  <a:pt x="45" y="58"/>
                  <a:pt x="41" y="61"/>
                </a:cubicBezTo>
                <a:cubicBezTo>
                  <a:pt x="38" y="64"/>
                  <a:pt x="38" y="69"/>
                  <a:pt x="40" y="72"/>
                </a:cubicBezTo>
                <a:cubicBezTo>
                  <a:pt x="110" y="153"/>
                  <a:pt x="110" y="153"/>
                  <a:pt x="110" y="153"/>
                </a:cubicBezTo>
                <a:cubicBezTo>
                  <a:pt x="111" y="155"/>
                  <a:pt x="113" y="156"/>
                  <a:pt x="115" y="156"/>
                </a:cubicBezTo>
                <a:cubicBezTo>
                  <a:pt x="117" y="156"/>
                  <a:pt x="118" y="155"/>
                  <a:pt x="119" y="155"/>
                </a:cubicBezTo>
                <a:cubicBezTo>
                  <a:pt x="123" y="160"/>
                  <a:pt x="123" y="160"/>
                  <a:pt x="123" y="160"/>
                </a:cubicBezTo>
                <a:cubicBezTo>
                  <a:pt x="123" y="160"/>
                  <a:pt x="124" y="161"/>
                  <a:pt x="124" y="161"/>
                </a:cubicBezTo>
                <a:cubicBezTo>
                  <a:pt x="125" y="161"/>
                  <a:pt x="125" y="161"/>
                  <a:pt x="126" y="160"/>
                </a:cubicBezTo>
                <a:cubicBezTo>
                  <a:pt x="127" y="159"/>
                  <a:pt x="127" y="158"/>
                  <a:pt x="126" y="157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5" name="Freeform 884"/>
          <p:cNvSpPr>
            <a:spLocks noEditPoints="1"/>
          </p:cNvSpPr>
          <p:nvPr/>
        </p:nvSpPr>
        <p:spPr bwMode="auto">
          <a:xfrm>
            <a:off x="7841867" y="2831977"/>
            <a:ext cx="608133" cy="496435"/>
          </a:xfrm>
          <a:custGeom>
            <a:avLst/>
            <a:gdLst>
              <a:gd name="T0" fmla="*/ 114 w 207"/>
              <a:gd name="T1" fmla="*/ 136 h 169"/>
              <a:gd name="T2" fmla="*/ 118 w 207"/>
              <a:gd name="T3" fmla="*/ 136 h 169"/>
              <a:gd name="T4" fmla="*/ 203 w 207"/>
              <a:gd name="T5" fmla="*/ 91 h 169"/>
              <a:gd name="T6" fmla="*/ 206 w 207"/>
              <a:gd name="T7" fmla="*/ 83 h 169"/>
              <a:gd name="T8" fmla="*/ 198 w 207"/>
              <a:gd name="T9" fmla="*/ 80 h 169"/>
              <a:gd name="T10" fmla="*/ 115 w 207"/>
              <a:gd name="T11" fmla="*/ 124 h 169"/>
              <a:gd name="T12" fmla="*/ 22 w 207"/>
              <a:gd name="T13" fmla="*/ 105 h 169"/>
              <a:gd name="T14" fmla="*/ 15 w 207"/>
              <a:gd name="T15" fmla="*/ 93 h 169"/>
              <a:gd name="T16" fmla="*/ 27 w 207"/>
              <a:gd name="T17" fmla="*/ 85 h 169"/>
              <a:gd name="T18" fmla="*/ 116 w 207"/>
              <a:gd name="T19" fmla="*/ 104 h 169"/>
              <a:gd name="T20" fmla="*/ 118 w 207"/>
              <a:gd name="T21" fmla="*/ 103 h 169"/>
              <a:gd name="T22" fmla="*/ 203 w 207"/>
              <a:gd name="T23" fmla="*/ 58 h 169"/>
              <a:gd name="T24" fmla="*/ 206 w 207"/>
              <a:gd name="T25" fmla="*/ 50 h 169"/>
              <a:gd name="T26" fmla="*/ 198 w 207"/>
              <a:gd name="T27" fmla="*/ 48 h 169"/>
              <a:gd name="T28" fmla="*/ 114 w 207"/>
              <a:gd name="T29" fmla="*/ 92 h 169"/>
              <a:gd name="T30" fmla="*/ 22 w 207"/>
              <a:gd name="T31" fmla="*/ 72 h 169"/>
              <a:gd name="T32" fmla="*/ 15 w 207"/>
              <a:gd name="T33" fmla="*/ 60 h 169"/>
              <a:gd name="T34" fmla="*/ 27 w 207"/>
              <a:gd name="T35" fmla="*/ 52 h 169"/>
              <a:gd name="T36" fmla="*/ 110 w 207"/>
              <a:gd name="T37" fmla="*/ 70 h 169"/>
              <a:gd name="T38" fmla="*/ 113 w 207"/>
              <a:gd name="T39" fmla="*/ 69 h 169"/>
              <a:gd name="T40" fmla="*/ 198 w 207"/>
              <a:gd name="T41" fmla="*/ 25 h 169"/>
              <a:gd name="T42" fmla="*/ 197 w 207"/>
              <a:gd name="T43" fmla="*/ 17 h 169"/>
              <a:gd name="T44" fmla="*/ 114 w 207"/>
              <a:gd name="T45" fmla="*/ 1 h 169"/>
              <a:gd name="T46" fmla="*/ 92 w 207"/>
              <a:gd name="T47" fmla="*/ 4 h 169"/>
              <a:gd name="T48" fmla="*/ 16 w 207"/>
              <a:gd name="T49" fmla="*/ 42 h 169"/>
              <a:gd name="T50" fmla="*/ 13 w 207"/>
              <a:gd name="T51" fmla="*/ 44 h 169"/>
              <a:gd name="T52" fmla="*/ 3 w 207"/>
              <a:gd name="T53" fmla="*/ 58 h 169"/>
              <a:gd name="T54" fmla="*/ 10 w 207"/>
              <a:gd name="T55" fmla="*/ 78 h 169"/>
              <a:gd name="T56" fmla="*/ 3 w 207"/>
              <a:gd name="T57" fmla="*/ 90 h 169"/>
              <a:gd name="T58" fmla="*/ 10 w 207"/>
              <a:gd name="T59" fmla="*/ 111 h 169"/>
              <a:gd name="T60" fmla="*/ 3 w 207"/>
              <a:gd name="T61" fmla="*/ 123 h 169"/>
              <a:gd name="T62" fmla="*/ 20 w 207"/>
              <a:gd name="T63" fmla="*/ 149 h 169"/>
              <a:gd name="T64" fmla="*/ 115 w 207"/>
              <a:gd name="T65" fmla="*/ 169 h 169"/>
              <a:gd name="T66" fmla="*/ 118 w 207"/>
              <a:gd name="T67" fmla="*/ 168 h 169"/>
              <a:gd name="T68" fmla="*/ 203 w 207"/>
              <a:gd name="T69" fmla="*/ 123 h 169"/>
              <a:gd name="T70" fmla="*/ 206 w 207"/>
              <a:gd name="T71" fmla="*/ 115 h 169"/>
              <a:gd name="T72" fmla="*/ 198 w 207"/>
              <a:gd name="T73" fmla="*/ 113 h 169"/>
              <a:gd name="T74" fmla="*/ 114 w 207"/>
              <a:gd name="T75" fmla="*/ 157 h 169"/>
              <a:gd name="T76" fmla="*/ 22 w 207"/>
              <a:gd name="T77" fmla="*/ 137 h 169"/>
              <a:gd name="T78" fmla="*/ 15 w 207"/>
              <a:gd name="T79" fmla="*/ 125 h 169"/>
              <a:gd name="T80" fmla="*/ 27 w 207"/>
              <a:gd name="T81" fmla="*/ 117 h 169"/>
              <a:gd name="T82" fmla="*/ 114 w 207"/>
              <a:gd name="T83" fmla="*/ 136 h 169"/>
              <a:gd name="T84" fmla="*/ 109 w 207"/>
              <a:gd name="T85" fmla="*/ 21 h 169"/>
              <a:gd name="T86" fmla="*/ 149 w 207"/>
              <a:gd name="T87" fmla="*/ 29 h 169"/>
              <a:gd name="T88" fmla="*/ 131 w 207"/>
              <a:gd name="T89" fmla="*/ 37 h 169"/>
              <a:gd name="T90" fmla="*/ 92 w 207"/>
              <a:gd name="T91" fmla="*/ 29 h 169"/>
              <a:gd name="T92" fmla="*/ 109 w 207"/>
              <a:gd name="T93" fmla="*/ 21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7" h="169">
                <a:moveTo>
                  <a:pt x="114" y="136"/>
                </a:moveTo>
                <a:cubicBezTo>
                  <a:pt x="116" y="136"/>
                  <a:pt x="117" y="136"/>
                  <a:pt x="118" y="136"/>
                </a:cubicBezTo>
                <a:cubicBezTo>
                  <a:pt x="203" y="91"/>
                  <a:pt x="203" y="91"/>
                  <a:pt x="203" y="91"/>
                </a:cubicBezTo>
                <a:cubicBezTo>
                  <a:pt x="206" y="89"/>
                  <a:pt x="207" y="86"/>
                  <a:pt x="206" y="83"/>
                </a:cubicBezTo>
                <a:cubicBezTo>
                  <a:pt x="204" y="80"/>
                  <a:pt x="201" y="79"/>
                  <a:pt x="198" y="80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7" y="103"/>
                  <a:pt x="13" y="98"/>
                  <a:pt x="15" y="93"/>
                </a:cubicBezTo>
                <a:cubicBezTo>
                  <a:pt x="16" y="87"/>
                  <a:pt x="21" y="84"/>
                  <a:pt x="27" y="85"/>
                </a:cubicBezTo>
                <a:cubicBezTo>
                  <a:pt x="27" y="85"/>
                  <a:pt x="115" y="104"/>
                  <a:pt x="116" y="104"/>
                </a:cubicBezTo>
                <a:cubicBezTo>
                  <a:pt x="116" y="104"/>
                  <a:pt x="117" y="104"/>
                  <a:pt x="118" y="103"/>
                </a:cubicBezTo>
                <a:cubicBezTo>
                  <a:pt x="203" y="58"/>
                  <a:pt x="203" y="58"/>
                  <a:pt x="203" y="58"/>
                </a:cubicBezTo>
                <a:cubicBezTo>
                  <a:pt x="206" y="57"/>
                  <a:pt x="207" y="53"/>
                  <a:pt x="206" y="50"/>
                </a:cubicBezTo>
                <a:cubicBezTo>
                  <a:pt x="204" y="48"/>
                  <a:pt x="201" y="46"/>
                  <a:pt x="198" y="48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22" y="72"/>
                  <a:pt x="22" y="72"/>
                  <a:pt x="22" y="72"/>
                </a:cubicBezTo>
                <a:cubicBezTo>
                  <a:pt x="17" y="71"/>
                  <a:pt x="13" y="66"/>
                  <a:pt x="15" y="60"/>
                </a:cubicBezTo>
                <a:cubicBezTo>
                  <a:pt x="16" y="55"/>
                  <a:pt x="21" y="51"/>
                  <a:pt x="27" y="52"/>
                </a:cubicBezTo>
                <a:cubicBezTo>
                  <a:pt x="27" y="52"/>
                  <a:pt x="110" y="70"/>
                  <a:pt x="110" y="70"/>
                </a:cubicBezTo>
                <a:cubicBezTo>
                  <a:pt x="111" y="70"/>
                  <a:pt x="112" y="70"/>
                  <a:pt x="113" y="69"/>
                </a:cubicBezTo>
                <a:cubicBezTo>
                  <a:pt x="113" y="69"/>
                  <a:pt x="198" y="25"/>
                  <a:pt x="198" y="25"/>
                </a:cubicBezTo>
                <a:cubicBezTo>
                  <a:pt x="204" y="22"/>
                  <a:pt x="203" y="19"/>
                  <a:pt x="197" y="17"/>
                </a:cubicBezTo>
                <a:cubicBezTo>
                  <a:pt x="114" y="1"/>
                  <a:pt x="114" y="1"/>
                  <a:pt x="114" y="1"/>
                </a:cubicBezTo>
                <a:cubicBezTo>
                  <a:pt x="108" y="0"/>
                  <a:pt x="98" y="1"/>
                  <a:pt x="92" y="4"/>
                </a:cubicBezTo>
                <a:cubicBezTo>
                  <a:pt x="16" y="42"/>
                  <a:pt x="16" y="42"/>
                  <a:pt x="16" y="42"/>
                </a:cubicBezTo>
                <a:cubicBezTo>
                  <a:pt x="14" y="42"/>
                  <a:pt x="14" y="43"/>
                  <a:pt x="13" y="44"/>
                </a:cubicBezTo>
                <a:cubicBezTo>
                  <a:pt x="8" y="47"/>
                  <a:pt x="4" y="52"/>
                  <a:pt x="3" y="58"/>
                </a:cubicBezTo>
                <a:cubicBezTo>
                  <a:pt x="1" y="66"/>
                  <a:pt x="4" y="73"/>
                  <a:pt x="10" y="78"/>
                </a:cubicBezTo>
                <a:cubicBezTo>
                  <a:pt x="6" y="81"/>
                  <a:pt x="4" y="85"/>
                  <a:pt x="3" y="90"/>
                </a:cubicBezTo>
                <a:cubicBezTo>
                  <a:pt x="1" y="98"/>
                  <a:pt x="4" y="106"/>
                  <a:pt x="10" y="111"/>
                </a:cubicBezTo>
                <a:cubicBezTo>
                  <a:pt x="6" y="114"/>
                  <a:pt x="4" y="118"/>
                  <a:pt x="3" y="123"/>
                </a:cubicBezTo>
                <a:cubicBezTo>
                  <a:pt x="0" y="134"/>
                  <a:pt x="8" y="146"/>
                  <a:pt x="20" y="149"/>
                </a:cubicBezTo>
                <a:cubicBezTo>
                  <a:pt x="20" y="149"/>
                  <a:pt x="114" y="169"/>
                  <a:pt x="115" y="169"/>
                </a:cubicBezTo>
                <a:cubicBezTo>
                  <a:pt x="116" y="169"/>
                  <a:pt x="117" y="169"/>
                  <a:pt x="118" y="168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06" y="122"/>
                  <a:pt x="207" y="118"/>
                  <a:pt x="206" y="115"/>
                </a:cubicBezTo>
                <a:cubicBezTo>
                  <a:pt x="204" y="113"/>
                  <a:pt x="201" y="111"/>
                  <a:pt x="198" y="113"/>
                </a:cubicBezTo>
                <a:cubicBezTo>
                  <a:pt x="114" y="157"/>
                  <a:pt x="114" y="157"/>
                  <a:pt x="114" y="157"/>
                </a:cubicBezTo>
                <a:cubicBezTo>
                  <a:pt x="22" y="137"/>
                  <a:pt x="22" y="137"/>
                  <a:pt x="22" y="137"/>
                </a:cubicBezTo>
                <a:cubicBezTo>
                  <a:pt x="17" y="136"/>
                  <a:pt x="13" y="131"/>
                  <a:pt x="15" y="125"/>
                </a:cubicBezTo>
                <a:cubicBezTo>
                  <a:pt x="16" y="120"/>
                  <a:pt x="21" y="116"/>
                  <a:pt x="27" y="117"/>
                </a:cubicBezTo>
                <a:cubicBezTo>
                  <a:pt x="27" y="117"/>
                  <a:pt x="114" y="136"/>
                  <a:pt x="114" y="136"/>
                </a:cubicBezTo>
                <a:close/>
                <a:moveTo>
                  <a:pt x="109" y="21"/>
                </a:moveTo>
                <a:cubicBezTo>
                  <a:pt x="149" y="29"/>
                  <a:pt x="149" y="29"/>
                  <a:pt x="149" y="29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92" y="29"/>
                  <a:pt x="92" y="29"/>
                  <a:pt x="92" y="29"/>
                </a:cubicBezTo>
                <a:lnTo>
                  <a:pt x="109" y="21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6" name="Freeform 885"/>
          <p:cNvSpPr>
            <a:spLocks noEditPoints="1"/>
          </p:cNvSpPr>
          <p:nvPr/>
        </p:nvSpPr>
        <p:spPr bwMode="auto">
          <a:xfrm>
            <a:off x="5938039" y="2875415"/>
            <a:ext cx="681357" cy="461685"/>
          </a:xfrm>
          <a:custGeom>
            <a:avLst/>
            <a:gdLst>
              <a:gd name="T0" fmla="*/ 231 w 232"/>
              <a:gd name="T1" fmla="*/ 16 h 157"/>
              <a:gd name="T2" fmla="*/ 173 w 232"/>
              <a:gd name="T3" fmla="*/ 0 h 157"/>
              <a:gd name="T4" fmla="*/ 116 w 232"/>
              <a:gd name="T5" fmla="*/ 15 h 157"/>
              <a:gd name="T6" fmla="*/ 62 w 232"/>
              <a:gd name="T7" fmla="*/ 0 h 157"/>
              <a:gd name="T8" fmla="*/ 2 w 232"/>
              <a:gd name="T9" fmla="*/ 16 h 157"/>
              <a:gd name="T10" fmla="*/ 0 w 232"/>
              <a:gd name="T11" fmla="*/ 19 h 157"/>
              <a:gd name="T12" fmla="*/ 0 w 232"/>
              <a:gd name="T13" fmla="*/ 151 h 157"/>
              <a:gd name="T14" fmla="*/ 9 w 232"/>
              <a:gd name="T15" fmla="*/ 157 h 157"/>
              <a:gd name="T16" fmla="*/ 115 w 232"/>
              <a:gd name="T17" fmla="*/ 157 h 157"/>
              <a:gd name="T18" fmla="*/ 224 w 232"/>
              <a:gd name="T19" fmla="*/ 157 h 157"/>
              <a:gd name="T20" fmla="*/ 232 w 232"/>
              <a:gd name="T21" fmla="*/ 151 h 157"/>
              <a:gd name="T22" fmla="*/ 232 w 232"/>
              <a:gd name="T23" fmla="*/ 19 h 157"/>
              <a:gd name="T24" fmla="*/ 231 w 232"/>
              <a:gd name="T25" fmla="*/ 16 h 157"/>
              <a:gd name="T26" fmla="*/ 112 w 232"/>
              <a:gd name="T27" fmla="*/ 22 h 157"/>
              <a:gd name="T28" fmla="*/ 112 w 232"/>
              <a:gd name="T29" fmla="*/ 144 h 157"/>
              <a:gd name="T30" fmla="*/ 62 w 232"/>
              <a:gd name="T31" fmla="*/ 130 h 157"/>
              <a:gd name="T32" fmla="*/ 15 w 232"/>
              <a:gd name="T33" fmla="*/ 139 h 157"/>
              <a:gd name="T34" fmla="*/ 15 w 232"/>
              <a:gd name="T35" fmla="*/ 16 h 157"/>
              <a:gd name="T36" fmla="*/ 63 w 232"/>
              <a:gd name="T37" fmla="*/ 7 h 157"/>
              <a:gd name="T38" fmla="*/ 112 w 232"/>
              <a:gd name="T39" fmla="*/ 22 h 157"/>
              <a:gd name="T40" fmla="*/ 217 w 232"/>
              <a:gd name="T41" fmla="*/ 16 h 157"/>
              <a:gd name="T42" fmla="*/ 217 w 232"/>
              <a:gd name="T43" fmla="*/ 139 h 157"/>
              <a:gd name="T44" fmla="*/ 170 w 232"/>
              <a:gd name="T45" fmla="*/ 131 h 157"/>
              <a:gd name="T46" fmla="*/ 119 w 232"/>
              <a:gd name="T47" fmla="*/ 144 h 157"/>
              <a:gd name="T48" fmla="*/ 119 w 232"/>
              <a:gd name="T49" fmla="*/ 22 h 157"/>
              <a:gd name="T50" fmla="*/ 173 w 232"/>
              <a:gd name="T51" fmla="*/ 7 h 157"/>
              <a:gd name="T52" fmla="*/ 217 w 232"/>
              <a:gd name="T53" fmla="*/ 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2" h="157">
                <a:moveTo>
                  <a:pt x="231" y="16"/>
                </a:moveTo>
                <a:cubicBezTo>
                  <a:pt x="218" y="6"/>
                  <a:pt x="197" y="0"/>
                  <a:pt x="173" y="0"/>
                </a:cubicBezTo>
                <a:cubicBezTo>
                  <a:pt x="150" y="0"/>
                  <a:pt x="129" y="5"/>
                  <a:pt x="116" y="15"/>
                </a:cubicBezTo>
                <a:cubicBezTo>
                  <a:pt x="106" y="5"/>
                  <a:pt x="86" y="0"/>
                  <a:pt x="62" y="0"/>
                </a:cubicBezTo>
                <a:cubicBezTo>
                  <a:pt x="37" y="0"/>
                  <a:pt x="14" y="6"/>
                  <a:pt x="2" y="16"/>
                </a:cubicBezTo>
                <a:cubicBezTo>
                  <a:pt x="1" y="16"/>
                  <a:pt x="0" y="17"/>
                  <a:pt x="0" y="19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3"/>
                  <a:pt x="4" y="157"/>
                  <a:pt x="9" y="157"/>
                </a:cubicBezTo>
                <a:cubicBezTo>
                  <a:pt x="115" y="157"/>
                  <a:pt x="115" y="157"/>
                  <a:pt x="115" y="157"/>
                </a:cubicBezTo>
                <a:cubicBezTo>
                  <a:pt x="116" y="157"/>
                  <a:pt x="224" y="157"/>
                  <a:pt x="224" y="157"/>
                </a:cubicBezTo>
                <a:cubicBezTo>
                  <a:pt x="227" y="157"/>
                  <a:pt x="232" y="155"/>
                  <a:pt x="232" y="151"/>
                </a:cubicBezTo>
                <a:cubicBezTo>
                  <a:pt x="232" y="19"/>
                  <a:pt x="232" y="19"/>
                  <a:pt x="232" y="19"/>
                </a:cubicBezTo>
                <a:cubicBezTo>
                  <a:pt x="232" y="17"/>
                  <a:pt x="232" y="16"/>
                  <a:pt x="231" y="16"/>
                </a:cubicBezTo>
                <a:close/>
                <a:moveTo>
                  <a:pt x="112" y="22"/>
                </a:moveTo>
                <a:cubicBezTo>
                  <a:pt x="112" y="24"/>
                  <a:pt x="112" y="144"/>
                  <a:pt x="112" y="144"/>
                </a:cubicBezTo>
                <a:cubicBezTo>
                  <a:pt x="102" y="135"/>
                  <a:pt x="84" y="130"/>
                  <a:pt x="62" y="130"/>
                </a:cubicBezTo>
                <a:cubicBezTo>
                  <a:pt x="44" y="130"/>
                  <a:pt x="28" y="133"/>
                  <a:pt x="15" y="139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32" y="7"/>
                  <a:pt x="63" y="7"/>
                </a:cubicBezTo>
                <a:cubicBezTo>
                  <a:pt x="98" y="7"/>
                  <a:pt x="112" y="21"/>
                  <a:pt x="112" y="22"/>
                </a:cubicBezTo>
                <a:close/>
                <a:moveTo>
                  <a:pt x="217" y="16"/>
                </a:moveTo>
                <a:cubicBezTo>
                  <a:pt x="217" y="139"/>
                  <a:pt x="217" y="139"/>
                  <a:pt x="217" y="139"/>
                </a:cubicBezTo>
                <a:cubicBezTo>
                  <a:pt x="204" y="134"/>
                  <a:pt x="186" y="131"/>
                  <a:pt x="170" y="131"/>
                </a:cubicBezTo>
                <a:cubicBezTo>
                  <a:pt x="148" y="131"/>
                  <a:pt x="130" y="136"/>
                  <a:pt x="119" y="144"/>
                </a:cubicBezTo>
                <a:cubicBezTo>
                  <a:pt x="119" y="22"/>
                  <a:pt x="119" y="22"/>
                  <a:pt x="119" y="22"/>
                </a:cubicBezTo>
                <a:cubicBezTo>
                  <a:pt x="119" y="22"/>
                  <a:pt x="136" y="7"/>
                  <a:pt x="173" y="7"/>
                </a:cubicBezTo>
                <a:cubicBezTo>
                  <a:pt x="201" y="7"/>
                  <a:pt x="217" y="16"/>
                  <a:pt x="217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7" name="Freeform 886"/>
          <p:cNvSpPr>
            <a:spLocks noEditPoints="1"/>
          </p:cNvSpPr>
          <p:nvPr/>
        </p:nvSpPr>
        <p:spPr bwMode="auto">
          <a:xfrm>
            <a:off x="4188797" y="1949702"/>
            <a:ext cx="584552" cy="476578"/>
          </a:xfrm>
          <a:custGeom>
            <a:avLst/>
            <a:gdLst>
              <a:gd name="T0" fmla="*/ 14 w 199"/>
              <a:gd name="T1" fmla="*/ 0 h 162"/>
              <a:gd name="T2" fmla="*/ 0 w 199"/>
              <a:gd name="T3" fmla="*/ 148 h 162"/>
              <a:gd name="T4" fmla="*/ 184 w 199"/>
              <a:gd name="T5" fmla="*/ 162 h 162"/>
              <a:gd name="T6" fmla="*/ 199 w 199"/>
              <a:gd name="T7" fmla="*/ 15 h 162"/>
              <a:gd name="T8" fmla="*/ 188 w 199"/>
              <a:gd name="T9" fmla="*/ 145 h 162"/>
              <a:gd name="T10" fmla="*/ 18 w 199"/>
              <a:gd name="T11" fmla="*/ 152 h 162"/>
              <a:gd name="T12" fmla="*/ 10 w 199"/>
              <a:gd name="T13" fmla="*/ 18 h 162"/>
              <a:gd name="T14" fmla="*/ 181 w 199"/>
              <a:gd name="T15" fmla="*/ 11 h 162"/>
              <a:gd name="T16" fmla="*/ 188 w 199"/>
              <a:gd name="T17" fmla="*/ 145 h 162"/>
              <a:gd name="T18" fmla="*/ 25 w 199"/>
              <a:gd name="T19" fmla="*/ 21 h 162"/>
              <a:gd name="T20" fmla="*/ 21 w 199"/>
              <a:gd name="T21" fmla="*/ 138 h 162"/>
              <a:gd name="T22" fmla="*/ 115 w 199"/>
              <a:gd name="T23" fmla="*/ 142 h 162"/>
              <a:gd name="T24" fmla="*/ 117 w 199"/>
              <a:gd name="T25" fmla="*/ 132 h 162"/>
              <a:gd name="T26" fmla="*/ 164 w 199"/>
              <a:gd name="T27" fmla="*/ 134 h 162"/>
              <a:gd name="T28" fmla="*/ 173 w 199"/>
              <a:gd name="T29" fmla="*/ 142 h 162"/>
              <a:gd name="T30" fmla="*/ 177 w 199"/>
              <a:gd name="T31" fmla="*/ 25 h 162"/>
              <a:gd name="T32" fmla="*/ 76 w 199"/>
              <a:gd name="T33" fmla="*/ 96 h 162"/>
              <a:gd name="T34" fmla="*/ 59 w 199"/>
              <a:gd name="T35" fmla="*/ 105 h 162"/>
              <a:gd name="T36" fmla="*/ 45 w 199"/>
              <a:gd name="T37" fmla="*/ 99 h 162"/>
              <a:gd name="T38" fmla="*/ 47 w 199"/>
              <a:gd name="T39" fmla="*/ 93 h 162"/>
              <a:gd name="T40" fmla="*/ 52 w 199"/>
              <a:gd name="T41" fmla="*/ 95 h 162"/>
              <a:gd name="T42" fmla="*/ 56 w 199"/>
              <a:gd name="T43" fmla="*/ 99 h 162"/>
              <a:gd name="T44" fmla="*/ 68 w 199"/>
              <a:gd name="T45" fmla="*/ 93 h 162"/>
              <a:gd name="T46" fmla="*/ 64 w 199"/>
              <a:gd name="T47" fmla="*/ 81 h 162"/>
              <a:gd name="T48" fmla="*/ 56 w 199"/>
              <a:gd name="T49" fmla="*/ 81 h 162"/>
              <a:gd name="T50" fmla="*/ 51 w 199"/>
              <a:gd name="T51" fmla="*/ 80 h 162"/>
              <a:gd name="T52" fmla="*/ 53 w 199"/>
              <a:gd name="T53" fmla="*/ 75 h 162"/>
              <a:gd name="T54" fmla="*/ 62 w 199"/>
              <a:gd name="T55" fmla="*/ 68 h 162"/>
              <a:gd name="T56" fmla="*/ 59 w 199"/>
              <a:gd name="T57" fmla="*/ 65 h 162"/>
              <a:gd name="T58" fmla="*/ 50 w 199"/>
              <a:gd name="T59" fmla="*/ 68 h 162"/>
              <a:gd name="T60" fmla="*/ 45 w 199"/>
              <a:gd name="T61" fmla="*/ 71 h 162"/>
              <a:gd name="T62" fmla="*/ 42 w 199"/>
              <a:gd name="T63" fmla="*/ 65 h 162"/>
              <a:gd name="T64" fmla="*/ 63 w 199"/>
              <a:gd name="T65" fmla="*/ 60 h 162"/>
              <a:gd name="T66" fmla="*/ 70 w 199"/>
              <a:gd name="T67" fmla="*/ 71 h 162"/>
              <a:gd name="T68" fmla="*/ 70 w 199"/>
              <a:gd name="T69" fmla="*/ 77 h 162"/>
              <a:gd name="T70" fmla="*/ 76 w 199"/>
              <a:gd name="T71" fmla="*/ 96 h 162"/>
              <a:gd name="T72" fmla="*/ 118 w 199"/>
              <a:gd name="T73" fmla="*/ 78 h 162"/>
              <a:gd name="T74" fmla="*/ 108 w 199"/>
              <a:gd name="T75" fmla="*/ 79 h 162"/>
              <a:gd name="T76" fmla="*/ 107 w 199"/>
              <a:gd name="T77" fmla="*/ 85 h 162"/>
              <a:gd name="T78" fmla="*/ 106 w 199"/>
              <a:gd name="T79" fmla="*/ 92 h 162"/>
              <a:gd name="T80" fmla="*/ 104 w 199"/>
              <a:gd name="T81" fmla="*/ 91 h 162"/>
              <a:gd name="T82" fmla="*/ 100 w 199"/>
              <a:gd name="T83" fmla="*/ 81 h 162"/>
              <a:gd name="T84" fmla="*/ 93 w 199"/>
              <a:gd name="T85" fmla="*/ 83 h 162"/>
              <a:gd name="T86" fmla="*/ 89 w 199"/>
              <a:gd name="T87" fmla="*/ 81 h 162"/>
              <a:gd name="T88" fmla="*/ 90 w 199"/>
              <a:gd name="T89" fmla="*/ 78 h 162"/>
              <a:gd name="T90" fmla="*/ 100 w 199"/>
              <a:gd name="T91" fmla="*/ 76 h 162"/>
              <a:gd name="T92" fmla="*/ 103 w 199"/>
              <a:gd name="T93" fmla="*/ 65 h 162"/>
              <a:gd name="T94" fmla="*/ 106 w 199"/>
              <a:gd name="T95" fmla="*/ 71 h 162"/>
              <a:gd name="T96" fmla="*/ 112 w 199"/>
              <a:gd name="T97" fmla="*/ 74 h 162"/>
              <a:gd name="T98" fmla="*/ 119 w 199"/>
              <a:gd name="T99" fmla="*/ 75 h 162"/>
              <a:gd name="T100" fmla="*/ 148 w 199"/>
              <a:gd name="T101" fmla="*/ 87 h 162"/>
              <a:gd name="T102" fmla="*/ 145 w 199"/>
              <a:gd name="T103" fmla="*/ 90 h 162"/>
              <a:gd name="T104" fmla="*/ 141 w 199"/>
              <a:gd name="T105" fmla="*/ 88 h 162"/>
              <a:gd name="T106" fmla="*/ 136 w 199"/>
              <a:gd name="T107" fmla="*/ 55 h 162"/>
              <a:gd name="T108" fmla="*/ 125 w 199"/>
              <a:gd name="T109" fmla="*/ 62 h 162"/>
              <a:gd name="T110" fmla="*/ 120 w 199"/>
              <a:gd name="T111" fmla="*/ 58 h 162"/>
              <a:gd name="T112" fmla="*/ 133 w 199"/>
              <a:gd name="T113" fmla="*/ 48 h 162"/>
              <a:gd name="T114" fmla="*/ 141 w 199"/>
              <a:gd name="T115" fmla="*/ 45 h 162"/>
              <a:gd name="T116" fmla="*/ 144 w 199"/>
              <a:gd name="T117" fmla="*/ 50 h 162"/>
              <a:gd name="T118" fmla="*/ 148 w 199"/>
              <a:gd name="T119" fmla="*/ 87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9" h="162">
                <a:moveTo>
                  <a:pt x="184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56"/>
                  <a:pt x="6" y="162"/>
                  <a:pt x="14" y="162"/>
                </a:cubicBezTo>
                <a:cubicBezTo>
                  <a:pt x="184" y="162"/>
                  <a:pt x="184" y="162"/>
                  <a:pt x="184" y="162"/>
                </a:cubicBezTo>
                <a:cubicBezTo>
                  <a:pt x="192" y="162"/>
                  <a:pt x="199" y="156"/>
                  <a:pt x="199" y="148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9" y="7"/>
                  <a:pt x="192" y="0"/>
                  <a:pt x="184" y="0"/>
                </a:cubicBezTo>
                <a:close/>
                <a:moveTo>
                  <a:pt x="188" y="145"/>
                </a:moveTo>
                <a:cubicBezTo>
                  <a:pt x="188" y="149"/>
                  <a:pt x="185" y="152"/>
                  <a:pt x="181" y="152"/>
                </a:cubicBezTo>
                <a:cubicBezTo>
                  <a:pt x="18" y="152"/>
                  <a:pt x="18" y="152"/>
                  <a:pt x="18" y="152"/>
                </a:cubicBezTo>
                <a:cubicBezTo>
                  <a:pt x="14" y="152"/>
                  <a:pt x="10" y="149"/>
                  <a:pt x="10" y="145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5"/>
                  <a:pt x="14" y="11"/>
                  <a:pt x="18" y="11"/>
                </a:cubicBezTo>
                <a:cubicBezTo>
                  <a:pt x="181" y="11"/>
                  <a:pt x="181" y="11"/>
                  <a:pt x="181" y="11"/>
                </a:cubicBezTo>
                <a:cubicBezTo>
                  <a:pt x="185" y="11"/>
                  <a:pt x="188" y="15"/>
                  <a:pt x="188" y="18"/>
                </a:cubicBezTo>
                <a:lnTo>
                  <a:pt x="188" y="145"/>
                </a:lnTo>
                <a:close/>
                <a:moveTo>
                  <a:pt x="173" y="21"/>
                </a:moveTo>
                <a:cubicBezTo>
                  <a:pt x="25" y="21"/>
                  <a:pt x="25" y="21"/>
                  <a:pt x="25" y="21"/>
                </a:cubicBezTo>
                <a:cubicBezTo>
                  <a:pt x="23" y="21"/>
                  <a:pt x="21" y="23"/>
                  <a:pt x="21" y="25"/>
                </a:cubicBezTo>
                <a:cubicBezTo>
                  <a:pt x="21" y="138"/>
                  <a:pt x="21" y="138"/>
                  <a:pt x="21" y="138"/>
                </a:cubicBezTo>
                <a:cubicBezTo>
                  <a:pt x="21" y="140"/>
                  <a:pt x="23" y="142"/>
                  <a:pt x="25" y="142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5" y="134"/>
                  <a:pt x="115" y="134"/>
                  <a:pt x="115" y="134"/>
                </a:cubicBezTo>
                <a:cubicBezTo>
                  <a:pt x="115" y="133"/>
                  <a:pt x="116" y="132"/>
                  <a:pt x="117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3" y="132"/>
                  <a:pt x="164" y="133"/>
                  <a:pt x="164" y="134"/>
                </a:cubicBezTo>
                <a:cubicBezTo>
                  <a:pt x="164" y="142"/>
                  <a:pt x="164" y="142"/>
                  <a:pt x="164" y="142"/>
                </a:cubicBezTo>
                <a:cubicBezTo>
                  <a:pt x="173" y="142"/>
                  <a:pt x="173" y="142"/>
                  <a:pt x="173" y="142"/>
                </a:cubicBezTo>
                <a:cubicBezTo>
                  <a:pt x="175" y="142"/>
                  <a:pt x="177" y="140"/>
                  <a:pt x="177" y="138"/>
                </a:cubicBezTo>
                <a:cubicBezTo>
                  <a:pt x="177" y="25"/>
                  <a:pt x="177" y="25"/>
                  <a:pt x="177" y="25"/>
                </a:cubicBezTo>
                <a:cubicBezTo>
                  <a:pt x="177" y="23"/>
                  <a:pt x="175" y="21"/>
                  <a:pt x="173" y="21"/>
                </a:cubicBezTo>
                <a:close/>
                <a:moveTo>
                  <a:pt x="76" y="96"/>
                </a:moveTo>
                <a:cubicBezTo>
                  <a:pt x="73" y="101"/>
                  <a:pt x="69" y="104"/>
                  <a:pt x="63" y="105"/>
                </a:cubicBezTo>
                <a:cubicBezTo>
                  <a:pt x="62" y="105"/>
                  <a:pt x="60" y="105"/>
                  <a:pt x="59" y="105"/>
                </a:cubicBezTo>
                <a:cubicBezTo>
                  <a:pt x="57" y="105"/>
                  <a:pt x="54" y="105"/>
                  <a:pt x="51" y="104"/>
                </a:cubicBezTo>
                <a:cubicBezTo>
                  <a:pt x="48" y="102"/>
                  <a:pt x="46" y="101"/>
                  <a:pt x="45" y="99"/>
                </a:cubicBezTo>
                <a:cubicBezTo>
                  <a:pt x="43" y="97"/>
                  <a:pt x="43" y="96"/>
                  <a:pt x="44" y="95"/>
                </a:cubicBezTo>
                <a:cubicBezTo>
                  <a:pt x="44" y="94"/>
                  <a:pt x="45" y="93"/>
                  <a:pt x="47" y="93"/>
                </a:cubicBezTo>
                <a:cubicBezTo>
                  <a:pt x="49" y="92"/>
                  <a:pt x="51" y="93"/>
                  <a:pt x="52" y="94"/>
                </a:cubicBezTo>
                <a:cubicBezTo>
                  <a:pt x="52" y="94"/>
                  <a:pt x="52" y="95"/>
                  <a:pt x="52" y="95"/>
                </a:cubicBezTo>
                <a:cubicBezTo>
                  <a:pt x="53" y="96"/>
                  <a:pt x="53" y="96"/>
                  <a:pt x="53" y="96"/>
                </a:cubicBezTo>
                <a:cubicBezTo>
                  <a:pt x="54" y="98"/>
                  <a:pt x="55" y="98"/>
                  <a:pt x="56" y="99"/>
                </a:cubicBezTo>
                <a:cubicBezTo>
                  <a:pt x="58" y="99"/>
                  <a:pt x="59" y="100"/>
                  <a:pt x="61" y="99"/>
                </a:cubicBezTo>
                <a:cubicBezTo>
                  <a:pt x="64" y="99"/>
                  <a:pt x="66" y="97"/>
                  <a:pt x="68" y="93"/>
                </a:cubicBezTo>
                <a:cubicBezTo>
                  <a:pt x="70" y="89"/>
                  <a:pt x="69" y="86"/>
                  <a:pt x="67" y="84"/>
                </a:cubicBezTo>
                <a:cubicBezTo>
                  <a:pt x="66" y="82"/>
                  <a:pt x="65" y="81"/>
                  <a:pt x="64" y="81"/>
                </a:cubicBezTo>
                <a:cubicBezTo>
                  <a:pt x="62" y="80"/>
                  <a:pt x="60" y="80"/>
                  <a:pt x="58" y="80"/>
                </a:cubicBezTo>
                <a:cubicBezTo>
                  <a:pt x="58" y="80"/>
                  <a:pt x="57" y="81"/>
                  <a:pt x="56" y="81"/>
                </a:cubicBezTo>
                <a:cubicBezTo>
                  <a:pt x="55" y="81"/>
                  <a:pt x="55" y="81"/>
                  <a:pt x="54" y="82"/>
                </a:cubicBezTo>
                <a:cubicBezTo>
                  <a:pt x="53" y="82"/>
                  <a:pt x="52" y="81"/>
                  <a:pt x="51" y="80"/>
                </a:cubicBezTo>
                <a:cubicBezTo>
                  <a:pt x="50" y="79"/>
                  <a:pt x="50" y="77"/>
                  <a:pt x="50" y="77"/>
                </a:cubicBezTo>
                <a:cubicBezTo>
                  <a:pt x="51" y="76"/>
                  <a:pt x="52" y="76"/>
                  <a:pt x="53" y="75"/>
                </a:cubicBezTo>
                <a:cubicBezTo>
                  <a:pt x="56" y="74"/>
                  <a:pt x="59" y="72"/>
                  <a:pt x="60" y="71"/>
                </a:cubicBezTo>
                <a:cubicBezTo>
                  <a:pt x="61" y="70"/>
                  <a:pt x="62" y="69"/>
                  <a:pt x="62" y="68"/>
                </a:cubicBezTo>
                <a:cubicBezTo>
                  <a:pt x="62" y="68"/>
                  <a:pt x="62" y="67"/>
                  <a:pt x="61" y="67"/>
                </a:cubicBezTo>
                <a:cubicBezTo>
                  <a:pt x="61" y="66"/>
                  <a:pt x="60" y="66"/>
                  <a:pt x="59" y="65"/>
                </a:cubicBezTo>
                <a:cubicBezTo>
                  <a:pt x="58" y="65"/>
                  <a:pt x="57" y="65"/>
                  <a:pt x="56" y="65"/>
                </a:cubicBezTo>
                <a:cubicBezTo>
                  <a:pt x="54" y="66"/>
                  <a:pt x="52" y="67"/>
                  <a:pt x="50" y="68"/>
                </a:cubicBezTo>
                <a:cubicBezTo>
                  <a:pt x="50" y="68"/>
                  <a:pt x="49" y="69"/>
                  <a:pt x="47" y="70"/>
                </a:cubicBezTo>
                <a:cubicBezTo>
                  <a:pt x="47" y="71"/>
                  <a:pt x="46" y="71"/>
                  <a:pt x="45" y="71"/>
                </a:cubicBezTo>
                <a:cubicBezTo>
                  <a:pt x="43" y="71"/>
                  <a:pt x="42" y="71"/>
                  <a:pt x="41" y="70"/>
                </a:cubicBezTo>
                <a:cubicBezTo>
                  <a:pt x="41" y="69"/>
                  <a:pt x="40" y="67"/>
                  <a:pt x="42" y="65"/>
                </a:cubicBezTo>
                <a:cubicBezTo>
                  <a:pt x="46" y="62"/>
                  <a:pt x="50" y="60"/>
                  <a:pt x="54" y="59"/>
                </a:cubicBezTo>
                <a:cubicBezTo>
                  <a:pt x="57" y="59"/>
                  <a:pt x="60" y="59"/>
                  <a:pt x="63" y="60"/>
                </a:cubicBezTo>
                <a:cubicBezTo>
                  <a:pt x="66" y="61"/>
                  <a:pt x="68" y="62"/>
                  <a:pt x="70" y="64"/>
                </a:cubicBezTo>
                <a:cubicBezTo>
                  <a:pt x="71" y="66"/>
                  <a:pt x="71" y="69"/>
                  <a:pt x="70" y="71"/>
                </a:cubicBezTo>
                <a:cubicBezTo>
                  <a:pt x="69" y="73"/>
                  <a:pt x="68" y="74"/>
                  <a:pt x="66" y="76"/>
                </a:cubicBezTo>
                <a:cubicBezTo>
                  <a:pt x="67" y="76"/>
                  <a:pt x="69" y="76"/>
                  <a:pt x="70" y="77"/>
                </a:cubicBezTo>
                <a:cubicBezTo>
                  <a:pt x="72" y="77"/>
                  <a:pt x="74" y="79"/>
                  <a:pt x="75" y="81"/>
                </a:cubicBezTo>
                <a:cubicBezTo>
                  <a:pt x="79" y="85"/>
                  <a:pt x="79" y="90"/>
                  <a:pt x="76" y="96"/>
                </a:cubicBezTo>
                <a:close/>
                <a:moveTo>
                  <a:pt x="120" y="77"/>
                </a:moveTo>
                <a:cubicBezTo>
                  <a:pt x="119" y="77"/>
                  <a:pt x="119" y="78"/>
                  <a:pt x="118" y="78"/>
                </a:cubicBezTo>
                <a:cubicBezTo>
                  <a:pt x="118" y="78"/>
                  <a:pt x="117" y="78"/>
                  <a:pt x="116" y="78"/>
                </a:cubicBezTo>
                <a:cubicBezTo>
                  <a:pt x="115" y="78"/>
                  <a:pt x="114" y="78"/>
                  <a:pt x="108" y="79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1"/>
                  <a:pt x="107" y="83"/>
                  <a:pt x="107" y="85"/>
                </a:cubicBezTo>
                <a:cubicBezTo>
                  <a:pt x="108" y="87"/>
                  <a:pt x="108" y="89"/>
                  <a:pt x="108" y="90"/>
                </a:cubicBezTo>
                <a:cubicBezTo>
                  <a:pt x="107" y="91"/>
                  <a:pt x="107" y="91"/>
                  <a:pt x="106" y="92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5" y="92"/>
                  <a:pt x="104" y="92"/>
                  <a:pt x="104" y="91"/>
                </a:cubicBezTo>
                <a:cubicBezTo>
                  <a:pt x="103" y="91"/>
                  <a:pt x="103" y="91"/>
                  <a:pt x="102" y="90"/>
                </a:cubicBezTo>
                <a:cubicBezTo>
                  <a:pt x="102" y="90"/>
                  <a:pt x="101" y="88"/>
                  <a:pt x="100" y="81"/>
                </a:cubicBezTo>
                <a:cubicBezTo>
                  <a:pt x="98" y="81"/>
                  <a:pt x="96" y="82"/>
                  <a:pt x="95" y="82"/>
                </a:cubicBezTo>
                <a:cubicBezTo>
                  <a:pt x="94" y="82"/>
                  <a:pt x="93" y="82"/>
                  <a:pt x="93" y="83"/>
                </a:cubicBezTo>
                <a:cubicBezTo>
                  <a:pt x="92" y="83"/>
                  <a:pt x="91" y="83"/>
                  <a:pt x="90" y="82"/>
                </a:cubicBezTo>
                <a:cubicBezTo>
                  <a:pt x="89" y="82"/>
                  <a:pt x="89" y="82"/>
                  <a:pt x="89" y="81"/>
                </a:cubicBezTo>
                <a:cubicBezTo>
                  <a:pt x="88" y="81"/>
                  <a:pt x="88" y="80"/>
                  <a:pt x="88" y="79"/>
                </a:cubicBezTo>
                <a:cubicBezTo>
                  <a:pt x="88" y="79"/>
                  <a:pt x="89" y="78"/>
                  <a:pt x="90" y="78"/>
                </a:cubicBezTo>
                <a:cubicBezTo>
                  <a:pt x="91" y="78"/>
                  <a:pt x="94" y="77"/>
                  <a:pt x="99" y="76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100" y="73"/>
                  <a:pt x="100" y="71"/>
                  <a:pt x="100" y="69"/>
                </a:cubicBezTo>
                <a:cubicBezTo>
                  <a:pt x="100" y="67"/>
                  <a:pt x="101" y="65"/>
                  <a:pt x="103" y="65"/>
                </a:cubicBezTo>
                <a:cubicBezTo>
                  <a:pt x="104" y="65"/>
                  <a:pt x="105" y="65"/>
                  <a:pt x="106" y="66"/>
                </a:cubicBezTo>
                <a:cubicBezTo>
                  <a:pt x="106" y="66"/>
                  <a:pt x="106" y="67"/>
                  <a:pt x="106" y="71"/>
                </a:cubicBezTo>
                <a:cubicBezTo>
                  <a:pt x="106" y="72"/>
                  <a:pt x="106" y="73"/>
                  <a:pt x="106" y="75"/>
                </a:cubicBezTo>
                <a:cubicBezTo>
                  <a:pt x="109" y="74"/>
                  <a:pt x="111" y="74"/>
                  <a:pt x="112" y="74"/>
                </a:cubicBezTo>
                <a:cubicBezTo>
                  <a:pt x="114" y="73"/>
                  <a:pt x="116" y="73"/>
                  <a:pt x="117" y="73"/>
                </a:cubicBezTo>
                <a:cubicBezTo>
                  <a:pt x="118" y="74"/>
                  <a:pt x="119" y="74"/>
                  <a:pt x="119" y="75"/>
                </a:cubicBezTo>
                <a:cubicBezTo>
                  <a:pt x="120" y="76"/>
                  <a:pt x="120" y="76"/>
                  <a:pt x="120" y="77"/>
                </a:cubicBezTo>
                <a:close/>
                <a:moveTo>
                  <a:pt x="148" y="87"/>
                </a:moveTo>
                <a:cubicBezTo>
                  <a:pt x="148" y="89"/>
                  <a:pt x="147" y="89"/>
                  <a:pt x="146" y="89"/>
                </a:cubicBezTo>
                <a:cubicBezTo>
                  <a:pt x="146" y="89"/>
                  <a:pt x="145" y="90"/>
                  <a:pt x="145" y="90"/>
                </a:cubicBezTo>
                <a:cubicBezTo>
                  <a:pt x="144" y="90"/>
                  <a:pt x="144" y="89"/>
                  <a:pt x="143" y="89"/>
                </a:cubicBezTo>
                <a:cubicBezTo>
                  <a:pt x="142" y="89"/>
                  <a:pt x="141" y="88"/>
                  <a:pt x="141" y="88"/>
                </a:cubicBezTo>
                <a:cubicBezTo>
                  <a:pt x="140" y="87"/>
                  <a:pt x="138" y="84"/>
                  <a:pt x="137" y="72"/>
                </a:cubicBezTo>
                <a:cubicBezTo>
                  <a:pt x="136" y="64"/>
                  <a:pt x="135" y="59"/>
                  <a:pt x="136" y="55"/>
                </a:cubicBezTo>
                <a:cubicBezTo>
                  <a:pt x="134" y="56"/>
                  <a:pt x="133" y="57"/>
                  <a:pt x="132" y="58"/>
                </a:cubicBezTo>
                <a:cubicBezTo>
                  <a:pt x="129" y="60"/>
                  <a:pt x="127" y="61"/>
                  <a:pt x="125" y="62"/>
                </a:cubicBezTo>
                <a:cubicBezTo>
                  <a:pt x="124" y="62"/>
                  <a:pt x="122" y="61"/>
                  <a:pt x="121" y="60"/>
                </a:cubicBezTo>
                <a:cubicBezTo>
                  <a:pt x="120" y="59"/>
                  <a:pt x="120" y="59"/>
                  <a:pt x="120" y="58"/>
                </a:cubicBezTo>
                <a:cubicBezTo>
                  <a:pt x="120" y="57"/>
                  <a:pt x="121" y="57"/>
                  <a:pt x="122" y="56"/>
                </a:cubicBezTo>
                <a:cubicBezTo>
                  <a:pt x="125" y="55"/>
                  <a:pt x="128" y="52"/>
                  <a:pt x="133" y="48"/>
                </a:cubicBezTo>
                <a:cubicBezTo>
                  <a:pt x="135" y="46"/>
                  <a:pt x="137" y="45"/>
                  <a:pt x="138" y="44"/>
                </a:cubicBezTo>
                <a:cubicBezTo>
                  <a:pt x="139" y="44"/>
                  <a:pt x="140" y="44"/>
                  <a:pt x="141" y="45"/>
                </a:cubicBezTo>
                <a:cubicBezTo>
                  <a:pt x="142" y="45"/>
                  <a:pt x="143" y="46"/>
                  <a:pt x="144" y="46"/>
                </a:cubicBezTo>
                <a:cubicBezTo>
                  <a:pt x="144" y="47"/>
                  <a:pt x="145" y="48"/>
                  <a:pt x="144" y="50"/>
                </a:cubicBezTo>
                <a:cubicBezTo>
                  <a:pt x="144" y="65"/>
                  <a:pt x="145" y="76"/>
                  <a:pt x="147" y="84"/>
                </a:cubicBezTo>
                <a:cubicBezTo>
                  <a:pt x="148" y="86"/>
                  <a:pt x="148" y="87"/>
                  <a:pt x="148" y="87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8" name="Freeform 887"/>
          <p:cNvSpPr>
            <a:spLocks noEditPoints="1"/>
          </p:cNvSpPr>
          <p:nvPr/>
        </p:nvSpPr>
        <p:spPr bwMode="auto">
          <a:xfrm>
            <a:off x="6941529" y="1979488"/>
            <a:ext cx="587034" cy="429416"/>
          </a:xfrm>
          <a:custGeom>
            <a:avLst/>
            <a:gdLst>
              <a:gd name="T0" fmla="*/ 0 w 200"/>
              <a:gd name="T1" fmla="*/ 0 h 146"/>
              <a:gd name="T2" fmla="*/ 0 w 200"/>
              <a:gd name="T3" fmla="*/ 146 h 146"/>
              <a:gd name="T4" fmla="*/ 200 w 200"/>
              <a:gd name="T5" fmla="*/ 146 h 146"/>
              <a:gd name="T6" fmla="*/ 200 w 200"/>
              <a:gd name="T7" fmla="*/ 0 h 146"/>
              <a:gd name="T8" fmla="*/ 0 w 200"/>
              <a:gd name="T9" fmla="*/ 0 h 146"/>
              <a:gd name="T10" fmla="*/ 192 w 200"/>
              <a:gd name="T11" fmla="*/ 138 h 146"/>
              <a:gd name="T12" fmla="*/ 8 w 200"/>
              <a:gd name="T13" fmla="*/ 138 h 146"/>
              <a:gd name="T14" fmla="*/ 8 w 200"/>
              <a:gd name="T15" fmla="*/ 8 h 146"/>
              <a:gd name="T16" fmla="*/ 192 w 200"/>
              <a:gd name="T17" fmla="*/ 8 h 146"/>
              <a:gd name="T18" fmla="*/ 192 w 200"/>
              <a:gd name="T19" fmla="*/ 138 h 146"/>
              <a:gd name="T20" fmla="*/ 173 w 200"/>
              <a:gd name="T21" fmla="*/ 86 h 146"/>
              <a:gd name="T22" fmla="*/ 164 w 200"/>
              <a:gd name="T23" fmla="*/ 102 h 146"/>
              <a:gd name="T24" fmla="*/ 164 w 200"/>
              <a:gd name="T25" fmla="*/ 102 h 146"/>
              <a:gd name="T26" fmla="*/ 164 w 200"/>
              <a:gd name="T27" fmla="*/ 130 h 146"/>
              <a:gd name="T28" fmla="*/ 155 w 200"/>
              <a:gd name="T29" fmla="*/ 118 h 146"/>
              <a:gd name="T30" fmla="*/ 146 w 200"/>
              <a:gd name="T31" fmla="*/ 130 h 146"/>
              <a:gd name="T32" fmla="*/ 146 w 200"/>
              <a:gd name="T33" fmla="*/ 102 h 146"/>
              <a:gd name="T34" fmla="*/ 146 w 200"/>
              <a:gd name="T35" fmla="*/ 102 h 146"/>
              <a:gd name="T36" fmla="*/ 137 w 200"/>
              <a:gd name="T37" fmla="*/ 86 h 146"/>
              <a:gd name="T38" fmla="*/ 155 w 200"/>
              <a:gd name="T39" fmla="*/ 68 h 146"/>
              <a:gd name="T40" fmla="*/ 173 w 200"/>
              <a:gd name="T41" fmla="*/ 86 h 146"/>
              <a:gd name="T42" fmla="*/ 22 w 200"/>
              <a:gd name="T43" fmla="*/ 31 h 146"/>
              <a:gd name="T44" fmla="*/ 25 w 200"/>
              <a:gd name="T45" fmla="*/ 28 h 146"/>
              <a:gd name="T46" fmla="*/ 171 w 200"/>
              <a:gd name="T47" fmla="*/ 28 h 146"/>
              <a:gd name="T48" fmla="*/ 174 w 200"/>
              <a:gd name="T49" fmla="*/ 31 h 146"/>
              <a:gd name="T50" fmla="*/ 171 w 200"/>
              <a:gd name="T51" fmla="*/ 33 h 146"/>
              <a:gd name="T52" fmla="*/ 25 w 200"/>
              <a:gd name="T53" fmla="*/ 33 h 146"/>
              <a:gd name="T54" fmla="*/ 22 w 200"/>
              <a:gd name="T55" fmla="*/ 31 h 146"/>
              <a:gd name="T56" fmla="*/ 150 w 200"/>
              <a:gd name="T57" fmla="*/ 55 h 146"/>
              <a:gd name="T58" fmla="*/ 38 w 200"/>
              <a:gd name="T59" fmla="*/ 55 h 146"/>
              <a:gd name="T60" fmla="*/ 35 w 200"/>
              <a:gd name="T61" fmla="*/ 52 h 146"/>
              <a:gd name="T62" fmla="*/ 38 w 200"/>
              <a:gd name="T63" fmla="*/ 49 h 146"/>
              <a:gd name="T64" fmla="*/ 150 w 200"/>
              <a:gd name="T65" fmla="*/ 49 h 146"/>
              <a:gd name="T66" fmla="*/ 153 w 200"/>
              <a:gd name="T67" fmla="*/ 52 h 146"/>
              <a:gd name="T68" fmla="*/ 150 w 200"/>
              <a:gd name="T69" fmla="*/ 55 h 146"/>
              <a:gd name="T70" fmla="*/ 109 w 200"/>
              <a:gd name="T71" fmla="*/ 88 h 146"/>
              <a:gd name="T72" fmla="*/ 107 w 200"/>
              <a:gd name="T73" fmla="*/ 91 h 146"/>
              <a:gd name="T74" fmla="*/ 43 w 200"/>
              <a:gd name="T75" fmla="*/ 91 h 146"/>
              <a:gd name="T76" fmla="*/ 40 w 200"/>
              <a:gd name="T77" fmla="*/ 88 h 146"/>
              <a:gd name="T78" fmla="*/ 43 w 200"/>
              <a:gd name="T79" fmla="*/ 85 h 146"/>
              <a:gd name="T80" fmla="*/ 107 w 200"/>
              <a:gd name="T81" fmla="*/ 85 h 146"/>
              <a:gd name="T82" fmla="*/ 109 w 200"/>
              <a:gd name="T83" fmla="*/ 88 h 146"/>
              <a:gd name="T84" fmla="*/ 109 w 200"/>
              <a:gd name="T85" fmla="*/ 109 h 146"/>
              <a:gd name="T86" fmla="*/ 107 w 200"/>
              <a:gd name="T87" fmla="*/ 112 h 146"/>
              <a:gd name="T88" fmla="*/ 43 w 200"/>
              <a:gd name="T89" fmla="*/ 112 h 146"/>
              <a:gd name="T90" fmla="*/ 40 w 200"/>
              <a:gd name="T91" fmla="*/ 109 h 146"/>
              <a:gd name="T92" fmla="*/ 43 w 200"/>
              <a:gd name="T93" fmla="*/ 106 h 146"/>
              <a:gd name="T94" fmla="*/ 107 w 200"/>
              <a:gd name="T95" fmla="*/ 106 h 146"/>
              <a:gd name="T96" fmla="*/ 109 w 200"/>
              <a:gd name="T97" fmla="*/ 10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0" h="146">
                <a:moveTo>
                  <a:pt x="0" y="0"/>
                </a:moveTo>
                <a:cubicBezTo>
                  <a:pt x="0" y="146"/>
                  <a:pt x="0" y="146"/>
                  <a:pt x="0" y="146"/>
                </a:cubicBezTo>
                <a:cubicBezTo>
                  <a:pt x="200" y="146"/>
                  <a:pt x="200" y="146"/>
                  <a:pt x="200" y="146"/>
                </a:cubicBezTo>
                <a:cubicBezTo>
                  <a:pt x="200" y="0"/>
                  <a:pt x="200" y="0"/>
                  <a:pt x="200" y="0"/>
                </a:cubicBezTo>
                <a:lnTo>
                  <a:pt x="0" y="0"/>
                </a:lnTo>
                <a:close/>
                <a:moveTo>
                  <a:pt x="192" y="138"/>
                </a:moveTo>
                <a:cubicBezTo>
                  <a:pt x="8" y="138"/>
                  <a:pt x="8" y="138"/>
                  <a:pt x="8" y="138"/>
                </a:cubicBezTo>
                <a:cubicBezTo>
                  <a:pt x="8" y="8"/>
                  <a:pt x="8" y="8"/>
                  <a:pt x="8" y="8"/>
                </a:cubicBezTo>
                <a:cubicBezTo>
                  <a:pt x="192" y="8"/>
                  <a:pt x="192" y="8"/>
                  <a:pt x="192" y="8"/>
                </a:cubicBezTo>
                <a:lnTo>
                  <a:pt x="192" y="138"/>
                </a:lnTo>
                <a:close/>
                <a:moveTo>
                  <a:pt x="173" y="86"/>
                </a:moveTo>
                <a:cubicBezTo>
                  <a:pt x="173" y="93"/>
                  <a:pt x="169" y="99"/>
                  <a:pt x="164" y="102"/>
                </a:cubicBezTo>
                <a:cubicBezTo>
                  <a:pt x="164" y="102"/>
                  <a:pt x="164" y="102"/>
                  <a:pt x="164" y="102"/>
                </a:cubicBezTo>
                <a:cubicBezTo>
                  <a:pt x="164" y="102"/>
                  <a:pt x="164" y="130"/>
                  <a:pt x="164" y="130"/>
                </a:cubicBezTo>
                <a:cubicBezTo>
                  <a:pt x="155" y="118"/>
                  <a:pt x="155" y="118"/>
                  <a:pt x="155" y="118"/>
                </a:cubicBezTo>
                <a:cubicBezTo>
                  <a:pt x="146" y="130"/>
                  <a:pt x="146" y="130"/>
                  <a:pt x="146" y="130"/>
                </a:cubicBezTo>
                <a:cubicBezTo>
                  <a:pt x="146" y="102"/>
                  <a:pt x="146" y="102"/>
                  <a:pt x="146" y="102"/>
                </a:cubicBezTo>
                <a:cubicBezTo>
                  <a:pt x="146" y="102"/>
                  <a:pt x="146" y="102"/>
                  <a:pt x="146" y="102"/>
                </a:cubicBezTo>
                <a:cubicBezTo>
                  <a:pt x="140" y="99"/>
                  <a:pt x="137" y="93"/>
                  <a:pt x="137" y="86"/>
                </a:cubicBezTo>
                <a:cubicBezTo>
                  <a:pt x="137" y="76"/>
                  <a:pt x="145" y="68"/>
                  <a:pt x="155" y="68"/>
                </a:cubicBezTo>
                <a:cubicBezTo>
                  <a:pt x="165" y="68"/>
                  <a:pt x="173" y="76"/>
                  <a:pt x="173" y="86"/>
                </a:cubicBezTo>
                <a:close/>
                <a:moveTo>
                  <a:pt x="22" y="31"/>
                </a:moveTo>
                <a:cubicBezTo>
                  <a:pt x="22" y="29"/>
                  <a:pt x="23" y="28"/>
                  <a:pt x="25" y="28"/>
                </a:cubicBezTo>
                <a:cubicBezTo>
                  <a:pt x="171" y="28"/>
                  <a:pt x="171" y="28"/>
                  <a:pt x="171" y="28"/>
                </a:cubicBezTo>
                <a:cubicBezTo>
                  <a:pt x="173" y="28"/>
                  <a:pt x="174" y="29"/>
                  <a:pt x="174" y="31"/>
                </a:cubicBezTo>
                <a:cubicBezTo>
                  <a:pt x="174" y="32"/>
                  <a:pt x="173" y="33"/>
                  <a:pt x="171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3" y="33"/>
                  <a:pt x="22" y="32"/>
                  <a:pt x="22" y="31"/>
                </a:cubicBezTo>
                <a:close/>
                <a:moveTo>
                  <a:pt x="150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7" y="55"/>
                  <a:pt x="35" y="54"/>
                  <a:pt x="35" y="52"/>
                </a:cubicBezTo>
                <a:cubicBezTo>
                  <a:pt x="35" y="50"/>
                  <a:pt x="37" y="49"/>
                  <a:pt x="38" y="49"/>
                </a:cubicBezTo>
                <a:cubicBezTo>
                  <a:pt x="150" y="49"/>
                  <a:pt x="150" y="49"/>
                  <a:pt x="150" y="49"/>
                </a:cubicBezTo>
                <a:cubicBezTo>
                  <a:pt x="151" y="49"/>
                  <a:pt x="153" y="50"/>
                  <a:pt x="153" y="52"/>
                </a:cubicBezTo>
                <a:cubicBezTo>
                  <a:pt x="153" y="54"/>
                  <a:pt x="151" y="55"/>
                  <a:pt x="150" y="55"/>
                </a:cubicBezTo>
                <a:close/>
                <a:moveTo>
                  <a:pt x="109" y="88"/>
                </a:moveTo>
                <a:cubicBezTo>
                  <a:pt x="109" y="90"/>
                  <a:pt x="108" y="91"/>
                  <a:pt x="107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1" y="91"/>
                  <a:pt x="40" y="90"/>
                  <a:pt x="40" y="88"/>
                </a:cubicBezTo>
                <a:cubicBezTo>
                  <a:pt x="40" y="86"/>
                  <a:pt x="41" y="85"/>
                  <a:pt x="43" y="8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5"/>
                  <a:pt x="109" y="86"/>
                  <a:pt x="109" y="88"/>
                </a:cubicBezTo>
                <a:close/>
                <a:moveTo>
                  <a:pt x="109" y="109"/>
                </a:moveTo>
                <a:cubicBezTo>
                  <a:pt x="109" y="111"/>
                  <a:pt x="108" y="112"/>
                  <a:pt x="107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1" y="112"/>
                  <a:pt x="40" y="111"/>
                  <a:pt x="40" y="109"/>
                </a:cubicBezTo>
                <a:cubicBezTo>
                  <a:pt x="40" y="107"/>
                  <a:pt x="41" y="106"/>
                  <a:pt x="43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8" y="106"/>
                  <a:pt x="109" y="107"/>
                  <a:pt x="109" y="109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9" name="Freeform 888"/>
          <p:cNvSpPr/>
          <p:nvPr/>
        </p:nvSpPr>
        <p:spPr bwMode="auto">
          <a:xfrm>
            <a:off x="5918872" y="1994381"/>
            <a:ext cx="737206" cy="402112"/>
          </a:xfrm>
          <a:custGeom>
            <a:avLst/>
            <a:gdLst>
              <a:gd name="T0" fmla="*/ 3 w 251"/>
              <a:gd name="T1" fmla="*/ 43 h 137"/>
              <a:gd name="T2" fmla="*/ 123 w 251"/>
              <a:gd name="T3" fmla="*/ 0 h 137"/>
              <a:gd name="T4" fmla="*/ 125 w 251"/>
              <a:gd name="T5" fmla="*/ 0 h 137"/>
              <a:gd name="T6" fmla="*/ 248 w 251"/>
              <a:gd name="T7" fmla="*/ 43 h 137"/>
              <a:gd name="T8" fmla="*/ 251 w 251"/>
              <a:gd name="T9" fmla="*/ 47 h 137"/>
              <a:gd name="T10" fmla="*/ 248 w 251"/>
              <a:gd name="T11" fmla="*/ 50 h 137"/>
              <a:gd name="T12" fmla="*/ 206 w 251"/>
              <a:gd name="T13" fmla="*/ 62 h 137"/>
              <a:gd name="T14" fmla="*/ 124 w 251"/>
              <a:gd name="T15" fmla="*/ 43 h 137"/>
              <a:gd name="T16" fmla="*/ 121 w 251"/>
              <a:gd name="T17" fmla="*/ 47 h 137"/>
              <a:gd name="T18" fmla="*/ 124 w 251"/>
              <a:gd name="T19" fmla="*/ 51 h 137"/>
              <a:gd name="T20" fmla="*/ 200 w 251"/>
              <a:gd name="T21" fmla="*/ 67 h 137"/>
              <a:gd name="T22" fmla="*/ 200 w 251"/>
              <a:gd name="T23" fmla="*/ 93 h 137"/>
              <a:gd name="T24" fmla="*/ 200 w 251"/>
              <a:gd name="T25" fmla="*/ 93 h 137"/>
              <a:gd name="T26" fmla="*/ 124 w 251"/>
              <a:gd name="T27" fmla="*/ 111 h 137"/>
              <a:gd name="T28" fmla="*/ 48 w 251"/>
              <a:gd name="T29" fmla="*/ 93 h 137"/>
              <a:gd name="T30" fmla="*/ 48 w 251"/>
              <a:gd name="T31" fmla="*/ 93 h 137"/>
              <a:gd name="T32" fmla="*/ 48 w 251"/>
              <a:gd name="T33" fmla="*/ 63 h 137"/>
              <a:gd name="T34" fmla="*/ 26 w 251"/>
              <a:gd name="T35" fmla="*/ 57 h 137"/>
              <a:gd name="T36" fmla="*/ 26 w 251"/>
              <a:gd name="T37" fmla="*/ 91 h 137"/>
              <a:gd name="T38" fmla="*/ 34 w 251"/>
              <a:gd name="T39" fmla="*/ 101 h 137"/>
              <a:gd name="T40" fmla="*/ 28 w 251"/>
              <a:gd name="T41" fmla="*/ 111 h 137"/>
              <a:gd name="T42" fmla="*/ 30 w 251"/>
              <a:gd name="T43" fmla="*/ 124 h 137"/>
              <a:gd name="T44" fmla="*/ 10 w 251"/>
              <a:gd name="T45" fmla="*/ 132 h 137"/>
              <a:gd name="T46" fmla="*/ 15 w 251"/>
              <a:gd name="T47" fmla="*/ 110 h 137"/>
              <a:gd name="T48" fmla="*/ 10 w 251"/>
              <a:gd name="T49" fmla="*/ 101 h 137"/>
              <a:gd name="T50" fmla="*/ 17 w 251"/>
              <a:gd name="T51" fmla="*/ 91 h 137"/>
              <a:gd name="T52" fmla="*/ 17 w 251"/>
              <a:gd name="T53" fmla="*/ 54 h 137"/>
              <a:gd name="T54" fmla="*/ 3 w 251"/>
              <a:gd name="T55" fmla="*/ 50 h 137"/>
              <a:gd name="T56" fmla="*/ 0 w 251"/>
              <a:gd name="T57" fmla="*/ 47 h 137"/>
              <a:gd name="T58" fmla="*/ 3 w 251"/>
              <a:gd name="T59" fmla="*/ 4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1" h="137">
                <a:moveTo>
                  <a:pt x="3" y="43"/>
                </a:moveTo>
                <a:cubicBezTo>
                  <a:pt x="123" y="0"/>
                  <a:pt x="123" y="0"/>
                  <a:pt x="123" y="0"/>
                </a:cubicBezTo>
                <a:cubicBezTo>
                  <a:pt x="124" y="0"/>
                  <a:pt x="125" y="0"/>
                  <a:pt x="125" y="0"/>
                </a:cubicBezTo>
                <a:cubicBezTo>
                  <a:pt x="248" y="43"/>
                  <a:pt x="248" y="43"/>
                  <a:pt x="248" y="43"/>
                </a:cubicBezTo>
                <a:cubicBezTo>
                  <a:pt x="250" y="43"/>
                  <a:pt x="251" y="45"/>
                  <a:pt x="251" y="47"/>
                </a:cubicBezTo>
                <a:cubicBezTo>
                  <a:pt x="251" y="48"/>
                  <a:pt x="249" y="50"/>
                  <a:pt x="248" y="50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197" y="49"/>
                  <a:pt x="158" y="43"/>
                  <a:pt x="124" y="43"/>
                </a:cubicBezTo>
                <a:cubicBezTo>
                  <a:pt x="122" y="43"/>
                  <a:pt x="121" y="45"/>
                  <a:pt x="121" y="47"/>
                </a:cubicBezTo>
                <a:cubicBezTo>
                  <a:pt x="121" y="49"/>
                  <a:pt x="122" y="51"/>
                  <a:pt x="124" y="51"/>
                </a:cubicBezTo>
                <a:cubicBezTo>
                  <a:pt x="166" y="51"/>
                  <a:pt x="196" y="59"/>
                  <a:pt x="200" y="67"/>
                </a:cubicBezTo>
                <a:cubicBezTo>
                  <a:pt x="200" y="93"/>
                  <a:pt x="200" y="93"/>
                  <a:pt x="200" y="93"/>
                </a:cubicBezTo>
                <a:cubicBezTo>
                  <a:pt x="200" y="93"/>
                  <a:pt x="200" y="93"/>
                  <a:pt x="200" y="93"/>
                </a:cubicBezTo>
                <a:cubicBezTo>
                  <a:pt x="200" y="103"/>
                  <a:pt x="166" y="111"/>
                  <a:pt x="124" y="111"/>
                </a:cubicBezTo>
                <a:cubicBezTo>
                  <a:pt x="82" y="111"/>
                  <a:pt x="48" y="103"/>
                  <a:pt x="48" y="93"/>
                </a:cubicBezTo>
                <a:cubicBezTo>
                  <a:pt x="48" y="93"/>
                  <a:pt x="48" y="93"/>
                  <a:pt x="48" y="93"/>
                </a:cubicBezTo>
                <a:cubicBezTo>
                  <a:pt x="48" y="63"/>
                  <a:pt x="48" y="63"/>
                  <a:pt x="48" y="63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91"/>
                  <a:pt x="26" y="91"/>
                  <a:pt x="26" y="91"/>
                </a:cubicBezTo>
                <a:cubicBezTo>
                  <a:pt x="31" y="92"/>
                  <a:pt x="34" y="96"/>
                  <a:pt x="34" y="101"/>
                </a:cubicBezTo>
                <a:cubicBezTo>
                  <a:pt x="34" y="105"/>
                  <a:pt x="31" y="109"/>
                  <a:pt x="28" y="111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2" y="129"/>
                  <a:pt x="10" y="137"/>
                  <a:pt x="10" y="132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2" y="108"/>
                  <a:pt x="10" y="105"/>
                  <a:pt x="10" y="101"/>
                </a:cubicBezTo>
                <a:cubicBezTo>
                  <a:pt x="10" y="96"/>
                  <a:pt x="13" y="92"/>
                  <a:pt x="17" y="91"/>
                </a:cubicBezTo>
                <a:cubicBezTo>
                  <a:pt x="17" y="54"/>
                  <a:pt x="17" y="54"/>
                  <a:pt x="17" y="54"/>
                </a:cubicBezTo>
                <a:cubicBezTo>
                  <a:pt x="3" y="50"/>
                  <a:pt x="3" y="50"/>
                  <a:pt x="3" y="50"/>
                </a:cubicBezTo>
                <a:cubicBezTo>
                  <a:pt x="1" y="50"/>
                  <a:pt x="0" y="48"/>
                  <a:pt x="0" y="47"/>
                </a:cubicBezTo>
                <a:cubicBezTo>
                  <a:pt x="0" y="45"/>
                  <a:pt x="1" y="43"/>
                  <a:pt x="3" y="43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0" name="Freeform 889"/>
          <p:cNvSpPr>
            <a:spLocks noEditPoints="1"/>
          </p:cNvSpPr>
          <p:nvPr/>
        </p:nvSpPr>
        <p:spPr bwMode="auto">
          <a:xfrm>
            <a:off x="7858692" y="1852897"/>
            <a:ext cx="522498" cy="543596"/>
          </a:xfrm>
          <a:custGeom>
            <a:avLst/>
            <a:gdLst>
              <a:gd name="T0" fmla="*/ 178 w 178"/>
              <a:gd name="T1" fmla="*/ 180 h 185"/>
              <a:gd name="T2" fmla="*/ 5 w 178"/>
              <a:gd name="T3" fmla="*/ 185 h 185"/>
              <a:gd name="T4" fmla="*/ 0 w 178"/>
              <a:gd name="T5" fmla="*/ 180 h 185"/>
              <a:gd name="T6" fmla="*/ 173 w 178"/>
              <a:gd name="T7" fmla="*/ 175 h 185"/>
              <a:gd name="T8" fmla="*/ 6 w 178"/>
              <a:gd name="T9" fmla="*/ 162 h 185"/>
              <a:gd name="T10" fmla="*/ 11 w 178"/>
              <a:gd name="T11" fmla="*/ 167 h 185"/>
              <a:gd name="T12" fmla="*/ 172 w 178"/>
              <a:gd name="T13" fmla="*/ 162 h 185"/>
              <a:gd name="T14" fmla="*/ 167 w 178"/>
              <a:gd name="T15" fmla="*/ 157 h 185"/>
              <a:gd name="T16" fmla="*/ 6 w 178"/>
              <a:gd name="T17" fmla="*/ 162 h 185"/>
              <a:gd name="T18" fmla="*/ 8 w 178"/>
              <a:gd name="T19" fmla="*/ 50 h 185"/>
              <a:gd name="T20" fmla="*/ 91 w 178"/>
              <a:gd name="T21" fmla="*/ 1 h 185"/>
              <a:gd name="T22" fmla="*/ 174 w 178"/>
              <a:gd name="T23" fmla="*/ 57 h 185"/>
              <a:gd name="T24" fmla="*/ 9 w 178"/>
              <a:gd name="T25" fmla="*/ 61 h 185"/>
              <a:gd name="T26" fmla="*/ 77 w 178"/>
              <a:gd name="T27" fmla="*/ 34 h 185"/>
              <a:gd name="T28" fmla="*/ 101 w 178"/>
              <a:gd name="T29" fmla="*/ 34 h 185"/>
              <a:gd name="T30" fmla="*/ 77 w 178"/>
              <a:gd name="T31" fmla="*/ 34 h 185"/>
              <a:gd name="T32" fmla="*/ 19 w 178"/>
              <a:gd name="T33" fmla="*/ 141 h 185"/>
              <a:gd name="T34" fmla="*/ 25 w 178"/>
              <a:gd name="T35" fmla="*/ 147 h 185"/>
              <a:gd name="T36" fmla="*/ 54 w 178"/>
              <a:gd name="T37" fmla="*/ 142 h 185"/>
              <a:gd name="T38" fmla="*/ 49 w 178"/>
              <a:gd name="T39" fmla="*/ 137 h 185"/>
              <a:gd name="T40" fmla="*/ 47 w 178"/>
              <a:gd name="T41" fmla="*/ 80 h 185"/>
              <a:gd name="T42" fmla="*/ 54 w 178"/>
              <a:gd name="T43" fmla="*/ 76 h 185"/>
              <a:gd name="T44" fmla="*/ 50 w 178"/>
              <a:gd name="T45" fmla="*/ 70 h 185"/>
              <a:gd name="T46" fmla="*/ 19 w 178"/>
              <a:gd name="T47" fmla="*/ 75 h 185"/>
              <a:gd name="T48" fmla="*/ 24 w 178"/>
              <a:gd name="T49" fmla="*/ 80 h 185"/>
              <a:gd name="T50" fmla="*/ 25 w 178"/>
              <a:gd name="T51" fmla="*/ 137 h 185"/>
              <a:gd name="T52" fmla="*/ 77 w 178"/>
              <a:gd name="T53" fmla="*/ 137 h 185"/>
              <a:gd name="T54" fmla="*/ 72 w 178"/>
              <a:gd name="T55" fmla="*/ 142 h 185"/>
              <a:gd name="T56" fmla="*/ 101 w 178"/>
              <a:gd name="T57" fmla="*/ 147 h 185"/>
              <a:gd name="T58" fmla="*/ 106 w 178"/>
              <a:gd name="T59" fmla="*/ 141 h 185"/>
              <a:gd name="T60" fmla="*/ 100 w 178"/>
              <a:gd name="T61" fmla="*/ 137 h 185"/>
              <a:gd name="T62" fmla="*/ 101 w 178"/>
              <a:gd name="T63" fmla="*/ 80 h 185"/>
              <a:gd name="T64" fmla="*/ 106 w 178"/>
              <a:gd name="T65" fmla="*/ 75 h 185"/>
              <a:gd name="T66" fmla="*/ 78 w 178"/>
              <a:gd name="T67" fmla="*/ 70 h 185"/>
              <a:gd name="T68" fmla="*/ 72 w 178"/>
              <a:gd name="T69" fmla="*/ 76 h 185"/>
              <a:gd name="T70" fmla="*/ 78 w 178"/>
              <a:gd name="T71" fmla="*/ 80 h 185"/>
              <a:gd name="T72" fmla="*/ 77 w 178"/>
              <a:gd name="T73" fmla="*/ 137 h 185"/>
              <a:gd name="T74" fmla="*/ 124 w 178"/>
              <a:gd name="T75" fmla="*/ 141 h 185"/>
              <a:gd name="T76" fmla="*/ 130 w 178"/>
              <a:gd name="T77" fmla="*/ 147 h 185"/>
              <a:gd name="T78" fmla="*/ 159 w 178"/>
              <a:gd name="T79" fmla="*/ 142 h 185"/>
              <a:gd name="T80" fmla="*/ 154 w 178"/>
              <a:gd name="T81" fmla="*/ 137 h 185"/>
              <a:gd name="T82" fmla="*/ 152 w 178"/>
              <a:gd name="T83" fmla="*/ 80 h 185"/>
              <a:gd name="T84" fmla="*/ 159 w 178"/>
              <a:gd name="T85" fmla="*/ 76 h 185"/>
              <a:gd name="T86" fmla="*/ 155 w 178"/>
              <a:gd name="T87" fmla="*/ 70 h 185"/>
              <a:gd name="T88" fmla="*/ 124 w 178"/>
              <a:gd name="T89" fmla="*/ 75 h 185"/>
              <a:gd name="T90" fmla="*/ 129 w 178"/>
              <a:gd name="T91" fmla="*/ 80 h 185"/>
              <a:gd name="T92" fmla="*/ 130 w 178"/>
              <a:gd name="T93" fmla="*/ 137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8" h="185">
                <a:moveTo>
                  <a:pt x="178" y="180"/>
                </a:moveTo>
                <a:cubicBezTo>
                  <a:pt x="178" y="180"/>
                  <a:pt x="178" y="180"/>
                  <a:pt x="178" y="180"/>
                </a:cubicBezTo>
                <a:cubicBezTo>
                  <a:pt x="178" y="183"/>
                  <a:pt x="176" y="185"/>
                  <a:pt x="173" y="185"/>
                </a:cubicBezTo>
                <a:cubicBezTo>
                  <a:pt x="5" y="185"/>
                  <a:pt x="5" y="185"/>
                  <a:pt x="5" y="185"/>
                </a:cubicBezTo>
                <a:cubicBezTo>
                  <a:pt x="2" y="185"/>
                  <a:pt x="0" y="183"/>
                  <a:pt x="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77"/>
                  <a:pt x="2" y="175"/>
                  <a:pt x="5" y="175"/>
                </a:cubicBezTo>
                <a:cubicBezTo>
                  <a:pt x="173" y="175"/>
                  <a:pt x="173" y="175"/>
                  <a:pt x="173" y="175"/>
                </a:cubicBezTo>
                <a:cubicBezTo>
                  <a:pt x="176" y="175"/>
                  <a:pt x="178" y="177"/>
                  <a:pt x="178" y="180"/>
                </a:cubicBezTo>
                <a:close/>
                <a:moveTo>
                  <a:pt x="6" y="162"/>
                </a:moveTo>
                <a:cubicBezTo>
                  <a:pt x="6" y="162"/>
                  <a:pt x="6" y="162"/>
                  <a:pt x="6" y="162"/>
                </a:cubicBezTo>
                <a:cubicBezTo>
                  <a:pt x="6" y="165"/>
                  <a:pt x="9" y="167"/>
                  <a:pt x="11" y="167"/>
                </a:cubicBezTo>
                <a:cubicBezTo>
                  <a:pt x="167" y="167"/>
                  <a:pt x="167" y="167"/>
                  <a:pt x="167" y="167"/>
                </a:cubicBezTo>
                <a:cubicBezTo>
                  <a:pt x="169" y="167"/>
                  <a:pt x="172" y="165"/>
                  <a:pt x="172" y="162"/>
                </a:cubicBezTo>
                <a:cubicBezTo>
                  <a:pt x="172" y="162"/>
                  <a:pt x="172" y="162"/>
                  <a:pt x="172" y="162"/>
                </a:cubicBezTo>
                <a:cubicBezTo>
                  <a:pt x="172" y="159"/>
                  <a:pt x="169" y="157"/>
                  <a:pt x="167" y="157"/>
                </a:cubicBezTo>
                <a:cubicBezTo>
                  <a:pt x="11" y="157"/>
                  <a:pt x="11" y="157"/>
                  <a:pt x="11" y="157"/>
                </a:cubicBezTo>
                <a:cubicBezTo>
                  <a:pt x="9" y="157"/>
                  <a:pt x="6" y="159"/>
                  <a:pt x="6" y="162"/>
                </a:cubicBezTo>
                <a:close/>
                <a:moveTo>
                  <a:pt x="4" y="57"/>
                </a:moveTo>
                <a:cubicBezTo>
                  <a:pt x="4" y="54"/>
                  <a:pt x="3" y="52"/>
                  <a:pt x="8" y="50"/>
                </a:cubicBezTo>
                <a:cubicBezTo>
                  <a:pt x="12" y="47"/>
                  <a:pt x="87" y="1"/>
                  <a:pt x="87" y="1"/>
                </a:cubicBezTo>
                <a:cubicBezTo>
                  <a:pt x="88" y="0"/>
                  <a:pt x="90" y="0"/>
                  <a:pt x="91" y="1"/>
                </a:cubicBezTo>
                <a:cubicBezTo>
                  <a:pt x="91" y="1"/>
                  <a:pt x="167" y="47"/>
                  <a:pt x="170" y="50"/>
                </a:cubicBezTo>
                <a:cubicBezTo>
                  <a:pt x="174" y="52"/>
                  <a:pt x="174" y="54"/>
                  <a:pt x="174" y="57"/>
                </a:cubicBezTo>
                <a:cubicBezTo>
                  <a:pt x="174" y="59"/>
                  <a:pt x="171" y="61"/>
                  <a:pt x="169" y="61"/>
                </a:cubicBezTo>
                <a:cubicBezTo>
                  <a:pt x="9" y="61"/>
                  <a:pt x="9" y="61"/>
                  <a:pt x="9" y="61"/>
                </a:cubicBezTo>
                <a:cubicBezTo>
                  <a:pt x="7" y="61"/>
                  <a:pt x="4" y="59"/>
                  <a:pt x="4" y="57"/>
                </a:cubicBezTo>
                <a:close/>
                <a:moveTo>
                  <a:pt x="77" y="34"/>
                </a:moveTo>
                <a:cubicBezTo>
                  <a:pt x="77" y="40"/>
                  <a:pt x="83" y="45"/>
                  <a:pt x="89" y="45"/>
                </a:cubicBezTo>
                <a:cubicBezTo>
                  <a:pt x="95" y="45"/>
                  <a:pt x="101" y="40"/>
                  <a:pt x="101" y="34"/>
                </a:cubicBezTo>
                <a:cubicBezTo>
                  <a:pt x="101" y="27"/>
                  <a:pt x="95" y="22"/>
                  <a:pt x="89" y="22"/>
                </a:cubicBezTo>
                <a:cubicBezTo>
                  <a:pt x="83" y="22"/>
                  <a:pt x="77" y="27"/>
                  <a:pt x="77" y="34"/>
                </a:cubicBezTo>
                <a:close/>
                <a:moveTo>
                  <a:pt x="24" y="137"/>
                </a:moveTo>
                <a:cubicBezTo>
                  <a:pt x="21" y="137"/>
                  <a:pt x="19" y="139"/>
                  <a:pt x="19" y="141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9" y="144"/>
                  <a:pt x="22" y="147"/>
                  <a:pt x="25" y="147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52" y="147"/>
                  <a:pt x="54" y="144"/>
                  <a:pt x="54" y="142"/>
                </a:cubicBezTo>
                <a:cubicBezTo>
                  <a:pt x="54" y="141"/>
                  <a:pt x="54" y="141"/>
                  <a:pt x="54" y="141"/>
                </a:cubicBezTo>
                <a:cubicBezTo>
                  <a:pt x="54" y="139"/>
                  <a:pt x="52" y="137"/>
                  <a:pt x="49" y="137"/>
                </a:cubicBezTo>
                <a:cubicBezTo>
                  <a:pt x="47" y="137"/>
                  <a:pt x="47" y="137"/>
                  <a:pt x="47" y="137"/>
                </a:cubicBezTo>
                <a:cubicBezTo>
                  <a:pt x="47" y="80"/>
                  <a:pt x="47" y="80"/>
                  <a:pt x="47" y="80"/>
                </a:cubicBezTo>
                <a:cubicBezTo>
                  <a:pt x="49" y="80"/>
                  <a:pt x="49" y="80"/>
                  <a:pt x="49" y="80"/>
                </a:cubicBezTo>
                <a:cubicBezTo>
                  <a:pt x="52" y="80"/>
                  <a:pt x="54" y="78"/>
                  <a:pt x="54" y="76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3"/>
                  <a:pt x="52" y="70"/>
                  <a:pt x="50" y="70"/>
                </a:cubicBezTo>
                <a:cubicBezTo>
                  <a:pt x="25" y="70"/>
                  <a:pt x="25" y="70"/>
                  <a:pt x="25" y="70"/>
                </a:cubicBezTo>
                <a:cubicBezTo>
                  <a:pt x="21" y="70"/>
                  <a:pt x="19" y="73"/>
                  <a:pt x="19" y="75"/>
                </a:cubicBezTo>
                <a:cubicBezTo>
                  <a:pt x="19" y="76"/>
                  <a:pt x="19" y="76"/>
                  <a:pt x="19" y="76"/>
                </a:cubicBezTo>
                <a:cubicBezTo>
                  <a:pt x="19" y="78"/>
                  <a:pt x="21" y="80"/>
                  <a:pt x="24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25" y="137"/>
                  <a:pt x="25" y="137"/>
                  <a:pt x="25" y="137"/>
                </a:cubicBezTo>
                <a:lnTo>
                  <a:pt x="24" y="137"/>
                </a:lnTo>
                <a:close/>
                <a:moveTo>
                  <a:pt x="77" y="137"/>
                </a:moveTo>
                <a:cubicBezTo>
                  <a:pt x="74" y="137"/>
                  <a:pt x="72" y="139"/>
                  <a:pt x="72" y="141"/>
                </a:cubicBezTo>
                <a:cubicBezTo>
                  <a:pt x="72" y="142"/>
                  <a:pt x="72" y="142"/>
                  <a:pt x="72" y="142"/>
                </a:cubicBezTo>
                <a:cubicBezTo>
                  <a:pt x="72" y="144"/>
                  <a:pt x="75" y="147"/>
                  <a:pt x="78" y="147"/>
                </a:cubicBezTo>
                <a:cubicBezTo>
                  <a:pt x="101" y="147"/>
                  <a:pt x="101" y="147"/>
                  <a:pt x="101" y="147"/>
                </a:cubicBezTo>
                <a:cubicBezTo>
                  <a:pt x="104" y="147"/>
                  <a:pt x="106" y="144"/>
                  <a:pt x="106" y="142"/>
                </a:cubicBezTo>
                <a:cubicBezTo>
                  <a:pt x="106" y="141"/>
                  <a:pt x="106" y="141"/>
                  <a:pt x="106" y="141"/>
                </a:cubicBezTo>
                <a:cubicBezTo>
                  <a:pt x="106" y="139"/>
                  <a:pt x="104" y="137"/>
                  <a:pt x="101" y="137"/>
                </a:cubicBezTo>
                <a:cubicBezTo>
                  <a:pt x="100" y="137"/>
                  <a:pt x="100" y="137"/>
                  <a:pt x="100" y="137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4" y="80"/>
                  <a:pt x="106" y="78"/>
                  <a:pt x="106" y="76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3"/>
                  <a:pt x="104" y="70"/>
                  <a:pt x="102" y="70"/>
                </a:cubicBezTo>
                <a:cubicBezTo>
                  <a:pt x="78" y="70"/>
                  <a:pt x="78" y="70"/>
                  <a:pt x="78" y="70"/>
                </a:cubicBezTo>
                <a:cubicBezTo>
                  <a:pt x="74" y="70"/>
                  <a:pt x="72" y="73"/>
                  <a:pt x="72" y="75"/>
                </a:cubicBezTo>
                <a:cubicBezTo>
                  <a:pt x="72" y="76"/>
                  <a:pt x="72" y="76"/>
                  <a:pt x="72" y="76"/>
                </a:cubicBezTo>
                <a:cubicBezTo>
                  <a:pt x="72" y="78"/>
                  <a:pt x="74" y="80"/>
                  <a:pt x="77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137"/>
                  <a:pt x="78" y="137"/>
                  <a:pt x="78" y="137"/>
                </a:cubicBezTo>
                <a:lnTo>
                  <a:pt x="77" y="137"/>
                </a:lnTo>
                <a:close/>
                <a:moveTo>
                  <a:pt x="129" y="137"/>
                </a:moveTo>
                <a:cubicBezTo>
                  <a:pt x="126" y="137"/>
                  <a:pt x="124" y="139"/>
                  <a:pt x="124" y="141"/>
                </a:cubicBezTo>
                <a:cubicBezTo>
                  <a:pt x="124" y="142"/>
                  <a:pt x="124" y="142"/>
                  <a:pt x="124" y="142"/>
                </a:cubicBezTo>
                <a:cubicBezTo>
                  <a:pt x="124" y="144"/>
                  <a:pt x="127" y="147"/>
                  <a:pt x="130" y="147"/>
                </a:cubicBezTo>
                <a:cubicBezTo>
                  <a:pt x="154" y="147"/>
                  <a:pt x="154" y="147"/>
                  <a:pt x="154" y="147"/>
                </a:cubicBezTo>
                <a:cubicBezTo>
                  <a:pt x="157" y="147"/>
                  <a:pt x="159" y="144"/>
                  <a:pt x="159" y="142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59" y="139"/>
                  <a:pt x="157" y="137"/>
                  <a:pt x="154" y="137"/>
                </a:cubicBezTo>
                <a:cubicBezTo>
                  <a:pt x="152" y="137"/>
                  <a:pt x="152" y="137"/>
                  <a:pt x="152" y="137"/>
                </a:cubicBezTo>
                <a:cubicBezTo>
                  <a:pt x="152" y="80"/>
                  <a:pt x="152" y="80"/>
                  <a:pt x="152" y="80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7" y="80"/>
                  <a:pt x="159" y="78"/>
                  <a:pt x="159" y="76"/>
                </a:cubicBezTo>
                <a:cubicBezTo>
                  <a:pt x="159" y="75"/>
                  <a:pt x="159" y="75"/>
                  <a:pt x="159" y="75"/>
                </a:cubicBezTo>
                <a:cubicBezTo>
                  <a:pt x="159" y="73"/>
                  <a:pt x="157" y="70"/>
                  <a:pt x="155" y="70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26" y="70"/>
                  <a:pt x="124" y="73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8"/>
                  <a:pt x="126" y="80"/>
                  <a:pt x="129" y="8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130" y="137"/>
                  <a:pt x="130" y="137"/>
                  <a:pt x="130" y="137"/>
                </a:cubicBezTo>
                <a:lnTo>
                  <a:pt x="129" y="137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1" name="Freeform 890"/>
          <p:cNvSpPr>
            <a:spLocks noEditPoints="1"/>
          </p:cNvSpPr>
          <p:nvPr/>
        </p:nvSpPr>
        <p:spPr bwMode="auto">
          <a:xfrm>
            <a:off x="6887974" y="3928044"/>
            <a:ext cx="640401" cy="464167"/>
          </a:xfrm>
          <a:custGeom>
            <a:avLst/>
            <a:gdLst>
              <a:gd name="T0" fmla="*/ 143 w 218"/>
              <a:gd name="T1" fmla="*/ 46 h 158"/>
              <a:gd name="T2" fmla="*/ 137 w 218"/>
              <a:gd name="T3" fmla="*/ 52 h 158"/>
              <a:gd name="T4" fmla="*/ 127 w 218"/>
              <a:gd name="T5" fmla="*/ 104 h 158"/>
              <a:gd name="T6" fmla="*/ 81 w 218"/>
              <a:gd name="T7" fmla="*/ 93 h 158"/>
              <a:gd name="T8" fmla="*/ 81 w 218"/>
              <a:gd name="T9" fmla="*/ 46 h 158"/>
              <a:gd name="T10" fmla="*/ 75 w 218"/>
              <a:gd name="T11" fmla="*/ 34 h 158"/>
              <a:gd name="T12" fmla="*/ 99 w 218"/>
              <a:gd name="T13" fmla="*/ 45 h 158"/>
              <a:gd name="T14" fmla="*/ 96 w 218"/>
              <a:gd name="T15" fmla="*/ 51 h 158"/>
              <a:gd name="T16" fmla="*/ 96 w 218"/>
              <a:gd name="T17" fmla="*/ 90 h 158"/>
              <a:gd name="T18" fmla="*/ 117 w 218"/>
              <a:gd name="T19" fmla="*/ 90 h 158"/>
              <a:gd name="T20" fmla="*/ 123 w 218"/>
              <a:gd name="T21" fmla="*/ 84 h 158"/>
              <a:gd name="T22" fmla="*/ 123 w 218"/>
              <a:gd name="T23" fmla="*/ 45 h 158"/>
              <a:gd name="T24" fmla="*/ 119 w 218"/>
              <a:gd name="T25" fmla="*/ 34 h 158"/>
              <a:gd name="T26" fmla="*/ 149 w 218"/>
              <a:gd name="T27" fmla="*/ 28 h 158"/>
              <a:gd name="T28" fmla="*/ 113 w 218"/>
              <a:gd name="T29" fmla="*/ 51 h 158"/>
              <a:gd name="T30" fmla="*/ 117 w 218"/>
              <a:gd name="T31" fmla="*/ 84 h 158"/>
              <a:gd name="T32" fmla="*/ 102 w 218"/>
              <a:gd name="T33" fmla="*/ 51 h 158"/>
              <a:gd name="T34" fmla="*/ 106 w 218"/>
              <a:gd name="T35" fmla="*/ 28 h 158"/>
              <a:gd name="T36" fmla="*/ 69 w 218"/>
              <a:gd name="T37" fmla="*/ 52 h 158"/>
              <a:gd name="T38" fmla="*/ 75 w 218"/>
              <a:gd name="T39" fmla="*/ 96 h 158"/>
              <a:gd name="T40" fmla="*/ 129 w 218"/>
              <a:gd name="T41" fmla="*/ 110 h 158"/>
              <a:gd name="T42" fmla="*/ 144 w 218"/>
              <a:gd name="T43" fmla="*/ 52 h 158"/>
              <a:gd name="T44" fmla="*/ 149 w 218"/>
              <a:gd name="T45" fmla="*/ 28 h 158"/>
              <a:gd name="T46" fmla="*/ 206 w 218"/>
              <a:gd name="T47" fmla="*/ 16 h 158"/>
              <a:gd name="T48" fmla="*/ 26 w 218"/>
              <a:gd name="T49" fmla="*/ 0 h 158"/>
              <a:gd name="T50" fmla="*/ 12 w 218"/>
              <a:gd name="T51" fmla="*/ 135 h 158"/>
              <a:gd name="T52" fmla="*/ 0 w 218"/>
              <a:gd name="T53" fmla="*/ 141 h 158"/>
              <a:gd name="T54" fmla="*/ 203 w 218"/>
              <a:gd name="T55" fmla="*/ 158 h 158"/>
              <a:gd name="T56" fmla="*/ 218 w 218"/>
              <a:gd name="T57" fmla="*/ 135 h 158"/>
              <a:gd name="T58" fmla="*/ 120 w 218"/>
              <a:gd name="T59" fmla="*/ 149 h 158"/>
              <a:gd name="T60" fmla="*/ 90 w 218"/>
              <a:gd name="T61" fmla="*/ 145 h 158"/>
              <a:gd name="T62" fmla="*/ 120 w 218"/>
              <a:gd name="T63" fmla="*/ 140 h 158"/>
              <a:gd name="T64" fmla="*/ 120 w 218"/>
              <a:gd name="T65" fmla="*/ 149 h 158"/>
              <a:gd name="T66" fmla="*/ 186 w 218"/>
              <a:gd name="T67" fmla="*/ 124 h 158"/>
              <a:gd name="T68" fmla="*/ 24 w 218"/>
              <a:gd name="T69" fmla="*/ 117 h 158"/>
              <a:gd name="T70" fmla="*/ 33 w 218"/>
              <a:gd name="T71" fmla="*/ 14 h 158"/>
              <a:gd name="T72" fmla="*/ 192 w 218"/>
              <a:gd name="T73" fmla="*/ 2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8" h="158">
                <a:moveTo>
                  <a:pt x="143" y="34"/>
                </a:moveTo>
                <a:cubicBezTo>
                  <a:pt x="143" y="46"/>
                  <a:pt x="143" y="46"/>
                  <a:pt x="143" y="46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27" y="104"/>
                  <a:pt x="127" y="104"/>
                  <a:pt x="127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81" y="93"/>
                  <a:pt x="81" y="93"/>
                  <a:pt x="81" y="93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46"/>
                  <a:pt x="81" y="46"/>
                  <a:pt x="81" y="46"/>
                </a:cubicBezTo>
                <a:cubicBezTo>
                  <a:pt x="75" y="46"/>
                  <a:pt x="75" y="46"/>
                  <a:pt x="75" y="46"/>
                </a:cubicBezTo>
                <a:cubicBezTo>
                  <a:pt x="75" y="34"/>
                  <a:pt x="75" y="34"/>
                  <a:pt x="75" y="34"/>
                </a:cubicBezTo>
                <a:cubicBezTo>
                  <a:pt x="99" y="34"/>
                  <a:pt x="99" y="34"/>
                  <a:pt x="99" y="34"/>
                </a:cubicBezTo>
                <a:cubicBezTo>
                  <a:pt x="99" y="45"/>
                  <a:pt x="99" y="45"/>
                  <a:pt x="99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51"/>
                  <a:pt x="96" y="51"/>
                  <a:pt x="96" y="51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90"/>
                  <a:pt x="96" y="90"/>
                  <a:pt x="96" y="90"/>
                </a:cubicBezTo>
                <a:cubicBezTo>
                  <a:pt x="102" y="90"/>
                  <a:pt x="102" y="90"/>
                  <a:pt x="102" y="90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3" y="45"/>
                  <a:pt x="123" y="45"/>
                  <a:pt x="123" y="45"/>
                </a:cubicBezTo>
                <a:cubicBezTo>
                  <a:pt x="119" y="45"/>
                  <a:pt x="119" y="45"/>
                  <a:pt x="119" y="45"/>
                </a:cubicBezTo>
                <a:cubicBezTo>
                  <a:pt x="119" y="34"/>
                  <a:pt x="119" y="34"/>
                  <a:pt x="119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49" y="28"/>
                </a:moveTo>
                <a:cubicBezTo>
                  <a:pt x="113" y="28"/>
                  <a:pt x="113" y="28"/>
                  <a:pt x="113" y="28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69" y="28"/>
                  <a:pt x="69" y="28"/>
                  <a:pt x="69" y="28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96"/>
                  <a:pt x="75" y="96"/>
                  <a:pt x="75" y="96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129" y="110"/>
                  <a:pt x="129" y="110"/>
                  <a:pt x="129" y="110"/>
                </a:cubicBezTo>
                <a:cubicBezTo>
                  <a:pt x="144" y="96"/>
                  <a:pt x="144" y="96"/>
                  <a:pt x="144" y="96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2"/>
                  <a:pt x="149" y="52"/>
                  <a:pt x="149" y="52"/>
                </a:cubicBezTo>
                <a:cubicBezTo>
                  <a:pt x="149" y="28"/>
                  <a:pt x="149" y="28"/>
                  <a:pt x="149" y="28"/>
                </a:cubicBezTo>
                <a:close/>
                <a:moveTo>
                  <a:pt x="206" y="135"/>
                </a:moveTo>
                <a:cubicBezTo>
                  <a:pt x="206" y="16"/>
                  <a:pt x="206" y="16"/>
                  <a:pt x="206" y="16"/>
                </a:cubicBezTo>
                <a:cubicBezTo>
                  <a:pt x="206" y="7"/>
                  <a:pt x="199" y="0"/>
                  <a:pt x="191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18" y="0"/>
                  <a:pt x="12" y="7"/>
                  <a:pt x="12" y="1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8"/>
                  <a:pt x="16" y="158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11" y="158"/>
                  <a:pt x="218" y="150"/>
                  <a:pt x="218" y="141"/>
                </a:cubicBezTo>
                <a:cubicBezTo>
                  <a:pt x="218" y="135"/>
                  <a:pt x="218" y="135"/>
                  <a:pt x="218" y="135"/>
                </a:cubicBezTo>
                <a:lnTo>
                  <a:pt x="206" y="135"/>
                </a:lnTo>
                <a:close/>
                <a:moveTo>
                  <a:pt x="120" y="149"/>
                </a:moveTo>
                <a:cubicBezTo>
                  <a:pt x="94" y="149"/>
                  <a:pt x="94" y="149"/>
                  <a:pt x="94" y="149"/>
                </a:cubicBezTo>
                <a:cubicBezTo>
                  <a:pt x="92" y="149"/>
                  <a:pt x="90" y="147"/>
                  <a:pt x="90" y="145"/>
                </a:cubicBezTo>
                <a:cubicBezTo>
                  <a:pt x="90" y="142"/>
                  <a:pt x="92" y="140"/>
                  <a:pt x="94" y="140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3" y="140"/>
                  <a:pt x="125" y="142"/>
                  <a:pt x="125" y="145"/>
                </a:cubicBezTo>
                <a:cubicBezTo>
                  <a:pt x="125" y="147"/>
                  <a:pt x="123" y="149"/>
                  <a:pt x="120" y="149"/>
                </a:cubicBezTo>
                <a:close/>
                <a:moveTo>
                  <a:pt x="192" y="117"/>
                </a:moveTo>
                <a:cubicBezTo>
                  <a:pt x="192" y="120"/>
                  <a:pt x="190" y="124"/>
                  <a:pt x="186" y="124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27" y="124"/>
                  <a:pt x="24" y="120"/>
                  <a:pt x="24" y="117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7"/>
                  <a:pt x="27" y="14"/>
                  <a:pt x="33" y="14"/>
                </a:cubicBezTo>
                <a:cubicBezTo>
                  <a:pt x="188" y="14"/>
                  <a:pt x="188" y="14"/>
                  <a:pt x="188" y="14"/>
                </a:cubicBezTo>
                <a:cubicBezTo>
                  <a:pt x="190" y="14"/>
                  <a:pt x="192" y="17"/>
                  <a:pt x="192" y="21"/>
                </a:cubicBezTo>
                <a:lnTo>
                  <a:pt x="192" y="117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2" name="Freeform 891"/>
          <p:cNvSpPr>
            <a:spLocks noEditPoints="1"/>
          </p:cNvSpPr>
          <p:nvPr/>
        </p:nvSpPr>
        <p:spPr bwMode="auto">
          <a:xfrm>
            <a:off x="4234529" y="3877160"/>
            <a:ext cx="429416" cy="547320"/>
          </a:xfrm>
          <a:custGeom>
            <a:avLst/>
            <a:gdLst>
              <a:gd name="T0" fmla="*/ 71 w 146"/>
              <a:gd name="T1" fmla="*/ 88 h 186"/>
              <a:gd name="T2" fmla="*/ 67 w 146"/>
              <a:gd name="T3" fmla="*/ 101 h 186"/>
              <a:gd name="T4" fmla="*/ 55 w 146"/>
              <a:gd name="T5" fmla="*/ 104 h 186"/>
              <a:gd name="T6" fmla="*/ 73 w 146"/>
              <a:gd name="T7" fmla="*/ 82 h 186"/>
              <a:gd name="T8" fmla="*/ 92 w 146"/>
              <a:gd name="T9" fmla="*/ 126 h 186"/>
              <a:gd name="T10" fmla="*/ 92 w 146"/>
              <a:gd name="T11" fmla="*/ 128 h 186"/>
              <a:gd name="T12" fmla="*/ 101 w 146"/>
              <a:gd name="T13" fmla="*/ 122 h 186"/>
              <a:gd name="T14" fmla="*/ 105 w 146"/>
              <a:gd name="T15" fmla="*/ 111 h 186"/>
              <a:gd name="T16" fmla="*/ 104 w 146"/>
              <a:gd name="T17" fmla="*/ 110 h 186"/>
              <a:gd name="T18" fmla="*/ 94 w 146"/>
              <a:gd name="T19" fmla="*/ 121 h 186"/>
              <a:gd name="T20" fmla="*/ 127 w 146"/>
              <a:gd name="T21" fmla="*/ 186 h 186"/>
              <a:gd name="T22" fmla="*/ 0 w 146"/>
              <a:gd name="T23" fmla="*/ 168 h 186"/>
              <a:gd name="T24" fmla="*/ 21 w 146"/>
              <a:gd name="T25" fmla="*/ 0 h 186"/>
              <a:gd name="T26" fmla="*/ 144 w 146"/>
              <a:gd name="T27" fmla="*/ 5 h 186"/>
              <a:gd name="T28" fmla="*/ 20 w 146"/>
              <a:gd name="T29" fmla="*/ 10 h 186"/>
              <a:gd name="T30" fmla="*/ 19 w 146"/>
              <a:gd name="T31" fmla="*/ 31 h 186"/>
              <a:gd name="T32" fmla="*/ 146 w 146"/>
              <a:gd name="T33" fmla="*/ 39 h 186"/>
              <a:gd name="T34" fmla="*/ 75 w 146"/>
              <a:gd name="T35" fmla="*/ 100 h 186"/>
              <a:gd name="T36" fmla="*/ 80 w 146"/>
              <a:gd name="T37" fmla="*/ 79 h 186"/>
              <a:gd name="T38" fmla="*/ 80 w 146"/>
              <a:gd name="T39" fmla="*/ 71 h 186"/>
              <a:gd name="T40" fmla="*/ 71 w 146"/>
              <a:gd name="T41" fmla="*/ 74 h 186"/>
              <a:gd name="T42" fmla="*/ 50 w 146"/>
              <a:gd name="T43" fmla="*/ 100 h 186"/>
              <a:gd name="T44" fmla="*/ 40 w 146"/>
              <a:gd name="T45" fmla="*/ 109 h 186"/>
              <a:gd name="T46" fmla="*/ 32 w 146"/>
              <a:gd name="T47" fmla="*/ 115 h 186"/>
              <a:gd name="T48" fmla="*/ 34 w 146"/>
              <a:gd name="T49" fmla="*/ 118 h 186"/>
              <a:gd name="T50" fmla="*/ 40 w 146"/>
              <a:gd name="T51" fmla="*/ 116 h 186"/>
              <a:gd name="T52" fmla="*/ 33 w 146"/>
              <a:gd name="T53" fmla="*/ 128 h 186"/>
              <a:gd name="T54" fmla="*/ 31 w 146"/>
              <a:gd name="T55" fmla="*/ 138 h 186"/>
              <a:gd name="T56" fmla="*/ 37 w 146"/>
              <a:gd name="T57" fmla="*/ 136 h 186"/>
              <a:gd name="T58" fmla="*/ 41 w 146"/>
              <a:gd name="T59" fmla="*/ 128 h 186"/>
              <a:gd name="T60" fmla="*/ 66 w 146"/>
              <a:gd name="T61" fmla="*/ 108 h 186"/>
              <a:gd name="T62" fmla="*/ 64 w 146"/>
              <a:gd name="T63" fmla="*/ 133 h 186"/>
              <a:gd name="T64" fmla="*/ 68 w 146"/>
              <a:gd name="T65" fmla="*/ 139 h 186"/>
              <a:gd name="T66" fmla="*/ 70 w 146"/>
              <a:gd name="T67" fmla="*/ 134 h 186"/>
              <a:gd name="T68" fmla="*/ 73 w 146"/>
              <a:gd name="T69" fmla="*/ 106 h 186"/>
              <a:gd name="T70" fmla="*/ 79 w 146"/>
              <a:gd name="T71" fmla="*/ 106 h 186"/>
              <a:gd name="T72" fmla="*/ 81 w 146"/>
              <a:gd name="T73" fmla="*/ 102 h 186"/>
              <a:gd name="T74" fmla="*/ 75 w 146"/>
              <a:gd name="T75" fmla="*/ 100 h 186"/>
              <a:gd name="T76" fmla="*/ 115 w 146"/>
              <a:gd name="T77" fmla="*/ 78 h 186"/>
              <a:gd name="T78" fmla="*/ 111 w 146"/>
              <a:gd name="T79" fmla="*/ 75 h 186"/>
              <a:gd name="T80" fmla="*/ 104 w 146"/>
              <a:gd name="T81" fmla="*/ 85 h 186"/>
              <a:gd name="T82" fmla="*/ 83 w 146"/>
              <a:gd name="T83" fmla="*/ 133 h 186"/>
              <a:gd name="T84" fmla="*/ 86 w 146"/>
              <a:gd name="T85" fmla="*/ 136 h 186"/>
              <a:gd name="T86" fmla="*/ 89 w 146"/>
              <a:gd name="T87" fmla="*/ 133 h 186"/>
              <a:gd name="T88" fmla="*/ 94 w 146"/>
              <a:gd name="T89" fmla="*/ 135 h 186"/>
              <a:gd name="T90" fmla="*/ 110 w 146"/>
              <a:gd name="T91" fmla="*/ 119 h 186"/>
              <a:gd name="T92" fmla="*/ 110 w 146"/>
              <a:gd name="T93" fmla="*/ 106 h 186"/>
              <a:gd name="T94" fmla="*/ 101 w 146"/>
              <a:gd name="T95" fmla="*/ 106 h 186"/>
              <a:gd name="T96" fmla="*/ 114 w 146"/>
              <a:gd name="T97" fmla="*/ 8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6" h="186">
                <a:moveTo>
                  <a:pt x="73" y="82"/>
                </a:moveTo>
                <a:cubicBezTo>
                  <a:pt x="71" y="88"/>
                  <a:pt x="71" y="88"/>
                  <a:pt x="71" y="88"/>
                </a:cubicBezTo>
                <a:cubicBezTo>
                  <a:pt x="70" y="91"/>
                  <a:pt x="69" y="93"/>
                  <a:pt x="69" y="94"/>
                </a:cubicBezTo>
                <a:cubicBezTo>
                  <a:pt x="68" y="97"/>
                  <a:pt x="68" y="100"/>
                  <a:pt x="67" y="101"/>
                </a:cubicBezTo>
                <a:cubicBezTo>
                  <a:pt x="64" y="102"/>
                  <a:pt x="61" y="102"/>
                  <a:pt x="60" y="103"/>
                </a:cubicBezTo>
                <a:cubicBezTo>
                  <a:pt x="58" y="103"/>
                  <a:pt x="56" y="104"/>
                  <a:pt x="55" y="104"/>
                </a:cubicBezTo>
                <a:cubicBezTo>
                  <a:pt x="58" y="99"/>
                  <a:pt x="62" y="93"/>
                  <a:pt x="69" y="86"/>
                </a:cubicBezTo>
                <a:cubicBezTo>
                  <a:pt x="70" y="84"/>
                  <a:pt x="71" y="83"/>
                  <a:pt x="73" y="82"/>
                </a:cubicBezTo>
                <a:close/>
                <a:moveTo>
                  <a:pt x="94" y="121"/>
                </a:moveTo>
                <a:cubicBezTo>
                  <a:pt x="93" y="123"/>
                  <a:pt x="92" y="125"/>
                  <a:pt x="92" y="126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3" y="128"/>
                  <a:pt x="93" y="128"/>
                  <a:pt x="94" y="128"/>
                </a:cubicBezTo>
                <a:cubicBezTo>
                  <a:pt x="96" y="128"/>
                  <a:pt x="99" y="126"/>
                  <a:pt x="101" y="122"/>
                </a:cubicBezTo>
                <a:cubicBezTo>
                  <a:pt x="103" y="120"/>
                  <a:pt x="104" y="117"/>
                  <a:pt x="104" y="115"/>
                </a:cubicBezTo>
                <a:cubicBezTo>
                  <a:pt x="105" y="113"/>
                  <a:pt x="105" y="112"/>
                  <a:pt x="105" y="111"/>
                </a:cubicBezTo>
                <a:cubicBezTo>
                  <a:pt x="105" y="111"/>
                  <a:pt x="105" y="111"/>
                  <a:pt x="105" y="110"/>
                </a:cubicBezTo>
                <a:cubicBezTo>
                  <a:pt x="105" y="110"/>
                  <a:pt x="104" y="110"/>
                  <a:pt x="104" y="110"/>
                </a:cubicBezTo>
                <a:cubicBezTo>
                  <a:pt x="103" y="110"/>
                  <a:pt x="101" y="111"/>
                  <a:pt x="99" y="113"/>
                </a:cubicBezTo>
                <a:cubicBezTo>
                  <a:pt x="97" y="115"/>
                  <a:pt x="96" y="118"/>
                  <a:pt x="94" y="121"/>
                </a:cubicBezTo>
                <a:close/>
                <a:moveTo>
                  <a:pt x="146" y="168"/>
                </a:moveTo>
                <a:cubicBezTo>
                  <a:pt x="146" y="178"/>
                  <a:pt x="138" y="186"/>
                  <a:pt x="127" y="186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8" y="186"/>
                  <a:pt x="0" y="178"/>
                  <a:pt x="0" y="16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21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1" y="0"/>
                  <a:pt x="144" y="2"/>
                  <a:pt x="144" y="5"/>
                </a:cubicBezTo>
                <a:cubicBezTo>
                  <a:pt x="144" y="8"/>
                  <a:pt x="141" y="10"/>
                  <a:pt x="138" y="10"/>
                </a:cubicBezTo>
                <a:cubicBezTo>
                  <a:pt x="138" y="10"/>
                  <a:pt x="20" y="10"/>
                  <a:pt x="20" y="10"/>
                </a:cubicBezTo>
                <a:cubicBezTo>
                  <a:pt x="13" y="10"/>
                  <a:pt x="9" y="15"/>
                  <a:pt x="9" y="20"/>
                </a:cubicBezTo>
                <a:cubicBezTo>
                  <a:pt x="9" y="25"/>
                  <a:pt x="13" y="31"/>
                  <a:pt x="19" y="31"/>
                </a:cubicBezTo>
                <a:cubicBezTo>
                  <a:pt x="19" y="31"/>
                  <a:pt x="138" y="31"/>
                  <a:pt x="138" y="31"/>
                </a:cubicBezTo>
                <a:cubicBezTo>
                  <a:pt x="142" y="31"/>
                  <a:pt x="146" y="35"/>
                  <a:pt x="146" y="39"/>
                </a:cubicBezTo>
                <a:cubicBezTo>
                  <a:pt x="146" y="39"/>
                  <a:pt x="146" y="168"/>
                  <a:pt x="146" y="168"/>
                </a:cubicBezTo>
                <a:close/>
                <a:moveTo>
                  <a:pt x="75" y="100"/>
                </a:moveTo>
                <a:cubicBezTo>
                  <a:pt x="75" y="98"/>
                  <a:pt x="76" y="95"/>
                  <a:pt x="77" y="91"/>
                </a:cubicBezTo>
                <a:cubicBezTo>
                  <a:pt x="78" y="87"/>
                  <a:pt x="79" y="83"/>
                  <a:pt x="80" y="79"/>
                </a:cubicBezTo>
                <a:cubicBezTo>
                  <a:pt x="81" y="77"/>
                  <a:pt x="81" y="75"/>
                  <a:pt x="81" y="74"/>
                </a:cubicBezTo>
                <a:cubicBezTo>
                  <a:pt x="81" y="73"/>
                  <a:pt x="81" y="72"/>
                  <a:pt x="80" y="71"/>
                </a:cubicBezTo>
                <a:cubicBezTo>
                  <a:pt x="80" y="71"/>
                  <a:pt x="79" y="70"/>
                  <a:pt x="78" y="70"/>
                </a:cubicBezTo>
                <a:cubicBezTo>
                  <a:pt x="76" y="70"/>
                  <a:pt x="74" y="71"/>
                  <a:pt x="71" y="74"/>
                </a:cubicBezTo>
                <a:cubicBezTo>
                  <a:pt x="67" y="78"/>
                  <a:pt x="63" y="83"/>
                  <a:pt x="60" y="87"/>
                </a:cubicBezTo>
                <a:cubicBezTo>
                  <a:pt x="54" y="94"/>
                  <a:pt x="51" y="98"/>
                  <a:pt x="50" y="100"/>
                </a:cubicBezTo>
                <a:cubicBezTo>
                  <a:pt x="47" y="105"/>
                  <a:pt x="46" y="106"/>
                  <a:pt x="45" y="107"/>
                </a:cubicBezTo>
                <a:cubicBezTo>
                  <a:pt x="44" y="108"/>
                  <a:pt x="42" y="108"/>
                  <a:pt x="40" y="109"/>
                </a:cubicBezTo>
                <a:cubicBezTo>
                  <a:pt x="36" y="110"/>
                  <a:pt x="34" y="111"/>
                  <a:pt x="33" y="112"/>
                </a:cubicBezTo>
                <a:cubicBezTo>
                  <a:pt x="32" y="112"/>
                  <a:pt x="32" y="113"/>
                  <a:pt x="32" y="115"/>
                </a:cubicBezTo>
                <a:cubicBezTo>
                  <a:pt x="32" y="115"/>
                  <a:pt x="32" y="116"/>
                  <a:pt x="32" y="117"/>
                </a:cubicBezTo>
                <a:cubicBezTo>
                  <a:pt x="33" y="117"/>
                  <a:pt x="33" y="118"/>
                  <a:pt x="34" y="118"/>
                </a:cubicBezTo>
                <a:cubicBezTo>
                  <a:pt x="35" y="118"/>
                  <a:pt x="36" y="117"/>
                  <a:pt x="37" y="117"/>
                </a:cubicBezTo>
                <a:cubicBezTo>
                  <a:pt x="38" y="117"/>
                  <a:pt x="39" y="116"/>
                  <a:pt x="40" y="116"/>
                </a:cubicBezTo>
                <a:cubicBezTo>
                  <a:pt x="40" y="116"/>
                  <a:pt x="39" y="117"/>
                  <a:pt x="39" y="118"/>
                </a:cubicBezTo>
                <a:cubicBezTo>
                  <a:pt x="36" y="122"/>
                  <a:pt x="34" y="125"/>
                  <a:pt x="33" y="128"/>
                </a:cubicBezTo>
                <a:cubicBezTo>
                  <a:pt x="30" y="134"/>
                  <a:pt x="30" y="135"/>
                  <a:pt x="30" y="136"/>
                </a:cubicBezTo>
                <a:cubicBezTo>
                  <a:pt x="30" y="136"/>
                  <a:pt x="30" y="137"/>
                  <a:pt x="31" y="138"/>
                </a:cubicBezTo>
                <a:cubicBezTo>
                  <a:pt x="31" y="138"/>
                  <a:pt x="32" y="139"/>
                  <a:pt x="33" y="139"/>
                </a:cubicBezTo>
                <a:cubicBezTo>
                  <a:pt x="34" y="139"/>
                  <a:pt x="36" y="138"/>
                  <a:pt x="37" y="136"/>
                </a:cubicBezTo>
                <a:cubicBezTo>
                  <a:pt x="37" y="134"/>
                  <a:pt x="38" y="133"/>
                  <a:pt x="39" y="132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4" y="122"/>
                  <a:pt x="47" y="117"/>
                  <a:pt x="49" y="112"/>
                </a:cubicBezTo>
                <a:cubicBezTo>
                  <a:pt x="54" y="111"/>
                  <a:pt x="59" y="109"/>
                  <a:pt x="66" y="108"/>
                </a:cubicBezTo>
                <a:cubicBezTo>
                  <a:pt x="66" y="110"/>
                  <a:pt x="65" y="112"/>
                  <a:pt x="65" y="115"/>
                </a:cubicBezTo>
                <a:cubicBezTo>
                  <a:pt x="64" y="123"/>
                  <a:pt x="63" y="129"/>
                  <a:pt x="64" y="133"/>
                </a:cubicBezTo>
                <a:cubicBezTo>
                  <a:pt x="64" y="135"/>
                  <a:pt x="64" y="136"/>
                  <a:pt x="64" y="137"/>
                </a:cubicBezTo>
                <a:cubicBezTo>
                  <a:pt x="65" y="138"/>
                  <a:pt x="67" y="139"/>
                  <a:pt x="68" y="139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70" y="137"/>
                  <a:pt x="70" y="136"/>
                  <a:pt x="70" y="134"/>
                </a:cubicBezTo>
                <a:cubicBezTo>
                  <a:pt x="70" y="134"/>
                  <a:pt x="70" y="131"/>
                  <a:pt x="71" y="123"/>
                </a:cubicBezTo>
                <a:cubicBezTo>
                  <a:pt x="72" y="114"/>
                  <a:pt x="73" y="109"/>
                  <a:pt x="73" y="106"/>
                </a:cubicBezTo>
                <a:cubicBezTo>
                  <a:pt x="74" y="106"/>
                  <a:pt x="75" y="106"/>
                  <a:pt x="77" y="106"/>
                </a:cubicBezTo>
                <a:cubicBezTo>
                  <a:pt x="78" y="106"/>
                  <a:pt x="79" y="106"/>
                  <a:pt x="79" y="106"/>
                </a:cubicBezTo>
                <a:cubicBezTo>
                  <a:pt x="79" y="106"/>
                  <a:pt x="80" y="105"/>
                  <a:pt x="80" y="105"/>
                </a:cubicBezTo>
                <a:cubicBezTo>
                  <a:pt x="81" y="104"/>
                  <a:pt x="81" y="103"/>
                  <a:pt x="81" y="102"/>
                </a:cubicBezTo>
                <a:cubicBezTo>
                  <a:pt x="81" y="101"/>
                  <a:pt x="80" y="100"/>
                  <a:pt x="77" y="100"/>
                </a:cubicBezTo>
                <a:cubicBezTo>
                  <a:pt x="77" y="100"/>
                  <a:pt x="76" y="100"/>
                  <a:pt x="75" y="100"/>
                </a:cubicBezTo>
                <a:cubicBezTo>
                  <a:pt x="75" y="100"/>
                  <a:pt x="75" y="100"/>
                  <a:pt x="75" y="100"/>
                </a:cubicBezTo>
                <a:close/>
                <a:moveTo>
                  <a:pt x="115" y="78"/>
                </a:moveTo>
                <a:cubicBezTo>
                  <a:pt x="114" y="77"/>
                  <a:pt x="114" y="77"/>
                  <a:pt x="114" y="76"/>
                </a:cubicBezTo>
                <a:cubicBezTo>
                  <a:pt x="113" y="75"/>
                  <a:pt x="112" y="75"/>
                  <a:pt x="111" y="75"/>
                </a:cubicBezTo>
                <a:cubicBezTo>
                  <a:pt x="110" y="75"/>
                  <a:pt x="110" y="76"/>
                  <a:pt x="109" y="77"/>
                </a:cubicBezTo>
                <a:cubicBezTo>
                  <a:pt x="108" y="78"/>
                  <a:pt x="107" y="80"/>
                  <a:pt x="104" y="85"/>
                </a:cubicBezTo>
                <a:cubicBezTo>
                  <a:pt x="98" y="96"/>
                  <a:pt x="93" y="108"/>
                  <a:pt x="88" y="119"/>
                </a:cubicBezTo>
                <a:cubicBezTo>
                  <a:pt x="83" y="131"/>
                  <a:pt x="83" y="132"/>
                  <a:pt x="83" y="133"/>
                </a:cubicBezTo>
                <a:cubicBezTo>
                  <a:pt x="83" y="133"/>
                  <a:pt x="84" y="134"/>
                  <a:pt x="84" y="135"/>
                </a:cubicBezTo>
                <a:cubicBezTo>
                  <a:pt x="85" y="136"/>
                  <a:pt x="86" y="136"/>
                  <a:pt x="86" y="136"/>
                </a:cubicBezTo>
                <a:cubicBezTo>
                  <a:pt x="87" y="136"/>
                  <a:pt x="88" y="136"/>
                  <a:pt x="88" y="135"/>
                </a:cubicBezTo>
                <a:cubicBezTo>
                  <a:pt x="88" y="135"/>
                  <a:pt x="88" y="135"/>
                  <a:pt x="89" y="133"/>
                </a:cubicBezTo>
                <a:cubicBezTo>
                  <a:pt x="90" y="133"/>
                  <a:pt x="90" y="134"/>
                  <a:pt x="91" y="134"/>
                </a:cubicBezTo>
                <a:cubicBezTo>
                  <a:pt x="92" y="134"/>
                  <a:pt x="93" y="135"/>
                  <a:pt x="94" y="135"/>
                </a:cubicBezTo>
                <a:cubicBezTo>
                  <a:pt x="96" y="135"/>
                  <a:pt x="99" y="133"/>
                  <a:pt x="102" y="130"/>
                </a:cubicBezTo>
                <a:cubicBezTo>
                  <a:pt x="105" y="127"/>
                  <a:pt x="108" y="123"/>
                  <a:pt x="110" y="119"/>
                </a:cubicBezTo>
                <a:cubicBezTo>
                  <a:pt x="111" y="115"/>
                  <a:pt x="112" y="112"/>
                  <a:pt x="112" y="110"/>
                </a:cubicBezTo>
                <a:cubicBezTo>
                  <a:pt x="111" y="108"/>
                  <a:pt x="111" y="107"/>
                  <a:pt x="110" y="106"/>
                </a:cubicBezTo>
                <a:cubicBezTo>
                  <a:pt x="109" y="104"/>
                  <a:pt x="108" y="104"/>
                  <a:pt x="106" y="104"/>
                </a:cubicBezTo>
                <a:cubicBezTo>
                  <a:pt x="104" y="104"/>
                  <a:pt x="103" y="104"/>
                  <a:pt x="101" y="106"/>
                </a:cubicBezTo>
                <a:cubicBezTo>
                  <a:pt x="103" y="100"/>
                  <a:pt x="106" y="94"/>
                  <a:pt x="111" y="86"/>
                </a:cubicBezTo>
                <a:cubicBezTo>
                  <a:pt x="113" y="83"/>
                  <a:pt x="114" y="81"/>
                  <a:pt x="114" y="81"/>
                </a:cubicBezTo>
                <a:cubicBezTo>
                  <a:pt x="114" y="80"/>
                  <a:pt x="115" y="79"/>
                  <a:pt x="115" y="78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3" name="Freeform 892"/>
          <p:cNvSpPr>
            <a:spLocks noEditPoints="1"/>
          </p:cNvSpPr>
          <p:nvPr/>
        </p:nvSpPr>
        <p:spPr bwMode="auto">
          <a:xfrm>
            <a:off x="5042031" y="4985638"/>
            <a:ext cx="596963" cy="580829"/>
          </a:xfrm>
          <a:custGeom>
            <a:avLst/>
            <a:gdLst>
              <a:gd name="T0" fmla="*/ 180 w 203"/>
              <a:gd name="T1" fmla="*/ 39 h 198"/>
              <a:gd name="T2" fmla="*/ 23 w 203"/>
              <a:gd name="T3" fmla="*/ 109 h 198"/>
              <a:gd name="T4" fmla="*/ 10 w 203"/>
              <a:gd name="T5" fmla="*/ 158 h 198"/>
              <a:gd name="T6" fmla="*/ 185 w 203"/>
              <a:gd name="T7" fmla="*/ 166 h 198"/>
              <a:gd name="T8" fmla="*/ 192 w 203"/>
              <a:gd name="T9" fmla="*/ 126 h 198"/>
              <a:gd name="T10" fmla="*/ 41 w 203"/>
              <a:gd name="T11" fmla="*/ 146 h 198"/>
              <a:gd name="T12" fmla="*/ 41 w 203"/>
              <a:gd name="T13" fmla="*/ 122 h 198"/>
              <a:gd name="T14" fmla="*/ 41 w 203"/>
              <a:gd name="T15" fmla="*/ 146 h 198"/>
              <a:gd name="T16" fmla="*/ 48 w 203"/>
              <a:gd name="T17" fmla="*/ 58 h 198"/>
              <a:gd name="T18" fmla="*/ 96 w 203"/>
              <a:gd name="T19" fmla="*/ 53 h 198"/>
              <a:gd name="T20" fmla="*/ 53 w 203"/>
              <a:gd name="T21" fmla="*/ 91 h 198"/>
              <a:gd name="T22" fmla="*/ 131 w 203"/>
              <a:gd name="T23" fmla="*/ 149 h 198"/>
              <a:gd name="T24" fmla="*/ 68 w 203"/>
              <a:gd name="T25" fmla="*/ 145 h 198"/>
              <a:gd name="T26" fmla="*/ 131 w 203"/>
              <a:gd name="T27" fmla="*/ 142 h 198"/>
              <a:gd name="T28" fmla="*/ 131 w 203"/>
              <a:gd name="T29" fmla="*/ 149 h 198"/>
              <a:gd name="T30" fmla="*/ 72 w 203"/>
              <a:gd name="T31" fmla="*/ 133 h 198"/>
              <a:gd name="T32" fmla="*/ 72 w 203"/>
              <a:gd name="T33" fmla="*/ 126 h 198"/>
              <a:gd name="T34" fmla="*/ 135 w 203"/>
              <a:gd name="T35" fmla="*/ 130 h 198"/>
              <a:gd name="T36" fmla="*/ 131 w 203"/>
              <a:gd name="T37" fmla="*/ 118 h 198"/>
              <a:gd name="T38" fmla="*/ 68 w 203"/>
              <a:gd name="T39" fmla="*/ 114 h 198"/>
              <a:gd name="T40" fmla="*/ 131 w 203"/>
              <a:gd name="T41" fmla="*/ 111 h 198"/>
              <a:gd name="T42" fmla="*/ 131 w 203"/>
              <a:gd name="T43" fmla="*/ 118 h 198"/>
              <a:gd name="T44" fmla="*/ 107 w 203"/>
              <a:gd name="T45" fmla="*/ 53 h 198"/>
              <a:gd name="T46" fmla="*/ 155 w 203"/>
              <a:gd name="T47" fmla="*/ 58 h 198"/>
              <a:gd name="T48" fmla="*/ 150 w 203"/>
              <a:gd name="T49" fmla="*/ 91 h 198"/>
              <a:gd name="T50" fmla="*/ 161 w 203"/>
              <a:gd name="T51" fmla="*/ 146 h 198"/>
              <a:gd name="T52" fmla="*/ 161 w 203"/>
              <a:gd name="T53" fmla="*/ 122 h 198"/>
              <a:gd name="T54" fmla="*/ 161 w 203"/>
              <a:gd name="T55" fmla="*/ 146 h 198"/>
              <a:gd name="T56" fmla="*/ 203 w 203"/>
              <a:gd name="T57" fmla="*/ 82 h 198"/>
              <a:gd name="T58" fmla="*/ 191 w 203"/>
              <a:gd name="T59" fmla="*/ 86 h 198"/>
              <a:gd name="T60" fmla="*/ 187 w 203"/>
              <a:gd name="T61" fmla="*/ 63 h 198"/>
              <a:gd name="T62" fmla="*/ 198 w 203"/>
              <a:gd name="T63" fmla="*/ 58 h 198"/>
              <a:gd name="T64" fmla="*/ 12 w 203"/>
              <a:gd name="T65" fmla="*/ 86 h 198"/>
              <a:gd name="T66" fmla="*/ 0 w 203"/>
              <a:gd name="T67" fmla="*/ 82 h 198"/>
              <a:gd name="T68" fmla="*/ 4 w 203"/>
              <a:gd name="T69" fmla="*/ 54 h 198"/>
              <a:gd name="T70" fmla="*/ 16 w 203"/>
              <a:gd name="T71" fmla="*/ 59 h 198"/>
              <a:gd name="T72" fmla="*/ 12 w 203"/>
              <a:gd name="T73" fmla="*/ 86 h 198"/>
              <a:gd name="T74" fmla="*/ 102 w 203"/>
              <a:gd name="T75" fmla="*/ 0 h 198"/>
              <a:gd name="T76" fmla="*/ 180 w 203"/>
              <a:gd name="T77" fmla="*/ 32 h 198"/>
              <a:gd name="T78" fmla="*/ 47 w 203"/>
              <a:gd name="T79" fmla="*/ 19 h 198"/>
              <a:gd name="T80" fmla="*/ 58 w 203"/>
              <a:gd name="T81" fmla="*/ 19 h 198"/>
              <a:gd name="T82" fmla="*/ 71 w 203"/>
              <a:gd name="T83" fmla="*/ 25 h 198"/>
              <a:gd name="T84" fmla="*/ 71 w 203"/>
              <a:gd name="T85" fmla="*/ 14 h 198"/>
              <a:gd name="T86" fmla="*/ 71 w 203"/>
              <a:gd name="T87" fmla="*/ 25 h 198"/>
              <a:gd name="T88" fmla="*/ 125 w 203"/>
              <a:gd name="T89" fmla="*/ 19 h 198"/>
              <a:gd name="T90" fmla="*/ 136 w 203"/>
              <a:gd name="T91" fmla="*/ 19 h 198"/>
              <a:gd name="T92" fmla="*/ 150 w 203"/>
              <a:gd name="T93" fmla="*/ 25 h 198"/>
              <a:gd name="T94" fmla="*/ 150 w 203"/>
              <a:gd name="T95" fmla="*/ 14 h 198"/>
              <a:gd name="T96" fmla="*/ 150 w 203"/>
              <a:gd name="T97" fmla="*/ 25 h 198"/>
              <a:gd name="T98" fmla="*/ 173 w 203"/>
              <a:gd name="T99" fmla="*/ 172 h 198"/>
              <a:gd name="T100" fmla="*/ 165 w 203"/>
              <a:gd name="T101" fmla="*/ 198 h 198"/>
              <a:gd name="T102" fmla="*/ 146 w 203"/>
              <a:gd name="T103" fmla="*/ 190 h 198"/>
              <a:gd name="T104" fmla="*/ 30 w 203"/>
              <a:gd name="T105" fmla="*/ 172 h 198"/>
              <a:gd name="T106" fmla="*/ 57 w 203"/>
              <a:gd name="T107" fmla="*/ 190 h 198"/>
              <a:gd name="T108" fmla="*/ 38 w 203"/>
              <a:gd name="T109" fmla="*/ 198 h 198"/>
              <a:gd name="T110" fmla="*/ 30 w 203"/>
              <a:gd name="T111" fmla="*/ 17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3" h="198">
                <a:moveTo>
                  <a:pt x="180" y="109"/>
                </a:moveTo>
                <a:cubicBezTo>
                  <a:pt x="180" y="84"/>
                  <a:pt x="180" y="56"/>
                  <a:pt x="180" y="39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56"/>
                  <a:pt x="23" y="83"/>
                  <a:pt x="23" y="109"/>
                </a:cubicBezTo>
                <a:cubicBezTo>
                  <a:pt x="17" y="111"/>
                  <a:pt x="10" y="118"/>
                  <a:pt x="10" y="126"/>
                </a:cubicBezTo>
                <a:cubicBezTo>
                  <a:pt x="10" y="158"/>
                  <a:pt x="10" y="158"/>
                  <a:pt x="10" y="158"/>
                </a:cubicBezTo>
                <a:cubicBezTo>
                  <a:pt x="10" y="162"/>
                  <a:pt x="14" y="166"/>
                  <a:pt x="18" y="166"/>
                </a:cubicBezTo>
                <a:cubicBezTo>
                  <a:pt x="185" y="166"/>
                  <a:pt x="185" y="166"/>
                  <a:pt x="185" y="166"/>
                </a:cubicBezTo>
                <a:cubicBezTo>
                  <a:pt x="190" y="166"/>
                  <a:pt x="192" y="163"/>
                  <a:pt x="192" y="158"/>
                </a:cubicBezTo>
                <a:cubicBezTo>
                  <a:pt x="192" y="126"/>
                  <a:pt x="192" y="126"/>
                  <a:pt x="192" y="126"/>
                </a:cubicBezTo>
                <a:cubicBezTo>
                  <a:pt x="192" y="118"/>
                  <a:pt x="186" y="112"/>
                  <a:pt x="180" y="109"/>
                </a:cubicBezTo>
                <a:close/>
                <a:moveTo>
                  <a:pt x="41" y="146"/>
                </a:moveTo>
                <a:cubicBezTo>
                  <a:pt x="35" y="146"/>
                  <a:pt x="29" y="141"/>
                  <a:pt x="29" y="134"/>
                </a:cubicBezTo>
                <a:cubicBezTo>
                  <a:pt x="29" y="128"/>
                  <a:pt x="35" y="122"/>
                  <a:pt x="41" y="122"/>
                </a:cubicBezTo>
                <a:cubicBezTo>
                  <a:pt x="48" y="122"/>
                  <a:pt x="54" y="128"/>
                  <a:pt x="54" y="134"/>
                </a:cubicBezTo>
                <a:cubicBezTo>
                  <a:pt x="54" y="141"/>
                  <a:pt x="48" y="146"/>
                  <a:pt x="41" y="146"/>
                </a:cubicBezTo>
                <a:close/>
                <a:moveTo>
                  <a:pt x="48" y="87"/>
                </a:moveTo>
                <a:cubicBezTo>
                  <a:pt x="48" y="58"/>
                  <a:pt x="48" y="58"/>
                  <a:pt x="48" y="58"/>
                </a:cubicBezTo>
                <a:cubicBezTo>
                  <a:pt x="48" y="56"/>
                  <a:pt x="50" y="53"/>
                  <a:pt x="53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6" y="91"/>
                  <a:pt x="96" y="91"/>
                  <a:pt x="96" y="91"/>
                </a:cubicBezTo>
                <a:cubicBezTo>
                  <a:pt x="53" y="91"/>
                  <a:pt x="53" y="91"/>
                  <a:pt x="53" y="91"/>
                </a:cubicBezTo>
                <a:cubicBezTo>
                  <a:pt x="50" y="91"/>
                  <a:pt x="48" y="89"/>
                  <a:pt x="48" y="87"/>
                </a:cubicBezTo>
                <a:close/>
                <a:moveTo>
                  <a:pt x="131" y="149"/>
                </a:moveTo>
                <a:cubicBezTo>
                  <a:pt x="72" y="149"/>
                  <a:pt x="72" y="149"/>
                  <a:pt x="72" y="149"/>
                </a:cubicBezTo>
                <a:cubicBezTo>
                  <a:pt x="70" y="149"/>
                  <a:pt x="68" y="147"/>
                  <a:pt x="68" y="145"/>
                </a:cubicBezTo>
                <a:cubicBezTo>
                  <a:pt x="68" y="143"/>
                  <a:pt x="70" y="142"/>
                  <a:pt x="72" y="142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33" y="142"/>
                  <a:pt x="135" y="143"/>
                  <a:pt x="135" y="145"/>
                </a:cubicBezTo>
                <a:cubicBezTo>
                  <a:pt x="135" y="147"/>
                  <a:pt x="133" y="149"/>
                  <a:pt x="131" y="149"/>
                </a:cubicBezTo>
                <a:close/>
                <a:moveTo>
                  <a:pt x="131" y="133"/>
                </a:moveTo>
                <a:cubicBezTo>
                  <a:pt x="72" y="133"/>
                  <a:pt x="72" y="133"/>
                  <a:pt x="72" y="133"/>
                </a:cubicBezTo>
                <a:cubicBezTo>
                  <a:pt x="70" y="133"/>
                  <a:pt x="68" y="131"/>
                  <a:pt x="68" y="130"/>
                </a:cubicBezTo>
                <a:cubicBezTo>
                  <a:pt x="68" y="128"/>
                  <a:pt x="70" y="126"/>
                  <a:pt x="72" y="126"/>
                </a:cubicBezTo>
                <a:cubicBezTo>
                  <a:pt x="131" y="126"/>
                  <a:pt x="131" y="126"/>
                  <a:pt x="131" y="126"/>
                </a:cubicBezTo>
                <a:cubicBezTo>
                  <a:pt x="133" y="126"/>
                  <a:pt x="135" y="128"/>
                  <a:pt x="135" y="130"/>
                </a:cubicBezTo>
                <a:cubicBezTo>
                  <a:pt x="135" y="131"/>
                  <a:pt x="133" y="133"/>
                  <a:pt x="131" y="133"/>
                </a:cubicBezTo>
                <a:close/>
                <a:moveTo>
                  <a:pt x="131" y="118"/>
                </a:moveTo>
                <a:cubicBezTo>
                  <a:pt x="72" y="118"/>
                  <a:pt x="72" y="118"/>
                  <a:pt x="72" y="118"/>
                </a:cubicBezTo>
                <a:cubicBezTo>
                  <a:pt x="70" y="118"/>
                  <a:pt x="68" y="116"/>
                  <a:pt x="68" y="114"/>
                </a:cubicBezTo>
                <a:cubicBezTo>
                  <a:pt x="68" y="112"/>
                  <a:pt x="70" y="111"/>
                  <a:pt x="72" y="111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33" y="111"/>
                  <a:pt x="135" y="112"/>
                  <a:pt x="135" y="114"/>
                </a:cubicBezTo>
                <a:cubicBezTo>
                  <a:pt x="135" y="116"/>
                  <a:pt x="133" y="118"/>
                  <a:pt x="131" y="118"/>
                </a:cubicBezTo>
                <a:close/>
                <a:moveTo>
                  <a:pt x="107" y="91"/>
                </a:moveTo>
                <a:cubicBezTo>
                  <a:pt x="107" y="53"/>
                  <a:pt x="107" y="53"/>
                  <a:pt x="107" y="53"/>
                </a:cubicBezTo>
                <a:cubicBezTo>
                  <a:pt x="150" y="53"/>
                  <a:pt x="150" y="53"/>
                  <a:pt x="150" y="53"/>
                </a:cubicBezTo>
                <a:cubicBezTo>
                  <a:pt x="153" y="53"/>
                  <a:pt x="155" y="56"/>
                  <a:pt x="155" y="58"/>
                </a:cubicBezTo>
                <a:cubicBezTo>
                  <a:pt x="155" y="87"/>
                  <a:pt x="155" y="87"/>
                  <a:pt x="155" y="87"/>
                </a:cubicBezTo>
                <a:cubicBezTo>
                  <a:pt x="155" y="89"/>
                  <a:pt x="153" y="91"/>
                  <a:pt x="150" y="91"/>
                </a:cubicBezTo>
                <a:lnTo>
                  <a:pt x="107" y="91"/>
                </a:lnTo>
                <a:close/>
                <a:moveTo>
                  <a:pt x="161" y="146"/>
                </a:moveTo>
                <a:cubicBezTo>
                  <a:pt x="155" y="146"/>
                  <a:pt x="149" y="141"/>
                  <a:pt x="149" y="134"/>
                </a:cubicBezTo>
                <a:cubicBezTo>
                  <a:pt x="149" y="128"/>
                  <a:pt x="155" y="122"/>
                  <a:pt x="161" y="122"/>
                </a:cubicBezTo>
                <a:cubicBezTo>
                  <a:pt x="168" y="122"/>
                  <a:pt x="173" y="128"/>
                  <a:pt x="173" y="134"/>
                </a:cubicBezTo>
                <a:cubicBezTo>
                  <a:pt x="173" y="141"/>
                  <a:pt x="168" y="146"/>
                  <a:pt x="161" y="146"/>
                </a:cubicBezTo>
                <a:close/>
                <a:moveTo>
                  <a:pt x="203" y="63"/>
                </a:moveTo>
                <a:cubicBezTo>
                  <a:pt x="203" y="82"/>
                  <a:pt x="203" y="82"/>
                  <a:pt x="203" y="82"/>
                </a:cubicBezTo>
                <a:cubicBezTo>
                  <a:pt x="203" y="84"/>
                  <a:pt x="201" y="86"/>
                  <a:pt x="198" y="86"/>
                </a:cubicBezTo>
                <a:cubicBezTo>
                  <a:pt x="191" y="86"/>
                  <a:pt x="191" y="86"/>
                  <a:pt x="191" y="86"/>
                </a:cubicBezTo>
                <a:cubicBezTo>
                  <a:pt x="189" y="86"/>
                  <a:pt x="187" y="84"/>
                  <a:pt x="187" y="82"/>
                </a:cubicBezTo>
                <a:cubicBezTo>
                  <a:pt x="187" y="63"/>
                  <a:pt x="187" y="63"/>
                  <a:pt x="187" y="63"/>
                </a:cubicBezTo>
                <a:cubicBezTo>
                  <a:pt x="187" y="60"/>
                  <a:pt x="189" y="58"/>
                  <a:pt x="191" y="58"/>
                </a:cubicBezTo>
                <a:cubicBezTo>
                  <a:pt x="198" y="58"/>
                  <a:pt x="198" y="58"/>
                  <a:pt x="198" y="58"/>
                </a:cubicBezTo>
                <a:cubicBezTo>
                  <a:pt x="201" y="58"/>
                  <a:pt x="203" y="60"/>
                  <a:pt x="203" y="63"/>
                </a:cubicBezTo>
                <a:close/>
                <a:moveTo>
                  <a:pt x="12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6"/>
                  <a:pt x="2" y="54"/>
                  <a:pt x="4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4" y="54"/>
                  <a:pt x="16" y="56"/>
                  <a:pt x="16" y="59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4"/>
                  <a:pt x="14" y="86"/>
                  <a:pt x="12" y="86"/>
                </a:cubicBezTo>
                <a:close/>
                <a:moveTo>
                  <a:pt x="180" y="32"/>
                </a:moveTo>
                <a:cubicBezTo>
                  <a:pt x="180" y="13"/>
                  <a:pt x="149" y="0"/>
                  <a:pt x="102" y="0"/>
                </a:cubicBezTo>
                <a:cubicBezTo>
                  <a:pt x="54" y="0"/>
                  <a:pt x="23" y="14"/>
                  <a:pt x="23" y="32"/>
                </a:cubicBezTo>
                <a:cubicBezTo>
                  <a:pt x="23" y="32"/>
                  <a:pt x="180" y="32"/>
                  <a:pt x="180" y="32"/>
                </a:cubicBezTo>
                <a:close/>
                <a:moveTo>
                  <a:pt x="52" y="25"/>
                </a:moveTo>
                <a:cubicBezTo>
                  <a:pt x="49" y="25"/>
                  <a:pt x="47" y="22"/>
                  <a:pt x="47" y="19"/>
                </a:cubicBezTo>
                <a:cubicBezTo>
                  <a:pt x="47" y="16"/>
                  <a:pt x="49" y="14"/>
                  <a:pt x="52" y="14"/>
                </a:cubicBezTo>
                <a:cubicBezTo>
                  <a:pt x="55" y="14"/>
                  <a:pt x="58" y="16"/>
                  <a:pt x="58" y="19"/>
                </a:cubicBezTo>
                <a:cubicBezTo>
                  <a:pt x="58" y="22"/>
                  <a:pt x="55" y="25"/>
                  <a:pt x="52" y="25"/>
                </a:cubicBezTo>
                <a:close/>
                <a:moveTo>
                  <a:pt x="71" y="25"/>
                </a:moveTo>
                <a:cubicBezTo>
                  <a:pt x="68" y="25"/>
                  <a:pt x="66" y="22"/>
                  <a:pt x="66" y="19"/>
                </a:cubicBezTo>
                <a:cubicBezTo>
                  <a:pt x="66" y="16"/>
                  <a:pt x="68" y="14"/>
                  <a:pt x="71" y="14"/>
                </a:cubicBezTo>
                <a:cubicBezTo>
                  <a:pt x="75" y="14"/>
                  <a:pt x="77" y="16"/>
                  <a:pt x="77" y="19"/>
                </a:cubicBezTo>
                <a:cubicBezTo>
                  <a:pt x="77" y="22"/>
                  <a:pt x="75" y="25"/>
                  <a:pt x="71" y="25"/>
                </a:cubicBezTo>
                <a:close/>
                <a:moveTo>
                  <a:pt x="131" y="25"/>
                </a:moveTo>
                <a:cubicBezTo>
                  <a:pt x="127" y="25"/>
                  <a:pt x="125" y="22"/>
                  <a:pt x="125" y="19"/>
                </a:cubicBezTo>
                <a:cubicBezTo>
                  <a:pt x="125" y="16"/>
                  <a:pt x="127" y="14"/>
                  <a:pt x="131" y="14"/>
                </a:cubicBezTo>
                <a:cubicBezTo>
                  <a:pt x="134" y="14"/>
                  <a:pt x="136" y="16"/>
                  <a:pt x="136" y="19"/>
                </a:cubicBezTo>
                <a:cubicBezTo>
                  <a:pt x="136" y="22"/>
                  <a:pt x="134" y="25"/>
                  <a:pt x="131" y="25"/>
                </a:cubicBezTo>
                <a:close/>
                <a:moveTo>
                  <a:pt x="150" y="25"/>
                </a:moveTo>
                <a:cubicBezTo>
                  <a:pt x="147" y="25"/>
                  <a:pt x="144" y="22"/>
                  <a:pt x="144" y="19"/>
                </a:cubicBezTo>
                <a:cubicBezTo>
                  <a:pt x="144" y="16"/>
                  <a:pt x="147" y="14"/>
                  <a:pt x="150" y="14"/>
                </a:cubicBezTo>
                <a:cubicBezTo>
                  <a:pt x="153" y="14"/>
                  <a:pt x="155" y="16"/>
                  <a:pt x="155" y="19"/>
                </a:cubicBezTo>
                <a:cubicBezTo>
                  <a:pt x="155" y="22"/>
                  <a:pt x="153" y="25"/>
                  <a:pt x="150" y="25"/>
                </a:cubicBezTo>
                <a:close/>
                <a:moveTo>
                  <a:pt x="146" y="172"/>
                </a:moveTo>
                <a:cubicBezTo>
                  <a:pt x="173" y="172"/>
                  <a:pt x="173" y="172"/>
                  <a:pt x="173" y="172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73" y="194"/>
                  <a:pt x="169" y="198"/>
                  <a:pt x="165" y="198"/>
                </a:cubicBezTo>
                <a:cubicBezTo>
                  <a:pt x="154" y="198"/>
                  <a:pt x="154" y="198"/>
                  <a:pt x="154" y="198"/>
                </a:cubicBezTo>
                <a:cubicBezTo>
                  <a:pt x="150" y="198"/>
                  <a:pt x="146" y="194"/>
                  <a:pt x="146" y="190"/>
                </a:cubicBezTo>
                <a:lnTo>
                  <a:pt x="146" y="172"/>
                </a:lnTo>
                <a:close/>
                <a:moveTo>
                  <a:pt x="30" y="172"/>
                </a:moveTo>
                <a:cubicBezTo>
                  <a:pt x="57" y="172"/>
                  <a:pt x="57" y="172"/>
                  <a:pt x="57" y="172"/>
                </a:cubicBezTo>
                <a:cubicBezTo>
                  <a:pt x="57" y="190"/>
                  <a:pt x="57" y="190"/>
                  <a:pt x="57" y="190"/>
                </a:cubicBezTo>
                <a:cubicBezTo>
                  <a:pt x="57" y="194"/>
                  <a:pt x="53" y="198"/>
                  <a:pt x="49" y="198"/>
                </a:cubicBezTo>
                <a:cubicBezTo>
                  <a:pt x="38" y="198"/>
                  <a:pt x="38" y="198"/>
                  <a:pt x="38" y="198"/>
                </a:cubicBezTo>
                <a:cubicBezTo>
                  <a:pt x="33" y="198"/>
                  <a:pt x="30" y="194"/>
                  <a:pt x="30" y="190"/>
                </a:cubicBezTo>
                <a:lnTo>
                  <a:pt x="30" y="172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4" name="Freeform 893"/>
          <p:cNvSpPr>
            <a:spLocks noEditPoints="1"/>
          </p:cNvSpPr>
          <p:nvPr/>
        </p:nvSpPr>
        <p:spPr bwMode="auto">
          <a:xfrm>
            <a:off x="7944934" y="4953369"/>
            <a:ext cx="337576" cy="580829"/>
          </a:xfrm>
          <a:custGeom>
            <a:avLst/>
            <a:gdLst>
              <a:gd name="T0" fmla="*/ 105 w 115"/>
              <a:gd name="T1" fmla="*/ 49 h 198"/>
              <a:gd name="T2" fmla="*/ 115 w 115"/>
              <a:gd name="T3" fmla="*/ 53 h 198"/>
              <a:gd name="T4" fmla="*/ 101 w 115"/>
              <a:gd name="T5" fmla="*/ 93 h 198"/>
              <a:gd name="T6" fmla="*/ 89 w 115"/>
              <a:gd name="T7" fmla="*/ 93 h 198"/>
              <a:gd name="T8" fmla="*/ 105 w 115"/>
              <a:gd name="T9" fmla="*/ 49 h 198"/>
              <a:gd name="T10" fmla="*/ 112 w 115"/>
              <a:gd name="T11" fmla="*/ 18 h 198"/>
              <a:gd name="T12" fmla="*/ 109 w 115"/>
              <a:gd name="T13" fmla="*/ 17 h 198"/>
              <a:gd name="T14" fmla="*/ 94 w 115"/>
              <a:gd name="T15" fmla="*/ 33 h 198"/>
              <a:gd name="T16" fmla="*/ 114 w 115"/>
              <a:gd name="T17" fmla="*/ 39 h 198"/>
              <a:gd name="T18" fmla="*/ 112 w 115"/>
              <a:gd name="T19" fmla="*/ 18 h 198"/>
              <a:gd name="T20" fmla="*/ 78 w 115"/>
              <a:gd name="T21" fmla="*/ 93 h 198"/>
              <a:gd name="T22" fmla="*/ 95 w 115"/>
              <a:gd name="T23" fmla="*/ 46 h 198"/>
              <a:gd name="T24" fmla="*/ 85 w 115"/>
              <a:gd name="T25" fmla="*/ 42 h 198"/>
              <a:gd name="T26" fmla="*/ 67 w 115"/>
              <a:gd name="T27" fmla="*/ 93 h 198"/>
              <a:gd name="T28" fmla="*/ 78 w 115"/>
              <a:gd name="T29" fmla="*/ 93 h 198"/>
              <a:gd name="T30" fmla="*/ 2 w 115"/>
              <a:gd name="T31" fmla="*/ 25 h 198"/>
              <a:gd name="T32" fmla="*/ 15 w 115"/>
              <a:gd name="T33" fmla="*/ 3 h 198"/>
              <a:gd name="T34" fmla="*/ 38 w 115"/>
              <a:gd name="T35" fmla="*/ 16 h 198"/>
              <a:gd name="T36" fmla="*/ 58 w 115"/>
              <a:gd name="T37" fmla="*/ 93 h 198"/>
              <a:gd name="T38" fmla="*/ 20 w 115"/>
              <a:gd name="T39" fmla="*/ 93 h 198"/>
              <a:gd name="T40" fmla="*/ 2 w 115"/>
              <a:gd name="T41" fmla="*/ 25 h 198"/>
              <a:gd name="T42" fmla="*/ 16 w 115"/>
              <a:gd name="T43" fmla="*/ 22 h 198"/>
              <a:gd name="T44" fmla="*/ 28 w 115"/>
              <a:gd name="T45" fmla="*/ 69 h 198"/>
              <a:gd name="T46" fmla="*/ 34 w 115"/>
              <a:gd name="T47" fmla="*/ 72 h 198"/>
              <a:gd name="T48" fmla="*/ 37 w 115"/>
              <a:gd name="T49" fmla="*/ 66 h 198"/>
              <a:gd name="T50" fmla="*/ 24 w 115"/>
              <a:gd name="T51" fmla="*/ 19 h 198"/>
              <a:gd name="T52" fmla="*/ 19 w 115"/>
              <a:gd name="T53" fmla="*/ 16 h 198"/>
              <a:gd name="T54" fmla="*/ 16 w 115"/>
              <a:gd name="T55" fmla="*/ 22 h 198"/>
              <a:gd name="T56" fmla="*/ 107 w 115"/>
              <a:gd name="T57" fmla="*/ 100 h 198"/>
              <a:gd name="T58" fmla="*/ 8 w 115"/>
              <a:gd name="T59" fmla="*/ 100 h 198"/>
              <a:gd name="T60" fmla="*/ 2 w 115"/>
              <a:gd name="T61" fmla="*/ 105 h 198"/>
              <a:gd name="T62" fmla="*/ 8 w 115"/>
              <a:gd name="T63" fmla="*/ 109 h 198"/>
              <a:gd name="T64" fmla="*/ 19 w 115"/>
              <a:gd name="T65" fmla="*/ 190 h 198"/>
              <a:gd name="T66" fmla="*/ 14 w 115"/>
              <a:gd name="T67" fmla="*/ 194 h 198"/>
              <a:gd name="T68" fmla="*/ 20 w 115"/>
              <a:gd name="T69" fmla="*/ 198 h 198"/>
              <a:gd name="T70" fmla="*/ 95 w 115"/>
              <a:gd name="T71" fmla="*/ 198 h 198"/>
              <a:gd name="T72" fmla="*/ 101 w 115"/>
              <a:gd name="T73" fmla="*/ 194 h 198"/>
              <a:gd name="T74" fmla="*/ 96 w 115"/>
              <a:gd name="T75" fmla="*/ 190 h 198"/>
              <a:gd name="T76" fmla="*/ 107 w 115"/>
              <a:gd name="T77" fmla="*/ 109 h 198"/>
              <a:gd name="T78" fmla="*/ 113 w 115"/>
              <a:gd name="T79" fmla="*/ 105 h 198"/>
              <a:gd name="T80" fmla="*/ 107 w 115"/>
              <a:gd name="T81" fmla="*/ 100 h 198"/>
              <a:gd name="T82" fmla="*/ 34 w 115"/>
              <a:gd name="T83" fmla="*/ 186 h 198"/>
              <a:gd name="T84" fmla="*/ 34 w 115"/>
              <a:gd name="T85" fmla="*/ 186 h 198"/>
              <a:gd name="T86" fmla="*/ 30 w 115"/>
              <a:gd name="T87" fmla="*/ 183 h 198"/>
              <a:gd name="T88" fmla="*/ 20 w 115"/>
              <a:gd name="T89" fmla="*/ 115 h 198"/>
              <a:gd name="T90" fmla="*/ 23 w 115"/>
              <a:gd name="T91" fmla="*/ 110 h 198"/>
              <a:gd name="T92" fmla="*/ 28 w 115"/>
              <a:gd name="T93" fmla="*/ 114 h 198"/>
              <a:gd name="T94" fmla="*/ 38 w 115"/>
              <a:gd name="T95" fmla="*/ 182 h 198"/>
              <a:gd name="T96" fmla="*/ 34 w 115"/>
              <a:gd name="T97" fmla="*/ 186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5" h="198">
                <a:moveTo>
                  <a:pt x="105" y="49"/>
                </a:moveTo>
                <a:cubicBezTo>
                  <a:pt x="115" y="53"/>
                  <a:pt x="115" y="53"/>
                  <a:pt x="115" y="53"/>
                </a:cubicBezTo>
                <a:cubicBezTo>
                  <a:pt x="101" y="93"/>
                  <a:pt x="101" y="93"/>
                  <a:pt x="101" y="93"/>
                </a:cubicBezTo>
                <a:cubicBezTo>
                  <a:pt x="89" y="93"/>
                  <a:pt x="89" y="93"/>
                  <a:pt x="89" y="93"/>
                </a:cubicBezTo>
                <a:lnTo>
                  <a:pt x="105" y="49"/>
                </a:lnTo>
                <a:close/>
                <a:moveTo>
                  <a:pt x="112" y="18"/>
                </a:moveTo>
                <a:cubicBezTo>
                  <a:pt x="112" y="16"/>
                  <a:pt x="111" y="16"/>
                  <a:pt x="109" y="17"/>
                </a:cubicBezTo>
                <a:cubicBezTo>
                  <a:pt x="94" y="33"/>
                  <a:pt x="94" y="33"/>
                  <a:pt x="94" y="33"/>
                </a:cubicBezTo>
                <a:cubicBezTo>
                  <a:pt x="114" y="39"/>
                  <a:pt x="114" y="39"/>
                  <a:pt x="114" y="39"/>
                </a:cubicBezTo>
                <a:lnTo>
                  <a:pt x="112" y="18"/>
                </a:lnTo>
                <a:close/>
                <a:moveTo>
                  <a:pt x="78" y="93"/>
                </a:moveTo>
                <a:cubicBezTo>
                  <a:pt x="95" y="46"/>
                  <a:pt x="95" y="46"/>
                  <a:pt x="95" y="46"/>
                </a:cubicBezTo>
                <a:cubicBezTo>
                  <a:pt x="85" y="42"/>
                  <a:pt x="85" y="42"/>
                  <a:pt x="85" y="42"/>
                </a:cubicBezTo>
                <a:cubicBezTo>
                  <a:pt x="67" y="93"/>
                  <a:pt x="67" y="93"/>
                  <a:pt x="67" y="93"/>
                </a:cubicBezTo>
                <a:lnTo>
                  <a:pt x="78" y="93"/>
                </a:lnTo>
                <a:close/>
                <a:moveTo>
                  <a:pt x="2" y="25"/>
                </a:moveTo>
                <a:cubicBezTo>
                  <a:pt x="0" y="15"/>
                  <a:pt x="5" y="5"/>
                  <a:pt x="15" y="3"/>
                </a:cubicBezTo>
                <a:cubicBezTo>
                  <a:pt x="25" y="0"/>
                  <a:pt x="35" y="6"/>
                  <a:pt x="38" y="16"/>
                </a:cubicBezTo>
                <a:cubicBezTo>
                  <a:pt x="58" y="93"/>
                  <a:pt x="58" y="93"/>
                  <a:pt x="58" y="93"/>
                </a:cubicBezTo>
                <a:cubicBezTo>
                  <a:pt x="20" y="93"/>
                  <a:pt x="20" y="93"/>
                  <a:pt x="20" y="93"/>
                </a:cubicBezTo>
                <a:lnTo>
                  <a:pt x="2" y="25"/>
                </a:lnTo>
                <a:close/>
                <a:moveTo>
                  <a:pt x="16" y="22"/>
                </a:moveTo>
                <a:cubicBezTo>
                  <a:pt x="28" y="69"/>
                  <a:pt x="28" y="69"/>
                  <a:pt x="28" y="69"/>
                </a:cubicBezTo>
                <a:cubicBezTo>
                  <a:pt x="29" y="71"/>
                  <a:pt x="31" y="72"/>
                  <a:pt x="34" y="72"/>
                </a:cubicBezTo>
                <a:cubicBezTo>
                  <a:pt x="36" y="71"/>
                  <a:pt x="38" y="69"/>
                  <a:pt x="37" y="66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7"/>
                  <a:pt x="21" y="16"/>
                  <a:pt x="19" y="16"/>
                </a:cubicBezTo>
                <a:cubicBezTo>
                  <a:pt x="16" y="17"/>
                  <a:pt x="15" y="19"/>
                  <a:pt x="16" y="22"/>
                </a:cubicBezTo>
                <a:close/>
                <a:moveTo>
                  <a:pt x="107" y="100"/>
                </a:moveTo>
                <a:cubicBezTo>
                  <a:pt x="8" y="100"/>
                  <a:pt x="8" y="100"/>
                  <a:pt x="8" y="100"/>
                </a:cubicBezTo>
                <a:cubicBezTo>
                  <a:pt x="5" y="100"/>
                  <a:pt x="2" y="102"/>
                  <a:pt x="2" y="105"/>
                </a:cubicBezTo>
                <a:cubicBezTo>
                  <a:pt x="2" y="107"/>
                  <a:pt x="4" y="109"/>
                  <a:pt x="8" y="109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6" y="190"/>
                  <a:pt x="14" y="192"/>
                  <a:pt x="14" y="194"/>
                </a:cubicBezTo>
                <a:cubicBezTo>
                  <a:pt x="14" y="196"/>
                  <a:pt x="17" y="198"/>
                  <a:pt x="20" y="198"/>
                </a:cubicBezTo>
                <a:cubicBezTo>
                  <a:pt x="95" y="198"/>
                  <a:pt x="95" y="198"/>
                  <a:pt x="95" y="198"/>
                </a:cubicBezTo>
                <a:cubicBezTo>
                  <a:pt x="98" y="198"/>
                  <a:pt x="101" y="196"/>
                  <a:pt x="101" y="194"/>
                </a:cubicBezTo>
                <a:cubicBezTo>
                  <a:pt x="101" y="192"/>
                  <a:pt x="99" y="190"/>
                  <a:pt x="96" y="190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11" y="109"/>
                  <a:pt x="113" y="107"/>
                  <a:pt x="113" y="105"/>
                </a:cubicBezTo>
                <a:cubicBezTo>
                  <a:pt x="113" y="102"/>
                  <a:pt x="110" y="100"/>
                  <a:pt x="107" y="100"/>
                </a:cubicBezTo>
                <a:close/>
                <a:moveTo>
                  <a:pt x="34" y="186"/>
                </a:moveTo>
                <a:cubicBezTo>
                  <a:pt x="34" y="186"/>
                  <a:pt x="34" y="186"/>
                  <a:pt x="34" y="186"/>
                </a:cubicBezTo>
                <a:cubicBezTo>
                  <a:pt x="32" y="186"/>
                  <a:pt x="30" y="185"/>
                  <a:pt x="30" y="183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19" y="112"/>
                  <a:pt x="21" y="110"/>
                  <a:pt x="23" y="110"/>
                </a:cubicBezTo>
                <a:cubicBezTo>
                  <a:pt x="26" y="110"/>
                  <a:pt x="28" y="111"/>
                  <a:pt x="28" y="114"/>
                </a:cubicBezTo>
                <a:cubicBezTo>
                  <a:pt x="38" y="182"/>
                  <a:pt x="38" y="182"/>
                  <a:pt x="38" y="182"/>
                </a:cubicBezTo>
                <a:cubicBezTo>
                  <a:pt x="38" y="184"/>
                  <a:pt x="37" y="186"/>
                  <a:pt x="34" y="18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5" name="Freeform 894"/>
          <p:cNvSpPr>
            <a:spLocks noEditPoints="1"/>
          </p:cNvSpPr>
          <p:nvPr/>
        </p:nvSpPr>
        <p:spPr bwMode="auto">
          <a:xfrm>
            <a:off x="6013008" y="3909428"/>
            <a:ext cx="481542" cy="476578"/>
          </a:xfrm>
          <a:custGeom>
            <a:avLst/>
            <a:gdLst>
              <a:gd name="T0" fmla="*/ 108 w 164"/>
              <a:gd name="T1" fmla="*/ 130 h 162"/>
              <a:gd name="T2" fmla="*/ 106 w 164"/>
              <a:gd name="T3" fmla="*/ 137 h 162"/>
              <a:gd name="T4" fmla="*/ 87 w 164"/>
              <a:gd name="T5" fmla="*/ 148 h 162"/>
              <a:gd name="T6" fmla="*/ 80 w 164"/>
              <a:gd name="T7" fmla="*/ 147 h 162"/>
              <a:gd name="T8" fmla="*/ 77 w 164"/>
              <a:gd name="T9" fmla="*/ 142 h 162"/>
              <a:gd name="T10" fmla="*/ 59 w 164"/>
              <a:gd name="T11" fmla="*/ 128 h 162"/>
              <a:gd name="T12" fmla="*/ 60 w 164"/>
              <a:gd name="T13" fmla="*/ 128 h 162"/>
              <a:gd name="T14" fmla="*/ 102 w 164"/>
              <a:gd name="T15" fmla="*/ 104 h 162"/>
              <a:gd name="T16" fmla="*/ 102 w 164"/>
              <a:gd name="T17" fmla="*/ 103 h 162"/>
              <a:gd name="T18" fmla="*/ 105 w 164"/>
              <a:gd name="T19" fmla="*/ 126 h 162"/>
              <a:gd name="T20" fmla="*/ 108 w 164"/>
              <a:gd name="T21" fmla="*/ 130 h 162"/>
              <a:gd name="T22" fmla="*/ 115 w 164"/>
              <a:gd name="T23" fmla="*/ 155 h 162"/>
              <a:gd name="T24" fmla="*/ 112 w 164"/>
              <a:gd name="T25" fmla="*/ 159 h 162"/>
              <a:gd name="T26" fmla="*/ 100 w 164"/>
              <a:gd name="T27" fmla="*/ 161 h 162"/>
              <a:gd name="T28" fmla="*/ 95 w 164"/>
              <a:gd name="T29" fmla="*/ 159 h 162"/>
              <a:gd name="T30" fmla="*/ 93 w 164"/>
              <a:gd name="T31" fmla="*/ 155 h 162"/>
              <a:gd name="T32" fmla="*/ 94 w 164"/>
              <a:gd name="T33" fmla="*/ 151 h 162"/>
              <a:gd name="T34" fmla="*/ 105 w 164"/>
              <a:gd name="T35" fmla="*/ 144 h 162"/>
              <a:gd name="T36" fmla="*/ 109 w 164"/>
              <a:gd name="T37" fmla="*/ 146 h 162"/>
              <a:gd name="T38" fmla="*/ 115 w 164"/>
              <a:gd name="T39" fmla="*/ 155 h 162"/>
              <a:gd name="T40" fmla="*/ 164 w 164"/>
              <a:gd name="T41" fmla="*/ 154 h 162"/>
              <a:gd name="T42" fmla="*/ 159 w 164"/>
              <a:gd name="T43" fmla="*/ 160 h 162"/>
              <a:gd name="T44" fmla="*/ 132 w 164"/>
              <a:gd name="T45" fmla="*/ 160 h 162"/>
              <a:gd name="T46" fmla="*/ 126 w 164"/>
              <a:gd name="T47" fmla="*/ 154 h 162"/>
              <a:gd name="T48" fmla="*/ 132 w 164"/>
              <a:gd name="T49" fmla="*/ 149 h 162"/>
              <a:gd name="T50" fmla="*/ 159 w 164"/>
              <a:gd name="T51" fmla="*/ 149 h 162"/>
              <a:gd name="T52" fmla="*/ 164 w 164"/>
              <a:gd name="T53" fmla="*/ 154 h 162"/>
              <a:gd name="T54" fmla="*/ 98 w 164"/>
              <a:gd name="T55" fmla="*/ 98 h 162"/>
              <a:gd name="T56" fmla="*/ 57 w 164"/>
              <a:gd name="T57" fmla="*/ 122 h 162"/>
              <a:gd name="T58" fmla="*/ 43 w 164"/>
              <a:gd name="T59" fmla="*/ 118 h 162"/>
              <a:gd name="T60" fmla="*/ 3 w 164"/>
              <a:gd name="T61" fmla="*/ 32 h 162"/>
              <a:gd name="T62" fmla="*/ 6 w 164"/>
              <a:gd name="T63" fmla="*/ 19 h 162"/>
              <a:gd name="T64" fmla="*/ 34 w 164"/>
              <a:gd name="T65" fmla="*/ 2 h 162"/>
              <a:gd name="T66" fmla="*/ 48 w 164"/>
              <a:gd name="T67" fmla="*/ 6 h 162"/>
              <a:gd name="T68" fmla="*/ 102 w 164"/>
              <a:gd name="T69" fmla="*/ 84 h 162"/>
              <a:gd name="T70" fmla="*/ 98 w 164"/>
              <a:gd name="T71" fmla="*/ 98 h 162"/>
              <a:gd name="T72" fmla="*/ 89 w 164"/>
              <a:gd name="T73" fmla="*/ 84 h 162"/>
              <a:gd name="T74" fmla="*/ 40 w 164"/>
              <a:gd name="T75" fmla="*/ 14 h 162"/>
              <a:gd name="T76" fmla="*/ 36 w 164"/>
              <a:gd name="T77" fmla="*/ 13 h 162"/>
              <a:gd name="T78" fmla="*/ 35 w 164"/>
              <a:gd name="T79" fmla="*/ 17 h 162"/>
              <a:gd name="T80" fmla="*/ 84 w 164"/>
              <a:gd name="T81" fmla="*/ 88 h 162"/>
              <a:gd name="T82" fmla="*/ 86 w 164"/>
              <a:gd name="T83" fmla="*/ 89 h 162"/>
              <a:gd name="T84" fmla="*/ 88 w 164"/>
              <a:gd name="T85" fmla="*/ 88 h 162"/>
              <a:gd name="T86" fmla="*/ 89 w 164"/>
              <a:gd name="T87" fmla="*/ 84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4" h="162">
                <a:moveTo>
                  <a:pt x="108" y="130"/>
                </a:moveTo>
                <a:cubicBezTo>
                  <a:pt x="110" y="133"/>
                  <a:pt x="109" y="136"/>
                  <a:pt x="106" y="137"/>
                </a:cubicBezTo>
                <a:cubicBezTo>
                  <a:pt x="87" y="148"/>
                  <a:pt x="87" y="148"/>
                  <a:pt x="87" y="148"/>
                </a:cubicBezTo>
                <a:cubicBezTo>
                  <a:pt x="85" y="150"/>
                  <a:pt x="81" y="149"/>
                  <a:pt x="80" y="147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3" y="135"/>
                  <a:pt x="66" y="131"/>
                  <a:pt x="59" y="128"/>
                </a:cubicBezTo>
                <a:cubicBezTo>
                  <a:pt x="59" y="128"/>
                  <a:pt x="60" y="128"/>
                  <a:pt x="60" y="128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1" y="111"/>
                  <a:pt x="101" y="119"/>
                  <a:pt x="105" y="126"/>
                </a:cubicBezTo>
                <a:lnTo>
                  <a:pt x="108" y="130"/>
                </a:lnTo>
                <a:close/>
                <a:moveTo>
                  <a:pt x="115" y="155"/>
                </a:moveTo>
                <a:cubicBezTo>
                  <a:pt x="116" y="158"/>
                  <a:pt x="115" y="158"/>
                  <a:pt x="112" y="159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98" y="161"/>
                  <a:pt x="96" y="162"/>
                  <a:pt x="95" y="159"/>
                </a:cubicBezTo>
                <a:cubicBezTo>
                  <a:pt x="93" y="155"/>
                  <a:pt x="93" y="155"/>
                  <a:pt x="93" y="155"/>
                </a:cubicBezTo>
                <a:cubicBezTo>
                  <a:pt x="91" y="153"/>
                  <a:pt x="92" y="152"/>
                  <a:pt x="94" y="151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107" y="143"/>
                  <a:pt x="108" y="143"/>
                  <a:pt x="109" y="146"/>
                </a:cubicBezTo>
                <a:lnTo>
                  <a:pt x="115" y="155"/>
                </a:lnTo>
                <a:close/>
                <a:moveTo>
                  <a:pt x="164" y="154"/>
                </a:moveTo>
                <a:cubicBezTo>
                  <a:pt x="164" y="158"/>
                  <a:pt x="162" y="160"/>
                  <a:pt x="159" y="160"/>
                </a:cubicBezTo>
                <a:cubicBezTo>
                  <a:pt x="132" y="160"/>
                  <a:pt x="132" y="160"/>
                  <a:pt x="132" y="160"/>
                </a:cubicBezTo>
                <a:cubicBezTo>
                  <a:pt x="128" y="160"/>
                  <a:pt x="126" y="158"/>
                  <a:pt x="126" y="154"/>
                </a:cubicBezTo>
                <a:cubicBezTo>
                  <a:pt x="126" y="151"/>
                  <a:pt x="128" y="149"/>
                  <a:pt x="132" y="149"/>
                </a:cubicBezTo>
                <a:cubicBezTo>
                  <a:pt x="159" y="149"/>
                  <a:pt x="159" y="149"/>
                  <a:pt x="159" y="149"/>
                </a:cubicBezTo>
                <a:cubicBezTo>
                  <a:pt x="162" y="149"/>
                  <a:pt x="164" y="151"/>
                  <a:pt x="164" y="154"/>
                </a:cubicBezTo>
                <a:close/>
                <a:moveTo>
                  <a:pt x="98" y="98"/>
                </a:moveTo>
                <a:cubicBezTo>
                  <a:pt x="57" y="122"/>
                  <a:pt x="57" y="122"/>
                  <a:pt x="57" y="122"/>
                </a:cubicBezTo>
                <a:cubicBezTo>
                  <a:pt x="52" y="125"/>
                  <a:pt x="46" y="123"/>
                  <a:pt x="43" y="118"/>
                </a:cubicBezTo>
                <a:cubicBezTo>
                  <a:pt x="3" y="32"/>
                  <a:pt x="3" y="32"/>
                  <a:pt x="3" y="32"/>
                </a:cubicBezTo>
                <a:cubicBezTo>
                  <a:pt x="0" y="27"/>
                  <a:pt x="1" y="21"/>
                  <a:pt x="6" y="19"/>
                </a:cubicBezTo>
                <a:cubicBezTo>
                  <a:pt x="34" y="2"/>
                  <a:pt x="34" y="2"/>
                  <a:pt x="34" y="2"/>
                </a:cubicBezTo>
                <a:cubicBezTo>
                  <a:pt x="39" y="0"/>
                  <a:pt x="45" y="2"/>
                  <a:pt x="48" y="6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5" y="89"/>
                  <a:pt x="103" y="95"/>
                  <a:pt x="98" y="98"/>
                </a:cubicBezTo>
                <a:close/>
                <a:moveTo>
                  <a:pt x="89" y="84"/>
                </a:moveTo>
                <a:cubicBezTo>
                  <a:pt x="40" y="14"/>
                  <a:pt x="40" y="14"/>
                  <a:pt x="40" y="14"/>
                </a:cubicBezTo>
                <a:cubicBezTo>
                  <a:pt x="39" y="12"/>
                  <a:pt x="37" y="12"/>
                  <a:pt x="36" y="13"/>
                </a:cubicBezTo>
                <a:cubicBezTo>
                  <a:pt x="34" y="14"/>
                  <a:pt x="34" y="16"/>
                  <a:pt x="35" y="17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8"/>
                  <a:pt x="85" y="89"/>
                  <a:pt x="86" y="89"/>
                </a:cubicBezTo>
                <a:cubicBezTo>
                  <a:pt x="87" y="89"/>
                  <a:pt x="87" y="89"/>
                  <a:pt x="88" y="88"/>
                </a:cubicBezTo>
                <a:cubicBezTo>
                  <a:pt x="90" y="87"/>
                  <a:pt x="90" y="85"/>
                  <a:pt x="89" y="8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6" name="Freeform 895"/>
          <p:cNvSpPr>
            <a:spLocks noEditPoints="1"/>
          </p:cNvSpPr>
          <p:nvPr/>
        </p:nvSpPr>
        <p:spPr bwMode="auto">
          <a:xfrm>
            <a:off x="6949582" y="4979432"/>
            <a:ext cx="490230" cy="590758"/>
          </a:xfrm>
          <a:custGeom>
            <a:avLst/>
            <a:gdLst>
              <a:gd name="T0" fmla="*/ 167 w 167"/>
              <a:gd name="T1" fmla="*/ 194 h 201"/>
              <a:gd name="T2" fmla="*/ 160 w 167"/>
              <a:gd name="T3" fmla="*/ 201 h 201"/>
              <a:gd name="T4" fmla="*/ 31 w 167"/>
              <a:gd name="T5" fmla="*/ 201 h 201"/>
              <a:gd name="T6" fmla="*/ 0 w 167"/>
              <a:gd name="T7" fmla="*/ 170 h 201"/>
              <a:gd name="T8" fmla="*/ 31 w 167"/>
              <a:gd name="T9" fmla="*/ 139 h 201"/>
              <a:gd name="T10" fmla="*/ 160 w 167"/>
              <a:gd name="T11" fmla="*/ 139 h 201"/>
              <a:gd name="T12" fmla="*/ 167 w 167"/>
              <a:gd name="T13" fmla="*/ 146 h 201"/>
              <a:gd name="T14" fmla="*/ 160 w 167"/>
              <a:gd name="T15" fmla="*/ 154 h 201"/>
              <a:gd name="T16" fmla="*/ 33 w 167"/>
              <a:gd name="T17" fmla="*/ 154 h 201"/>
              <a:gd name="T18" fmla="*/ 17 w 167"/>
              <a:gd name="T19" fmla="*/ 170 h 201"/>
              <a:gd name="T20" fmla="*/ 33 w 167"/>
              <a:gd name="T21" fmla="*/ 187 h 201"/>
              <a:gd name="T22" fmla="*/ 160 w 167"/>
              <a:gd name="T23" fmla="*/ 187 h 201"/>
              <a:gd name="T24" fmla="*/ 167 w 167"/>
              <a:gd name="T25" fmla="*/ 194 h 201"/>
              <a:gd name="T26" fmla="*/ 86 w 167"/>
              <a:gd name="T27" fmla="*/ 28 h 201"/>
              <a:gd name="T28" fmla="*/ 114 w 167"/>
              <a:gd name="T29" fmla="*/ 2 h 201"/>
              <a:gd name="T30" fmla="*/ 113 w 167"/>
              <a:gd name="T31" fmla="*/ 0 h 201"/>
              <a:gd name="T32" fmla="*/ 111 w 167"/>
              <a:gd name="T33" fmla="*/ 0 h 201"/>
              <a:gd name="T34" fmla="*/ 84 w 167"/>
              <a:gd name="T35" fmla="*/ 26 h 201"/>
              <a:gd name="T36" fmla="*/ 84 w 167"/>
              <a:gd name="T37" fmla="*/ 28 h 201"/>
              <a:gd name="T38" fmla="*/ 86 w 167"/>
              <a:gd name="T39" fmla="*/ 28 h 201"/>
              <a:gd name="T40" fmla="*/ 137 w 167"/>
              <a:gd name="T41" fmla="*/ 50 h 201"/>
              <a:gd name="T42" fmla="*/ 108 w 167"/>
              <a:gd name="T43" fmla="*/ 31 h 201"/>
              <a:gd name="T44" fmla="*/ 85 w 167"/>
              <a:gd name="T45" fmla="*/ 36 h 201"/>
              <a:gd name="T46" fmla="*/ 63 w 167"/>
              <a:gd name="T47" fmla="*/ 31 h 201"/>
              <a:gd name="T48" fmla="*/ 34 w 167"/>
              <a:gd name="T49" fmla="*/ 50 h 201"/>
              <a:gd name="T50" fmla="*/ 64 w 167"/>
              <a:gd name="T51" fmla="*/ 125 h 201"/>
              <a:gd name="T52" fmla="*/ 85 w 167"/>
              <a:gd name="T53" fmla="*/ 120 h 201"/>
              <a:gd name="T54" fmla="*/ 106 w 167"/>
              <a:gd name="T55" fmla="*/ 125 h 201"/>
              <a:gd name="T56" fmla="*/ 137 w 167"/>
              <a:gd name="T57" fmla="*/ 50 h 201"/>
              <a:gd name="T58" fmla="*/ 63 w 167"/>
              <a:gd name="T59" fmla="*/ 46 h 201"/>
              <a:gd name="T60" fmla="*/ 62 w 167"/>
              <a:gd name="T61" fmla="*/ 46 h 201"/>
              <a:gd name="T62" fmla="*/ 47 w 167"/>
              <a:gd name="T63" fmla="*/ 59 h 201"/>
              <a:gd name="T64" fmla="*/ 44 w 167"/>
              <a:gd name="T65" fmla="*/ 62 h 201"/>
              <a:gd name="T66" fmla="*/ 43 w 167"/>
              <a:gd name="T67" fmla="*/ 62 h 201"/>
              <a:gd name="T68" fmla="*/ 43 w 167"/>
              <a:gd name="T69" fmla="*/ 62 h 201"/>
              <a:gd name="T70" fmla="*/ 40 w 167"/>
              <a:gd name="T71" fmla="*/ 57 h 201"/>
              <a:gd name="T72" fmla="*/ 62 w 167"/>
              <a:gd name="T73" fmla="*/ 39 h 201"/>
              <a:gd name="T74" fmla="*/ 63 w 167"/>
              <a:gd name="T75" fmla="*/ 39 h 201"/>
              <a:gd name="T76" fmla="*/ 67 w 167"/>
              <a:gd name="T77" fmla="*/ 43 h 201"/>
              <a:gd name="T78" fmla="*/ 63 w 167"/>
              <a:gd name="T79" fmla="*/ 4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7" h="201">
                <a:moveTo>
                  <a:pt x="167" y="194"/>
                </a:moveTo>
                <a:cubicBezTo>
                  <a:pt x="167" y="198"/>
                  <a:pt x="164" y="201"/>
                  <a:pt x="160" y="201"/>
                </a:cubicBezTo>
                <a:cubicBezTo>
                  <a:pt x="31" y="201"/>
                  <a:pt x="31" y="201"/>
                  <a:pt x="31" y="201"/>
                </a:cubicBezTo>
                <a:cubicBezTo>
                  <a:pt x="14" y="201"/>
                  <a:pt x="0" y="187"/>
                  <a:pt x="0" y="170"/>
                </a:cubicBezTo>
                <a:cubicBezTo>
                  <a:pt x="0" y="153"/>
                  <a:pt x="14" y="139"/>
                  <a:pt x="31" y="139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164" y="139"/>
                  <a:pt x="167" y="142"/>
                  <a:pt x="167" y="146"/>
                </a:cubicBezTo>
                <a:cubicBezTo>
                  <a:pt x="167" y="150"/>
                  <a:pt x="164" y="154"/>
                  <a:pt x="160" y="154"/>
                </a:cubicBezTo>
                <a:cubicBezTo>
                  <a:pt x="33" y="154"/>
                  <a:pt x="33" y="154"/>
                  <a:pt x="33" y="154"/>
                </a:cubicBezTo>
                <a:cubicBezTo>
                  <a:pt x="24" y="154"/>
                  <a:pt x="17" y="161"/>
                  <a:pt x="17" y="170"/>
                </a:cubicBezTo>
                <a:cubicBezTo>
                  <a:pt x="17" y="179"/>
                  <a:pt x="24" y="187"/>
                  <a:pt x="33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4" y="187"/>
                  <a:pt x="167" y="190"/>
                  <a:pt x="167" y="194"/>
                </a:cubicBezTo>
                <a:close/>
                <a:moveTo>
                  <a:pt x="86" y="28"/>
                </a:moveTo>
                <a:cubicBezTo>
                  <a:pt x="101" y="28"/>
                  <a:pt x="114" y="17"/>
                  <a:pt x="114" y="2"/>
                </a:cubicBezTo>
                <a:cubicBezTo>
                  <a:pt x="114" y="1"/>
                  <a:pt x="114" y="1"/>
                  <a:pt x="113" y="0"/>
                </a:cubicBezTo>
                <a:cubicBezTo>
                  <a:pt x="113" y="0"/>
                  <a:pt x="112" y="0"/>
                  <a:pt x="111" y="0"/>
                </a:cubicBezTo>
                <a:cubicBezTo>
                  <a:pt x="96" y="0"/>
                  <a:pt x="84" y="12"/>
                  <a:pt x="84" y="26"/>
                </a:cubicBezTo>
                <a:cubicBezTo>
                  <a:pt x="84" y="27"/>
                  <a:pt x="84" y="28"/>
                  <a:pt x="84" y="28"/>
                </a:cubicBezTo>
                <a:cubicBezTo>
                  <a:pt x="85" y="28"/>
                  <a:pt x="85" y="28"/>
                  <a:pt x="86" y="28"/>
                </a:cubicBezTo>
                <a:close/>
                <a:moveTo>
                  <a:pt x="137" y="50"/>
                </a:moveTo>
                <a:cubicBezTo>
                  <a:pt x="131" y="37"/>
                  <a:pt x="118" y="31"/>
                  <a:pt x="108" y="31"/>
                </a:cubicBezTo>
                <a:cubicBezTo>
                  <a:pt x="97" y="31"/>
                  <a:pt x="94" y="36"/>
                  <a:pt x="85" y="36"/>
                </a:cubicBezTo>
                <a:cubicBezTo>
                  <a:pt x="76" y="36"/>
                  <a:pt x="74" y="31"/>
                  <a:pt x="63" y="31"/>
                </a:cubicBezTo>
                <a:cubicBezTo>
                  <a:pt x="53" y="31"/>
                  <a:pt x="40" y="37"/>
                  <a:pt x="34" y="50"/>
                </a:cubicBezTo>
                <a:cubicBezTo>
                  <a:pt x="23" y="76"/>
                  <a:pt x="42" y="125"/>
                  <a:pt x="64" y="125"/>
                </a:cubicBezTo>
                <a:cubicBezTo>
                  <a:pt x="73" y="125"/>
                  <a:pt x="77" y="120"/>
                  <a:pt x="85" y="120"/>
                </a:cubicBezTo>
                <a:cubicBezTo>
                  <a:pt x="94" y="120"/>
                  <a:pt x="97" y="125"/>
                  <a:pt x="106" y="125"/>
                </a:cubicBezTo>
                <a:cubicBezTo>
                  <a:pt x="129" y="125"/>
                  <a:pt x="148" y="76"/>
                  <a:pt x="137" y="50"/>
                </a:cubicBezTo>
                <a:close/>
                <a:moveTo>
                  <a:pt x="63" y="46"/>
                </a:moveTo>
                <a:cubicBezTo>
                  <a:pt x="62" y="46"/>
                  <a:pt x="62" y="46"/>
                  <a:pt x="62" y="46"/>
                </a:cubicBezTo>
                <a:cubicBezTo>
                  <a:pt x="57" y="46"/>
                  <a:pt x="49" y="51"/>
                  <a:pt x="47" y="59"/>
                </a:cubicBezTo>
                <a:cubicBezTo>
                  <a:pt x="47" y="61"/>
                  <a:pt x="45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41" y="61"/>
                  <a:pt x="40" y="59"/>
                  <a:pt x="40" y="57"/>
                </a:cubicBezTo>
                <a:cubicBezTo>
                  <a:pt x="42" y="46"/>
                  <a:pt x="53" y="39"/>
                  <a:pt x="62" y="39"/>
                </a:cubicBezTo>
                <a:cubicBezTo>
                  <a:pt x="62" y="39"/>
                  <a:pt x="63" y="39"/>
                  <a:pt x="63" y="39"/>
                </a:cubicBezTo>
                <a:cubicBezTo>
                  <a:pt x="65" y="39"/>
                  <a:pt x="67" y="41"/>
                  <a:pt x="67" y="43"/>
                </a:cubicBezTo>
                <a:cubicBezTo>
                  <a:pt x="66" y="45"/>
                  <a:pt x="65" y="46"/>
                  <a:pt x="63" y="4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7" name="Freeform 896"/>
          <p:cNvSpPr>
            <a:spLocks noEditPoints="1"/>
          </p:cNvSpPr>
          <p:nvPr/>
        </p:nvSpPr>
        <p:spPr bwMode="auto">
          <a:xfrm>
            <a:off x="5052406" y="3898258"/>
            <a:ext cx="552284" cy="543596"/>
          </a:xfrm>
          <a:custGeom>
            <a:avLst/>
            <a:gdLst>
              <a:gd name="T0" fmla="*/ 96 w 188"/>
              <a:gd name="T1" fmla="*/ 1 h 185"/>
              <a:gd name="T2" fmla="*/ 83 w 188"/>
              <a:gd name="T3" fmla="*/ 1 h 185"/>
              <a:gd name="T4" fmla="*/ 97 w 188"/>
              <a:gd name="T5" fmla="*/ 98 h 185"/>
              <a:gd name="T6" fmla="*/ 1 w 188"/>
              <a:gd name="T7" fmla="*/ 84 h 185"/>
              <a:gd name="T8" fmla="*/ 1 w 188"/>
              <a:gd name="T9" fmla="*/ 96 h 185"/>
              <a:gd name="T10" fmla="*/ 17 w 188"/>
              <a:gd name="T11" fmla="*/ 109 h 185"/>
              <a:gd name="T12" fmla="*/ 120 w 188"/>
              <a:gd name="T13" fmla="*/ 120 h 185"/>
              <a:gd name="T14" fmla="*/ 120 w 188"/>
              <a:gd name="T15" fmla="*/ 120 h 185"/>
              <a:gd name="T16" fmla="*/ 120 w 188"/>
              <a:gd name="T17" fmla="*/ 120 h 185"/>
              <a:gd name="T18" fmla="*/ 109 w 188"/>
              <a:gd name="T19" fmla="*/ 17 h 185"/>
              <a:gd name="T20" fmla="*/ 96 w 188"/>
              <a:gd name="T21" fmla="*/ 1 h 185"/>
              <a:gd name="T22" fmla="*/ 110 w 188"/>
              <a:gd name="T23" fmla="*/ 110 h 185"/>
              <a:gd name="T24" fmla="*/ 102 w 188"/>
              <a:gd name="T25" fmla="*/ 110 h 185"/>
              <a:gd name="T26" fmla="*/ 102 w 188"/>
              <a:gd name="T27" fmla="*/ 103 h 185"/>
              <a:gd name="T28" fmla="*/ 110 w 188"/>
              <a:gd name="T29" fmla="*/ 103 h 185"/>
              <a:gd name="T30" fmla="*/ 110 w 188"/>
              <a:gd name="T31" fmla="*/ 110 h 185"/>
              <a:gd name="T32" fmla="*/ 95 w 188"/>
              <a:gd name="T33" fmla="*/ 136 h 185"/>
              <a:gd name="T34" fmla="*/ 95 w 188"/>
              <a:gd name="T35" fmla="*/ 174 h 185"/>
              <a:gd name="T36" fmla="*/ 133 w 188"/>
              <a:gd name="T37" fmla="*/ 174 h 185"/>
              <a:gd name="T38" fmla="*/ 133 w 188"/>
              <a:gd name="T39" fmla="*/ 136 h 185"/>
              <a:gd name="T40" fmla="*/ 95 w 188"/>
              <a:gd name="T41" fmla="*/ 136 h 185"/>
              <a:gd name="T42" fmla="*/ 124 w 188"/>
              <a:gd name="T43" fmla="*/ 165 h 185"/>
              <a:gd name="T44" fmla="*/ 104 w 188"/>
              <a:gd name="T45" fmla="*/ 165 h 185"/>
              <a:gd name="T46" fmla="*/ 104 w 188"/>
              <a:gd name="T47" fmla="*/ 145 h 185"/>
              <a:gd name="T48" fmla="*/ 124 w 188"/>
              <a:gd name="T49" fmla="*/ 145 h 185"/>
              <a:gd name="T50" fmla="*/ 124 w 188"/>
              <a:gd name="T51" fmla="*/ 165 h 185"/>
              <a:gd name="T52" fmla="*/ 139 w 188"/>
              <a:gd name="T53" fmla="*/ 92 h 185"/>
              <a:gd name="T54" fmla="*/ 139 w 188"/>
              <a:gd name="T55" fmla="*/ 131 h 185"/>
              <a:gd name="T56" fmla="*/ 177 w 188"/>
              <a:gd name="T57" fmla="*/ 130 h 185"/>
              <a:gd name="T58" fmla="*/ 177 w 188"/>
              <a:gd name="T59" fmla="*/ 92 h 185"/>
              <a:gd name="T60" fmla="*/ 139 w 188"/>
              <a:gd name="T61" fmla="*/ 92 h 185"/>
              <a:gd name="T62" fmla="*/ 168 w 188"/>
              <a:gd name="T63" fmla="*/ 121 h 185"/>
              <a:gd name="T64" fmla="*/ 148 w 188"/>
              <a:gd name="T65" fmla="*/ 121 h 185"/>
              <a:gd name="T66" fmla="*/ 148 w 188"/>
              <a:gd name="T67" fmla="*/ 101 h 185"/>
              <a:gd name="T68" fmla="*/ 168 w 188"/>
              <a:gd name="T69" fmla="*/ 101 h 185"/>
              <a:gd name="T70" fmla="*/ 168 w 188"/>
              <a:gd name="T71" fmla="*/ 12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8" h="185">
                <a:moveTo>
                  <a:pt x="96" y="1"/>
                </a:moveTo>
                <a:cubicBezTo>
                  <a:pt x="92" y="0"/>
                  <a:pt x="87" y="0"/>
                  <a:pt x="83" y="1"/>
                </a:cubicBezTo>
                <a:cubicBezTo>
                  <a:pt x="83" y="1"/>
                  <a:pt x="93" y="66"/>
                  <a:pt x="97" y="98"/>
                </a:cubicBezTo>
                <a:cubicBezTo>
                  <a:pt x="66" y="93"/>
                  <a:pt x="1" y="83"/>
                  <a:pt x="1" y="84"/>
                </a:cubicBezTo>
                <a:cubicBezTo>
                  <a:pt x="0" y="87"/>
                  <a:pt x="0" y="92"/>
                  <a:pt x="1" y="96"/>
                </a:cubicBezTo>
                <a:cubicBezTo>
                  <a:pt x="3" y="104"/>
                  <a:pt x="9" y="109"/>
                  <a:pt x="17" y="109"/>
                </a:cubicBezTo>
                <a:cubicBezTo>
                  <a:pt x="43" y="112"/>
                  <a:pt x="120" y="120"/>
                  <a:pt x="120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120" y="120"/>
                  <a:pt x="112" y="43"/>
                  <a:pt x="109" y="17"/>
                </a:cubicBezTo>
                <a:cubicBezTo>
                  <a:pt x="108" y="9"/>
                  <a:pt x="104" y="4"/>
                  <a:pt x="96" y="1"/>
                </a:cubicBezTo>
                <a:close/>
                <a:moveTo>
                  <a:pt x="110" y="110"/>
                </a:moveTo>
                <a:cubicBezTo>
                  <a:pt x="108" y="112"/>
                  <a:pt x="104" y="112"/>
                  <a:pt x="102" y="110"/>
                </a:cubicBezTo>
                <a:cubicBezTo>
                  <a:pt x="100" y="108"/>
                  <a:pt x="100" y="105"/>
                  <a:pt x="102" y="103"/>
                </a:cubicBezTo>
                <a:cubicBezTo>
                  <a:pt x="104" y="100"/>
                  <a:pt x="108" y="100"/>
                  <a:pt x="110" y="103"/>
                </a:cubicBezTo>
                <a:cubicBezTo>
                  <a:pt x="112" y="105"/>
                  <a:pt x="112" y="108"/>
                  <a:pt x="110" y="110"/>
                </a:cubicBezTo>
                <a:close/>
                <a:moveTo>
                  <a:pt x="95" y="136"/>
                </a:moveTo>
                <a:cubicBezTo>
                  <a:pt x="84" y="146"/>
                  <a:pt x="84" y="164"/>
                  <a:pt x="95" y="174"/>
                </a:cubicBezTo>
                <a:cubicBezTo>
                  <a:pt x="105" y="185"/>
                  <a:pt x="123" y="185"/>
                  <a:pt x="133" y="174"/>
                </a:cubicBezTo>
                <a:cubicBezTo>
                  <a:pt x="144" y="164"/>
                  <a:pt x="144" y="146"/>
                  <a:pt x="133" y="136"/>
                </a:cubicBezTo>
                <a:cubicBezTo>
                  <a:pt x="123" y="125"/>
                  <a:pt x="105" y="125"/>
                  <a:pt x="95" y="136"/>
                </a:cubicBezTo>
                <a:close/>
                <a:moveTo>
                  <a:pt x="124" y="165"/>
                </a:moveTo>
                <a:cubicBezTo>
                  <a:pt x="119" y="171"/>
                  <a:pt x="110" y="171"/>
                  <a:pt x="104" y="165"/>
                </a:cubicBezTo>
                <a:cubicBezTo>
                  <a:pt x="99" y="160"/>
                  <a:pt x="99" y="151"/>
                  <a:pt x="104" y="145"/>
                </a:cubicBezTo>
                <a:cubicBezTo>
                  <a:pt x="110" y="139"/>
                  <a:pt x="119" y="139"/>
                  <a:pt x="124" y="145"/>
                </a:cubicBezTo>
                <a:cubicBezTo>
                  <a:pt x="130" y="151"/>
                  <a:pt x="130" y="160"/>
                  <a:pt x="124" y="165"/>
                </a:cubicBezTo>
                <a:close/>
                <a:moveTo>
                  <a:pt x="139" y="92"/>
                </a:moveTo>
                <a:cubicBezTo>
                  <a:pt x="128" y="102"/>
                  <a:pt x="128" y="120"/>
                  <a:pt x="139" y="131"/>
                </a:cubicBezTo>
                <a:cubicBezTo>
                  <a:pt x="149" y="141"/>
                  <a:pt x="167" y="141"/>
                  <a:pt x="177" y="130"/>
                </a:cubicBezTo>
                <a:cubicBezTo>
                  <a:pt x="188" y="120"/>
                  <a:pt x="188" y="102"/>
                  <a:pt x="177" y="92"/>
                </a:cubicBezTo>
                <a:cubicBezTo>
                  <a:pt x="167" y="81"/>
                  <a:pt x="149" y="81"/>
                  <a:pt x="139" y="92"/>
                </a:cubicBezTo>
                <a:close/>
                <a:moveTo>
                  <a:pt x="168" y="121"/>
                </a:moveTo>
                <a:cubicBezTo>
                  <a:pt x="163" y="127"/>
                  <a:pt x="153" y="127"/>
                  <a:pt x="148" y="121"/>
                </a:cubicBezTo>
                <a:cubicBezTo>
                  <a:pt x="142" y="116"/>
                  <a:pt x="142" y="107"/>
                  <a:pt x="148" y="101"/>
                </a:cubicBezTo>
                <a:cubicBezTo>
                  <a:pt x="153" y="96"/>
                  <a:pt x="163" y="96"/>
                  <a:pt x="168" y="101"/>
                </a:cubicBezTo>
                <a:cubicBezTo>
                  <a:pt x="174" y="107"/>
                  <a:pt x="174" y="116"/>
                  <a:pt x="168" y="12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8" name="Freeform 897"/>
          <p:cNvSpPr>
            <a:spLocks noEditPoints="1"/>
          </p:cNvSpPr>
          <p:nvPr/>
        </p:nvSpPr>
        <p:spPr bwMode="auto">
          <a:xfrm>
            <a:off x="6075856" y="4981914"/>
            <a:ext cx="476578" cy="573383"/>
          </a:xfrm>
          <a:custGeom>
            <a:avLst/>
            <a:gdLst>
              <a:gd name="T0" fmla="*/ 40 w 162"/>
              <a:gd name="T1" fmla="*/ 195 h 195"/>
              <a:gd name="T2" fmla="*/ 128 w 162"/>
              <a:gd name="T3" fmla="*/ 191 h 195"/>
              <a:gd name="T4" fmla="*/ 131 w 162"/>
              <a:gd name="T5" fmla="*/ 125 h 195"/>
              <a:gd name="T6" fmla="*/ 31 w 162"/>
              <a:gd name="T7" fmla="*/ 69 h 195"/>
              <a:gd name="T8" fmla="*/ 38 w 162"/>
              <a:gd name="T9" fmla="*/ 72 h 195"/>
              <a:gd name="T10" fmla="*/ 41 w 162"/>
              <a:gd name="T11" fmla="*/ 68 h 195"/>
              <a:gd name="T12" fmla="*/ 43 w 162"/>
              <a:gd name="T13" fmla="*/ 65 h 195"/>
              <a:gd name="T14" fmla="*/ 31 w 162"/>
              <a:gd name="T15" fmla="*/ 69 h 195"/>
              <a:gd name="T16" fmla="*/ 81 w 162"/>
              <a:gd name="T17" fmla="*/ 33 h 195"/>
              <a:gd name="T18" fmla="*/ 82 w 162"/>
              <a:gd name="T19" fmla="*/ 26 h 195"/>
              <a:gd name="T20" fmla="*/ 87 w 162"/>
              <a:gd name="T21" fmla="*/ 37 h 195"/>
              <a:gd name="T22" fmla="*/ 81 w 162"/>
              <a:gd name="T23" fmla="*/ 51 h 195"/>
              <a:gd name="T24" fmla="*/ 85 w 162"/>
              <a:gd name="T25" fmla="*/ 58 h 195"/>
              <a:gd name="T26" fmla="*/ 87 w 162"/>
              <a:gd name="T27" fmla="*/ 49 h 195"/>
              <a:gd name="T28" fmla="*/ 89 w 162"/>
              <a:gd name="T29" fmla="*/ 46 h 195"/>
              <a:gd name="T30" fmla="*/ 104 w 162"/>
              <a:gd name="T31" fmla="*/ 45 h 195"/>
              <a:gd name="T32" fmla="*/ 92 w 162"/>
              <a:gd name="T33" fmla="*/ 55 h 195"/>
              <a:gd name="T34" fmla="*/ 96 w 162"/>
              <a:gd name="T35" fmla="*/ 78 h 195"/>
              <a:gd name="T36" fmla="*/ 107 w 162"/>
              <a:gd name="T37" fmla="*/ 74 h 195"/>
              <a:gd name="T38" fmla="*/ 131 w 162"/>
              <a:gd name="T39" fmla="*/ 94 h 195"/>
              <a:gd name="T40" fmla="*/ 129 w 162"/>
              <a:gd name="T41" fmla="*/ 80 h 195"/>
              <a:gd name="T42" fmla="*/ 118 w 162"/>
              <a:gd name="T43" fmla="*/ 60 h 195"/>
              <a:gd name="T44" fmla="*/ 119 w 162"/>
              <a:gd name="T45" fmla="*/ 47 h 195"/>
              <a:gd name="T46" fmla="*/ 112 w 162"/>
              <a:gd name="T47" fmla="*/ 46 h 195"/>
              <a:gd name="T48" fmla="*/ 119 w 162"/>
              <a:gd name="T49" fmla="*/ 44 h 195"/>
              <a:gd name="T50" fmla="*/ 128 w 162"/>
              <a:gd name="T51" fmla="*/ 45 h 195"/>
              <a:gd name="T52" fmla="*/ 89 w 162"/>
              <a:gd name="T53" fmla="*/ 17 h 195"/>
              <a:gd name="T54" fmla="*/ 87 w 162"/>
              <a:gd name="T55" fmla="*/ 21 h 195"/>
              <a:gd name="T56" fmla="*/ 76 w 162"/>
              <a:gd name="T57" fmla="*/ 26 h 195"/>
              <a:gd name="T58" fmla="*/ 72 w 162"/>
              <a:gd name="T59" fmla="*/ 115 h 195"/>
              <a:gd name="T60" fmla="*/ 94 w 162"/>
              <a:gd name="T61" fmla="*/ 128 h 195"/>
              <a:gd name="T62" fmla="*/ 100 w 162"/>
              <a:gd name="T63" fmla="*/ 131 h 195"/>
              <a:gd name="T64" fmla="*/ 98 w 162"/>
              <a:gd name="T65" fmla="*/ 127 h 195"/>
              <a:gd name="T66" fmla="*/ 98 w 162"/>
              <a:gd name="T67" fmla="*/ 119 h 195"/>
              <a:gd name="T68" fmla="*/ 100 w 162"/>
              <a:gd name="T69" fmla="*/ 116 h 195"/>
              <a:gd name="T70" fmla="*/ 99 w 162"/>
              <a:gd name="T71" fmla="*/ 108 h 195"/>
              <a:gd name="T72" fmla="*/ 92 w 162"/>
              <a:gd name="T73" fmla="*/ 96 h 195"/>
              <a:gd name="T74" fmla="*/ 80 w 162"/>
              <a:gd name="T75" fmla="*/ 100 h 195"/>
              <a:gd name="T76" fmla="*/ 56 w 162"/>
              <a:gd name="T77" fmla="*/ 73 h 195"/>
              <a:gd name="T78" fmla="*/ 60 w 162"/>
              <a:gd name="T79" fmla="*/ 72 h 195"/>
              <a:gd name="T80" fmla="*/ 39 w 162"/>
              <a:gd name="T81" fmla="*/ 77 h 195"/>
              <a:gd name="T82" fmla="*/ 33 w 162"/>
              <a:gd name="T83" fmla="*/ 77 h 195"/>
              <a:gd name="T84" fmla="*/ 48 w 162"/>
              <a:gd name="T85" fmla="*/ 113 h 195"/>
              <a:gd name="T86" fmla="*/ 57 w 162"/>
              <a:gd name="T87" fmla="*/ 105 h 195"/>
              <a:gd name="T88" fmla="*/ 45 w 162"/>
              <a:gd name="T89" fmla="*/ 110 h 195"/>
              <a:gd name="T90" fmla="*/ 43 w 162"/>
              <a:gd name="T91" fmla="*/ 100 h 195"/>
              <a:gd name="T92" fmla="*/ 51 w 162"/>
              <a:gd name="T93" fmla="*/ 96 h 195"/>
              <a:gd name="T94" fmla="*/ 55 w 162"/>
              <a:gd name="T95" fmla="*/ 78 h 195"/>
              <a:gd name="T96" fmla="*/ 44 w 162"/>
              <a:gd name="T97" fmla="*/ 38 h 195"/>
              <a:gd name="T98" fmla="*/ 45 w 162"/>
              <a:gd name="T99" fmla="*/ 54 h 195"/>
              <a:gd name="T100" fmla="*/ 47 w 162"/>
              <a:gd name="T101" fmla="*/ 53 h 195"/>
              <a:gd name="T102" fmla="*/ 48 w 162"/>
              <a:gd name="T103" fmla="*/ 56 h 195"/>
              <a:gd name="T104" fmla="*/ 55 w 162"/>
              <a:gd name="T105" fmla="*/ 46 h 195"/>
              <a:gd name="T106" fmla="*/ 55 w 162"/>
              <a:gd name="T107" fmla="*/ 41 h 195"/>
              <a:gd name="T108" fmla="*/ 47 w 162"/>
              <a:gd name="T109" fmla="*/ 39 h 195"/>
              <a:gd name="T110" fmla="*/ 44 w 162"/>
              <a:gd name="T111" fmla="*/ 39 h 195"/>
              <a:gd name="T112" fmla="*/ 144 w 162"/>
              <a:gd name="T113" fmla="*/ 130 h 195"/>
              <a:gd name="T114" fmla="*/ 13 w 162"/>
              <a:gd name="T115" fmla="*/ 89 h 195"/>
              <a:gd name="T116" fmla="*/ 47 w 162"/>
              <a:gd name="T117" fmla="*/ 4 h 195"/>
              <a:gd name="T118" fmla="*/ 2 w 162"/>
              <a:gd name="T119" fmla="*/ 91 h 195"/>
              <a:gd name="T120" fmla="*/ 153 w 162"/>
              <a:gd name="T121" fmla="*/ 13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2" h="195">
                <a:moveTo>
                  <a:pt x="128" y="191"/>
                </a:moveTo>
                <a:cubicBezTo>
                  <a:pt x="130" y="192"/>
                  <a:pt x="128" y="195"/>
                  <a:pt x="125" y="195"/>
                </a:cubicBezTo>
                <a:cubicBezTo>
                  <a:pt x="40" y="195"/>
                  <a:pt x="40" y="195"/>
                  <a:pt x="40" y="195"/>
                </a:cubicBezTo>
                <a:cubicBezTo>
                  <a:pt x="37" y="195"/>
                  <a:pt x="37" y="192"/>
                  <a:pt x="38" y="191"/>
                </a:cubicBezTo>
                <a:cubicBezTo>
                  <a:pt x="44" y="181"/>
                  <a:pt x="63" y="172"/>
                  <a:pt x="83" y="172"/>
                </a:cubicBezTo>
                <a:cubicBezTo>
                  <a:pt x="102" y="172"/>
                  <a:pt x="121" y="180"/>
                  <a:pt x="128" y="191"/>
                </a:cubicBezTo>
                <a:close/>
                <a:moveTo>
                  <a:pt x="49" y="26"/>
                </a:moveTo>
                <a:cubicBezTo>
                  <a:pt x="76" y="3"/>
                  <a:pt x="116" y="7"/>
                  <a:pt x="139" y="34"/>
                </a:cubicBezTo>
                <a:cubicBezTo>
                  <a:pt x="162" y="61"/>
                  <a:pt x="158" y="102"/>
                  <a:pt x="131" y="125"/>
                </a:cubicBezTo>
                <a:cubicBezTo>
                  <a:pt x="104" y="147"/>
                  <a:pt x="63" y="144"/>
                  <a:pt x="41" y="117"/>
                </a:cubicBezTo>
                <a:cubicBezTo>
                  <a:pt x="18" y="89"/>
                  <a:pt x="21" y="49"/>
                  <a:pt x="49" y="26"/>
                </a:cubicBezTo>
                <a:close/>
                <a:moveTo>
                  <a:pt x="31" y="69"/>
                </a:moveTo>
                <a:cubicBezTo>
                  <a:pt x="32" y="68"/>
                  <a:pt x="33" y="68"/>
                  <a:pt x="34" y="68"/>
                </a:cubicBezTo>
                <a:cubicBezTo>
                  <a:pt x="35" y="68"/>
                  <a:pt x="36" y="68"/>
                  <a:pt x="37" y="69"/>
                </a:cubicBezTo>
                <a:cubicBezTo>
                  <a:pt x="37" y="70"/>
                  <a:pt x="38" y="71"/>
                  <a:pt x="38" y="72"/>
                </a:cubicBezTo>
                <a:cubicBezTo>
                  <a:pt x="39" y="71"/>
                  <a:pt x="40" y="71"/>
                  <a:pt x="40" y="70"/>
                </a:cubicBezTo>
                <a:cubicBezTo>
                  <a:pt x="41" y="70"/>
                  <a:pt x="42" y="70"/>
                  <a:pt x="42" y="69"/>
                </a:cubicBezTo>
                <a:cubicBezTo>
                  <a:pt x="42" y="69"/>
                  <a:pt x="42" y="69"/>
                  <a:pt x="41" y="68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66"/>
                  <a:pt x="41" y="66"/>
                  <a:pt x="41" y="66"/>
                </a:cubicBezTo>
                <a:cubicBezTo>
                  <a:pt x="42" y="66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39" y="65"/>
                  <a:pt x="35" y="66"/>
                  <a:pt x="32" y="68"/>
                </a:cubicBezTo>
                <a:cubicBezTo>
                  <a:pt x="31" y="68"/>
                  <a:pt x="31" y="68"/>
                  <a:pt x="31" y="69"/>
                </a:cubicBezTo>
                <a:close/>
                <a:moveTo>
                  <a:pt x="78" y="37"/>
                </a:moveTo>
                <a:cubicBezTo>
                  <a:pt x="79" y="37"/>
                  <a:pt x="80" y="37"/>
                  <a:pt x="82" y="37"/>
                </a:cubicBezTo>
                <a:cubicBezTo>
                  <a:pt x="81" y="36"/>
                  <a:pt x="81" y="34"/>
                  <a:pt x="81" y="33"/>
                </a:cubicBezTo>
                <a:cubicBezTo>
                  <a:pt x="80" y="27"/>
                  <a:pt x="80" y="26"/>
                  <a:pt x="80" y="25"/>
                </a:cubicBezTo>
                <a:cubicBezTo>
                  <a:pt x="80" y="25"/>
                  <a:pt x="81" y="25"/>
                  <a:pt x="81" y="25"/>
                </a:cubicBezTo>
                <a:cubicBezTo>
                  <a:pt x="82" y="25"/>
                  <a:pt x="82" y="26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3" y="27"/>
                  <a:pt x="83" y="28"/>
                  <a:pt x="84" y="29"/>
                </a:cubicBezTo>
                <a:cubicBezTo>
                  <a:pt x="86" y="32"/>
                  <a:pt x="88" y="35"/>
                  <a:pt x="87" y="37"/>
                </a:cubicBezTo>
                <a:cubicBezTo>
                  <a:pt x="87" y="39"/>
                  <a:pt x="86" y="40"/>
                  <a:pt x="84" y="41"/>
                </a:cubicBezTo>
                <a:cubicBezTo>
                  <a:pt x="83" y="42"/>
                  <a:pt x="83" y="42"/>
                  <a:pt x="83" y="44"/>
                </a:cubicBezTo>
                <a:cubicBezTo>
                  <a:pt x="83" y="45"/>
                  <a:pt x="82" y="47"/>
                  <a:pt x="81" y="51"/>
                </a:cubicBezTo>
                <a:cubicBezTo>
                  <a:pt x="82" y="52"/>
                  <a:pt x="82" y="54"/>
                  <a:pt x="82" y="55"/>
                </a:cubicBezTo>
                <a:cubicBezTo>
                  <a:pt x="82" y="56"/>
                  <a:pt x="82" y="57"/>
                  <a:pt x="84" y="59"/>
                </a:cubicBezTo>
                <a:cubicBezTo>
                  <a:pt x="84" y="59"/>
                  <a:pt x="85" y="59"/>
                  <a:pt x="85" y="58"/>
                </a:cubicBezTo>
                <a:cubicBezTo>
                  <a:pt x="86" y="57"/>
                  <a:pt x="86" y="56"/>
                  <a:pt x="86" y="54"/>
                </a:cubicBezTo>
                <a:cubicBezTo>
                  <a:pt x="85" y="52"/>
                  <a:pt x="85" y="51"/>
                  <a:pt x="86" y="50"/>
                </a:cubicBezTo>
                <a:cubicBezTo>
                  <a:pt x="86" y="49"/>
                  <a:pt x="87" y="49"/>
                  <a:pt x="87" y="49"/>
                </a:cubicBezTo>
                <a:cubicBezTo>
                  <a:pt x="88" y="48"/>
                  <a:pt x="88" y="48"/>
                  <a:pt x="88" y="47"/>
                </a:cubicBezTo>
                <a:cubicBezTo>
                  <a:pt x="88" y="47"/>
                  <a:pt x="88" y="47"/>
                  <a:pt x="88" y="47"/>
                </a:cubicBezTo>
                <a:cubicBezTo>
                  <a:pt x="88" y="46"/>
                  <a:pt x="88" y="46"/>
                  <a:pt x="89" y="46"/>
                </a:cubicBezTo>
                <a:cubicBezTo>
                  <a:pt x="91" y="46"/>
                  <a:pt x="94" y="47"/>
                  <a:pt x="97" y="48"/>
                </a:cubicBezTo>
                <a:cubicBezTo>
                  <a:pt x="97" y="47"/>
                  <a:pt x="97" y="47"/>
                  <a:pt x="98" y="46"/>
                </a:cubicBezTo>
                <a:cubicBezTo>
                  <a:pt x="100" y="44"/>
                  <a:pt x="102" y="44"/>
                  <a:pt x="104" y="45"/>
                </a:cubicBezTo>
                <a:cubicBezTo>
                  <a:pt x="106" y="46"/>
                  <a:pt x="106" y="48"/>
                  <a:pt x="106" y="50"/>
                </a:cubicBezTo>
                <a:cubicBezTo>
                  <a:pt x="104" y="53"/>
                  <a:pt x="100" y="57"/>
                  <a:pt x="96" y="57"/>
                </a:cubicBezTo>
                <a:cubicBezTo>
                  <a:pt x="94" y="57"/>
                  <a:pt x="93" y="56"/>
                  <a:pt x="92" y="55"/>
                </a:cubicBezTo>
                <a:cubicBezTo>
                  <a:pt x="90" y="56"/>
                  <a:pt x="88" y="57"/>
                  <a:pt x="87" y="60"/>
                </a:cubicBezTo>
                <a:cubicBezTo>
                  <a:pt x="86" y="64"/>
                  <a:pt x="87" y="69"/>
                  <a:pt x="90" y="74"/>
                </a:cubicBezTo>
                <a:cubicBezTo>
                  <a:pt x="92" y="78"/>
                  <a:pt x="95" y="78"/>
                  <a:pt x="96" y="78"/>
                </a:cubicBezTo>
                <a:cubicBezTo>
                  <a:pt x="98" y="78"/>
                  <a:pt x="100" y="77"/>
                  <a:pt x="101" y="76"/>
                </a:cubicBezTo>
                <a:cubicBezTo>
                  <a:pt x="103" y="75"/>
                  <a:pt x="105" y="75"/>
                  <a:pt x="107" y="74"/>
                </a:cubicBezTo>
                <a:cubicBezTo>
                  <a:pt x="107" y="74"/>
                  <a:pt x="107" y="74"/>
                  <a:pt x="107" y="74"/>
                </a:cubicBezTo>
                <a:cubicBezTo>
                  <a:pt x="107" y="74"/>
                  <a:pt x="108" y="74"/>
                  <a:pt x="108" y="74"/>
                </a:cubicBezTo>
                <a:cubicBezTo>
                  <a:pt x="109" y="75"/>
                  <a:pt x="110" y="76"/>
                  <a:pt x="112" y="78"/>
                </a:cubicBezTo>
                <a:cubicBezTo>
                  <a:pt x="117" y="83"/>
                  <a:pt x="128" y="94"/>
                  <a:pt x="131" y="94"/>
                </a:cubicBezTo>
                <a:cubicBezTo>
                  <a:pt x="132" y="94"/>
                  <a:pt x="132" y="94"/>
                  <a:pt x="132" y="94"/>
                </a:cubicBezTo>
                <a:cubicBezTo>
                  <a:pt x="132" y="93"/>
                  <a:pt x="133" y="92"/>
                  <a:pt x="131" y="87"/>
                </a:cubicBezTo>
                <a:cubicBezTo>
                  <a:pt x="131" y="85"/>
                  <a:pt x="130" y="83"/>
                  <a:pt x="129" y="80"/>
                </a:cubicBezTo>
                <a:cubicBezTo>
                  <a:pt x="128" y="73"/>
                  <a:pt x="125" y="63"/>
                  <a:pt x="122" y="58"/>
                </a:cubicBezTo>
                <a:cubicBezTo>
                  <a:pt x="121" y="59"/>
                  <a:pt x="120" y="60"/>
                  <a:pt x="119" y="60"/>
                </a:cubicBezTo>
                <a:cubicBezTo>
                  <a:pt x="119" y="61"/>
                  <a:pt x="118" y="60"/>
                  <a:pt x="118" y="60"/>
                </a:cubicBezTo>
                <a:cubicBezTo>
                  <a:pt x="117" y="58"/>
                  <a:pt x="118" y="56"/>
                  <a:pt x="119" y="54"/>
                </a:cubicBezTo>
                <a:cubicBezTo>
                  <a:pt x="120" y="52"/>
                  <a:pt x="121" y="50"/>
                  <a:pt x="120" y="48"/>
                </a:cubicBezTo>
                <a:cubicBezTo>
                  <a:pt x="120" y="48"/>
                  <a:pt x="119" y="47"/>
                  <a:pt x="119" y="47"/>
                </a:cubicBezTo>
                <a:cubicBezTo>
                  <a:pt x="119" y="47"/>
                  <a:pt x="118" y="48"/>
                  <a:pt x="118" y="48"/>
                </a:cubicBezTo>
                <a:cubicBezTo>
                  <a:pt x="117" y="49"/>
                  <a:pt x="116" y="49"/>
                  <a:pt x="115" y="49"/>
                </a:cubicBezTo>
                <a:cubicBezTo>
                  <a:pt x="113" y="49"/>
                  <a:pt x="112" y="48"/>
                  <a:pt x="112" y="46"/>
                </a:cubicBezTo>
                <a:cubicBezTo>
                  <a:pt x="111" y="46"/>
                  <a:pt x="111" y="45"/>
                  <a:pt x="112" y="45"/>
                </a:cubicBezTo>
                <a:cubicBezTo>
                  <a:pt x="112" y="45"/>
                  <a:pt x="113" y="45"/>
                  <a:pt x="113" y="45"/>
                </a:cubicBezTo>
                <a:cubicBezTo>
                  <a:pt x="115" y="46"/>
                  <a:pt x="117" y="45"/>
                  <a:pt x="119" y="44"/>
                </a:cubicBezTo>
                <a:cubicBezTo>
                  <a:pt x="120" y="43"/>
                  <a:pt x="122" y="43"/>
                  <a:pt x="123" y="43"/>
                </a:cubicBezTo>
                <a:cubicBezTo>
                  <a:pt x="124" y="43"/>
                  <a:pt x="126" y="43"/>
                  <a:pt x="127" y="44"/>
                </a:cubicBezTo>
                <a:cubicBezTo>
                  <a:pt x="127" y="44"/>
                  <a:pt x="128" y="45"/>
                  <a:pt x="128" y="45"/>
                </a:cubicBezTo>
                <a:cubicBezTo>
                  <a:pt x="129" y="47"/>
                  <a:pt x="130" y="48"/>
                  <a:pt x="134" y="48"/>
                </a:cubicBezTo>
                <a:cubicBezTo>
                  <a:pt x="133" y="45"/>
                  <a:pt x="132" y="40"/>
                  <a:pt x="134" y="37"/>
                </a:cubicBezTo>
                <a:cubicBezTo>
                  <a:pt x="123" y="24"/>
                  <a:pt x="106" y="16"/>
                  <a:pt x="89" y="17"/>
                </a:cubicBezTo>
                <a:cubicBezTo>
                  <a:pt x="90" y="17"/>
                  <a:pt x="90" y="18"/>
                  <a:pt x="90" y="19"/>
                </a:cubicBezTo>
                <a:cubicBezTo>
                  <a:pt x="90" y="20"/>
                  <a:pt x="89" y="21"/>
                  <a:pt x="88" y="21"/>
                </a:cubicBezTo>
                <a:cubicBezTo>
                  <a:pt x="88" y="21"/>
                  <a:pt x="88" y="21"/>
                  <a:pt x="87" y="21"/>
                </a:cubicBezTo>
                <a:cubicBezTo>
                  <a:pt x="87" y="21"/>
                  <a:pt x="87" y="21"/>
                  <a:pt x="87" y="21"/>
                </a:cubicBezTo>
                <a:cubicBezTo>
                  <a:pt x="86" y="20"/>
                  <a:pt x="85" y="19"/>
                  <a:pt x="84" y="19"/>
                </a:cubicBezTo>
                <a:cubicBezTo>
                  <a:pt x="82" y="19"/>
                  <a:pt x="78" y="22"/>
                  <a:pt x="76" y="26"/>
                </a:cubicBezTo>
                <a:cubicBezTo>
                  <a:pt x="75" y="28"/>
                  <a:pt x="74" y="33"/>
                  <a:pt x="78" y="37"/>
                </a:cubicBezTo>
                <a:close/>
                <a:moveTo>
                  <a:pt x="69" y="105"/>
                </a:moveTo>
                <a:cubicBezTo>
                  <a:pt x="69" y="109"/>
                  <a:pt x="70" y="112"/>
                  <a:pt x="72" y="115"/>
                </a:cubicBezTo>
                <a:cubicBezTo>
                  <a:pt x="72" y="115"/>
                  <a:pt x="73" y="116"/>
                  <a:pt x="73" y="117"/>
                </a:cubicBezTo>
                <a:cubicBezTo>
                  <a:pt x="74" y="116"/>
                  <a:pt x="75" y="116"/>
                  <a:pt x="77" y="116"/>
                </a:cubicBezTo>
                <a:cubicBezTo>
                  <a:pt x="84" y="116"/>
                  <a:pt x="89" y="122"/>
                  <a:pt x="94" y="128"/>
                </a:cubicBezTo>
                <a:cubicBezTo>
                  <a:pt x="95" y="130"/>
                  <a:pt x="97" y="132"/>
                  <a:pt x="98" y="133"/>
                </a:cubicBezTo>
                <a:cubicBezTo>
                  <a:pt x="99" y="133"/>
                  <a:pt x="100" y="133"/>
                  <a:pt x="101" y="133"/>
                </a:cubicBezTo>
                <a:cubicBezTo>
                  <a:pt x="101" y="132"/>
                  <a:pt x="100" y="131"/>
                  <a:pt x="100" y="131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8"/>
                  <a:pt x="99" y="127"/>
                  <a:pt x="99" y="127"/>
                </a:cubicBezTo>
                <a:cubicBezTo>
                  <a:pt x="98" y="127"/>
                  <a:pt x="98" y="127"/>
                  <a:pt x="98" y="127"/>
                </a:cubicBezTo>
                <a:cubicBezTo>
                  <a:pt x="98" y="127"/>
                  <a:pt x="98" y="126"/>
                  <a:pt x="98" y="126"/>
                </a:cubicBezTo>
                <a:cubicBezTo>
                  <a:pt x="98" y="124"/>
                  <a:pt x="99" y="122"/>
                  <a:pt x="100" y="120"/>
                </a:cubicBezTo>
                <a:cubicBezTo>
                  <a:pt x="99" y="120"/>
                  <a:pt x="99" y="120"/>
                  <a:pt x="98" y="119"/>
                </a:cubicBezTo>
                <a:cubicBezTo>
                  <a:pt x="98" y="119"/>
                  <a:pt x="98" y="119"/>
                  <a:pt x="98" y="118"/>
                </a:cubicBezTo>
                <a:cubicBezTo>
                  <a:pt x="99" y="118"/>
                  <a:pt x="99" y="117"/>
                  <a:pt x="99" y="117"/>
                </a:cubicBezTo>
                <a:cubicBezTo>
                  <a:pt x="100" y="116"/>
                  <a:pt x="100" y="116"/>
                  <a:pt x="100" y="116"/>
                </a:cubicBezTo>
                <a:cubicBezTo>
                  <a:pt x="100" y="115"/>
                  <a:pt x="100" y="114"/>
                  <a:pt x="100" y="114"/>
                </a:cubicBezTo>
                <a:cubicBezTo>
                  <a:pt x="100" y="112"/>
                  <a:pt x="100" y="111"/>
                  <a:pt x="99" y="110"/>
                </a:cubicBezTo>
                <a:cubicBezTo>
                  <a:pt x="98" y="109"/>
                  <a:pt x="98" y="109"/>
                  <a:pt x="99" y="108"/>
                </a:cubicBezTo>
                <a:cubicBezTo>
                  <a:pt x="101" y="104"/>
                  <a:pt x="100" y="101"/>
                  <a:pt x="98" y="97"/>
                </a:cubicBezTo>
                <a:cubicBezTo>
                  <a:pt x="97" y="96"/>
                  <a:pt x="97" y="95"/>
                  <a:pt x="96" y="94"/>
                </a:cubicBezTo>
                <a:cubicBezTo>
                  <a:pt x="95" y="94"/>
                  <a:pt x="94" y="95"/>
                  <a:pt x="92" y="96"/>
                </a:cubicBezTo>
                <a:cubicBezTo>
                  <a:pt x="90" y="97"/>
                  <a:pt x="89" y="99"/>
                  <a:pt x="87" y="99"/>
                </a:cubicBezTo>
                <a:cubicBezTo>
                  <a:pt x="86" y="99"/>
                  <a:pt x="85" y="98"/>
                  <a:pt x="84" y="98"/>
                </a:cubicBezTo>
                <a:cubicBezTo>
                  <a:pt x="83" y="99"/>
                  <a:pt x="81" y="99"/>
                  <a:pt x="80" y="100"/>
                </a:cubicBezTo>
                <a:cubicBezTo>
                  <a:pt x="76" y="101"/>
                  <a:pt x="73" y="102"/>
                  <a:pt x="69" y="105"/>
                </a:cubicBezTo>
                <a:close/>
                <a:moveTo>
                  <a:pt x="53" y="76"/>
                </a:moveTo>
                <a:cubicBezTo>
                  <a:pt x="54" y="74"/>
                  <a:pt x="55" y="73"/>
                  <a:pt x="56" y="73"/>
                </a:cubicBezTo>
                <a:cubicBezTo>
                  <a:pt x="57" y="73"/>
                  <a:pt x="57" y="74"/>
                  <a:pt x="57" y="74"/>
                </a:cubicBezTo>
                <a:cubicBezTo>
                  <a:pt x="58" y="74"/>
                  <a:pt x="58" y="74"/>
                  <a:pt x="58" y="74"/>
                </a:cubicBezTo>
                <a:cubicBezTo>
                  <a:pt x="58" y="74"/>
                  <a:pt x="59" y="73"/>
                  <a:pt x="60" y="72"/>
                </a:cubicBezTo>
                <a:cubicBezTo>
                  <a:pt x="59" y="71"/>
                  <a:pt x="58" y="70"/>
                  <a:pt x="56" y="70"/>
                </a:cubicBezTo>
                <a:cubicBezTo>
                  <a:pt x="50" y="70"/>
                  <a:pt x="42" y="73"/>
                  <a:pt x="40" y="75"/>
                </a:cubicBezTo>
                <a:cubicBezTo>
                  <a:pt x="40" y="76"/>
                  <a:pt x="40" y="77"/>
                  <a:pt x="39" y="77"/>
                </a:cubicBezTo>
                <a:cubicBezTo>
                  <a:pt x="39" y="78"/>
                  <a:pt x="37" y="79"/>
                  <a:pt x="36" y="79"/>
                </a:cubicBezTo>
                <a:cubicBezTo>
                  <a:pt x="36" y="79"/>
                  <a:pt x="34" y="79"/>
                  <a:pt x="34" y="77"/>
                </a:cubicBezTo>
                <a:cubicBezTo>
                  <a:pt x="33" y="77"/>
                  <a:pt x="33" y="77"/>
                  <a:pt x="33" y="77"/>
                </a:cubicBezTo>
                <a:cubicBezTo>
                  <a:pt x="32" y="77"/>
                  <a:pt x="31" y="77"/>
                  <a:pt x="31" y="77"/>
                </a:cubicBezTo>
                <a:cubicBezTo>
                  <a:pt x="31" y="90"/>
                  <a:pt x="36" y="102"/>
                  <a:pt x="44" y="113"/>
                </a:cubicBezTo>
                <a:cubicBezTo>
                  <a:pt x="45" y="113"/>
                  <a:pt x="45" y="113"/>
                  <a:pt x="48" y="113"/>
                </a:cubicBezTo>
                <a:cubicBezTo>
                  <a:pt x="53" y="113"/>
                  <a:pt x="61" y="111"/>
                  <a:pt x="65" y="108"/>
                </a:cubicBezTo>
                <a:cubicBezTo>
                  <a:pt x="63" y="108"/>
                  <a:pt x="60" y="107"/>
                  <a:pt x="59" y="106"/>
                </a:cubicBezTo>
                <a:cubicBezTo>
                  <a:pt x="58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4" y="105"/>
                  <a:pt x="51" y="109"/>
                  <a:pt x="49" y="110"/>
                </a:cubicBezTo>
                <a:cubicBezTo>
                  <a:pt x="48" y="111"/>
                  <a:pt x="47" y="112"/>
                  <a:pt x="45" y="110"/>
                </a:cubicBezTo>
                <a:cubicBezTo>
                  <a:pt x="43" y="109"/>
                  <a:pt x="42" y="108"/>
                  <a:pt x="42" y="106"/>
                </a:cubicBezTo>
                <a:cubicBezTo>
                  <a:pt x="41" y="104"/>
                  <a:pt x="42" y="102"/>
                  <a:pt x="43" y="100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44" y="100"/>
                  <a:pt x="46" y="100"/>
                  <a:pt x="48" y="100"/>
                </a:cubicBezTo>
                <a:cubicBezTo>
                  <a:pt x="49" y="101"/>
                  <a:pt x="50" y="101"/>
                  <a:pt x="51" y="101"/>
                </a:cubicBezTo>
                <a:cubicBezTo>
                  <a:pt x="51" y="99"/>
                  <a:pt x="51" y="98"/>
                  <a:pt x="51" y="96"/>
                </a:cubicBezTo>
                <a:cubicBezTo>
                  <a:pt x="50" y="91"/>
                  <a:pt x="50" y="85"/>
                  <a:pt x="56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54" y="78"/>
                  <a:pt x="53" y="77"/>
                  <a:pt x="53" y="77"/>
                </a:cubicBezTo>
                <a:cubicBezTo>
                  <a:pt x="52" y="77"/>
                  <a:pt x="52" y="76"/>
                  <a:pt x="53" y="76"/>
                </a:cubicBezTo>
                <a:close/>
                <a:moveTo>
                  <a:pt x="44" y="38"/>
                </a:moveTo>
                <a:cubicBezTo>
                  <a:pt x="41" y="42"/>
                  <a:pt x="39" y="46"/>
                  <a:pt x="37" y="50"/>
                </a:cubicBezTo>
                <a:cubicBezTo>
                  <a:pt x="39" y="50"/>
                  <a:pt x="43" y="51"/>
                  <a:pt x="44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3"/>
                </a:cubicBezTo>
                <a:cubicBezTo>
                  <a:pt x="46" y="53"/>
                  <a:pt x="46" y="53"/>
                  <a:pt x="47" y="53"/>
                </a:cubicBezTo>
                <a:cubicBezTo>
                  <a:pt x="47" y="53"/>
                  <a:pt x="47" y="53"/>
                  <a:pt x="47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4"/>
                  <a:pt x="48" y="55"/>
                  <a:pt x="48" y="56"/>
                </a:cubicBezTo>
                <a:cubicBezTo>
                  <a:pt x="48" y="56"/>
                  <a:pt x="48" y="56"/>
                  <a:pt x="48" y="56"/>
                </a:cubicBezTo>
                <a:cubicBezTo>
                  <a:pt x="51" y="58"/>
                  <a:pt x="54" y="57"/>
                  <a:pt x="57" y="55"/>
                </a:cubicBezTo>
                <a:cubicBezTo>
                  <a:pt x="55" y="53"/>
                  <a:pt x="55" y="51"/>
                  <a:pt x="55" y="49"/>
                </a:cubicBezTo>
                <a:cubicBezTo>
                  <a:pt x="55" y="48"/>
                  <a:pt x="55" y="47"/>
                  <a:pt x="55" y="46"/>
                </a:cubicBezTo>
                <a:cubicBezTo>
                  <a:pt x="54" y="44"/>
                  <a:pt x="55" y="44"/>
                  <a:pt x="56" y="43"/>
                </a:cubicBezTo>
                <a:cubicBezTo>
                  <a:pt x="56" y="43"/>
                  <a:pt x="56" y="42"/>
                  <a:pt x="56" y="41"/>
                </a:cubicBezTo>
                <a:cubicBezTo>
                  <a:pt x="56" y="41"/>
                  <a:pt x="56" y="41"/>
                  <a:pt x="55" y="41"/>
                </a:cubicBezTo>
                <a:cubicBezTo>
                  <a:pt x="54" y="41"/>
                  <a:pt x="52" y="41"/>
                  <a:pt x="50" y="39"/>
                </a:cubicBezTo>
                <a:cubicBezTo>
                  <a:pt x="50" y="38"/>
                  <a:pt x="49" y="38"/>
                  <a:pt x="49" y="38"/>
                </a:cubicBezTo>
                <a:cubicBezTo>
                  <a:pt x="49" y="38"/>
                  <a:pt x="48" y="38"/>
                  <a:pt x="47" y="39"/>
                </a:cubicBezTo>
                <a:cubicBezTo>
                  <a:pt x="46" y="39"/>
                  <a:pt x="46" y="39"/>
                  <a:pt x="46" y="39"/>
                </a:cubicBezTo>
                <a:cubicBezTo>
                  <a:pt x="46" y="39"/>
                  <a:pt x="46" y="40"/>
                  <a:pt x="46" y="39"/>
                </a:cubicBezTo>
                <a:cubicBezTo>
                  <a:pt x="45" y="39"/>
                  <a:pt x="45" y="39"/>
                  <a:pt x="44" y="39"/>
                </a:cubicBezTo>
                <a:cubicBezTo>
                  <a:pt x="44" y="39"/>
                  <a:pt x="44" y="39"/>
                  <a:pt x="44" y="38"/>
                </a:cubicBezTo>
                <a:close/>
                <a:moveTo>
                  <a:pt x="153" y="130"/>
                </a:moveTo>
                <a:cubicBezTo>
                  <a:pt x="150" y="128"/>
                  <a:pt x="147" y="128"/>
                  <a:pt x="144" y="130"/>
                </a:cubicBezTo>
                <a:cubicBezTo>
                  <a:pt x="133" y="141"/>
                  <a:pt x="119" y="149"/>
                  <a:pt x="103" y="152"/>
                </a:cubicBezTo>
                <a:cubicBezTo>
                  <a:pt x="97" y="153"/>
                  <a:pt x="90" y="153"/>
                  <a:pt x="83" y="153"/>
                </a:cubicBezTo>
                <a:cubicBezTo>
                  <a:pt x="47" y="150"/>
                  <a:pt x="19" y="123"/>
                  <a:pt x="13" y="89"/>
                </a:cubicBezTo>
                <a:cubicBezTo>
                  <a:pt x="12" y="82"/>
                  <a:pt x="12" y="76"/>
                  <a:pt x="12" y="69"/>
                </a:cubicBezTo>
                <a:cubicBezTo>
                  <a:pt x="14" y="45"/>
                  <a:pt x="27" y="25"/>
                  <a:pt x="45" y="12"/>
                </a:cubicBezTo>
                <a:cubicBezTo>
                  <a:pt x="48" y="10"/>
                  <a:pt x="48" y="6"/>
                  <a:pt x="47" y="4"/>
                </a:cubicBezTo>
                <a:cubicBezTo>
                  <a:pt x="45" y="1"/>
                  <a:pt x="41" y="0"/>
                  <a:pt x="38" y="2"/>
                </a:cubicBezTo>
                <a:cubicBezTo>
                  <a:pt x="17" y="17"/>
                  <a:pt x="3" y="40"/>
                  <a:pt x="1" y="68"/>
                </a:cubicBezTo>
                <a:cubicBezTo>
                  <a:pt x="0" y="76"/>
                  <a:pt x="0" y="83"/>
                  <a:pt x="2" y="91"/>
                </a:cubicBezTo>
                <a:cubicBezTo>
                  <a:pt x="8" y="130"/>
                  <a:pt x="41" y="161"/>
                  <a:pt x="82" y="164"/>
                </a:cubicBezTo>
                <a:cubicBezTo>
                  <a:pt x="90" y="165"/>
                  <a:pt x="98" y="165"/>
                  <a:pt x="105" y="163"/>
                </a:cubicBezTo>
                <a:cubicBezTo>
                  <a:pt x="123" y="160"/>
                  <a:pt x="140" y="151"/>
                  <a:pt x="153" y="139"/>
                </a:cubicBezTo>
                <a:cubicBezTo>
                  <a:pt x="155" y="136"/>
                  <a:pt x="155" y="133"/>
                  <a:pt x="153" y="130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89" name="Freeform 898"/>
          <p:cNvSpPr>
            <a:spLocks noEditPoints="1"/>
          </p:cNvSpPr>
          <p:nvPr/>
        </p:nvSpPr>
        <p:spPr bwMode="auto">
          <a:xfrm>
            <a:off x="5192836" y="1867790"/>
            <a:ext cx="362398" cy="556007"/>
          </a:xfrm>
          <a:custGeom>
            <a:avLst/>
            <a:gdLst>
              <a:gd name="T0" fmla="*/ 47 w 123"/>
              <a:gd name="T1" fmla="*/ 8 h 189"/>
              <a:gd name="T2" fmla="*/ 49 w 123"/>
              <a:gd name="T3" fmla="*/ 4 h 189"/>
              <a:gd name="T4" fmla="*/ 59 w 123"/>
              <a:gd name="T5" fmla="*/ 1 h 189"/>
              <a:gd name="T6" fmla="*/ 64 w 123"/>
              <a:gd name="T7" fmla="*/ 3 h 189"/>
              <a:gd name="T8" fmla="*/ 64 w 123"/>
              <a:gd name="T9" fmla="*/ 5 h 189"/>
              <a:gd name="T10" fmla="*/ 62 w 123"/>
              <a:gd name="T11" fmla="*/ 9 h 189"/>
              <a:gd name="T12" fmla="*/ 52 w 123"/>
              <a:gd name="T13" fmla="*/ 13 h 189"/>
              <a:gd name="T14" fmla="*/ 48 w 123"/>
              <a:gd name="T15" fmla="*/ 10 h 189"/>
              <a:gd name="T16" fmla="*/ 47 w 123"/>
              <a:gd name="T17" fmla="*/ 8 h 189"/>
              <a:gd name="T18" fmla="*/ 76 w 123"/>
              <a:gd name="T19" fmla="*/ 106 h 189"/>
              <a:gd name="T20" fmla="*/ 72 w 123"/>
              <a:gd name="T21" fmla="*/ 111 h 189"/>
              <a:gd name="T22" fmla="*/ 79 w 123"/>
              <a:gd name="T23" fmla="*/ 114 h 189"/>
              <a:gd name="T24" fmla="*/ 97 w 123"/>
              <a:gd name="T25" fmla="*/ 108 h 189"/>
              <a:gd name="T26" fmla="*/ 102 w 123"/>
              <a:gd name="T27" fmla="*/ 102 h 189"/>
              <a:gd name="T28" fmla="*/ 95 w 123"/>
              <a:gd name="T29" fmla="*/ 100 h 189"/>
              <a:gd name="T30" fmla="*/ 76 w 123"/>
              <a:gd name="T31" fmla="*/ 106 h 189"/>
              <a:gd name="T32" fmla="*/ 123 w 123"/>
              <a:gd name="T33" fmla="*/ 134 h 189"/>
              <a:gd name="T34" fmla="*/ 123 w 123"/>
              <a:gd name="T35" fmla="*/ 138 h 189"/>
              <a:gd name="T36" fmla="*/ 120 w 123"/>
              <a:gd name="T37" fmla="*/ 141 h 189"/>
              <a:gd name="T38" fmla="*/ 114 w 123"/>
              <a:gd name="T39" fmla="*/ 141 h 189"/>
              <a:gd name="T40" fmla="*/ 83 w 123"/>
              <a:gd name="T41" fmla="*/ 166 h 189"/>
              <a:gd name="T42" fmla="*/ 108 w 123"/>
              <a:gd name="T43" fmla="*/ 182 h 189"/>
              <a:gd name="T44" fmla="*/ 102 w 123"/>
              <a:gd name="T45" fmla="*/ 189 h 189"/>
              <a:gd name="T46" fmla="*/ 23 w 123"/>
              <a:gd name="T47" fmla="*/ 189 h 189"/>
              <a:gd name="T48" fmla="*/ 17 w 123"/>
              <a:gd name="T49" fmla="*/ 182 h 189"/>
              <a:gd name="T50" fmla="*/ 38 w 123"/>
              <a:gd name="T51" fmla="*/ 167 h 189"/>
              <a:gd name="T52" fmla="*/ 0 w 123"/>
              <a:gd name="T53" fmla="*/ 107 h 189"/>
              <a:gd name="T54" fmla="*/ 52 w 123"/>
              <a:gd name="T55" fmla="*/ 46 h 189"/>
              <a:gd name="T56" fmla="*/ 46 w 123"/>
              <a:gd name="T57" fmla="*/ 25 h 189"/>
              <a:gd name="T58" fmla="*/ 49 w 123"/>
              <a:gd name="T59" fmla="*/ 18 h 189"/>
              <a:gd name="T60" fmla="*/ 68 w 123"/>
              <a:gd name="T61" fmla="*/ 12 h 189"/>
              <a:gd name="T62" fmla="*/ 75 w 123"/>
              <a:gd name="T63" fmla="*/ 16 h 189"/>
              <a:gd name="T64" fmla="*/ 97 w 123"/>
              <a:gd name="T65" fmla="*/ 87 h 189"/>
              <a:gd name="T66" fmla="*/ 93 w 123"/>
              <a:gd name="T67" fmla="*/ 94 h 189"/>
              <a:gd name="T68" fmla="*/ 75 w 123"/>
              <a:gd name="T69" fmla="*/ 100 h 189"/>
              <a:gd name="T70" fmla="*/ 68 w 123"/>
              <a:gd name="T71" fmla="*/ 96 h 189"/>
              <a:gd name="T72" fmla="*/ 59 w 123"/>
              <a:gd name="T73" fmla="*/ 67 h 189"/>
              <a:gd name="T74" fmla="*/ 22 w 123"/>
              <a:gd name="T75" fmla="*/ 105 h 189"/>
              <a:gd name="T76" fmla="*/ 56 w 123"/>
              <a:gd name="T77" fmla="*/ 147 h 189"/>
              <a:gd name="T78" fmla="*/ 74 w 123"/>
              <a:gd name="T79" fmla="*/ 141 h 189"/>
              <a:gd name="T80" fmla="*/ 68 w 123"/>
              <a:gd name="T81" fmla="*/ 141 h 189"/>
              <a:gd name="T82" fmla="*/ 65 w 123"/>
              <a:gd name="T83" fmla="*/ 138 h 189"/>
              <a:gd name="T84" fmla="*/ 65 w 123"/>
              <a:gd name="T85" fmla="*/ 134 h 189"/>
              <a:gd name="T86" fmla="*/ 68 w 123"/>
              <a:gd name="T87" fmla="*/ 131 h 189"/>
              <a:gd name="T88" fmla="*/ 120 w 123"/>
              <a:gd name="T89" fmla="*/ 131 h 189"/>
              <a:gd name="T90" fmla="*/ 123 w 123"/>
              <a:gd name="T91" fmla="*/ 134 h 189"/>
              <a:gd name="T92" fmla="*/ 67 w 123"/>
              <a:gd name="T93" fmla="*/ 35 h 189"/>
              <a:gd name="T94" fmla="*/ 78 w 123"/>
              <a:gd name="T95" fmla="*/ 74 h 189"/>
              <a:gd name="T96" fmla="*/ 80 w 123"/>
              <a:gd name="T97" fmla="*/ 76 h 189"/>
              <a:gd name="T98" fmla="*/ 82 w 123"/>
              <a:gd name="T99" fmla="*/ 76 h 189"/>
              <a:gd name="T100" fmla="*/ 84 w 123"/>
              <a:gd name="T101" fmla="*/ 72 h 189"/>
              <a:gd name="T102" fmla="*/ 72 w 123"/>
              <a:gd name="T103" fmla="*/ 34 h 189"/>
              <a:gd name="T104" fmla="*/ 69 w 123"/>
              <a:gd name="T105" fmla="*/ 32 h 189"/>
              <a:gd name="T106" fmla="*/ 67 w 123"/>
              <a:gd name="T107" fmla="*/ 35 h 189"/>
              <a:gd name="T108" fmla="*/ 67 w 123"/>
              <a:gd name="T109" fmla="*/ 162 h 189"/>
              <a:gd name="T110" fmla="*/ 55 w 123"/>
              <a:gd name="T111" fmla="*/ 162 h 189"/>
              <a:gd name="T112" fmla="*/ 55 w 123"/>
              <a:gd name="T113" fmla="*/ 174 h 189"/>
              <a:gd name="T114" fmla="*/ 67 w 123"/>
              <a:gd name="T115" fmla="*/ 174 h 189"/>
              <a:gd name="T116" fmla="*/ 67 w 123"/>
              <a:gd name="T117" fmla="*/ 16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3" h="189">
                <a:moveTo>
                  <a:pt x="47" y="8"/>
                </a:moveTo>
                <a:cubicBezTo>
                  <a:pt x="46" y="6"/>
                  <a:pt x="47" y="5"/>
                  <a:pt x="49" y="4"/>
                </a:cubicBezTo>
                <a:cubicBezTo>
                  <a:pt x="59" y="1"/>
                  <a:pt x="59" y="1"/>
                  <a:pt x="59" y="1"/>
                </a:cubicBezTo>
                <a:cubicBezTo>
                  <a:pt x="61" y="0"/>
                  <a:pt x="63" y="1"/>
                  <a:pt x="64" y="3"/>
                </a:cubicBezTo>
                <a:cubicBezTo>
                  <a:pt x="64" y="5"/>
                  <a:pt x="64" y="5"/>
                  <a:pt x="64" y="5"/>
                </a:cubicBezTo>
                <a:cubicBezTo>
                  <a:pt x="65" y="7"/>
                  <a:pt x="64" y="9"/>
                  <a:pt x="62" y="9"/>
                </a:cubicBezTo>
                <a:cubicBezTo>
                  <a:pt x="52" y="13"/>
                  <a:pt x="52" y="13"/>
                  <a:pt x="52" y="13"/>
                </a:cubicBezTo>
                <a:cubicBezTo>
                  <a:pt x="50" y="13"/>
                  <a:pt x="48" y="12"/>
                  <a:pt x="48" y="10"/>
                </a:cubicBezTo>
                <a:lnTo>
                  <a:pt x="47" y="8"/>
                </a:lnTo>
                <a:close/>
                <a:moveTo>
                  <a:pt x="76" y="106"/>
                </a:moveTo>
                <a:cubicBezTo>
                  <a:pt x="73" y="107"/>
                  <a:pt x="71" y="109"/>
                  <a:pt x="72" y="111"/>
                </a:cubicBezTo>
                <a:cubicBezTo>
                  <a:pt x="73" y="114"/>
                  <a:pt x="76" y="115"/>
                  <a:pt x="79" y="114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100" y="107"/>
                  <a:pt x="102" y="105"/>
                  <a:pt x="102" y="102"/>
                </a:cubicBezTo>
                <a:cubicBezTo>
                  <a:pt x="101" y="100"/>
                  <a:pt x="98" y="99"/>
                  <a:pt x="95" y="100"/>
                </a:cubicBezTo>
                <a:lnTo>
                  <a:pt x="76" y="106"/>
                </a:lnTo>
                <a:close/>
                <a:moveTo>
                  <a:pt x="123" y="134"/>
                </a:moveTo>
                <a:cubicBezTo>
                  <a:pt x="123" y="138"/>
                  <a:pt x="123" y="138"/>
                  <a:pt x="123" y="138"/>
                </a:cubicBezTo>
                <a:cubicBezTo>
                  <a:pt x="123" y="140"/>
                  <a:pt x="122" y="141"/>
                  <a:pt x="120" y="141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08" y="150"/>
                  <a:pt x="95" y="160"/>
                  <a:pt x="83" y="166"/>
                </a:cubicBezTo>
                <a:cubicBezTo>
                  <a:pt x="96" y="169"/>
                  <a:pt x="108" y="177"/>
                  <a:pt x="108" y="182"/>
                </a:cubicBezTo>
                <a:cubicBezTo>
                  <a:pt x="108" y="186"/>
                  <a:pt x="105" y="189"/>
                  <a:pt x="102" y="189"/>
                </a:cubicBezTo>
                <a:cubicBezTo>
                  <a:pt x="23" y="189"/>
                  <a:pt x="23" y="189"/>
                  <a:pt x="23" y="189"/>
                </a:cubicBezTo>
                <a:cubicBezTo>
                  <a:pt x="20" y="189"/>
                  <a:pt x="17" y="186"/>
                  <a:pt x="17" y="182"/>
                </a:cubicBezTo>
                <a:cubicBezTo>
                  <a:pt x="17" y="177"/>
                  <a:pt x="26" y="171"/>
                  <a:pt x="38" y="167"/>
                </a:cubicBezTo>
                <a:cubicBezTo>
                  <a:pt x="9" y="150"/>
                  <a:pt x="0" y="133"/>
                  <a:pt x="0" y="107"/>
                </a:cubicBezTo>
                <a:cubicBezTo>
                  <a:pt x="0" y="80"/>
                  <a:pt x="19" y="54"/>
                  <a:pt x="52" y="46"/>
                </a:cubicBezTo>
                <a:cubicBezTo>
                  <a:pt x="46" y="25"/>
                  <a:pt x="46" y="25"/>
                  <a:pt x="46" y="25"/>
                </a:cubicBezTo>
                <a:cubicBezTo>
                  <a:pt x="45" y="22"/>
                  <a:pt x="46" y="19"/>
                  <a:pt x="49" y="18"/>
                </a:cubicBezTo>
                <a:cubicBezTo>
                  <a:pt x="68" y="12"/>
                  <a:pt x="68" y="12"/>
                  <a:pt x="68" y="12"/>
                </a:cubicBezTo>
                <a:cubicBezTo>
                  <a:pt x="71" y="11"/>
                  <a:pt x="74" y="13"/>
                  <a:pt x="75" y="16"/>
                </a:cubicBezTo>
                <a:cubicBezTo>
                  <a:pt x="97" y="87"/>
                  <a:pt x="97" y="87"/>
                  <a:pt x="97" y="87"/>
                </a:cubicBezTo>
                <a:cubicBezTo>
                  <a:pt x="98" y="90"/>
                  <a:pt x="96" y="93"/>
                  <a:pt x="93" y="94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72" y="100"/>
                  <a:pt x="69" y="99"/>
                  <a:pt x="68" y="96"/>
                </a:cubicBezTo>
                <a:cubicBezTo>
                  <a:pt x="59" y="67"/>
                  <a:pt x="59" y="67"/>
                  <a:pt x="59" y="67"/>
                </a:cubicBezTo>
                <a:cubicBezTo>
                  <a:pt x="42" y="69"/>
                  <a:pt x="22" y="85"/>
                  <a:pt x="22" y="105"/>
                </a:cubicBezTo>
                <a:cubicBezTo>
                  <a:pt x="22" y="127"/>
                  <a:pt x="38" y="147"/>
                  <a:pt x="56" y="147"/>
                </a:cubicBezTo>
                <a:cubicBezTo>
                  <a:pt x="64" y="147"/>
                  <a:pt x="70" y="145"/>
                  <a:pt x="74" y="141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6" y="141"/>
                  <a:pt x="65" y="140"/>
                  <a:pt x="65" y="138"/>
                </a:cubicBezTo>
                <a:cubicBezTo>
                  <a:pt x="65" y="134"/>
                  <a:pt x="65" y="134"/>
                  <a:pt x="65" y="134"/>
                </a:cubicBezTo>
                <a:cubicBezTo>
                  <a:pt x="65" y="133"/>
                  <a:pt x="66" y="131"/>
                  <a:pt x="68" y="131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22" y="131"/>
                  <a:pt x="123" y="133"/>
                  <a:pt x="123" y="134"/>
                </a:cubicBezTo>
                <a:close/>
                <a:moveTo>
                  <a:pt x="67" y="35"/>
                </a:moveTo>
                <a:cubicBezTo>
                  <a:pt x="78" y="74"/>
                  <a:pt x="78" y="74"/>
                  <a:pt x="78" y="74"/>
                </a:cubicBezTo>
                <a:cubicBezTo>
                  <a:pt x="78" y="75"/>
                  <a:pt x="79" y="75"/>
                  <a:pt x="80" y="76"/>
                </a:cubicBezTo>
                <a:cubicBezTo>
                  <a:pt x="81" y="76"/>
                  <a:pt x="81" y="76"/>
                  <a:pt x="82" y="76"/>
                </a:cubicBezTo>
                <a:cubicBezTo>
                  <a:pt x="83" y="75"/>
                  <a:pt x="84" y="74"/>
                  <a:pt x="84" y="72"/>
                </a:cubicBezTo>
                <a:cubicBezTo>
                  <a:pt x="72" y="34"/>
                  <a:pt x="72" y="34"/>
                  <a:pt x="72" y="34"/>
                </a:cubicBezTo>
                <a:cubicBezTo>
                  <a:pt x="72" y="32"/>
                  <a:pt x="70" y="31"/>
                  <a:pt x="69" y="32"/>
                </a:cubicBezTo>
                <a:cubicBezTo>
                  <a:pt x="67" y="32"/>
                  <a:pt x="66" y="34"/>
                  <a:pt x="67" y="35"/>
                </a:cubicBezTo>
                <a:close/>
                <a:moveTo>
                  <a:pt x="67" y="162"/>
                </a:moveTo>
                <a:cubicBezTo>
                  <a:pt x="64" y="159"/>
                  <a:pt x="58" y="159"/>
                  <a:pt x="55" y="162"/>
                </a:cubicBezTo>
                <a:cubicBezTo>
                  <a:pt x="52" y="165"/>
                  <a:pt x="52" y="171"/>
                  <a:pt x="55" y="174"/>
                </a:cubicBezTo>
                <a:cubicBezTo>
                  <a:pt x="58" y="177"/>
                  <a:pt x="64" y="177"/>
                  <a:pt x="67" y="174"/>
                </a:cubicBezTo>
                <a:cubicBezTo>
                  <a:pt x="70" y="171"/>
                  <a:pt x="70" y="165"/>
                  <a:pt x="67" y="162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0" name="Freeform 899"/>
          <p:cNvSpPr>
            <a:spLocks noEditPoints="1"/>
          </p:cNvSpPr>
          <p:nvPr/>
        </p:nvSpPr>
        <p:spPr bwMode="auto">
          <a:xfrm>
            <a:off x="5112716" y="2843147"/>
            <a:ext cx="524980" cy="520016"/>
          </a:xfrm>
          <a:custGeom>
            <a:avLst/>
            <a:gdLst>
              <a:gd name="T0" fmla="*/ 104 w 179"/>
              <a:gd name="T1" fmla="*/ 75 h 177"/>
              <a:gd name="T2" fmla="*/ 79 w 179"/>
              <a:gd name="T3" fmla="*/ 65 h 177"/>
              <a:gd name="T4" fmla="*/ 61 w 179"/>
              <a:gd name="T5" fmla="*/ 72 h 177"/>
              <a:gd name="T6" fmla="*/ 10 w 179"/>
              <a:gd name="T7" fmla="*/ 99 h 177"/>
              <a:gd name="T8" fmla="*/ 10 w 179"/>
              <a:gd name="T9" fmla="*/ 99 h 177"/>
              <a:gd name="T10" fmla="*/ 6 w 179"/>
              <a:gd name="T11" fmla="*/ 110 h 177"/>
              <a:gd name="T12" fmla="*/ 70 w 179"/>
              <a:gd name="T13" fmla="*/ 174 h 177"/>
              <a:gd name="T14" fmla="*/ 75 w 179"/>
              <a:gd name="T15" fmla="*/ 177 h 177"/>
              <a:gd name="T16" fmla="*/ 81 w 179"/>
              <a:gd name="T17" fmla="*/ 170 h 177"/>
              <a:gd name="T18" fmla="*/ 108 w 179"/>
              <a:gd name="T19" fmla="*/ 119 h 177"/>
              <a:gd name="T20" fmla="*/ 104 w 179"/>
              <a:gd name="T21" fmla="*/ 75 h 177"/>
              <a:gd name="T22" fmla="*/ 86 w 179"/>
              <a:gd name="T23" fmla="*/ 79 h 177"/>
              <a:gd name="T24" fmla="*/ 82 w 179"/>
              <a:gd name="T25" fmla="*/ 81 h 177"/>
              <a:gd name="T26" fmla="*/ 69 w 179"/>
              <a:gd name="T27" fmla="*/ 86 h 177"/>
              <a:gd name="T28" fmla="*/ 23 w 179"/>
              <a:gd name="T29" fmla="*/ 112 h 177"/>
              <a:gd name="T30" fmla="*/ 22 w 179"/>
              <a:gd name="T31" fmla="*/ 112 h 177"/>
              <a:gd name="T32" fmla="*/ 19 w 179"/>
              <a:gd name="T33" fmla="*/ 110 h 177"/>
              <a:gd name="T34" fmla="*/ 21 w 179"/>
              <a:gd name="T35" fmla="*/ 106 h 177"/>
              <a:gd name="T36" fmla="*/ 65 w 179"/>
              <a:gd name="T37" fmla="*/ 81 h 177"/>
              <a:gd name="T38" fmla="*/ 84 w 179"/>
              <a:gd name="T39" fmla="*/ 74 h 177"/>
              <a:gd name="T40" fmla="*/ 86 w 179"/>
              <a:gd name="T41" fmla="*/ 79 h 177"/>
              <a:gd name="T42" fmla="*/ 171 w 179"/>
              <a:gd name="T43" fmla="*/ 36 h 177"/>
              <a:gd name="T44" fmla="*/ 116 w 179"/>
              <a:gd name="T45" fmla="*/ 81 h 177"/>
              <a:gd name="T46" fmla="*/ 115 w 179"/>
              <a:gd name="T47" fmla="*/ 82 h 177"/>
              <a:gd name="T48" fmla="*/ 108 w 179"/>
              <a:gd name="T49" fmla="*/ 72 h 177"/>
              <a:gd name="T50" fmla="*/ 97 w 179"/>
              <a:gd name="T51" fmla="*/ 64 h 177"/>
              <a:gd name="T52" fmla="*/ 99 w 179"/>
              <a:gd name="T53" fmla="*/ 64 h 177"/>
              <a:gd name="T54" fmla="*/ 144 w 179"/>
              <a:gd name="T55" fmla="*/ 8 h 177"/>
              <a:gd name="T56" fmla="*/ 170 w 179"/>
              <a:gd name="T57" fmla="*/ 9 h 177"/>
              <a:gd name="T58" fmla="*/ 171 w 179"/>
              <a:gd name="T59" fmla="*/ 36 h 177"/>
              <a:gd name="T60" fmla="*/ 60 w 179"/>
              <a:gd name="T61" fmla="*/ 173 h 177"/>
              <a:gd name="T62" fmla="*/ 40 w 179"/>
              <a:gd name="T63" fmla="*/ 168 h 177"/>
              <a:gd name="T64" fmla="*/ 34 w 179"/>
              <a:gd name="T65" fmla="*/ 147 h 177"/>
              <a:gd name="T66" fmla="*/ 58 w 179"/>
              <a:gd name="T67" fmla="*/ 170 h 177"/>
              <a:gd name="T68" fmla="*/ 60 w 179"/>
              <a:gd name="T69" fmla="*/ 173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9" h="177">
                <a:moveTo>
                  <a:pt x="104" y="75"/>
                </a:moveTo>
                <a:cubicBezTo>
                  <a:pt x="97" y="68"/>
                  <a:pt x="88" y="65"/>
                  <a:pt x="79" y="65"/>
                </a:cubicBezTo>
                <a:cubicBezTo>
                  <a:pt x="72" y="65"/>
                  <a:pt x="66" y="67"/>
                  <a:pt x="61" y="72"/>
                </a:cubicBezTo>
                <a:cubicBezTo>
                  <a:pt x="50" y="83"/>
                  <a:pt x="29" y="98"/>
                  <a:pt x="10" y="99"/>
                </a:cubicBezTo>
                <a:cubicBezTo>
                  <a:pt x="10" y="99"/>
                  <a:pt x="10" y="99"/>
                  <a:pt x="10" y="99"/>
                </a:cubicBezTo>
                <a:cubicBezTo>
                  <a:pt x="5" y="99"/>
                  <a:pt x="0" y="103"/>
                  <a:pt x="6" y="110"/>
                </a:cubicBezTo>
                <a:cubicBezTo>
                  <a:pt x="8" y="113"/>
                  <a:pt x="67" y="172"/>
                  <a:pt x="70" y="174"/>
                </a:cubicBezTo>
                <a:cubicBezTo>
                  <a:pt x="72" y="176"/>
                  <a:pt x="74" y="177"/>
                  <a:pt x="75" y="177"/>
                </a:cubicBezTo>
                <a:cubicBezTo>
                  <a:pt x="79" y="177"/>
                  <a:pt x="81" y="173"/>
                  <a:pt x="81" y="170"/>
                </a:cubicBezTo>
                <a:cubicBezTo>
                  <a:pt x="82" y="150"/>
                  <a:pt x="97" y="130"/>
                  <a:pt x="108" y="119"/>
                </a:cubicBezTo>
                <a:cubicBezTo>
                  <a:pt x="119" y="108"/>
                  <a:pt x="117" y="89"/>
                  <a:pt x="104" y="75"/>
                </a:cubicBezTo>
                <a:close/>
                <a:moveTo>
                  <a:pt x="86" y="79"/>
                </a:moveTo>
                <a:cubicBezTo>
                  <a:pt x="86" y="80"/>
                  <a:pt x="84" y="81"/>
                  <a:pt x="82" y="81"/>
                </a:cubicBezTo>
                <a:cubicBezTo>
                  <a:pt x="78" y="79"/>
                  <a:pt x="74" y="81"/>
                  <a:pt x="69" y="86"/>
                </a:cubicBezTo>
                <a:cubicBezTo>
                  <a:pt x="58" y="97"/>
                  <a:pt x="40" y="108"/>
                  <a:pt x="23" y="112"/>
                </a:cubicBezTo>
                <a:cubicBezTo>
                  <a:pt x="23" y="112"/>
                  <a:pt x="23" y="112"/>
                  <a:pt x="22" y="112"/>
                </a:cubicBezTo>
                <a:cubicBezTo>
                  <a:pt x="21" y="112"/>
                  <a:pt x="20" y="112"/>
                  <a:pt x="19" y="110"/>
                </a:cubicBezTo>
                <a:cubicBezTo>
                  <a:pt x="19" y="108"/>
                  <a:pt x="20" y="106"/>
                  <a:pt x="21" y="106"/>
                </a:cubicBezTo>
                <a:cubicBezTo>
                  <a:pt x="37" y="101"/>
                  <a:pt x="54" y="92"/>
                  <a:pt x="65" y="81"/>
                </a:cubicBezTo>
                <a:cubicBezTo>
                  <a:pt x="67" y="79"/>
                  <a:pt x="75" y="71"/>
                  <a:pt x="84" y="74"/>
                </a:cubicBezTo>
                <a:cubicBezTo>
                  <a:pt x="86" y="75"/>
                  <a:pt x="87" y="77"/>
                  <a:pt x="86" y="79"/>
                </a:cubicBezTo>
                <a:close/>
                <a:moveTo>
                  <a:pt x="171" y="36"/>
                </a:moveTo>
                <a:cubicBezTo>
                  <a:pt x="152" y="56"/>
                  <a:pt x="132" y="54"/>
                  <a:pt x="116" y="81"/>
                </a:cubicBezTo>
                <a:cubicBezTo>
                  <a:pt x="116" y="81"/>
                  <a:pt x="116" y="82"/>
                  <a:pt x="115" y="82"/>
                </a:cubicBezTo>
                <a:cubicBezTo>
                  <a:pt x="113" y="79"/>
                  <a:pt x="111" y="75"/>
                  <a:pt x="108" y="72"/>
                </a:cubicBezTo>
                <a:cubicBezTo>
                  <a:pt x="105" y="69"/>
                  <a:pt x="101" y="66"/>
                  <a:pt x="97" y="64"/>
                </a:cubicBezTo>
                <a:cubicBezTo>
                  <a:pt x="98" y="64"/>
                  <a:pt x="98" y="64"/>
                  <a:pt x="99" y="64"/>
                </a:cubicBezTo>
                <a:cubicBezTo>
                  <a:pt x="126" y="48"/>
                  <a:pt x="124" y="28"/>
                  <a:pt x="144" y="8"/>
                </a:cubicBezTo>
                <a:cubicBezTo>
                  <a:pt x="152" y="0"/>
                  <a:pt x="163" y="2"/>
                  <a:pt x="170" y="9"/>
                </a:cubicBezTo>
                <a:cubicBezTo>
                  <a:pt x="178" y="17"/>
                  <a:pt x="179" y="28"/>
                  <a:pt x="171" y="36"/>
                </a:cubicBezTo>
                <a:close/>
                <a:moveTo>
                  <a:pt x="60" y="173"/>
                </a:moveTo>
                <a:cubicBezTo>
                  <a:pt x="54" y="176"/>
                  <a:pt x="46" y="174"/>
                  <a:pt x="40" y="168"/>
                </a:cubicBezTo>
                <a:cubicBezTo>
                  <a:pt x="33" y="162"/>
                  <a:pt x="32" y="153"/>
                  <a:pt x="34" y="147"/>
                </a:cubicBezTo>
                <a:cubicBezTo>
                  <a:pt x="41" y="154"/>
                  <a:pt x="50" y="163"/>
                  <a:pt x="58" y="170"/>
                </a:cubicBezTo>
                <a:cubicBezTo>
                  <a:pt x="59" y="171"/>
                  <a:pt x="59" y="172"/>
                  <a:pt x="60" y="173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1" name="Freeform 900"/>
          <p:cNvSpPr>
            <a:spLocks noEditPoints="1"/>
          </p:cNvSpPr>
          <p:nvPr/>
        </p:nvSpPr>
        <p:spPr bwMode="auto">
          <a:xfrm>
            <a:off x="4150873" y="2846870"/>
            <a:ext cx="582070" cy="543596"/>
          </a:xfrm>
          <a:custGeom>
            <a:avLst/>
            <a:gdLst>
              <a:gd name="T0" fmla="*/ 194 w 198"/>
              <a:gd name="T1" fmla="*/ 94 h 185"/>
              <a:gd name="T2" fmla="*/ 94 w 198"/>
              <a:gd name="T3" fmla="*/ 14 h 185"/>
              <a:gd name="T4" fmla="*/ 78 w 198"/>
              <a:gd name="T5" fmla="*/ 57 h 185"/>
              <a:gd name="T6" fmla="*/ 98 w 198"/>
              <a:gd name="T7" fmla="*/ 95 h 185"/>
              <a:gd name="T8" fmla="*/ 98 w 198"/>
              <a:gd name="T9" fmla="*/ 96 h 185"/>
              <a:gd name="T10" fmla="*/ 105 w 198"/>
              <a:gd name="T11" fmla="*/ 95 h 185"/>
              <a:gd name="T12" fmla="*/ 132 w 198"/>
              <a:gd name="T13" fmla="*/ 127 h 185"/>
              <a:gd name="T14" fmla="*/ 135 w 198"/>
              <a:gd name="T15" fmla="*/ 143 h 185"/>
              <a:gd name="T16" fmla="*/ 133 w 198"/>
              <a:gd name="T17" fmla="*/ 154 h 185"/>
              <a:gd name="T18" fmla="*/ 126 w 198"/>
              <a:gd name="T19" fmla="*/ 157 h 185"/>
              <a:gd name="T20" fmla="*/ 112 w 198"/>
              <a:gd name="T21" fmla="*/ 152 h 185"/>
              <a:gd name="T22" fmla="*/ 100 w 198"/>
              <a:gd name="T23" fmla="*/ 147 h 185"/>
              <a:gd name="T24" fmla="*/ 79 w 198"/>
              <a:gd name="T25" fmla="*/ 124 h 185"/>
              <a:gd name="T26" fmla="*/ 78 w 198"/>
              <a:gd name="T27" fmla="*/ 115 h 185"/>
              <a:gd name="T28" fmla="*/ 75 w 198"/>
              <a:gd name="T29" fmla="*/ 113 h 185"/>
              <a:gd name="T30" fmla="*/ 43 w 198"/>
              <a:gd name="T31" fmla="*/ 85 h 185"/>
              <a:gd name="T32" fmla="*/ 103 w 198"/>
              <a:gd name="T33" fmla="*/ 178 h 185"/>
              <a:gd name="T34" fmla="*/ 173 w 198"/>
              <a:gd name="T35" fmla="*/ 163 h 185"/>
              <a:gd name="T36" fmla="*/ 194 w 198"/>
              <a:gd name="T37" fmla="*/ 94 h 185"/>
              <a:gd name="T38" fmla="*/ 124 w 198"/>
              <a:gd name="T39" fmla="*/ 56 h 185"/>
              <a:gd name="T40" fmla="*/ 107 w 198"/>
              <a:gd name="T41" fmla="*/ 60 h 185"/>
              <a:gd name="T42" fmla="*/ 103 w 198"/>
              <a:gd name="T43" fmla="*/ 43 h 185"/>
              <a:gd name="T44" fmla="*/ 120 w 198"/>
              <a:gd name="T45" fmla="*/ 39 h 185"/>
              <a:gd name="T46" fmla="*/ 124 w 198"/>
              <a:gd name="T47" fmla="*/ 56 h 185"/>
              <a:gd name="T48" fmla="*/ 137 w 198"/>
              <a:gd name="T49" fmla="*/ 66 h 185"/>
              <a:gd name="T50" fmla="*/ 154 w 198"/>
              <a:gd name="T51" fmla="*/ 62 h 185"/>
              <a:gd name="T52" fmla="*/ 158 w 198"/>
              <a:gd name="T53" fmla="*/ 79 h 185"/>
              <a:gd name="T54" fmla="*/ 141 w 198"/>
              <a:gd name="T55" fmla="*/ 84 h 185"/>
              <a:gd name="T56" fmla="*/ 137 w 198"/>
              <a:gd name="T57" fmla="*/ 66 h 185"/>
              <a:gd name="T58" fmla="*/ 170 w 198"/>
              <a:gd name="T59" fmla="*/ 121 h 185"/>
              <a:gd name="T60" fmla="*/ 153 w 198"/>
              <a:gd name="T61" fmla="*/ 125 h 185"/>
              <a:gd name="T62" fmla="*/ 149 w 198"/>
              <a:gd name="T63" fmla="*/ 108 h 185"/>
              <a:gd name="T64" fmla="*/ 166 w 198"/>
              <a:gd name="T65" fmla="*/ 104 h 185"/>
              <a:gd name="T66" fmla="*/ 170 w 198"/>
              <a:gd name="T67" fmla="*/ 121 h 185"/>
              <a:gd name="T68" fmla="*/ 1 w 198"/>
              <a:gd name="T69" fmla="*/ 14 h 185"/>
              <a:gd name="T70" fmla="*/ 3 w 198"/>
              <a:gd name="T71" fmla="*/ 5 h 185"/>
              <a:gd name="T72" fmla="*/ 8 w 198"/>
              <a:gd name="T73" fmla="*/ 3 h 185"/>
              <a:gd name="T74" fmla="*/ 13 w 198"/>
              <a:gd name="T75" fmla="*/ 5 h 185"/>
              <a:gd name="T76" fmla="*/ 63 w 198"/>
              <a:gd name="T77" fmla="*/ 52 h 185"/>
              <a:gd name="T78" fmla="*/ 92 w 198"/>
              <a:gd name="T79" fmla="*/ 96 h 185"/>
              <a:gd name="T80" fmla="*/ 78 w 198"/>
              <a:gd name="T81" fmla="*/ 108 h 185"/>
              <a:gd name="T82" fmla="*/ 41 w 198"/>
              <a:gd name="T83" fmla="*/ 70 h 185"/>
              <a:gd name="T84" fmla="*/ 1 w 198"/>
              <a:gd name="T85" fmla="*/ 14 h 185"/>
              <a:gd name="T86" fmla="*/ 84 w 198"/>
              <a:gd name="T87" fmla="*/ 112 h 185"/>
              <a:gd name="T88" fmla="*/ 85 w 198"/>
              <a:gd name="T89" fmla="*/ 110 h 185"/>
              <a:gd name="T90" fmla="*/ 95 w 198"/>
              <a:gd name="T91" fmla="*/ 102 h 185"/>
              <a:gd name="T92" fmla="*/ 95 w 198"/>
              <a:gd name="T93" fmla="*/ 102 h 185"/>
              <a:gd name="T94" fmla="*/ 108 w 198"/>
              <a:gd name="T95" fmla="*/ 101 h 185"/>
              <a:gd name="T96" fmla="*/ 125 w 198"/>
              <a:gd name="T97" fmla="*/ 127 h 185"/>
              <a:gd name="T98" fmla="*/ 128 w 198"/>
              <a:gd name="T99" fmla="*/ 149 h 185"/>
              <a:gd name="T100" fmla="*/ 126 w 198"/>
              <a:gd name="T101" fmla="*/ 150 h 185"/>
              <a:gd name="T102" fmla="*/ 102 w 198"/>
              <a:gd name="T103" fmla="*/ 141 h 185"/>
              <a:gd name="T104" fmla="*/ 84 w 198"/>
              <a:gd name="T105" fmla="*/ 11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8" h="185">
                <a:moveTo>
                  <a:pt x="194" y="94"/>
                </a:moveTo>
                <a:cubicBezTo>
                  <a:pt x="184" y="38"/>
                  <a:pt x="128" y="0"/>
                  <a:pt x="94" y="14"/>
                </a:cubicBezTo>
                <a:cubicBezTo>
                  <a:pt x="73" y="24"/>
                  <a:pt x="77" y="42"/>
                  <a:pt x="78" y="57"/>
                </a:cubicBezTo>
                <a:cubicBezTo>
                  <a:pt x="87" y="68"/>
                  <a:pt x="96" y="83"/>
                  <a:pt x="98" y="95"/>
                </a:cubicBezTo>
                <a:cubicBezTo>
                  <a:pt x="98" y="96"/>
                  <a:pt x="98" y="96"/>
                  <a:pt x="98" y="96"/>
                </a:cubicBezTo>
                <a:cubicBezTo>
                  <a:pt x="100" y="95"/>
                  <a:pt x="103" y="95"/>
                  <a:pt x="105" y="95"/>
                </a:cubicBezTo>
                <a:cubicBezTo>
                  <a:pt x="113" y="96"/>
                  <a:pt x="129" y="98"/>
                  <a:pt x="132" y="127"/>
                </a:cubicBezTo>
                <a:cubicBezTo>
                  <a:pt x="133" y="136"/>
                  <a:pt x="134" y="141"/>
                  <a:pt x="135" y="143"/>
                </a:cubicBezTo>
                <a:cubicBezTo>
                  <a:pt x="136" y="146"/>
                  <a:pt x="137" y="150"/>
                  <a:pt x="133" y="154"/>
                </a:cubicBezTo>
                <a:cubicBezTo>
                  <a:pt x="131" y="156"/>
                  <a:pt x="128" y="157"/>
                  <a:pt x="126" y="157"/>
                </a:cubicBezTo>
                <a:cubicBezTo>
                  <a:pt x="123" y="157"/>
                  <a:pt x="120" y="155"/>
                  <a:pt x="112" y="152"/>
                </a:cubicBezTo>
                <a:cubicBezTo>
                  <a:pt x="109" y="151"/>
                  <a:pt x="105" y="149"/>
                  <a:pt x="100" y="147"/>
                </a:cubicBezTo>
                <a:cubicBezTo>
                  <a:pt x="85" y="141"/>
                  <a:pt x="80" y="131"/>
                  <a:pt x="79" y="124"/>
                </a:cubicBezTo>
                <a:cubicBezTo>
                  <a:pt x="78" y="121"/>
                  <a:pt x="78" y="118"/>
                  <a:pt x="78" y="115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61" y="107"/>
                  <a:pt x="50" y="94"/>
                  <a:pt x="43" y="85"/>
                </a:cubicBezTo>
                <a:cubicBezTo>
                  <a:pt x="25" y="106"/>
                  <a:pt x="57" y="163"/>
                  <a:pt x="103" y="178"/>
                </a:cubicBezTo>
                <a:cubicBezTo>
                  <a:pt x="126" y="185"/>
                  <a:pt x="153" y="179"/>
                  <a:pt x="173" y="163"/>
                </a:cubicBezTo>
                <a:cubicBezTo>
                  <a:pt x="193" y="146"/>
                  <a:pt x="198" y="119"/>
                  <a:pt x="194" y="94"/>
                </a:cubicBezTo>
                <a:close/>
                <a:moveTo>
                  <a:pt x="124" y="56"/>
                </a:moveTo>
                <a:cubicBezTo>
                  <a:pt x="121" y="62"/>
                  <a:pt x="113" y="64"/>
                  <a:pt x="107" y="60"/>
                </a:cubicBezTo>
                <a:cubicBezTo>
                  <a:pt x="101" y="57"/>
                  <a:pt x="99" y="49"/>
                  <a:pt x="103" y="43"/>
                </a:cubicBezTo>
                <a:cubicBezTo>
                  <a:pt x="107" y="37"/>
                  <a:pt x="114" y="35"/>
                  <a:pt x="120" y="39"/>
                </a:cubicBezTo>
                <a:cubicBezTo>
                  <a:pt x="126" y="42"/>
                  <a:pt x="128" y="50"/>
                  <a:pt x="124" y="56"/>
                </a:cubicBezTo>
                <a:close/>
                <a:moveTo>
                  <a:pt x="137" y="66"/>
                </a:moveTo>
                <a:cubicBezTo>
                  <a:pt x="140" y="61"/>
                  <a:pt x="148" y="59"/>
                  <a:pt x="154" y="62"/>
                </a:cubicBezTo>
                <a:cubicBezTo>
                  <a:pt x="160" y="66"/>
                  <a:pt x="162" y="73"/>
                  <a:pt x="158" y="79"/>
                </a:cubicBezTo>
                <a:cubicBezTo>
                  <a:pt x="154" y="85"/>
                  <a:pt x="147" y="87"/>
                  <a:pt x="141" y="84"/>
                </a:cubicBezTo>
                <a:cubicBezTo>
                  <a:pt x="135" y="80"/>
                  <a:pt x="133" y="72"/>
                  <a:pt x="137" y="66"/>
                </a:cubicBezTo>
                <a:close/>
                <a:moveTo>
                  <a:pt x="170" y="121"/>
                </a:moveTo>
                <a:cubicBezTo>
                  <a:pt x="166" y="127"/>
                  <a:pt x="159" y="129"/>
                  <a:pt x="153" y="125"/>
                </a:cubicBezTo>
                <a:cubicBezTo>
                  <a:pt x="147" y="122"/>
                  <a:pt x="145" y="114"/>
                  <a:pt x="149" y="108"/>
                </a:cubicBezTo>
                <a:cubicBezTo>
                  <a:pt x="152" y="102"/>
                  <a:pt x="160" y="100"/>
                  <a:pt x="166" y="104"/>
                </a:cubicBezTo>
                <a:cubicBezTo>
                  <a:pt x="172" y="108"/>
                  <a:pt x="174" y="115"/>
                  <a:pt x="170" y="121"/>
                </a:cubicBezTo>
                <a:close/>
                <a:moveTo>
                  <a:pt x="1" y="14"/>
                </a:moveTo>
                <a:cubicBezTo>
                  <a:pt x="0" y="11"/>
                  <a:pt x="0" y="7"/>
                  <a:pt x="3" y="5"/>
                </a:cubicBezTo>
                <a:cubicBezTo>
                  <a:pt x="5" y="4"/>
                  <a:pt x="6" y="3"/>
                  <a:pt x="8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20" y="12"/>
                  <a:pt x="44" y="36"/>
                  <a:pt x="63" y="52"/>
                </a:cubicBezTo>
                <a:cubicBezTo>
                  <a:pt x="74" y="61"/>
                  <a:pt x="90" y="81"/>
                  <a:pt x="92" y="96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2" y="100"/>
                  <a:pt x="48" y="82"/>
                  <a:pt x="41" y="70"/>
                </a:cubicBezTo>
                <a:cubicBezTo>
                  <a:pt x="25" y="43"/>
                  <a:pt x="5" y="21"/>
                  <a:pt x="1" y="14"/>
                </a:cubicBezTo>
                <a:close/>
                <a:moveTo>
                  <a:pt x="84" y="112"/>
                </a:moveTo>
                <a:cubicBezTo>
                  <a:pt x="84" y="111"/>
                  <a:pt x="85" y="110"/>
                  <a:pt x="85" y="110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9" y="101"/>
                  <a:pt x="103" y="100"/>
                  <a:pt x="108" y="101"/>
                </a:cubicBezTo>
                <a:cubicBezTo>
                  <a:pt x="114" y="103"/>
                  <a:pt x="123" y="106"/>
                  <a:pt x="125" y="127"/>
                </a:cubicBezTo>
                <a:cubicBezTo>
                  <a:pt x="127" y="147"/>
                  <a:pt x="131" y="147"/>
                  <a:pt x="128" y="149"/>
                </a:cubicBezTo>
                <a:cubicBezTo>
                  <a:pt x="128" y="150"/>
                  <a:pt x="127" y="150"/>
                  <a:pt x="126" y="150"/>
                </a:cubicBezTo>
                <a:cubicBezTo>
                  <a:pt x="123" y="150"/>
                  <a:pt x="118" y="147"/>
                  <a:pt x="102" y="141"/>
                </a:cubicBezTo>
                <a:cubicBezTo>
                  <a:pt x="80" y="132"/>
                  <a:pt x="84" y="115"/>
                  <a:pt x="84" y="112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2" name="Freeform 901"/>
          <p:cNvSpPr/>
          <p:nvPr/>
        </p:nvSpPr>
        <p:spPr bwMode="auto">
          <a:xfrm>
            <a:off x="6026156" y="2937469"/>
            <a:ext cx="204779" cy="47161"/>
          </a:xfrm>
          <a:custGeom>
            <a:avLst/>
            <a:gdLst>
              <a:gd name="T0" fmla="*/ 67 w 70"/>
              <a:gd name="T1" fmla="*/ 16 h 16"/>
              <a:gd name="T2" fmla="*/ 66 w 70"/>
              <a:gd name="T3" fmla="*/ 16 h 16"/>
              <a:gd name="T4" fmla="*/ 4 w 70"/>
              <a:gd name="T5" fmla="*/ 12 h 16"/>
              <a:gd name="T6" fmla="*/ 0 w 70"/>
              <a:gd name="T7" fmla="*/ 10 h 16"/>
              <a:gd name="T8" fmla="*/ 2 w 70"/>
              <a:gd name="T9" fmla="*/ 7 h 16"/>
              <a:gd name="T10" fmla="*/ 69 w 70"/>
              <a:gd name="T11" fmla="*/ 11 h 16"/>
              <a:gd name="T12" fmla="*/ 70 w 70"/>
              <a:gd name="T13" fmla="*/ 15 h 16"/>
              <a:gd name="T14" fmla="*/ 67 w 7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0" h="16">
                <a:moveTo>
                  <a:pt x="67" y="16"/>
                </a:moveTo>
                <a:cubicBezTo>
                  <a:pt x="67" y="16"/>
                  <a:pt x="67" y="16"/>
                  <a:pt x="66" y="16"/>
                </a:cubicBezTo>
                <a:cubicBezTo>
                  <a:pt x="55" y="8"/>
                  <a:pt x="31" y="4"/>
                  <a:pt x="4" y="12"/>
                </a:cubicBezTo>
                <a:cubicBezTo>
                  <a:pt x="2" y="12"/>
                  <a:pt x="1" y="11"/>
                  <a:pt x="0" y="10"/>
                </a:cubicBezTo>
                <a:cubicBezTo>
                  <a:pt x="0" y="8"/>
                  <a:pt x="1" y="7"/>
                  <a:pt x="2" y="7"/>
                </a:cubicBezTo>
                <a:cubicBezTo>
                  <a:pt x="27" y="0"/>
                  <a:pt x="54" y="2"/>
                  <a:pt x="69" y="11"/>
                </a:cubicBezTo>
                <a:cubicBezTo>
                  <a:pt x="70" y="12"/>
                  <a:pt x="70" y="14"/>
                  <a:pt x="70" y="15"/>
                </a:cubicBezTo>
                <a:cubicBezTo>
                  <a:pt x="69" y="16"/>
                  <a:pt x="68" y="16"/>
                  <a:pt x="67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3" name="Freeform 902"/>
          <p:cNvSpPr/>
          <p:nvPr/>
        </p:nvSpPr>
        <p:spPr bwMode="auto">
          <a:xfrm>
            <a:off x="6026156" y="2995800"/>
            <a:ext cx="204779" cy="47161"/>
          </a:xfrm>
          <a:custGeom>
            <a:avLst/>
            <a:gdLst>
              <a:gd name="T0" fmla="*/ 67 w 70"/>
              <a:gd name="T1" fmla="*/ 16 h 16"/>
              <a:gd name="T2" fmla="*/ 66 w 70"/>
              <a:gd name="T3" fmla="*/ 15 h 16"/>
              <a:gd name="T4" fmla="*/ 3 w 70"/>
              <a:gd name="T5" fmla="*/ 12 h 16"/>
              <a:gd name="T6" fmla="*/ 0 w 70"/>
              <a:gd name="T7" fmla="*/ 10 h 16"/>
              <a:gd name="T8" fmla="*/ 2 w 70"/>
              <a:gd name="T9" fmla="*/ 7 h 16"/>
              <a:gd name="T10" fmla="*/ 69 w 70"/>
              <a:gd name="T11" fmla="*/ 11 h 16"/>
              <a:gd name="T12" fmla="*/ 70 w 70"/>
              <a:gd name="T13" fmla="*/ 15 h 16"/>
              <a:gd name="T14" fmla="*/ 67 w 7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0" h="16">
                <a:moveTo>
                  <a:pt x="67" y="16"/>
                </a:moveTo>
                <a:cubicBezTo>
                  <a:pt x="67" y="16"/>
                  <a:pt x="66" y="16"/>
                  <a:pt x="66" y="15"/>
                </a:cubicBezTo>
                <a:cubicBezTo>
                  <a:pt x="55" y="8"/>
                  <a:pt x="31" y="4"/>
                  <a:pt x="3" y="12"/>
                </a:cubicBezTo>
                <a:cubicBezTo>
                  <a:pt x="2" y="12"/>
                  <a:pt x="1" y="11"/>
                  <a:pt x="0" y="10"/>
                </a:cubicBezTo>
                <a:cubicBezTo>
                  <a:pt x="0" y="9"/>
                  <a:pt x="1" y="7"/>
                  <a:pt x="2" y="7"/>
                </a:cubicBezTo>
                <a:cubicBezTo>
                  <a:pt x="27" y="0"/>
                  <a:pt x="54" y="2"/>
                  <a:pt x="69" y="11"/>
                </a:cubicBezTo>
                <a:cubicBezTo>
                  <a:pt x="70" y="12"/>
                  <a:pt x="70" y="13"/>
                  <a:pt x="70" y="15"/>
                </a:cubicBezTo>
                <a:cubicBezTo>
                  <a:pt x="69" y="15"/>
                  <a:pt x="68" y="16"/>
                  <a:pt x="67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4" name="Freeform 903"/>
          <p:cNvSpPr/>
          <p:nvPr/>
        </p:nvSpPr>
        <p:spPr bwMode="auto">
          <a:xfrm>
            <a:off x="6026156" y="3055373"/>
            <a:ext cx="208503" cy="47161"/>
          </a:xfrm>
          <a:custGeom>
            <a:avLst/>
            <a:gdLst>
              <a:gd name="T0" fmla="*/ 68 w 71"/>
              <a:gd name="T1" fmla="*/ 16 h 16"/>
              <a:gd name="T2" fmla="*/ 66 w 71"/>
              <a:gd name="T3" fmla="*/ 15 h 16"/>
              <a:gd name="T4" fmla="*/ 3 w 71"/>
              <a:gd name="T5" fmla="*/ 12 h 16"/>
              <a:gd name="T6" fmla="*/ 0 w 71"/>
              <a:gd name="T7" fmla="*/ 10 h 16"/>
              <a:gd name="T8" fmla="*/ 2 w 71"/>
              <a:gd name="T9" fmla="*/ 7 h 16"/>
              <a:gd name="T10" fmla="*/ 69 w 71"/>
              <a:gd name="T11" fmla="*/ 11 h 16"/>
              <a:gd name="T12" fmla="*/ 70 w 71"/>
              <a:gd name="T13" fmla="*/ 14 h 16"/>
              <a:gd name="T14" fmla="*/ 68 w 71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16">
                <a:moveTo>
                  <a:pt x="68" y="16"/>
                </a:moveTo>
                <a:cubicBezTo>
                  <a:pt x="67" y="16"/>
                  <a:pt x="67" y="15"/>
                  <a:pt x="66" y="15"/>
                </a:cubicBezTo>
                <a:cubicBezTo>
                  <a:pt x="55" y="8"/>
                  <a:pt x="31" y="4"/>
                  <a:pt x="3" y="12"/>
                </a:cubicBezTo>
                <a:cubicBezTo>
                  <a:pt x="2" y="12"/>
                  <a:pt x="1" y="11"/>
                  <a:pt x="0" y="10"/>
                </a:cubicBezTo>
                <a:cubicBezTo>
                  <a:pt x="0" y="8"/>
                  <a:pt x="1" y="7"/>
                  <a:pt x="2" y="7"/>
                </a:cubicBezTo>
                <a:cubicBezTo>
                  <a:pt x="27" y="0"/>
                  <a:pt x="55" y="1"/>
                  <a:pt x="69" y="11"/>
                </a:cubicBezTo>
                <a:cubicBezTo>
                  <a:pt x="70" y="12"/>
                  <a:pt x="71" y="13"/>
                  <a:pt x="70" y="14"/>
                </a:cubicBezTo>
                <a:cubicBezTo>
                  <a:pt x="69" y="15"/>
                  <a:pt x="69" y="16"/>
                  <a:pt x="68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5" name="Freeform 904"/>
          <p:cNvSpPr/>
          <p:nvPr/>
        </p:nvSpPr>
        <p:spPr bwMode="auto">
          <a:xfrm>
            <a:off x="6026156" y="3111221"/>
            <a:ext cx="208503" cy="49644"/>
          </a:xfrm>
          <a:custGeom>
            <a:avLst/>
            <a:gdLst>
              <a:gd name="T0" fmla="*/ 68 w 71"/>
              <a:gd name="T1" fmla="*/ 17 h 17"/>
              <a:gd name="T2" fmla="*/ 67 w 71"/>
              <a:gd name="T3" fmla="*/ 16 h 17"/>
              <a:gd name="T4" fmla="*/ 3 w 71"/>
              <a:gd name="T5" fmla="*/ 13 h 17"/>
              <a:gd name="T6" fmla="*/ 0 w 71"/>
              <a:gd name="T7" fmla="*/ 11 h 17"/>
              <a:gd name="T8" fmla="*/ 2 w 71"/>
              <a:gd name="T9" fmla="*/ 8 h 17"/>
              <a:gd name="T10" fmla="*/ 70 w 71"/>
              <a:gd name="T11" fmla="*/ 12 h 17"/>
              <a:gd name="T12" fmla="*/ 70 w 71"/>
              <a:gd name="T13" fmla="*/ 15 h 17"/>
              <a:gd name="T14" fmla="*/ 68 w 71"/>
              <a:gd name="T1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17">
                <a:moveTo>
                  <a:pt x="68" y="17"/>
                </a:moveTo>
                <a:cubicBezTo>
                  <a:pt x="68" y="17"/>
                  <a:pt x="67" y="16"/>
                  <a:pt x="67" y="16"/>
                </a:cubicBezTo>
                <a:cubicBezTo>
                  <a:pt x="53" y="7"/>
                  <a:pt x="29" y="6"/>
                  <a:pt x="3" y="13"/>
                </a:cubicBezTo>
                <a:cubicBezTo>
                  <a:pt x="2" y="13"/>
                  <a:pt x="1" y="12"/>
                  <a:pt x="0" y="11"/>
                </a:cubicBezTo>
                <a:cubicBezTo>
                  <a:pt x="0" y="10"/>
                  <a:pt x="1" y="8"/>
                  <a:pt x="2" y="8"/>
                </a:cubicBezTo>
                <a:cubicBezTo>
                  <a:pt x="29" y="0"/>
                  <a:pt x="54" y="2"/>
                  <a:pt x="70" y="12"/>
                </a:cubicBezTo>
                <a:cubicBezTo>
                  <a:pt x="71" y="13"/>
                  <a:pt x="71" y="14"/>
                  <a:pt x="70" y="15"/>
                </a:cubicBezTo>
                <a:cubicBezTo>
                  <a:pt x="70" y="16"/>
                  <a:pt x="69" y="17"/>
                  <a:pt x="68" y="17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6" name="Freeform 905"/>
          <p:cNvSpPr/>
          <p:nvPr/>
        </p:nvSpPr>
        <p:spPr bwMode="auto">
          <a:xfrm>
            <a:off x="6026156" y="3167070"/>
            <a:ext cx="208503" cy="52126"/>
          </a:xfrm>
          <a:custGeom>
            <a:avLst/>
            <a:gdLst>
              <a:gd name="T0" fmla="*/ 68 w 71"/>
              <a:gd name="T1" fmla="*/ 18 h 18"/>
              <a:gd name="T2" fmla="*/ 67 w 71"/>
              <a:gd name="T3" fmla="*/ 17 h 18"/>
              <a:gd name="T4" fmla="*/ 4 w 71"/>
              <a:gd name="T5" fmla="*/ 14 h 18"/>
              <a:gd name="T6" fmla="*/ 0 w 71"/>
              <a:gd name="T7" fmla="*/ 13 h 18"/>
              <a:gd name="T8" fmla="*/ 2 w 71"/>
              <a:gd name="T9" fmla="*/ 9 h 18"/>
              <a:gd name="T10" fmla="*/ 70 w 71"/>
              <a:gd name="T11" fmla="*/ 13 h 18"/>
              <a:gd name="T12" fmla="*/ 70 w 71"/>
              <a:gd name="T13" fmla="*/ 16 h 18"/>
              <a:gd name="T14" fmla="*/ 68 w 71"/>
              <a:gd name="T1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18">
                <a:moveTo>
                  <a:pt x="68" y="18"/>
                </a:moveTo>
                <a:cubicBezTo>
                  <a:pt x="68" y="18"/>
                  <a:pt x="67" y="17"/>
                  <a:pt x="67" y="17"/>
                </a:cubicBezTo>
                <a:cubicBezTo>
                  <a:pt x="54" y="9"/>
                  <a:pt x="24" y="6"/>
                  <a:pt x="4" y="14"/>
                </a:cubicBezTo>
                <a:cubicBezTo>
                  <a:pt x="2" y="15"/>
                  <a:pt x="1" y="14"/>
                  <a:pt x="0" y="13"/>
                </a:cubicBezTo>
                <a:cubicBezTo>
                  <a:pt x="0" y="11"/>
                  <a:pt x="0" y="10"/>
                  <a:pt x="2" y="9"/>
                </a:cubicBezTo>
                <a:cubicBezTo>
                  <a:pt x="25" y="0"/>
                  <a:pt x="56" y="4"/>
                  <a:pt x="70" y="13"/>
                </a:cubicBezTo>
                <a:cubicBezTo>
                  <a:pt x="71" y="14"/>
                  <a:pt x="71" y="15"/>
                  <a:pt x="70" y="16"/>
                </a:cubicBezTo>
                <a:cubicBezTo>
                  <a:pt x="70" y="17"/>
                  <a:pt x="69" y="18"/>
                  <a:pt x="68" y="18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7" name="Freeform 906"/>
          <p:cNvSpPr/>
          <p:nvPr/>
        </p:nvSpPr>
        <p:spPr bwMode="auto">
          <a:xfrm>
            <a:off x="6322776" y="2937469"/>
            <a:ext cx="210985" cy="47161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2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2"/>
                  <a:pt x="45" y="0"/>
                  <a:pt x="69" y="7"/>
                </a:cubicBezTo>
                <a:cubicBezTo>
                  <a:pt x="71" y="7"/>
                  <a:pt x="72" y="8"/>
                  <a:pt x="71" y="10"/>
                </a:cubicBezTo>
                <a:cubicBezTo>
                  <a:pt x="71" y="11"/>
                  <a:pt x="69" y="12"/>
                  <a:pt x="68" y="12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8" name="Freeform 907"/>
          <p:cNvSpPr/>
          <p:nvPr/>
        </p:nvSpPr>
        <p:spPr bwMode="auto">
          <a:xfrm>
            <a:off x="6322776" y="2995800"/>
            <a:ext cx="210985" cy="47161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2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2"/>
                  <a:pt x="45" y="0"/>
                  <a:pt x="69" y="7"/>
                </a:cubicBezTo>
                <a:cubicBezTo>
                  <a:pt x="71" y="7"/>
                  <a:pt x="72" y="8"/>
                  <a:pt x="71" y="10"/>
                </a:cubicBezTo>
                <a:cubicBezTo>
                  <a:pt x="71" y="11"/>
                  <a:pt x="69" y="12"/>
                  <a:pt x="68" y="12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99" name="Freeform 908"/>
          <p:cNvSpPr/>
          <p:nvPr/>
        </p:nvSpPr>
        <p:spPr bwMode="auto">
          <a:xfrm>
            <a:off x="6322776" y="3055373"/>
            <a:ext cx="210985" cy="47161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2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2"/>
                  <a:pt x="45" y="0"/>
                  <a:pt x="69" y="7"/>
                </a:cubicBezTo>
                <a:cubicBezTo>
                  <a:pt x="71" y="7"/>
                  <a:pt x="72" y="9"/>
                  <a:pt x="71" y="10"/>
                </a:cubicBezTo>
                <a:cubicBezTo>
                  <a:pt x="71" y="11"/>
                  <a:pt x="69" y="12"/>
                  <a:pt x="68" y="12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00" name="Freeform 909"/>
          <p:cNvSpPr/>
          <p:nvPr/>
        </p:nvSpPr>
        <p:spPr bwMode="auto">
          <a:xfrm>
            <a:off x="6322776" y="3111221"/>
            <a:ext cx="210985" cy="49644"/>
          </a:xfrm>
          <a:custGeom>
            <a:avLst/>
            <a:gdLst>
              <a:gd name="T0" fmla="*/ 3 w 72"/>
              <a:gd name="T1" fmla="*/ 17 h 17"/>
              <a:gd name="T2" fmla="*/ 1 w 72"/>
              <a:gd name="T3" fmla="*/ 16 h 17"/>
              <a:gd name="T4" fmla="*/ 2 w 72"/>
              <a:gd name="T5" fmla="*/ 12 h 17"/>
              <a:gd name="T6" fmla="*/ 69 w 72"/>
              <a:gd name="T7" fmla="*/ 7 h 17"/>
              <a:gd name="T8" fmla="*/ 71 w 72"/>
              <a:gd name="T9" fmla="*/ 11 h 17"/>
              <a:gd name="T10" fmla="*/ 68 w 72"/>
              <a:gd name="T11" fmla="*/ 12 h 17"/>
              <a:gd name="T12" fmla="*/ 5 w 72"/>
              <a:gd name="T13" fmla="*/ 16 h 17"/>
              <a:gd name="T14" fmla="*/ 3 w 72"/>
              <a:gd name="T1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7">
                <a:moveTo>
                  <a:pt x="3" y="17"/>
                </a:moveTo>
                <a:cubicBezTo>
                  <a:pt x="2" y="17"/>
                  <a:pt x="2" y="16"/>
                  <a:pt x="1" y="16"/>
                </a:cubicBezTo>
                <a:cubicBezTo>
                  <a:pt x="0" y="14"/>
                  <a:pt x="1" y="13"/>
                  <a:pt x="2" y="12"/>
                </a:cubicBezTo>
                <a:cubicBezTo>
                  <a:pt x="14" y="4"/>
                  <a:pt x="43" y="0"/>
                  <a:pt x="69" y="7"/>
                </a:cubicBezTo>
                <a:cubicBezTo>
                  <a:pt x="71" y="8"/>
                  <a:pt x="72" y="9"/>
                  <a:pt x="71" y="11"/>
                </a:cubicBezTo>
                <a:cubicBezTo>
                  <a:pt x="71" y="12"/>
                  <a:pt x="69" y="13"/>
                  <a:pt x="68" y="12"/>
                </a:cubicBezTo>
                <a:cubicBezTo>
                  <a:pt x="44" y="6"/>
                  <a:pt x="16" y="9"/>
                  <a:pt x="5" y="16"/>
                </a:cubicBezTo>
                <a:cubicBezTo>
                  <a:pt x="4" y="17"/>
                  <a:pt x="4" y="17"/>
                  <a:pt x="3" y="17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01" name="Freeform 910"/>
          <p:cNvSpPr/>
          <p:nvPr/>
        </p:nvSpPr>
        <p:spPr bwMode="auto">
          <a:xfrm>
            <a:off x="6322776" y="3173276"/>
            <a:ext cx="210985" cy="45920"/>
          </a:xfrm>
          <a:custGeom>
            <a:avLst/>
            <a:gdLst>
              <a:gd name="T0" fmla="*/ 3 w 72"/>
              <a:gd name="T1" fmla="*/ 16 h 16"/>
              <a:gd name="T2" fmla="*/ 1 w 72"/>
              <a:gd name="T3" fmla="*/ 15 h 16"/>
              <a:gd name="T4" fmla="*/ 2 w 72"/>
              <a:gd name="T5" fmla="*/ 11 h 16"/>
              <a:gd name="T6" fmla="*/ 69 w 72"/>
              <a:gd name="T7" fmla="*/ 7 h 16"/>
              <a:gd name="T8" fmla="*/ 71 w 72"/>
              <a:gd name="T9" fmla="*/ 10 h 16"/>
              <a:gd name="T10" fmla="*/ 68 w 72"/>
              <a:gd name="T11" fmla="*/ 11 h 16"/>
              <a:gd name="T12" fmla="*/ 5 w 72"/>
              <a:gd name="T13" fmla="*/ 16 h 16"/>
              <a:gd name="T14" fmla="*/ 3 w 7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16">
                <a:moveTo>
                  <a:pt x="3" y="16"/>
                </a:moveTo>
                <a:cubicBezTo>
                  <a:pt x="2" y="16"/>
                  <a:pt x="2" y="16"/>
                  <a:pt x="1" y="15"/>
                </a:cubicBezTo>
                <a:cubicBezTo>
                  <a:pt x="0" y="14"/>
                  <a:pt x="1" y="12"/>
                  <a:pt x="2" y="11"/>
                </a:cubicBezTo>
                <a:cubicBezTo>
                  <a:pt x="17" y="1"/>
                  <a:pt x="45" y="0"/>
                  <a:pt x="69" y="7"/>
                </a:cubicBezTo>
                <a:cubicBezTo>
                  <a:pt x="71" y="7"/>
                  <a:pt x="72" y="8"/>
                  <a:pt x="71" y="10"/>
                </a:cubicBezTo>
                <a:cubicBezTo>
                  <a:pt x="71" y="11"/>
                  <a:pt x="69" y="12"/>
                  <a:pt x="68" y="11"/>
                </a:cubicBezTo>
                <a:cubicBezTo>
                  <a:pt x="42" y="4"/>
                  <a:pt x="16" y="8"/>
                  <a:pt x="5" y="16"/>
                </a:cubicBezTo>
                <a:cubicBezTo>
                  <a:pt x="4" y="16"/>
                  <a:pt x="4" y="16"/>
                  <a:pt x="3" y="1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02" name="Freeform 911"/>
          <p:cNvSpPr>
            <a:spLocks noEditPoints="1"/>
          </p:cNvSpPr>
          <p:nvPr/>
        </p:nvSpPr>
        <p:spPr bwMode="auto">
          <a:xfrm>
            <a:off x="7777834" y="3962795"/>
            <a:ext cx="682598" cy="434381"/>
          </a:xfrm>
          <a:custGeom>
            <a:avLst/>
            <a:gdLst>
              <a:gd name="T0" fmla="*/ 232 w 232"/>
              <a:gd name="T1" fmla="*/ 54 h 148"/>
              <a:gd name="T2" fmla="*/ 229 w 232"/>
              <a:gd name="T3" fmla="*/ 51 h 148"/>
              <a:gd name="T4" fmla="*/ 6 w 232"/>
              <a:gd name="T5" fmla="*/ 0 h 148"/>
              <a:gd name="T6" fmla="*/ 1 w 232"/>
              <a:gd name="T7" fmla="*/ 2 h 148"/>
              <a:gd name="T8" fmla="*/ 2 w 232"/>
              <a:gd name="T9" fmla="*/ 6 h 148"/>
              <a:gd name="T10" fmla="*/ 120 w 232"/>
              <a:gd name="T11" fmla="*/ 146 h 148"/>
              <a:gd name="T12" fmla="*/ 123 w 232"/>
              <a:gd name="T13" fmla="*/ 148 h 148"/>
              <a:gd name="T14" fmla="*/ 125 w 232"/>
              <a:gd name="T15" fmla="*/ 147 h 148"/>
              <a:gd name="T16" fmla="*/ 231 w 232"/>
              <a:gd name="T17" fmla="*/ 58 h 148"/>
              <a:gd name="T18" fmla="*/ 232 w 232"/>
              <a:gd name="T19" fmla="*/ 54 h 148"/>
              <a:gd name="T20" fmla="*/ 123 w 232"/>
              <a:gd name="T21" fmla="*/ 138 h 148"/>
              <a:gd name="T22" fmla="*/ 112 w 232"/>
              <a:gd name="T23" fmla="*/ 124 h 148"/>
              <a:gd name="T24" fmla="*/ 119 w 232"/>
              <a:gd name="T25" fmla="*/ 118 h 148"/>
              <a:gd name="T26" fmla="*/ 120 w 232"/>
              <a:gd name="T27" fmla="*/ 113 h 148"/>
              <a:gd name="T28" fmla="*/ 115 w 232"/>
              <a:gd name="T29" fmla="*/ 113 h 148"/>
              <a:gd name="T30" fmla="*/ 107 w 232"/>
              <a:gd name="T31" fmla="*/ 119 h 148"/>
              <a:gd name="T32" fmla="*/ 95 w 232"/>
              <a:gd name="T33" fmla="*/ 105 h 148"/>
              <a:gd name="T34" fmla="*/ 99 w 232"/>
              <a:gd name="T35" fmla="*/ 101 h 148"/>
              <a:gd name="T36" fmla="*/ 100 w 232"/>
              <a:gd name="T37" fmla="*/ 97 h 148"/>
              <a:gd name="T38" fmla="*/ 95 w 232"/>
              <a:gd name="T39" fmla="*/ 96 h 148"/>
              <a:gd name="T40" fmla="*/ 91 w 232"/>
              <a:gd name="T41" fmla="*/ 100 h 148"/>
              <a:gd name="T42" fmla="*/ 78 w 232"/>
              <a:gd name="T43" fmla="*/ 85 h 148"/>
              <a:gd name="T44" fmla="*/ 86 w 232"/>
              <a:gd name="T45" fmla="*/ 78 h 148"/>
              <a:gd name="T46" fmla="*/ 86 w 232"/>
              <a:gd name="T47" fmla="*/ 74 h 148"/>
              <a:gd name="T48" fmla="*/ 82 w 232"/>
              <a:gd name="T49" fmla="*/ 74 h 148"/>
              <a:gd name="T50" fmla="*/ 75 w 232"/>
              <a:gd name="T51" fmla="*/ 80 h 148"/>
              <a:gd name="T52" fmla="*/ 62 w 232"/>
              <a:gd name="T53" fmla="*/ 65 h 148"/>
              <a:gd name="T54" fmla="*/ 66 w 232"/>
              <a:gd name="T55" fmla="*/ 62 h 148"/>
              <a:gd name="T56" fmla="*/ 66 w 232"/>
              <a:gd name="T57" fmla="*/ 57 h 148"/>
              <a:gd name="T58" fmla="*/ 62 w 232"/>
              <a:gd name="T59" fmla="*/ 57 h 148"/>
              <a:gd name="T60" fmla="*/ 58 w 232"/>
              <a:gd name="T61" fmla="*/ 60 h 148"/>
              <a:gd name="T62" fmla="*/ 45 w 232"/>
              <a:gd name="T63" fmla="*/ 45 h 148"/>
              <a:gd name="T64" fmla="*/ 53 w 232"/>
              <a:gd name="T65" fmla="*/ 39 h 148"/>
              <a:gd name="T66" fmla="*/ 53 w 232"/>
              <a:gd name="T67" fmla="*/ 35 h 148"/>
              <a:gd name="T68" fmla="*/ 49 w 232"/>
              <a:gd name="T69" fmla="*/ 35 h 148"/>
              <a:gd name="T70" fmla="*/ 41 w 232"/>
              <a:gd name="T71" fmla="*/ 41 h 148"/>
              <a:gd name="T72" fmla="*/ 16 w 232"/>
              <a:gd name="T73" fmla="*/ 10 h 148"/>
              <a:gd name="T74" fmla="*/ 219 w 232"/>
              <a:gd name="T75" fmla="*/ 57 h 148"/>
              <a:gd name="T76" fmla="*/ 123 w 232"/>
              <a:gd name="T77" fmla="*/ 138 h 148"/>
              <a:gd name="T78" fmla="*/ 125 w 232"/>
              <a:gd name="T79" fmla="*/ 100 h 148"/>
              <a:gd name="T80" fmla="*/ 128 w 232"/>
              <a:gd name="T81" fmla="*/ 102 h 148"/>
              <a:gd name="T82" fmla="*/ 131 w 232"/>
              <a:gd name="T83" fmla="*/ 101 h 148"/>
              <a:gd name="T84" fmla="*/ 165 w 232"/>
              <a:gd name="T85" fmla="*/ 72 h 148"/>
              <a:gd name="T86" fmla="*/ 167 w 232"/>
              <a:gd name="T87" fmla="*/ 68 h 148"/>
              <a:gd name="T88" fmla="*/ 164 w 232"/>
              <a:gd name="T89" fmla="*/ 65 h 148"/>
              <a:gd name="T90" fmla="*/ 93 w 232"/>
              <a:gd name="T91" fmla="*/ 51 h 148"/>
              <a:gd name="T92" fmla="*/ 88 w 232"/>
              <a:gd name="T93" fmla="*/ 53 h 148"/>
              <a:gd name="T94" fmla="*/ 89 w 232"/>
              <a:gd name="T95" fmla="*/ 57 h 148"/>
              <a:gd name="T96" fmla="*/ 125 w 232"/>
              <a:gd name="T97" fmla="*/ 100 h 148"/>
              <a:gd name="T98" fmla="*/ 154 w 232"/>
              <a:gd name="T99" fmla="*/ 71 h 148"/>
              <a:gd name="T100" fmla="*/ 128 w 232"/>
              <a:gd name="T101" fmla="*/ 92 h 148"/>
              <a:gd name="T102" fmla="*/ 102 w 232"/>
              <a:gd name="T103" fmla="*/ 61 h 148"/>
              <a:gd name="T104" fmla="*/ 154 w 232"/>
              <a:gd name="T105" fmla="*/ 7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" h="148">
                <a:moveTo>
                  <a:pt x="232" y="54"/>
                </a:moveTo>
                <a:cubicBezTo>
                  <a:pt x="232" y="53"/>
                  <a:pt x="230" y="52"/>
                  <a:pt x="229" y="51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2" y="0"/>
                  <a:pt x="1" y="2"/>
                </a:cubicBezTo>
                <a:cubicBezTo>
                  <a:pt x="0" y="3"/>
                  <a:pt x="1" y="5"/>
                  <a:pt x="2" y="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47"/>
                  <a:pt x="122" y="148"/>
                  <a:pt x="123" y="148"/>
                </a:cubicBezTo>
                <a:cubicBezTo>
                  <a:pt x="124" y="148"/>
                  <a:pt x="124" y="148"/>
                  <a:pt x="125" y="147"/>
                </a:cubicBezTo>
                <a:cubicBezTo>
                  <a:pt x="231" y="58"/>
                  <a:pt x="231" y="58"/>
                  <a:pt x="231" y="58"/>
                </a:cubicBezTo>
                <a:cubicBezTo>
                  <a:pt x="232" y="57"/>
                  <a:pt x="232" y="56"/>
                  <a:pt x="232" y="54"/>
                </a:cubicBezTo>
                <a:close/>
                <a:moveTo>
                  <a:pt x="123" y="138"/>
                </a:moveTo>
                <a:cubicBezTo>
                  <a:pt x="112" y="124"/>
                  <a:pt x="112" y="124"/>
                  <a:pt x="112" y="124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21" y="117"/>
                  <a:pt x="121" y="115"/>
                  <a:pt x="120" y="113"/>
                </a:cubicBezTo>
                <a:cubicBezTo>
                  <a:pt x="118" y="112"/>
                  <a:pt x="116" y="112"/>
                  <a:pt x="115" y="113"/>
                </a:cubicBezTo>
                <a:cubicBezTo>
                  <a:pt x="107" y="119"/>
                  <a:pt x="107" y="119"/>
                  <a:pt x="107" y="119"/>
                </a:cubicBezTo>
                <a:cubicBezTo>
                  <a:pt x="95" y="105"/>
                  <a:pt x="95" y="105"/>
                  <a:pt x="95" y="105"/>
                </a:cubicBezTo>
                <a:cubicBezTo>
                  <a:pt x="99" y="101"/>
                  <a:pt x="99" y="101"/>
                  <a:pt x="99" y="101"/>
                </a:cubicBezTo>
                <a:cubicBezTo>
                  <a:pt x="101" y="100"/>
                  <a:pt x="101" y="98"/>
                  <a:pt x="100" y="97"/>
                </a:cubicBezTo>
                <a:cubicBezTo>
                  <a:pt x="98" y="95"/>
                  <a:pt x="96" y="95"/>
                  <a:pt x="95" y="96"/>
                </a:cubicBezTo>
                <a:cubicBezTo>
                  <a:pt x="91" y="100"/>
                  <a:pt x="91" y="100"/>
                  <a:pt x="91" y="100"/>
                </a:cubicBezTo>
                <a:cubicBezTo>
                  <a:pt x="78" y="85"/>
                  <a:pt x="78" y="85"/>
                  <a:pt x="78" y="85"/>
                </a:cubicBezTo>
                <a:cubicBezTo>
                  <a:pt x="86" y="78"/>
                  <a:pt x="86" y="78"/>
                  <a:pt x="86" y="78"/>
                </a:cubicBezTo>
                <a:cubicBezTo>
                  <a:pt x="87" y="77"/>
                  <a:pt x="87" y="75"/>
                  <a:pt x="86" y="74"/>
                </a:cubicBezTo>
                <a:cubicBezTo>
                  <a:pt x="85" y="73"/>
                  <a:pt x="83" y="73"/>
                  <a:pt x="82" y="74"/>
                </a:cubicBezTo>
                <a:cubicBezTo>
                  <a:pt x="75" y="80"/>
                  <a:pt x="75" y="80"/>
                  <a:pt x="75" y="80"/>
                </a:cubicBezTo>
                <a:cubicBezTo>
                  <a:pt x="62" y="65"/>
                  <a:pt x="62" y="65"/>
                  <a:pt x="62" y="65"/>
                </a:cubicBezTo>
                <a:cubicBezTo>
                  <a:pt x="66" y="62"/>
                  <a:pt x="66" y="62"/>
                  <a:pt x="66" y="62"/>
                </a:cubicBezTo>
                <a:cubicBezTo>
                  <a:pt x="67" y="61"/>
                  <a:pt x="68" y="59"/>
                  <a:pt x="66" y="57"/>
                </a:cubicBezTo>
                <a:cubicBezTo>
                  <a:pt x="65" y="56"/>
                  <a:pt x="63" y="56"/>
                  <a:pt x="62" y="57"/>
                </a:cubicBezTo>
                <a:cubicBezTo>
                  <a:pt x="58" y="60"/>
                  <a:pt x="58" y="60"/>
                  <a:pt x="58" y="60"/>
                </a:cubicBezTo>
                <a:cubicBezTo>
                  <a:pt x="45" y="45"/>
                  <a:pt x="45" y="45"/>
                  <a:pt x="45" y="45"/>
                </a:cubicBezTo>
                <a:cubicBezTo>
                  <a:pt x="53" y="39"/>
                  <a:pt x="53" y="39"/>
                  <a:pt x="53" y="39"/>
                </a:cubicBezTo>
                <a:cubicBezTo>
                  <a:pt x="54" y="38"/>
                  <a:pt x="54" y="36"/>
                  <a:pt x="53" y="35"/>
                </a:cubicBezTo>
                <a:cubicBezTo>
                  <a:pt x="52" y="34"/>
                  <a:pt x="50" y="34"/>
                  <a:pt x="49" y="35"/>
                </a:cubicBezTo>
                <a:cubicBezTo>
                  <a:pt x="41" y="41"/>
                  <a:pt x="41" y="41"/>
                  <a:pt x="41" y="41"/>
                </a:cubicBezTo>
                <a:cubicBezTo>
                  <a:pt x="16" y="10"/>
                  <a:pt x="16" y="10"/>
                  <a:pt x="16" y="10"/>
                </a:cubicBezTo>
                <a:cubicBezTo>
                  <a:pt x="219" y="57"/>
                  <a:pt x="219" y="57"/>
                  <a:pt x="219" y="57"/>
                </a:cubicBezTo>
                <a:lnTo>
                  <a:pt x="123" y="138"/>
                </a:lnTo>
                <a:close/>
                <a:moveTo>
                  <a:pt x="125" y="100"/>
                </a:moveTo>
                <a:cubicBezTo>
                  <a:pt x="126" y="101"/>
                  <a:pt x="127" y="102"/>
                  <a:pt x="128" y="102"/>
                </a:cubicBezTo>
                <a:cubicBezTo>
                  <a:pt x="129" y="102"/>
                  <a:pt x="130" y="102"/>
                  <a:pt x="131" y="101"/>
                </a:cubicBezTo>
                <a:cubicBezTo>
                  <a:pt x="165" y="72"/>
                  <a:pt x="165" y="72"/>
                  <a:pt x="165" y="72"/>
                </a:cubicBezTo>
                <a:cubicBezTo>
                  <a:pt x="167" y="71"/>
                  <a:pt x="167" y="69"/>
                  <a:pt x="167" y="68"/>
                </a:cubicBezTo>
                <a:cubicBezTo>
                  <a:pt x="166" y="66"/>
                  <a:pt x="165" y="65"/>
                  <a:pt x="164" y="65"/>
                </a:cubicBezTo>
                <a:cubicBezTo>
                  <a:pt x="93" y="51"/>
                  <a:pt x="93" y="51"/>
                  <a:pt x="93" y="51"/>
                </a:cubicBezTo>
                <a:cubicBezTo>
                  <a:pt x="91" y="51"/>
                  <a:pt x="89" y="51"/>
                  <a:pt x="88" y="53"/>
                </a:cubicBezTo>
                <a:cubicBezTo>
                  <a:pt x="87" y="54"/>
                  <a:pt x="88" y="56"/>
                  <a:pt x="89" y="57"/>
                </a:cubicBezTo>
                <a:lnTo>
                  <a:pt x="125" y="100"/>
                </a:lnTo>
                <a:close/>
                <a:moveTo>
                  <a:pt x="154" y="71"/>
                </a:moveTo>
                <a:cubicBezTo>
                  <a:pt x="128" y="92"/>
                  <a:pt x="128" y="92"/>
                  <a:pt x="128" y="92"/>
                </a:cubicBezTo>
                <a:cubicBezTo>
                  <a:pt x="102" y="61"/>
                  <a:pt x="102" y="61"/>
                  <a:pt x="102" y="61"/>
                </a:cubicBezTo>
                <a:lnTo>
                  <a:pt x="154" y="71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103" name="文本框 5"/>
          <p:cNvSpPr txBox="1">
            <a:spLocks noChangeArrowheads="1"/>
          </p:cNvSpPr>
          <p:nvPr/>
        </p:nvSpPr>
        <p:spPr bwMode="auto">
          <a:xfrm>
            <a:off x="3505150" y="1052736"/>
            <a:ext cx="2348720" cy="523220"/>
          </a:xfrm>
          <a:prstGeom prst="rect">
            <a:avLst/>
          </a:prstGeom>
          <a:solidFill>
            <a:srgbClr val="30437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教育学术图标</a:t>
            </a: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AutoShape 4"/>
          <p:cNvSpPr/>
          <p:nvPr/>
        </p:nvSpPr>
        <p:spPr bwMode="auto">
          <a:xfrm>
            <a:off x="8400801" y="4300711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71" name="组合 170"/>
          <p:cNvGrpSpPr/>
          <p:nvPr/>
        </p:nvGrpSpPr>
        <p:grpSpPr>
          <a:xfrm>
            <a:off x="7701159" y="4327698"/>
            <a:ext cx="358775" cy="292100"/>
            <a:chOff x="7550150" y="3613150"/>
            <a:chExt cx="358775" cy="292100"/>
          </a:xfrm>
          <a:solidFill>
            <a:srgbClr val="304371"/>
          </a:solidFill>
        </p:grpSpPr>
        <p:sp>
          <p:nvSpPr>
            <p:cNvPr id="172" name="AutoShape 5"/>
            <p:cNvSpPr/>
            <p:nvPr/>
          </p:nvSpPr>
          <p:spPr bwMode="auto">
            <a:xfrm>
              <a:off x="7796213" y="3702050"/>
              <a:ext cx="68262" cy="90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3" name="AutoShape 6"/>
            <p:cNvSpPr/>
            <p:nvPr/>
          </p:nvSpPr>
          <p:spPr bwMode="auto">
            <a:xfrm>
              <a:off x="7550150" y="3613150"/>
              <a:ext cx="358775" cy="2921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74" name="Group 5"/>
          <p:cNvGrpSpPr/>
          <p:nvPr/>
        </p:nvGrpSpPr>
        <p:grpSpPr>
          <a:xfrm>
            <a:off x="6951986" y="4289990"/>
            <a:ext cx="359165" cy="359779"/>
            <a:chOff x="9145588" y="4435475"/>
            <a:chExt cx="464344" cy="465138"/>
          </a:xfrm>
          <a:solidFill>
            <a:srgbClr val="304371"/>
          </a:solidFill>
        </p:grpSpPr>
        <p:sp>
          <p:nvSpPr>
            <p:cNvPr id="175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6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7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8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9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80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81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82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83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84" name="Group 15"/>
          <p:cNvGrpSpPr/>
          <p:nvPr/>
        </p:nvGrpSpPr>
        <p:grpSpPr>
          <a:xfrm>
            <a:off x="6233044" y="4301041"/>
            <a:ext cx="359165" cy="348727"/>
            <a:chOff x="8216107" y="4449763"/>
            <a:chExt cx="464344" cy="450850"/>
          </a:xfrm>
          <a:solidFill>
            <a:srgbClr val="304371"/>
          </a:solidFill>
        </p:grpSpPr>
        <p:sp>
          <p:nvSpPr>
            <p:cNvPr id="185" name="AutoShape 16"/>
            <p:cNvSpPr/>
            <p:nvPr/>
          </p:nvSpPr>
          <p:spPr bwMode="auto">
            <a:xfrm>
              <a:off x="8448675" y="4696619"/>
              <a:ext cx="57944" cy="587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86" name="AutoShape 17"/>
            <p:cNvSpPr/>
            <p:nvPr/>
          </p:nvSpPr>
          <p:spPr bwMode="auto">
            <a:xfrm>
              <a:off x="8216107" y="4449763"/>
              <a:ext cx="464344" cy="450850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514726" y="4289598"/>
            <a:ext cx="358775" cy="360363"/>
            <a:chOff x="5394325" y="3578225"/>
            <a:chExt cx="358775" cy="360363"/>
          </a:xfrm>
          <a:solidFill>
            <a:srgbClr val="304371"/>
          </a:solidFill>
        </p:grpSpPr>
        <p:sp>
          <p:nvSpPr>
            <p:cNvPr id="188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89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0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1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2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3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4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5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6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7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98" name="AutoShape 28"/>
          <p:cNvSpPr/>
          <p:nvPr/>
        </p:nvSpPr>
        <p:spPr bwMode="auto">
          <a:xfrm>
            <a:off x="4795589" y="4289598"/>
            <a:ext cx="360362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199" name="AutoShape 29"/>
          <p:cNvSpPr/>
          <p:nvPr/>
        </p:nvSpPr>
        <p:spPr bwMode="auto">
          <a:xfrm>
            <a:off x="8388101" y="3583161"/>
            <a:ext cx="360363" cy="325437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00" name="AutoShape 30"/>
          <p:cNvSpPr/>
          <p:nvPr/>
        </p:nvSpPr>
        <p:spPr bwMode="auto">
          <a:xfrm>
            <a:off x="7726114" y="3570461"/>
            <a:ext cx="247650" cy="360362"/>
          </a:xfrm>
          <a:custGeom>
            <a:avLst/>
            <a:gdLst>
              <a:gd name="T0" fmla="*/ 10383 w 20767"/>
              <a:gd name="T1" fmla="*/ 10800 h 21600"/>
              <a:gd name="T2" fmla="*/ 10383 w 20767"/>
              <a:gd name="T3" fmla="*/ 10800 h 21600"/>
              <a:gd name="T4" fmla="*/ 10383 w 20767"/>
              <a:gd name="T5" fmla="*/ 10800 h 21600"/>
              <a:gd name="T6" fmla="*/ 10383 w 2076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67" h="21600">
                <a:moveTo>
                  <a:pt x="18566" y="16551"/>
                </a:moveTo>
                <a:cubicBezTo>
                  <a:pt x="17960" y="18284"/>
                  <a:pt x="17274" y="20249"/>
                  <a:pt x="9436" y="20249"/>
                </a:cubicBezTo>
                <a:cubicBezTo>
                  <a:pt x="4711" y="20249"/>
                  <a:pt x="1888" y="17809"/>
                  <a:pt x="1888" y="15451"/>
                </a:cubicBezTo>
                <a:cubicBezTo>
                  <a:pt x="1888" y="13645"/>
                  <a:pt x="2349" y="12161"/>
                  <a:pt x="2835" y="10591"/>
                </a:cubicBezTo>
                <a:cubicBezTo>
                  <a:pt x="3454" y="8600"/>
                  <a:pt x="4088" y="6563"/>
                  <a:pt x="3813" y="3868"/>
                </a:cubicBezTo>
                <a:cubicBezTo>
                  <a:pt x="6723" y="6750"/>
                  <a:pt x="7759" y="10567"/>
                  <a:pt x="7759" y="10567"/>
                </a:cubicBezTo>
                <a:cubicBezTo>
                  <a:pt x="7759" y="10567"/>
                  <a:pt x="10468" y="7846"/>
                  <a:pt x="11196" y="6582"/>
                </a:cubicBezTo>
                <a:cubicBezTo>
                  <a:pt x="11755" y="7395"/>
                  <a:pt x="12267" y="10124"/>
                  <a:pt x="12267" y="12825"/>
                </a:cubicBezTo>
                <a:cubicBezTo>
                  <a:pt x="12267" y="12825"/>
                  <a:pt x="14773" y="11347"/>
                  <a:pt x="16653" y="9127"/>
                </a:cubicBezTo>
                <a:cubicBezTo>
                  <a:pt x="18632" y="11666"/>
                  <a:pt x="19346" y="14320"/>
                  <a:pt x="18566" y="16551"/>
                </a:cubicBezTo>
                <a:moveTo>
                  <a:pt x="16041" y="6075"/>
                </a:moveTo>
                <a:cubicBezTo>
                  <a:pt x="15982" y="7879"/>
                  <a:pt x="14088" y="9404"/>
                  <a:pt x="14088" y="9404"/>
                </a:cubicBezTo>
                <a:cubicBezTo>
                  <a:pt x="14088" y="6046"/>
                  <a:pt x="10380" y="3375"/>
                  <a:pt x="10380" y="3375"/>
                </a:cubicBezTo>
                <a:cubicBezTo>
                  <a:pt x="10380" y="3375"/>
                  <a:pt x="10330" y="5373"/>
                  <a:pt x="8452" y="7389"/>
                </a:cubicBezTo>
                <a:cubicBezTo>
                  <a:pt x="6574" y="2686"/>
                  <a:pt x="938" y="0"/>
                  <a:pt x="938" y="0"/>
                </a:cubicBezTo>
                <a:cubicBezTo>
                  <a:pt x="3756" y="7389"/>
                  <a:pt x="0" y="10076"/>
                  <a:pt x="0" y="15451"/>
                </a:cubicBezTo>
                <a:cubicBezTo>
                  <a:pt x="0" y="18604"/>
                  <a:pt x="3730" y="21599"/>
                  <a:pt x="9436" y="21599"/>
                </a:cubicBezTo>
                <a:cubicBezTo>
                  <a:pt x="17888" y="21599"/>
                  <a:pt x="19523" y="19379"/>
                  <a:pt x="20396" y="16878"/>
                </a:cubicBezTo>
                <a:cubicBezTo>
                  <a:pt x="21599" y="13436"/>
                  <a:pt x="19797" y="9432"/>
                  <a:pt x="16041" y="6075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01" name="AutoShape 31"/>
          <p:cNvSpPr/>
          <p:nvPr/>
        </p:nvSpPr>
        <p:spPr bwMode="auto">
          <a:xfrm>
            <a:off x="7772151" y="3727623"/>
            <a:ext cx="158750" cy="130175"/>
          </a:xfrm>
          <a:custGeom>
            <a:avLst/>
            <a:gdLst>
              <a:gd name="T0" fmla="*/ 10641 w 21282"/>
              <a:gd name="T1" fmla="*/ 10800 h 21600"/>
              <a:gd name="T2" fmla="*/ 10641 w 21282"/>
              <a:gd name="T3" fmla="*/ 10800 h 21600"/>
              <a:gd name="T4" fmla="*/ 10641 w 21282"/>
              <a:gd name="T5" fmla="*/ 10800 h 21600"/>
              <a:gd name="T6" fmla="*/ 10641 w 21282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82" h="21600">
                <a:moveTo>
                  <a:pt x="20698" y="5891"/>
                </a:moveTo>
                <a:lnTo>
                  <a:pt x="19424" y="7749"/>
                </a:lnTo>
                <a:cubicBezTo>
                  <a:pt x="17846" y="10064"/>
                  <a:pt x="16352" y="12259"/>
                  <a:pt x="12365" y="14784"/>
                </a:cubicBezTo>
                <a:cubicBezTo>
                  <a:pt x="11794" y="12631"/>
                  <a:pt x="11275" y="10259"/>
                  <a:pt x="11275" y="6631"/>
                </a:cubicBezTo>
                <a:lnTo>
                  <a:pt x="11275" y="3408"/>
                </a:lnTo>
                <a:lnTo>
                  <a:pt x="9000" y="7893"/>
                </a:lnTo>
                <a:cubicBezTo>
                  <a:pt x="8233" y="9421"/>
                  <a:pt x="7598" y="10690"/>
                  <a:pt x="6649" y="12373"/>
                </a:cubicBezTo>
                <a:cubicBezTo>
                  <a:pt x="5211" y="8296"/>
                  <a:pt x="4195" y="5281"/>
                  <a:pt x="3422" y="2545"/>
                </a:cubicBezTo>
                <a:lnTo>
                  <a:pt x="2705" y="0"/>
                </a:lnTo>
                <a:lnTo>
                  <a:pt x="1926" y="2847"/>
                </a:lnTo>
                <a:cubicBezTo>
                  <a:pt x="936" y="6469"/>
                  <a:pt x="0" y="9891"/>
                  <a:pt x="0" y="18771"/>
                </a:cubicBezTo>
                <a:cubicBezTo>
                  <a:pt x="0" y="19292"/>
                  <a:pt x="333" y="19714"/>
                  <a:pt x="749" y="19714"/>
                </a:cubicBezTo>
                <a:cubicBezTo>
                  <a:pt x="1162" y="19714"/>
                  <a:pt x="1499" y="19292"/>
                  <a:pt x="1499" y="18771"/>
                </a:cubicBezTo>
                <a:cubicBezTo>
                  <a:pt x="1499" y="11964"/>
                  <a:pt x="2037" y="8594"/>
                  <a:pt x="2758" y="5681"/>
                </a:cubicBezTo>
                <a:cubicBezTo>
                  <a:pt x="3537" y="8174"/>
                  <a:pt x="4520" y="11009"/>
                  <a:pt x="5812" y="14638"/>
                </a:cubicBezTo>
                <a:lnTo>
                  <a:pt x="6339" y="16117"/>
                </a:lnTo>
                <a:lnTo>
                  <a:pt x="7100" y="14811"/>
                </a:lnTo>
                <a:cubicBezTo>
                  <a:pt x="8344" y="12681"/>
                  <a:pt x="9085" y="11248"/>
                  <a:pt x="9896" y="9638"/>
                </a:cubicBezTo>
                <a:cubicBezTo>
                  <a:pt x="10133" y="12428"/>
                  <a:pt x="10681" y="14428"/>
                  <a:pt x="11223" y="16408"/>
                </a:cubicBezTo>
                <a:lnTo>
                  <a:pt x="11495" y="17404"/>
                </a:lnTo>
                <a:lnTo>
                  <a:pt x="12253" y="16953"/>
                </a:lnTo>
                <a:cubicBezTo>
                  <a:pt x="16306" y="14531"/>
                  <a:pt x="18203" y="12327"/>
                  <a:pt x="19708" y="10211"/>
                </a:cubicBezTo>
                <a:cubicBezTo>
                  <a:pt x="19942" y="13727"/>
                  <a:pt x="19573" y="17574"/>
                  <a:pt x="18698" y="20305"/>
                </a:cubicBezTo>
                <a:cubicBezTo>
                  <a:pt x="18543" y="20787"/>
                  <a:pt x="18730" y="21336"/>
                  <a:pt x="19114" y="21531"/>
                </a:cubicBezTo>
                <a:cubicBezTo>
                  <a:pt x="19204" y="21577"/>
                  <a:pt x="19301" y="21599"/>
                  <a:pt x="19395" y="21599"/>
                </a:cubicBezTo>
                <a:cubicBezTo>
                  <a:pt x="19690" y="21599"/>
                  <a:pt x="19972" y="21377"/>
                  <a:pt x="20089" y="21008"/>
                </a:cubicBezTo>
                <a:cubicBezTo>
                  <a:pt x="21251" y="17380"/>
                  <a:pt x="21600" y="12213"/>
                  <a:pt x="20976" y="7841"/>
                </a:cubicBezTo>
                <a:cubicBezTo>
                  <a:pt x="20976" y="7841"/>
                  <a:pt x="20698" y="5891"/>
                  <a:pt x="20698" y="589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02" name="AutoShape 32"/>
          <p:cNvSpPr/>
          <p:nvPr/>
        </p:nvSpPr>
        <p:spPr bwMode="auto">
          <a:xfrm>
            <a:off x="6951414" y="3594273"/>
            <a:ext cx="360362" cy="314325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03" name="AutoShape 33"/>
          <p:cNvSpPr/>
          <p:nvPr/>
        </p:nvSpPr>
        <p:spPr bwMode="auto">
          <a:xfrm>
            <a:off x="6232276" y="3705398"/>
            <a:ext cx="360363" cy="225425"/>
          </a:xfrm>
          <a:custGeom>
            <a:avLst/>
            <a:gdLst>
              <a:gd name="T0" fmla="*/ 10752 w 21505"/>
              <a:gd name="T1" fmla="*/ 10800 h 21600"/>
              <a:gd name="T2" fmla="*/ 10752 w 21505"/>
              <a:gd name="T3" fmla="*/ 10800 h 21600"/>
              <a:gd name="T4" fmla="*/ 10752 w 21505"/>
              <a:gd name="T5" fmla="*/ 10800 h 21600"/>
              <a:gd name="T6" fmla="*/ 10752 w 2150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05" h="21600">
                <a:moveTo>
                  <a:pt x="17472" y="17279"/>
                </a:moveTo>
                <a:lnTo>
                  <a:pt x="17472" y="18899"/>
                </a:lnTo>
                <a:cubicBezTo>
                  <a:pt x="17472" y="19198"/>
                  <a:pt x="17321" y="19439"/>
                  <a:pt x="17136" y="19439"/>
                </a:cubicBezTo>
                <a:lnTo>
                  <a:pt x="4368" y="19439"/>
                </a:lnTo>
                <a:cubicBezTo>
                  <a:pt x="4182" y="19439"/>
                  <a:pt x="4032" y="19198"/>
                  <a:pt x="4032" y="18899"/>
                </a:cubicBezTo>
                <a:lnTo>
                  <a:pt x="4032" y="17279"/>
                </a:lnTo>
                <a:lnTo>
                  <a:pt x="1344" y="12419"/>
                </a:lnTo>
                <a:cubicBezTo>
                  <a:pt x="1344" y="12121"/>
                  <a:pt x="1494" y="11879"/>
                  <a:pt x="1680" y="11879"/>
                </a:cubicBezTo>
                <a:lnTo>
                  <a:pt x="3360" y="11879"/>
                </a:lnTo>
                <a:lnTo>
                  <a:pt x="4032" y="11879"/>
                </a:lnTo>
                <a:lnTo>
                  <a:pt x="4704" y="11879"/>
                </a:lnTo>
                <a:lnTo>
                  <a:pt x="5376" y="11879"/>
                </a:lnTo>
                <a:lnTo>
                  <a:pt x="6048" y="11879"/>
                </a:lnTo>
                <a:lnTo>
                  <a:pt x="6720" y="11879"/>
                </a:lnTo>
                <a:lnTo>
                  <a:pt x="7392" y="11879"/>
                </a:lnTo>
                <a:lnTo>
                  <a:pt x="8064" y="11879"/>
                </a:lnTo>
                <a:lnTo>
                  <a:pt x="8736" y="11879"/>
                </a:lnTo>
                <a:lnTo>
                  <a:pt x="12768" y="11879"/>
                </a:lnTo>
                <a:lnTo>
                  <a:pt x="13440" y="11879"/>
                </a:lnTo>
                <a:lnTo>
                  <a:pt x="14112" y="11879"/>
                </a:lnTo>
                <a:lnTo>
                  <a:pt x="14784" y="11879"/>
                </a:lnTo>
                <a:lnTo>
                  <a:pt x="15456" y="11879"/>
                </a:lnTo>
                <a:lnTo>
                  <a:pt x="16128" y="11879"/>
                </a:lnTo>
                <a:lnTo>
                  <a:pt x="16800" y="11879"/>
                </a:lnTo>
                <a:lnTo>
                  <a:pt x="17472" y="11879"/>
                </a:lnTo>
                <a:lnTo>
                  <a:pt x="18144" y="11879"/>
                </a:lnTo>
                <a:lnTo>
                  <a:pt x="19824" y="11879"/>
                </a:lnTo>
                <a:cubicBezTo>
                  <a:pt x="20009" y="11879"/>
                  <a:pt x="20160" y="12121"/>
                  <a:pt x="20160" y="12419"/>
                </a:cubicBezTo>
                <a:cubicBezTo>
                  <a:pt x="20160" y="12419"/>
                  <a:pt x="17472" y="17279"/>
                  <a:pt x="17472" y="17279"/>
                </a:cubicBezTo>
                <a:close/>
                <a:moveTo>
                  <a:pt x="10752" y="4320"/>
                </a:moveTo>
                <a:cubicBezTo>
                  <a:pt x="8625" y="4320"/>
                  <a:pt x="6826" y="6601"/>
                  <a:pt x="6246" y="9719"/>
                </a:cubicBezTo>
                <a:lnTo>
                  <a:pt x="5552" y="9719"/>
                </a:lnTo>
                <a:cubicBezTo>
                  <a:pt x="6152" y="6000"/>
                  <a:pt x="8252" y="3239"/>
                  <a:pt x="10752" y="3239"/>
                </a:cubicBezTo>
                <a:cubicBezTo>
                  <a:pt x="12934" y="3239"/>
                  <a:pt x="14813" y="5344"/>
                  <a:pt x="15654" y="8353"/>
                </a:cubicBezTo>
                <a:lnTo>
                  <a:pt x="15054" y="8835"/>
                </a:lnTo>
                <a:cubicBezTo>
                  <a:pt x="14323" y="6180"/>
                  <a:pt x="12671" y="4320"/>
                  <a:pt x="10752" y="4320"/>
                </a:cubicBezTo>
                <a:moveTo>
                  <a:pt x="10752" y="8639"/>
                </a:moveTo>
                <a:cubicBezTo>
                  <a:pt x="10158" y="8639"/>
                  <a:pt x="9630" y="9061"/>
                  <a:pt x="9260" y="9719"/>
                </a:cubicBezTo>
                <a:lnTo>
                  <a:pt x="8437" y="9719"/>
                </a:lnTo>
                <a:cubicBezTo>
                  <a:pt x="8904" y="8435"/>
                  <a:pt x="9761" y="7560"/>
                  <a:pt x="10752" y="7560"/>
                </a:cubicBezTo>
                <a:cubicBezTo>
                  <a:pt x="11742" y="7560"/>
                  <a:pt x="12600" y="8435"/>
                  <a:pt x="13066" y="9719"/>
                </a:cubicBezTo>
                <a:lnTo>
                  <a:pt x="12244" y="9719"/>
                </a:lnTo>
                <a:cubicBezTo>
                  <a:pt x="11874" y="9061"/>
                  <a:pt x="11345" y="8639"/>
                  <a:pt x="10752" y="8639"/>
                </a:cubicBezTo>
                <a:moveTo>
                  <a:pt x="13827" y="9719"/>
                </a:moveTo>
                <a:cubicBezTo>
                  <a:pt x="13307" y="7816"/>
                  <a:pt x="12126" y="6479"/>
                  <a:pt x="10752" y="6479"/>
                </a:cubicBezTo>
                <a:cubicBezTo>
                  <a:pt x="9378" y="6479"/>
                  <a:pt x="8197" y="7816"/>
                  <a:pt x="7676" y="9719"/>
                </a:cubicBezTo>
                <a:lnTo>
                  <a:pt x="6955" y="9719"/>
                </a:lnTo>
                <a:cubicBezTo>
                  <a:pt x="7510" y="7207"/>
                  <a:pt x="9001" y="5400"/>
                  <a:pt x="10752" y="5400"/>
                </a:cubicBezTo>
                <a:cubicBezTo>
                  <a:pt x="12409" y="5400"/>
                  <a:pt x="13834" y="7015"/>
                  <a:pt x="14454" y="9317"/>
                </a:cubicBezTo>
                <a:lnTo>
                  <a:pt x="13953" y="9719"/>
                </a:lnTo>
                <a:cubicBezTo>
                  <a:pt x="13953" y="9719"/>
                  <a:pt x="13827" y="9719"/>
                  <a:pt x="13827" y="9719"/>
                </a:cubicBezTo>
                <a:close/>
                <a:moveTo>
                  <a:pt x="10752" y="1080"/>
                </a:moveTo>
                <a:cubicBezTo>
                  <a:pt x="13459" y="1080"/>
                  <a:pt x="15792" y="3672"/>
                  <a:pt x="16856" y="7388"/>
                </a:cubicBezTo>
                <a:lnTo>
                  <a:pt x="16256" y="7869"/>
                </a:lnTo>
                <a:cubicBezTo>
                  <a:pt x="15305" y="4504"/>
                  <a:pt x="13201" y="2160"/>
                  <a:pt x="10752" y="2160"/>
                </a:cubicBezTo>
                <a:cubicBezTo>
                  <a:pt x="7874" y="2160"/>
                  <a:pt x="5470" y="5392"/>
                  <a:pt x="4858" y="9719"/>
                </a:cubicBezTo>
                <a:lnTo>
                  <a:pt x="4167" y="9719"/>
                </a:lnTo>
                <a:cubicBezTo>
                  <a:pt x="4792" y="4796"/>
                  <a:pt x="7507" y="1080"/>
                  <a:pt x="10752" y="1080"/>
                </a:cubicBezTo>
                <a:moveTo>
                  <a:pt x="17336" y="9719"/>
                </a:moveTo>
                <a:lnTo>
                  <a:pt x="16958" y="9719"/>
                </a:lnTo>
                <a:lnTo>
                  <a:pt x="17294" y="9449"/>
                </a:lnTo>
                <a:cubicBezTo>
                  <a:pt x="17307" y="9540"/>
                  <a:pt x="17325" y="9628"/>
                  <a:pt x="17336" y="9719"/>
                </a:cubicBezTo>
                <a:moveTo>
                  <a:pt x="19824" y="9719"/>
                </a:moveTo>
                <a:lnTo>
                  <a:pt x="18016" y="9719"/>
                </a:lnTo>
                <a:cubicBezTo>
                  <a:pt x="17986" y="9461"/>
                  <a:pt x="17948" y="9209"/>
                  <a:pt x="17908" y="8957"/>
                </a:cubicBezTo>
                <a:lnTo>
                  <a:pt x="21132" y="6366"/>
                </a:lnTo>
                <a:cubicBezTo>
                  <a:pt x="21464" y="6099"/>
                  <a:pt x="21599" y="5450"/>
                  <a:pt x="21433" y="4916"/>
                </a:cubicBezTo>
                <a:cubicBezTo>
                  <a:pt x="21267" y="4383"/>
                  <a:pt x="20864" y="4169"/>
                  <a:pt x="20532" y="4433"/>
                </a:cubicBezTo>
                <a:lnTo>
                  <a:pt x="17456" y="6905"/>
                </a:lnTo>
                <a:cubicBezTo>
                  <a:pt x="16282" y="2836"/>
                  <a:pt x="13721" y="0"/>
                  <a:pt x="10752" y="0"/>
                </a:cubicBezTo>
                <a:cubicBezTo>
                  <a:pt x="7135" y="0"/>
                  <a:pt x="4122" y="4198"/>
                  <a:pt x="3488" y="9719"/>
                </a:cubicBezTo>
                <a:lnTo>
                  <a:pt x="1680" y="9719"/>
                </a:lnTo>
                <a:cubicBezTo>
                  <a:pt x="754" y="9719"/>
                  <a:pt x="0" y="10930"/>
                  <a:pt x="0" y="12419"/>
                </a:cubicBezTo>
                <a:cubicBezTo>
                  <a:pt x="0" y="12949"/>
                  <a:pt x="121" y="13459"/>
                  <a:pt x="339" y="13855"/>
                </a:cubicBezTo>
                <a:lnTo>
                  <a:pt x="2688" y="18101"/>
                </a:lnTo>
                <a:lnTo>
                  <a:pt x="2688" y="18899"/>
                </a:lnTo>
                <a:cubicBezTo>
                  <a:pt x="2688" y="20389"/>
                  <a:pt x="3442" y="21599"/>
                  <a:pt x="4368" y="21599"/>
                </a:cubicBezTo>
                <a:lnTo>
                  <a:pt x="17136" y="21599"/>
                </a:lnTo>
                <a:cubicBezTo>
                  <a:pt x="18062" y="21599"/>
                  <a:pt x="18816" y="20389"/>
                  <a:pt x="18816" y="18899"/>
                </a:cubicBezTo>
                <a:lnTo>
                  <a:pt x="18816" y="18101"/>
                </a:lnTo>
                <a:lnTo>
                  <a:pt x="21165" y="13855"/>
                </a:lnTo>
                <a:cubicBezTo>
                  <a:pt x="21383" y="13459"/>
                  <a:pt x="21504" y="12949"/>
                  <a:pt x="21504" y="12419"/>
                </a:cubicBezTo>
                <a:cubicBezTo>
                  <a:pt x="21504" y="10930"/>
                  <a:pt x="20750" y="9719"/>
                  <a:pt x="19824" y="9719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04" name="AutoShape 34"/>
          <p:cNvSpPr/>
          <p:nvPr/>
        </p:nvSpPr>
        <p:spPr bwMode="auto">
          <a:xfrm>
            <a:off x="6322764" y="3616498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47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05" name="AutoShape 35"/>
          <p:cNvSpPr/>
          <p:nvPr/>
        </p:nvSpPr>
        <p:spPr bwMode="auto">
          <a:xfrm>
            <a:off x="6457701" y="3616498"/>
            <a:ext cx="25400" cy="84138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6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1" y="20691"/>
                  <a:pt x="1719" y="20730"/>
                  <a:pt x="1763" y="2077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06" name="AutoShape 36"/>
          <p:cNvSpPr/>
          <p:nvPr/>
        </p:nvSpPr>
        <p:spPr bwMode="auto">
          <a:xfrm>
            <a:off x="6400551" y="3570461"/>
            <a:ext cx="26988" cy="85725"/>
          </a:xfrm>
          <a:custGeom>
            <a:avLst/>
            <a:gdLst>
              <a:gd name="T0" fmla="+- 0 10758 2273"/>
              <a:gd name="T1" fmla="*/ T0 w 16970"/>
              <a:gd name="T2" fmla="*/ 10800 h 21600"/>
              <a:gd name="T3" fmla="+- 0 10758 2273"/>
              <a:gd name="T4" fmla="*/ T3 w 16970"/>
              <a:gd name="T5" fmla="*/ 10800 h 21600"/>
              <a:gd name="T6" fmla="+- 0 10758 2273"/>
              <a:gd name="T7" fmla="*/ T6 w 16970"/>
              <a:gd name="T8" fmla="*/ 10800 h 21600"/>
              <a:gd name="T9" fmla="+- 0 10758 2273"/>
              <a:gd name="T10" fmla="*/ T9 w 16970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6970" h="21600">
                <a:moveTo>
                  <a:pt x="1763" y="20770"/>
                </a:moveTo>
                <a:cubicBezTo>
                  <a:pt x="1785" y="20787"/>
                  <a:pt x="1800" y="20804"/>
                  <a:pt x="1822" y="20820"/>
                </a:cubicBezTo>
                <a:lnTo>
                  <a:pt x="1840" y="20820"/>
                </a:lnTo>
                <a:cubicBezTo>
                  <a:pt x="2471" y="21282"/>
                  <a:pt x="3719" y="21600"/>
                  <a:pt x="5169" y="21600"/>
                </a:cubicBezTo>
                <a:cubicBezTo>
                  <a:pt x="7249" y="21600"/>
                  <a:pt x="8949" y="20950"/>
                  <a:pt x="8949" y="20151"/>
                </a:cubicBezTo>
                <a:cubicBezTo>
                  <a:pt x="8949" y="20027"/>
                  <a:pt x="8890" y="19906"/>
                  <a:pt x="8813" y="19791"/>
                </a:cubicBezTo>
                <a:cubicBezTo>
                  <a:pt x="8827" y="19771"/>
                  <a:pt x="8827" y="19755"/>
                  <a:pt x="8805" y="19735"/>
                </a:cubicBezTo>
                <a:cubicBezTo>
                  <a:pt x="5994" y="17195"/>
                  <a:pt x="8670" y="14408"/>
                  <a:pt x="11954" y="11407"/>
                </a:cubicBezTo>
                <a:cubicBezTo>
                  <a:pt x="15517" y="8164"/>
                  <a:pt x="19327" y="4564"/>
                  <a:pt x="15125" y="902"/>
                </a:cubicBezTo>
                <a:cubicBezTo>
                  <a:pt x="14593" y="374"/>
                  <a:pt x="13264" y="0"/>
                  <a:pt x="11701" y="0"/>
                </a:cubicBezTo>
                <a:cubicBezTo>
                  <a:pt x="9671" y="0"/>
                  <a:pt x="8016" y="632"/>
                  <a:pt x="8016" y="1411"/>
                </a:cubicBezTo>
                <a:cubicBezTo>
                  <a:pt x="8016" y="1583"/>
                  <a:pt x="8108" y="1749"/>
                  <a:pt x="8259" y="1898"/>
                </a:cubicBezTo>
                <a:cubicBezTo>
                  <a:pt x="8259" y="1904"/>
                  <a:pt x="8259" y="1909"/>
                  <a:pt x="8266" y="1915"/>
                </a:cubicBezTo>
                <a:cubicBezTo>
                  <a:pt x="8273" y="1923"/>
                  <a:pt x="8281" y="1932"/>
                  <a:pt x="8295" y="1940"/>
                </a:cubicBezTo>
                <a:lnTo>
                  <a:pt x="8325" y="1974"/>
                </a:lnTo>
                <a:cubicBezTo>
                  <a:pt x="11360" y="4592"/>
                  <a:pt x="8424" y="7275"/>
                  <a:pt x="5106" y="10305"/>
                </a:cubicBezTo>
                <a:cubicBezTo>
                  <a:pt x="1605" y="13500"/>
                  <a:pt x="-2273" y="17040"/>
                  <a:pt x="1635" y="20649"/>
                </a:cubicBezTo>
                <a:cubicBezTo>
                  <a:pt x="1675" y="20691"/>
                  <a:pt x="1719" y="20730"/>
                  <a:pt x="1763" y="2077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07" name="组合 206"/>
          <p:cNvGrpSpPr/>
          <p:nvPr/>
        </p:nvGrpSpPr>
        <p:grpSpPr>
          <a:xfrm>
            <a:off x="5514726" y="3570461"/>
            <a:ext cx="358775" cy="360362"/>
            <a:chOff x="5394325" y="2859088"/>
            <a:chExt cx="358775" cy="360362"/>
          </a:xfrm>
          <a:solidFill>
            <a:srgbClr val="304371"/>
          </a:solidFill>
        </p:grpSpPr>
        <p:sp>
          <p:nvSpPr>
            <p:cNvPr id="208" name="AutoShape 37"/>
            <p:cNvSpPr/>
            <p:nvPr/>
          </p:nvSpPr>
          <p:spPr bwMode="auto">
            <a:xfrm>
              <a:off x="5394325" y="2894013"/>
              <a:ext cx="327025" cy="325437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09" name="AutoShape 38"/>
            <p:cNvSpPr/>
            <p:nvPr/>
          </p:nvSpPr>
          <p:spPr bwMode="auto">
            <a:xfrm>
              <a:off x="5551488" y="3040063"/>
              <a:ext cx="55562" cy="555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0" name="AutoShape 39"/>
            <p:cNvSpPr/>
            <p:nvPr/>
          </p:nvSpPr>
          <p:spPr bwMode="auto">
            <a:xfrm>
              <a:off x="5697538" y="2859088"/>
              <a:ext cx="55562" cy="57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1" name="AutoShape 40"/>
            <p:cNvSpPr/>
            <p:nvPr/>
          </p:nvSpPr>
          <p:spPr bwMode="auto">
            <a:xfrm>
              <a:off x="5483225" y="3028950"/>
              <a:ext cx="46038" cy="44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2" name="AutoShape 41"/>
            <p:cNvSpPr/>
            <p:nvPr/>
          </p:nvSpPr>
          <p:spPr bwMode="auto">
            <a:xfrm>
              <a:off x="5529263" y="3106738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3" name="AutoShape 42"/>
            <p:cNvSpPr/>
            <p:nvPr/>
          </p:nvSpPr>
          <p:spPr bwMode="auto">
            <a:xfrm>
              <a:off x="5708650" y="2938463"/>
              <a:ext cx="22225" cy="22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14" name="AutoShape 43"/>
          <p:cNvSpPr/>
          <p:nvPr/>
        </p:nvSpPr>
        <p:spPr bwMode="auto">
          <a:xfrm>
            <a:off x="4795589" y="3594273"/>
            <a:ext cx="360362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15" name="AutoShape 44"/>
          <p:cNvSpPr/>
          <p:nvPr/>
        </p:nvSpPr>
        <p:spPr bwMode="auto">
          <a:xfrm>
            <a:off x="5121026" y="3705398"/>
            <a:ext cx="22225" cy="123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16" name="AutoShape 45"/>
          <p:cNvSpPr/>
          <p:nvPr/>
        </p:nvSpPr>
        <p:spPr bwMode="auto">
          <a:xfrm>
            <a:off x="5109914" y="3840336"/>
            <a:ext cx="46037" cy="682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17" name="AutoShape 46"/>
          <p:cNvSpPr/>
          <p:nvPr/>
        </p:nvSpPr>
        <p:spPr bwMode="auto">
          <a:xfrm>
            <a:off x="8388101" y="2852911"/>
            <a:ext cx="360363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18" name="AutoShape 47"/>
          <p:cNvSpPr/>
          <p:nvPr/>
        </p:nvSpPr>
        <p:spPr bwMode="auto">
          <a:xfrm>
            <a:off x="7670551" y="2852911"/>
            <a:ext cx="358775" cy="358775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19" name="组合 218"/>
          <p:cNvGrpSpPr/>
          <p:nvPr/>
        </p:nvGrpSpPr>
        <p:grpSpPr>
          <a:xfrm>
            <a:off x="6974090" y="2852716"/>
            <a:ext cx="314346" cy="359165"/>
            <a:chOff x="6853689" y="2141343"/>
            <a:chExt cx="314346" cy="359165"/>
          </a:xfrm>
          <a:solidFill>
            <a:srgbClr val="304371"/>
          </a:solidFill>
        </p:grpSpPr>
        <p:sp>
          <p:nvSpPr>
            <p:cNvPr id="220" name="AutoShape 48"/>
            <p:cNvSpPr/>
            <p:nvPr/>
          </p:nvSpPr>
          <p:spPr bwMode="auto">
            <a:xfrm>
              <a:off x="6853689" y="2141343"/>
              <a:ext cx="314346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1" name="AutoShape 49"/>
            <p:cNvSpPr/>
            <p:nvPr/>
          </p:nvSpPr>
          <p:spPr bwMode="auto">
            <a:xfrm>
              <a:off x="7100498" y="2421922"/>
              <a:ext cx="22717" cy="221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2" name="AutoShape 50"/>
            <p:cNvSpPr/>
            <p:nvPr/>
          </p:nvSpPr>
          <p:spPr bwMode="auto">
            <a:xfrm>
              <a:off x="7100498" y="2354387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3" name="AutoShape 51"/>
            <p:cNvSpPr/>
            <p:nvPr/>
          </p:nvSpPr>
          <p:spPr bwMode="auto">
            <a:xfrm>
              <a:off x="7100498" y="2286850"/>
              <a:ext cx="22717" cy="2271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6232276" y="2852911"/>
            <a:ext cx="360363" cy="358775"/>
            <a:chOff x="6111875" y="2141538"/>
            <a:chExt cx="360363" cy="358775"/>
          </a:xfrm>
          <a:solidFill>
            <a:srgbClr val="304371"/>
          </a:solidFill>
        </p:grpSpPr>
        <p:sp>
          <p:nvSpPr>
            <p:cNvPr id="225" name="AutoShape 52"/>
            <p:cNvSpPr/>
            <p:nvPr/>
          </p:nvSpPr>
          <p:spPr bwMode="auto">
            <a:xfrm>
              <a:off x="6111875" y="2141538"/>
              <a:ext cx="360363" cy="358775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6" name="AutoShape 53"/>
            <p:cNvSpPr/>
            <p:nvPr/>
          </p:nvSpPr>
          <p:spPr bwMode="auto">
            <a:xfrm>
              <a:off x="6248400" y="2265363"/>
              <a:ext cx="96838" cy="100012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7" name="AutoShape 54"/>
            <p:cNvSpPr/>
            <p:nvPr/>
          </p:nvSpPr>
          <p:spPr bwMode="auto">
            <a:xfrm>
              <a:off x="6235700" y="2387600"/>
              <a:ext cx="55563" cy="57150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28" name="AutoShape 55"/>
            <p:cNvSpPr/>
            <p:nvPr/>
          </p:nvSpPr>
          <p:spPr bwMode="auto">
            <a:xfrm>
              <a:off x="6292850" y="2197100"/>
              <a:ext cx="55563" cy="57150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5514713" y="2852716"/>
            <a:ext cx="359165" cy="359165"/>
            <a:chOff x="5394312" y="2141343"/>
            <a:chExt cx="359165" cy="359165"/>
          </a:xfrm>
          <a:solidFill>
            <a:srgbClr val="304371"/>
          </a:solidFill>
        </p:grpSpPr>
        <p:sp>
          <p:nvSpPr>
            <p:cNvPr id="230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31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32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33" name="AutoShape 59"/>
          <p:cNvSpPr/>
          <p:nvPr/>
        </p:nvSpPr>
        <p:spPr bwMode="auto">
          <a:xfrm>
            <a:off x="4795589" y="2852911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34" name="AutoShape 60"/>
          <p:cNvSpPr/>
          <p:nvPr/>
        </p:nvSpPr>
        <p:spPr bwMode="auto">
          <a:xfrm>
            <a:off x="8557964" y="2233786"/>
            <a:ext cx="22225" cy="238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1599"/>
                </a:move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35" name="AutoShape 61"/>
          <p:cNvSpPr/>
          <p:nvPr/>
        </p:nvSpPr>
        <p:spPr bwMode="auto">
          <a:xfrm>
            <a:off x="8557964" y="2370311"/>
            <a:ext cx="22225" cy="206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30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30"/>
                  <a:pt x="16769" y="0"/>
                  <a:pt x="1080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36" name="AutoShape 62"/>
          <p:cNvSpPr/>
          <p:nvPr/>
        </p:nvSpPr>
        <p:spPr bwMode="auto">
          <a:xfrm>
            <a:off x="8489701" y="2302048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0" y="0"/>
                  <a:pt x="0" y="4819"/>
                  <a:pt x="0" y="10800"/>
                </a:cubicBez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37" name="AutoShape 63"/>
          <p:cNvSpPr/>
          <p:nvPr/>
        </p:nvSpPr>
        <p:spPr bwMode="auto">
          <a:xfrm>
            <a:off x="8624639" y="2302048"/>
            <a:ext cx="22225" cy="222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0800"/>
                </a:moveTo>
                <a:cubicBezTo>
                  <a:pt x="0" y="16769"/>
                  <a:pt x="4830" y="21599"/>
                  <a:pt x="10800" y="21599"/>
                </a:cubicBezTo>
                <a:cubicBezTo>
                  <a:pt x="16769" y="21599"/>
                  <a:pt x="21600" y="16769"/>
                  <a:pt x="21600" y="10800"/>
                </a:cubicBezTo>
                <a:cubicBezTo>
                  <a:pt x="21600" y="4819"/>
                  <a:pt x="16769" y="0"/>
                  <a:pt x="10800" y="0"/>
                </a:cubicBezTo>
                <a:cubicBezTo>
                  <a:pt x="4830" y="0"/>
                  <a:pt x="0" y="4819"/>
                  <a:pt x="0" y="1080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38" name="AutoShape 64"/>
          <p:cNvSpPr/>
          <p:nvPr/>
        </p:nvSpPr>
        <p:spPr bwMode="auto">
          <a:xfrm>
            <a:off x="8511926" y="2346498"/>
            <a:ext cx="22225" cy="23813"/>
          </a:xfrm>
          <a:custGeom>
            <a:avLst/>
            <a:gdLst>
              <a:gd name="T0" fmla="+- 0 10802 965"/>
              <a:gd name="T1" fmla="*/ T0 w 19675"/>
              <a:gd name="T2" fmla="+- 0 10800 961"/>
              <a:gd name="T3" fmla="*/ 10800 h 19678"/>
              <a:gd name="T4" fmla="+- 0 10802 965"/>
              <a:gd name="T5" fmla="*/ T4 w 19675"/>
              <a:gd name="T6" fmla="+- 0 10800 961"/>
              <a:gd name="T7" fmla="*/ 10800 h 19678"/>
              <a:gd name="T8" fmla="+- 0 10802 965"/>
              <a:gd name="T9" fmla="*/ T8 w 19675"/>
              <a:gd name="T10" fmla="+- 0 10800 961"/>
              <a:gd name="T11" fmla="*/ 10800 h 19678"/>
              <a:gd name="T12" fmla="+- 0 10802 965"/>
              <a:gd name="T13" fmla="*/ T12 w 19675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5" h="19678">
                <a:moveTo>
                  <a:pt x="2894" y="2882"/>
                </a:moveTo>
                <a:cubicBezTo>
                  <a:pt x="-965" y="6725"/>
                  <a:pt x="-965" y="12952"/>
                  <a:pt x="2894" y="16795"/>
                </a:cubicBezTo>
                <a:cubicBezTo>
                  <a:pt x="6734" y="20638"/>
                  <a:pt x="12935" y="20638"/>
                  <a:pt x="16794" y="16795"/>
                </a:cubicBezTo>
                <a:cubicBezTo>
                  <a:pt x="20634" y="12952"/>
                  <a:pt x="20634" y="6725"/>
                  <a:pt x="16794" y="2882"/>
                </a:cubicBezTo>
                <a:cubicBezTo>
                  <a:pt x="12935" y="-961"/>
                  <a:pt x="6734" y="-961"/>
                  <a:pt x="2894" y="2882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39" name="AutoShape 65"/>
          <p:cNvSpPr/>
          <p:nvPr/>
        </p:nvSpPr>
        <p:spPr bwMode="auto">
          <a:xfrm>
            <a:off x="8511926" y="2257598"/>
            <a:ext cx="22225" cy="22225"/>
          </a:xfrm>
          <a:custGeom>
            <a:avLst/>
            <a:gdLst>
              <a:gd name="T0" fmla="+- 0 10801 962"/>
              <a:gd name="T1" fmla="*/ T0 w 19678"/>
              <a:gd name="T2" fmla="+- 0 10801 965"/>
              <a:gd name="T3" fmla="*/ 10801 h 19673"/>
              <a:gd name="T4" fmla="+- 0 10801 962"/>
              <a:gd name="T5" fmla="*/ T4 w 19678"/>
              <a:gd name="T6" fmla="+- 0 10801 965"/>
              <a:gd name="T7" fmla="*/ 10801 h 19673"/>
              <a:gd name="T8" fmla="+- 0 10801 962"/>
              <a:gd name="T9" fmla="*/ T8 w 19678"/>
              <a:gd name="T10" fmla="+- 0 10801 965"/>
              <a:gd name="T11" fmla="*/ 10801 h 19673"/>
              <a:gd name="T12" fmla="+- 0 10801 962"/>
              <a:gd name="T13" fmla="*/ T12 w 19678"/>
              <a:gd name="T14" fmla="+- 0 10801 965"/>
              <a:gd name="T15" fmla="*/ 10801 h 1967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3">
                <a:moveTo>
                  <a:pt x="2897" y="2894"/>
                </a:moveTo>
                <a:cubicBezTo>
                  <a:pt x="-962" y="6734"/>
                  <a:pt x="-962" y="12935"/>
                  <a:pt x="2877" y="16785"/>
                </a:cubicBezTo>
                <a:cubicBezTo>
                  <a:pt x="6737" y="20635"/>
                  <a:pt x="12938" y="20635"/>
                  <a:pt x="16797" y="16785"/>
                </a:cubicBezTo>
                <a:cubicBezTo>
                  <a:pt x="20638" y="12935"/>
                  <a:pt x="20638" y="6734"/>
                  <a:pt x="16797" y="2894"/>
                </a:cubicBezTo>
                <a:cubicBezTo>
                  <a:pt x="12938" y="-965"/>
                  <a:pt x="6737" y="-965"/>
                  <a:pt x="2897" y="2894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40" name="AutoShape 66"/>
          <p:cNvSpPr/>
          <p:nvPr/>
        </p:nvSpPr>
        <p:spPr bwMode="auto">
          <a:xfrm>
            <a:off x="8602414" y="2346498"/>
            <a:ext cx="22225" cy="23813"/>
          </a:xfrm>
          <a:custGeom>
            <a:avLst/>
            <a:gdLst>
              <a:gd name="T0" fmla="+- 0 10800 961"/>
              <a:gd name="T1" fmla="*/ T0 w 19678"/>
              <a:gd name="T2" fmla="+- 0 10800 961"/>
              <a:gd name="T3" fmla="*/ 10800 h 19678"/>
              <a:gd name="T4" fmla="+- 0 10800 961"/>
              <a:gd name="T5" fmla="*/ T4 w 19678"/>
              <a:gd name="T6" fmla="+- 0 10800 961"/>
              <a:gd name="T7" fmla="*/ 10800 h 19678"/>
              <a:gd name="T8" fmla="+- 0 10800 961"/>
              <a:gd name="T9" fmla="*/ T8 w 19678"/>
              <a:gd name="T10" fmla="+- 0 10800 961"/>
              <a:gd name="T11" fmla="*/ 10800 h 19678"/>
              <a:gd name="T12" fmla="+- 0 10800 961"/>
              <a:gd name="T13" fmla="*/ T12 w 19678"/>
              <a:gd name="T14" fmla="+- 0 10800 961"/>
              <a:gd name="T15" fmla="*/ 10800 h 19678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8" h="19678">
                <a:moveTo>
                  <a:pt x="2882" y="2882"/>
                </a:moveTo>
                <a:cubicBezTo>
                  <a:pt x="-961" y="6725"/>
                  <a:pt x="-961" y="12952"/>
                  <a:pt x="2882" y="16795"/>
                </a:cubicBezTo>
                <a:cubicBezTo>
                  <a:pt x="6725" y="20638"/>
                  <a:pt x="12952" y="20638"/>
                  <a:pt x="16795" y="16795"/>
                </a:cubicBezTo>
                <a:cubicBezTo>
                  <a:pt x="20639" y="12952"/>
                  <a:pt x="20639" y="6725"/>
                  <a:pt x="16795" y="2882"/>
                </a:cubicBezTo>
                <a:cubicBezTo>
                  <a:pt x="12952" y="-961"/>
                  <a:pt x="6725" y="-961"/>
                  <a:pt x="2882" y="2882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41" name="AutoShape 67"/>
          <p:cNvSpPr/>
          <p:nvPr/>
        </p:nvSpPr>
        <p:spPr bwMode="auto">
          <a:xfrm>
            <a:off x="8456364" y="2133773"/>
            <a:ext cx="2460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818" y="16200"/>
                </a:moveTo>
                <a:cubicBezTo>
                  <a:pt x="5486" y="16200"/>
                  <a:pt x="1963" y="13776"/>
                  <a:pt x="1963" y="10800"/>
                </a:cubicBezTo>
                <a:cubicBezTo>
                  <a:pt x="1963" y="7821"/>
                  <a:pt x="5486" y="5400"/>
                  <a:pt x="9818" y="5400"/>
                </a:cubicBezTo>
                <a:cubicBezTo>
                  <a:pt x="14148" y="5400"/>
                  <a:pt x="17672" y="7821"/>
                  <a:pt x="17672" y="10800"/>
                </a:cubicBezTo>
                <a:cubicBezTo>
                  <a:pt x="17672" y="13776"/>
                  <a:pt x="14148" y="16200"/>
                  <a:pt x="9818" y="16200"/>
                </a:cubicBezTo>
                <a:moveTo>
                  <a:pt x="13745" y="20249"/>
                </a:moveTo>
                <a:lnTo>
                  <a:pt x="5890" y="20249"/>
                </a:lnTo>
                <a:lnTo>
                  <a:pt x="4909" y="16613"/>
                </a:lnTo>
                <a:cubicBezTo>
                  <a:pt x="6358" y="17192"/>
                  <a:pt x="8019" y="17549"/>
                  <a:pt x="9818" y="17549"/>
                </a:cubicBezTo>
                <a:cubicBezTo>
                  <a:pt x="11614" y="17549"/>
                  <a:pt x="13277" y="17192"/>
                  <a:pt x="14727" y="16613"/>
                </a:cubicBezTo>
                <a:cubicBezTo>
                  <a:pt x="14727" y="16613"/>
                  <a:pt x="13745" y="20249"/>
                  <a:pt x="13745" y="20249"/>
                </a:cubicBezTo>
                <a:close/>
                <a:moveTo>
                  <a:pt x="5992" y="1350"/>
                </a:moveTo>
                <a:lnTo>
                  <a:pt x="13847" y="1350"/>
                </a:lnTo>
                <a:lnTo>
                  <a:pt x="14828" y="4985"/>
                </a:lnTo>
                <a:cubicBezTo>
                  <a:pt x="13379" y="4406"/>
                  <a:pt x="11718" y="4050"/>
                  <a:pt x="9919" y="4050"/>
                </a:cubicBezTo>
                <a:cubicBezTo>
                  <a:pt x="8123" y="4050"/>
                  <a:pt x="6460" y="4406"/>
                  <a:pt x="5010" y="4985"/>
                </a:cubicBezTo>
                <a:cubicBezTo>
                  <a:pt x="5010" y="4985"/>
                  <a:pt x="5992" y="1350"/>
                  <a:pt x="5992" y="1350"/>
                </a:cubicBezTo>
                <a:close/>
                <a:moveTo>
                  <a:pt x="19636" y="9450"/>
                </a:moveTo>
                <a:cubicBezTo>
                  <a:pt x="19567" y="9450"/>
                  <a:pt x="19509" y="9472"/>
                  <a:pt x="19442" y="9477"/>
                </a:cubicBezTo>
                <a:cubicBezTo>
                  <a:pt x="19101" y="8298"/>
                  <a:pt x="18294" y="7245"/>
                  <a:pt x="17187" y="6376"/>
                </a:cubicBezTo>
                <a:lnTo>
                  <a:pt x="15778" y="1102"/>
                </a:lnTo>
                <a:cubicBezTo>
                  <a:pt x="15605" y="464"/>
                  <a:pt x="14794" y="0"/>
                  <a:pt x="13847" y="0"/>
                </a:cubicBezTo>
                <a:lnTo>
                  <a:pt x="5992" y="0"/>
                </a:lnTo>
                <a:cubicBezTo>
                  <a:pt x="5047" y="0"/>
                  <a:pt x="4236" y="464"/>
                  <a:pt x="4061" y="1102"/>
                </a:cubicBezTo>
                <a:lnTo>
                  <a:pt x="2686" y="6198"/>
                </a:lnTo>
                <a:cubicBezTo>
                  <a:pt x="1037" y="7405"/>
                  <a:pt x="0" y="9012"/>
                  <a:pt x="0" y="10800"/>
                </a:cubicBezTo>
                <a:cubicBezTo>
                  <a:pt x="0" y="12542"/>
                  <a:pt x="995" y="14110"/>
                  <a:pt x="2573" y="15307"/>
                </a:cubicBezTo>
                <a:lnTo>
                  <a:pt x="3959" y="20496"/>
                </a:lnTo>
                <a:cubicBezTo>
                  <a:pt x="4132" y="21135"/>
                  <a:pt x="4943" y="21599"/>
                  <a:pt x="5890" y="21599"/>
                </a:cubicBezTo>
                <a:lnTo>
                  <a:pt x="13745" y="21599"/>
                </a:lnTo>
                <a:cubicBezTo>
                  <a:pt x="14690" y="21599"/>
                  <a:pt x="15501" y="21135"/>
                  <a:pt x="15676" y="20496"/>
                </a:cubicBezTo>
                <a:lnTo>
                  <a:pt x="17074" y="15311"/>
                </a:lnTo>
                <a:cubicBezTo>
                  <a:pt x="18242" y="14426"/>
                  <a:pt x="19089" y="13340"/>
                  <a:pt x="19442" y="12122"/>
                </a:cubicBezTo>
                <a:cubicBezTo>
                  <a:pt x="19509" y="12127"/>
                  <a:pt x="19567" y="12150"/>
                  <a:pt x="19636" y="12150"/>
                </a:cubicBezTo>
                <a:cubicBezTo>
                  <a:pt x="20719" y="12150"/>
                  <a:pt x="21600" y="11544"/>
                  <a:pt x="21600" y="10800"/>
                </a:cubicBezTo>
                <a:cubicBezTo>
                  <a:pt x="21600" y="10053"/>
                  <a:pt x="20719" y="9450"/>
                  <a:pt x="19636" y="945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42" name="AutoShape 68"/>
          <p:cNvSpPr/>
          <p:nvPr/>
        </p:nvSpPr>
        <p:spPr bwMode="auto">
          <a:xfrm>
            <a:off x="8557964" y="2257598"/>
            <a:ext cx="66675" cy="68263"/>
          </a:xfrm>
          <a:custGeom>
            <a:avLst/>
            <a:gdLst>
              <a:gd name="T0" fmla="*/ 10740 w 21481"/>
              <a:gd name="T1" fmla="+- 0 10860 120"/>
              <a:gd name="T2" fmla="*/ 10860 h 21480"/>
              <a:gd name="T3" fmla="*/ 10740 w 21481"/>
              <a:gd name="T4" fmla="+- 0 10860 120"/>
              <a:gd name="T5" fmla="*/ 10860 h 21480"/>
              <a:gd name="T6" fmla="*/ 10740 w 21481"/>
              <a:gd name="T7" fmla="+- 0 10860 120"/>
              <a:gd name="T8" fmla="*/ 10860 h 21480"/>
              <a:gd name="T9" fmla="*/ 10740 w 21481"/>
              <a:gd name="T10" fmla="+- 0 10860 120"/>
              <a:gd name="T11" fmla="*/ 10860 h 214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481" h="21480">
                <a:moveTo>
                  <a:pt x="21127" y="346"/>
                </a:moveTo>
                <a:cubicBezTo>
                  <a:pt x="20697" y="-82"/>
                  <a:pt x="20002" y="-120"/>
                  <a:pt x="19516" y="270"/>
                </a:cubicBezTo>
                <a:lnTo>
                  <a:pt x="1055" y="15432"/>
                </a:lnTo>
                <a:cubicBezTo>
                  <a:pt x="375" y="16113"/>
                  <a:pt x="0" y="17012"/>
                  <a:pt x="0" y="17972"/>
                </a:cubicBezTo>
                <a:cubicBezTo>
                  <a:pt x="0" y="18902"/>
                  <a:pt x="361" y="19783"/>
                  <a:pt x="1027" y="20446"/>
                </a:cubicBezTo>
                <a:cubicBezTo>
                  <a:pt x="1694" y="21103"/>
                  <a:pt x="2583" y="21473"/>
                  <a:pt x="3542" y="21479"/>
                </a:cubicBezTo>
                <a:cubicBezTo>
                  <a:pt x="4431" y="21473"/>
                  <a:pt x="5354" y="21144"/>
                  <a:pt x="6028" y="20495"/>
                </a:cubicBezTo>
                <a:lnTo>
                  <a:pt x="12598" y="12627"/>
                </a:lnTo>
                <a:lnTo>
                  <a:pt x="21224" y="1935"/>
                </a:lnTo>
                <a:cubicBezTo>
                  <a:pt x="21600" y="1462"/>
                  <a:pt x="21558" y="771"/>
                  <a:pt x="21127" y="346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43" name="Group 69"/>
          <p:cNvGrpSpPr/>
          <p:nvPr/>
        </p:nvGrpSpPr>
        <p:grpSpPr>
          <a:xfrm>
            <a:off x="7670317" y="2133772"/>
            <a:ext cx="359165" cy="337063"/>
            <a:chOff x="10074275" y="1647825"/>
            <a:chExt cx="464344" cy="435769"/>
          </a:xfrm>
          <a:solidFill>
            <a:srgbClr val="304371"/>
          </a:solidFill>
        </p:grpSpPr>
        <p:sp>
          <p:nvSpPr>
            <p:cNvPr id="244" name="AutoShape 69"/>
            <p:cNvSpPr/>
            <p:nvPr/>
          </p:nvSpPr>
          <p:spPr bwMode="auto">
            <a:xfrm>
              <a:off x="10074275" y="164782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5" name="AutoShape 70"/>
            <p:cNvSpPr/>
            <p:nvPr/>
          </p:nvSpPr>
          <p:spPr bwMode="auto">
            <a:xfrm>
              <a:off x="10291763" y="173434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6" name="AutoShape 71"/>
            <p:cNvSpPr/>
            <p:nvPr/>
          </p:nvSpPr>
          <p:spPr bwMode="auto">
            <a:xfrm>
              <a:off x="10291763" y="177800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7" name="AutoShape 72"/>
            <p:cNvSpPr/>
            <p:nvPr/>
          </p:nvSpPr>
          <p:spPr bwMode="auto">
            <a:xfrm>
              <a:off x="10291763" y="182165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8" name="AutoShape 73"/>
            <p:cNvSpPr/>
            <p:nvPr/>
          </p:nvSpPr>
          <p:spPr bwMode="auto">
            <a:xfrm>
              <a:off x="10132219" y="190896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9" name="AutoShape 74"/>
            <p:cNvSpPr/>
            <p:nvPr/>
          </p:nvSpPr>
          <p:spPr bwMode="auto">
            <a:xfrm>
              <a:off x="10132219" y="195262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0" name="AutoShape 75"/>
            <p:cNvSpPr/>
            <p:nvPr/>
          </p:nvSpPr>
          <p:spPr bwMode="auto">
            <a:xfrm>
              <a:off x="10132219" y="199628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1" name="AutoShape 76"/>
            <p:cNvSpPr/>
            <p:nvPr/>
          </p:nvSpPr>
          <p:spPr bwMode="auto">
            <a:xfrm>
              <a:off x="10132219" y="186531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2" name="AutoShape 77"/>
            <p:cNvSpPr/>
            <p:nvPr/>
          </p:nvSpPr>
          <p:spPr bwMode="auto">
            <a:xfrm>
              <a:off x="10132219" y="172005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6962526" y="2133773"/>
            <a:ext cx="336550" cy="358775"/>
            <a:chOff x="6842125" y="1422400"/>
            <a:chExt cx="336550" cy="358775"/>
          </a:xfrm>
          <a:solidFill>
            <a:srgbClr val="304371"/>
          </a:solidFill>
        </p:grpSpPr>
        <p:sp>
          <p:nvSpPr>
            <p:cNvPr id="254" name="AutoShape 78"/>
            <p:cNvSpPr/>
            <p:nvPr/>
          </p:nvSpPr>
          <p:spPr bwMode="auto">
            <a:xfrm>
              <a:off x="6842125" y="1422400"/>
              <a:ext cx="3365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5" name="AutoShape 79"/>
            <p:cNvSpPr/>
            <p:nvPr/>
          </p:nvSpPr>
          <p:spPr bwMode="auto">
            <a:xfrm>
              <a:off x="6888163" y="1466850"/>
              <a:ext cx="246062" cy="225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6" name="AutoShape 80"/>
            <p:cNvSpPr/>
            <p:nvPr/>
          </p:nvSpPr>
          <p:spPr bwMode="auto">
            <a:xfrm>
              <a:off x="7021513" y="1501775"/>
              <a:ext cx="68262" cy="666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57" name="Group 82"/>
          <p:cNvGrpSpPr/>
          <p:nvPr/>
        </p:nvGrpSpPr>
        <p:grpSpPr>
          <a:xfrm>
            <a:off x="6233044" y="2133772"/>
            <a:ext cx="359165" cy="359165"/>
            <a:chOff x="8216107" y="1647825"/>
            <a:chExt cx="464344" cy="464344"/>
          </a:xfrm>
          <a:solidFill>
            <a:srgbClr val="304371"/>
          </a:solidFill>
        </p:grpSpPr>
        <p:sp>
          <p:nvSpPr>
            <p:cNvPr id="258" name="AutoShape 81"/>
            <p:cNvSpPr/>
            <p:nvPr/>
          </p:nvSpPr>
          <p:spPr bwMode="auto">
            <a:xfrm>
              <a:off x="8216107" y="164782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9" name="AutoShape 82"/>
            <p:cNvSpPr/>
            <p:nvPr/>
          </p:nvSpPr>
          <p:spPr bwMode="auto">
            <a:xfrm>
              <a:off x="8259763" y="202485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60" name="AutoShape 83"/>
          <p:cNvSpPr/>
          <p:nvPr/>
        </p:nvSpPr>
        <p:spPr bwMode="auto">
          <a:xfrm>
            <a:off x="5514726" y="2189336"/>
            <a:ext cx="358775" cy="23653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61" name="组合 260"/>
          <p:cNvGrpSpPr/>
          <p:nvPr/>
        </p:nvGrpSpPr>
        <p:grpSpPr>
          <a:xfrm>
            <a:off x="4795589" y="2133773"/>
            <a:ext cx="360362" cy="358775"/>
            <a:chOff x="4675188" y="1422400"/>
            <a:chExt cx="360362" cy="358775"/>
          </a:xfrm>
          <a:solidFill>
            <a:srgbClr val="304371"/>
          </a:solidFill>
        </p:grpSpPr>
        <p:sp>
          <p:nvSpPr>
            <p:cNvPr id="262" name="AutoShape 84"/>
            <p:cNvSpPr/>
            <p:nvPr/>
          </p:nvSpPr>
          <p:spPr bwMode="auto">
            <a:xfrm>
              <a:off x="4675188" y="1422400"/>
              <a:ext cx="360362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3" name="AutoShape 85"/>
            <p:cNvSpPr/>
            <p:nvPr/>
          </p:nvSpPr>
          <p:spPr bwMode="auto">
            <a:xfrm>
              <a:off x="4889500" y="1557338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4" name="AutoShape 86"/>
            <p:cNvSpPr/>
            <p:nvPr/>
          </p:nvSpPr>
          <p:spPr bwMode="auto">
            <a:xfrm>
              <a:off x="4889500" y="1522413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5" name="AutoShape 87"/>
            <p:cNvSpPr/>
            <p:nvPr/>
          </p:nvSpPr>
          <p:spPr bwMode="auto">
            <a:xfrm>
              <a:off x="4889500" y="1489075"/>
              <a:ext cx="100013" cy="127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6" name="AutoShape 88"/>
            <p:cNvSpPr/>
            <p:nvPr/>
          </p:nvSpPr>
          <p:spPr bwMode="auto">
            <a:xfrm>
              <a:off x="4765675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7" name="AutoShape 89"/>
            <p:cNvSpPr/>
            <p:nvPr/>
          </p:nvSpPr>
          <p:spPr bwMode="auto">
            <a:xfrm>
              <a:off x="4765675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8" name="AutoShape 90"/>
            <p:cNvSpPr/>
            <p:nvPr/>
          </p:nvSpPr>
          <p:spPr bwMode="auto">
            <a:xfrm>
              <a:off x="4765675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69" name="AutoShape 91"/>
            <p:cNvSpPr/>
            <p:nvPr/>
          </p:nvSpPr>
          <p:spPr bwMode="auto">
            <a:xfrm>
              <a:off x="4889500" y="1725613"/>
              <a:ext cx="100013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0" name="AutoShape 92"/>
            <p:cNvSpPr/>
            <p:nvPr/>
          </p:nvSpPr>
          <p:spPr bwMode="auto">
            <a:xfrm>
              <a:off x="4889500" y="1692275"/>
              <a:ext cx="100013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1" name="AutoShape 93"/>
            <p:cNvSpPr/>
            <p:nvPr/>
          </p:nvSpPr>
          <p:spPr bwMode="auto">
            <a:xfrm>
              <a:off x="4889500" y="1658938"/>
              <a:ext cx="100013" cy="9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2" name="AutoShape 94"/>
            <p:cNvSpPr/>
            <p:nvPr/>
          </p:nvSpPr>
          <p:spPr bwMode="auto">
            <a:xfrm>
              <a:off x="4765675" y="1590675"/>
              <a:ext cx="223838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3" name="AutoShape 95"/>
            <p:cNvSpPr/>
            <p:nvPr/>
          </p:nvSpPr>
          <p:spPr bwMode="auto">
            <a:xfrm>
              <a:off x="4765675" y="1624013"/>
              <a:ext cx="223838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4" name="AutoShape 96"/>
            <p:cNvSpPr/>
            <p:nvPr/>
          </p:nvSpPr>
          <p:spPr bwMode="auto">
            <a:xfrm>
              <a:off x="4765675" y="1466850"/>
              <a:ext cx="100013" cy="1016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4085976" y="4294361"/>
            <a:ext cx="213716" cy="358775"/>
            <a:chOff x="3965575" y="3582988"/>
            <a:chExt cx="247650" cy="358775"/>
          </a:xfrm>
          <a:solidFill>
            <a:srgbClr val="304371"/>
          </a:solidFill>
        </p:grpSpPr>
        <p:sp>
          <p:nvSpPr>
            <p:cNvPr id="276" name="AutoShape 97"/>
            <p:cNvSpPr/>
            <p:nvPr/>
          </p:nvSpPr>
          <p:spPr bwMode="auto">
            <a:xfrm>
              <a:off x="3965575" y="3582988"/>
              <a:ext cx="247650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7" name="AutoShape 98"/>
            <p:cNvSpPr/>
            <p:nvPr/>
          </p:nvSpPr>
          <p:spPr bwMode="auto">
            <a:xfrm>
              <a:off x="4067175" y="3616325"/>
              <a:ext cx="44450" cy="111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8" name="AutoShape 99"/>
            <p:cNvSpPr/>
            <p:nvPr/>
          </p:nvSpPr>
          <p:spPr bwMode="auto">
            <a:xfrm>
              <a:off x="4078288" y="3897313"/>
              <a:ext cx="22225" cy="11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79" name="AutoShape 100"/>
          <p:cNvSpPr/>
          <p:nvPr/>
        </p:nvSpPr>
        <p:spPr bwMode="auto">
          <a:xfrm>
            <a:off x="3335089" y="4294361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80" name="AutoShape 101"/>
          <p:cNvSpPr/>
          <p:nvPr/>
        </p:nvSpPr>
        <p:spPr bwMode="auto">
          <a:xfrm>
            <a:off x="2593726" y="4316586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81" name="AutoShape 102"/>
          <p:cNvSpPr/>
          <p:nvPr/>
        </p:nvSpPr>
        <p:spPr bwMode="auto">
          <a:xfrm>
            <a:off x="2638176" y="4361036"/>
            <a:ext cx="274638" cy="201612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82" name="AutoShape 103"/>
          <p:cNvSpPr/>
          <p:nvPr/>
        </p:nvSpPr>
        <p:spPr bwMode="auto">
          <a:xfrm>
            <a:off x="1931739" y="4372148"/>
            <a:ext cx="128587" cy="841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60" y="0"/>
                </a:moveTo>
                <a:cubicBezTo>
                  <a:pt x="9461" y="0"/>
                  <a:pt x="0" y="9233"/>
                  <a:pt x="0" y="20160"/>
                </a:cubicBezTo>
                <a:cubicBezTo>
                  <a:pt x="0" y="20954"/>
                  <a:pt x="420" y="21600"/>
                  <a:pt x="939" y="21600"/>
                </a:cubicBezTo>
                <a:cubicBezTo>
                  <a:pt x="1457" y="21600"/>
                  <a:pt x="1878" y="20954"/>
                  <a:pt x="1878" y="20160"/>
                </a:cubicBezTo>
                <a:cubicBezTo>
                  <a:pt x="1878" y="10956"/>
                  <a:pt x="10655" y="2880"/>
                  <a:pt x="20660" y="2880"/>
                </a:cubicBezTo>
                <a:cubicBezTo>
                  <a:pt x="21179" y="2880"/>
                  <a:pt x="21600" y="2234"/>
                  <a:pt x="21600" y="1440"/>
                </a:cubicBezTo>
                <a:cubicBezTo>
                  <a:pt x="21600" y="645"/>
                  <a:pt x="21179" y="0"/>
                  <a:pt x="2066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83" name="AutoShape 104"/>
          <p:cNvSpPr/>
          <p:nvPr/>
        </p:nvSpPr>
        <p:spPr bwMode="auto">
          <a:xfrm>
            <a:off x="1874589" y="4316586"/>
            <a:ext cx="358775" cy="314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6971"/>
                </a:moveTo>
                <a:cubicBezTo>
                  <a:pt x="10181" y="16971"/>
                  <a:pt x="9546" y="16918"/>
                  <a:pt x="8912" y="16811"/>
                </a:cubicBezTo>
                <a:cubicBezTo>
                  <a:pt x="8847" y="16800"/>
                  <a:pt x="8781" y="16794"/>
                  <a:pt x="8716" y="16794"/>
                </a:cubicBezTo>
                <a:cubicBezTo>
                  <a:pt x="8315" y="16794"/>
                  <a:pt x="7931" y="16999"/>
                  <a:pt x="7673" y="17359"/>
                </a:cubicBezTo>
                <a:cubicBezTo>
                  <a:pt x="7384" y="17761"/>
                  <a:pt x="6563" y="18657"/>
                  <a:pt x="5591" y="19318"/>
                </a:cubicBezTo>
                <a:cubicBezTo>
                  <a:pt x="5854" y="18628"/>
                  <a:pt x="6060" y="17853"/>
                  <a:pt x="6074" y="17056"/>
                </a:cubicBezTo>
                <a:cubicBezTo>
                  <a:pt x="6078" y="17006"/>
                  <a:pt x="6080" y="16956"/>
                  <a:pt x="6080" y="16914"/>
                </a:cubicBezTo>
                <a:cubicBezTo>
                  <a:pt x="6080" y="16334"/>
                  <a:pt x="5796" y="15803"/>
                  <a:pt x="5344" y="15540"/>
                </a:cubicBezTo>
                <a:cubicBezTo>
                  <a:pt x="2843" y="14080"/>
                  <a:pt x="1349" y="11731"/>
                  <a:pt x="1349" y="9257"/>
                </a:cubicBezTo>
                <a:cubicBezTo>
                  <a:pt x="1349" y="5003"/>
                  <a:pt x="5588" y="1542"/>
                  <a:pt x="10800" y="1542"/>
                </a:cubicBezTo>
                <a:cubicBezTo>
                  <a:pt x="16011" y="1542"/>
                  <a:pt x="20249" y="5003"/>
                  <a:pt x="20249" y="9257"/>
                </a:cubicBezTo>
                <a:cubicBezTo>
                  <a:pt x="20249" y="13510"/>
                  <a:pt x="16011" y="16971"/>
                  <a:pt x="10800" y="16971"/>
                </a:cubicBezTo>
                <a:moveTo>
                  <a:pt x="10800" y="0"/>
                </a:moveTo>
                <a:cubicBezTo>
                  <a:pt x="4835" y="0"/>
                  <a:pt x="0" y="4144"/>
                  <a:pt x="0" y="9257"/>
                </a:cubicBezTo>
                <a:cubicBezTo>
                  <a:pt x="0" y="12440"/>
                  <a:pt x="1875" y="15248"/>
                  <a:pt x="4730" y="16914"/>
                </a:cubicBezTo>
                <a:cubicBezTo>
                  <a:pt x="4730" y="16935"/>
                  <a:pt x="4724" y="16949"/>
                  <a:pt x="4724" y="16971"/>
                </a:cubicBezTo>
                <a:cubicBezTo>
                  <a:pt x="4724" y="18354"/>
                  <a:pt x="3821" y="19843"/>
                  <a:pt x="3423" y="20625"/>
                </a:cubicBezTo>
                <a:lnTo>
                  <a:pt x="3425" y="20625"/>
                </a:lnTo>
                <a:cubicBezTo>
                  <a:pt x="3393" y="20709"/>
                  <a:pt x="3374" y="20802"/>
                  <a:pt x="3374" y="20900"/>
                </a:cubicBezTo>
                <a:cubicBezTo>
                  <a:pt x="3374" y="21287"/>
                  <a:pt x="3648" y="21600"/>
                  <a:pt x="3986" y="21600"/>
                </a:cubicBezTo>
                <a:cubicBezTo>
                  <a:pt x="4049" y="21600"/>
                  <a:pt x="4161" y="21580"/>
                  <a:pt x="4158" y="21590"/>
                </a:cubicBezTo>
                <a:cubicBezTo>
                  <a:pt x="6268" y="21195"/>
                  <a:pt x="8255" y="18979"/>
                  <a:pt x="8716" y="18338"/>
                </a:cubicBezTo>
                <a:cubicBezTo>
                  <a:pt x="9391" y="18451"/>
                  <a:pt x="10086" y="18514"/>
                  <a:pt x="10800" y="18514"/>
                </a:cubicBezTo>
                <a:cubicBezTo>
                  <a:pt x="16764" y="18514"/>
                  <a:pt x="21600" y="14369"/>
                  <a:pt x="21600" y="9257"/>
                </a:cubicBezTo>
                <a:cubicBezTo>
                  <a:pt x="21600" y="4144"/>
                  <a:pt x="16764" y="0"/>
                  <a:pt x="1080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84" name="组合 283"/>
          <p:cNvGrpSpPr/>
          <p:nvPr/>
        </p:nvGrpSpPr>
        <p:grpSpPr>
          <a:xfrm>
            <a:off x="1155451" y="4361036"/>
            <a:ext cx="358775" cy="225425"/>
            <a:chOff x="1035050" y="3649663"/>
            <a:chExt cx="358775" cy="225425"/>
          </a:xfrm>
          <a:solidFill>
            <a:srgbClr val="304371"/>
          </a:solidFill>
        </p:grpSpPr>
        <p:sp>
          <p:nvSpPr>
            <p:cNvPr id="285" name="AutoShape 105"/>
            <p:cNvSpPr/>
            <p:nvPr/>
          </p:nvSpPr>
          <p:spPr bwMode="auto">
            <a:xfrm>
              <a:off x="1035050" y="3649663"/>
              <a:ext cx="358775" cy="2254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599"/>
                    <a:pt x="10800" y="21599"/>
                  </a:cubicBezTo>
                  <a:cubicBezTo>
                    <a:pt x="15302" y="21599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86" name="AutoShape 106"/>
            <p:cNvSpPr/>
            <p:nvPr/>
          </p:nvSpPr>
          <p:spPr bwMode="auto">
            <a:xfrm>
              <a:off x="1169988" y="3717925"/>
              <a:ext cx="50800" cy="492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600"/>
                    <a:pt x="2402" y="21600"/>
                  </a:cubicBezTo>
                  <a:cubicBezTo>
                    <a:pt x="3722" y="21600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599" y="3721"/>
                    <a:pt x="21599" y="2401"/>
                  </a:cubicBezTo>
                  <a:cubicBezTo>
                    <a:pt x="21599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87" name="AutoShape 107"/>
            <p:cNvSpPr/>
            <p:nvPr/>
          </p:nvSpPr>
          <p:spPr bwMode="auto">
            <a:xfrm>
              <a:off x="1136650" y="3683000"/>
              <a:ext cx="157163" cy="1571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599" y="16765"/>
                    <a:pt x="21599" y="10800"/>
                  </a:cubicBezTo>
                  <a:cubicBezTo>
                    <a:pt x="21599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88" name="组合 287"/>
          <p:cNvGrpSpPr/>
          <p:nvPr/>
        </p:nvGrpSpPr>
        <p:grpSpPr>
          <a:xfrm>
            <a:off x="482351" y="4294361"/>
            <a:ext cx="269875" cy="358775"/>
            <a:chOff x="361950" y="3582988"/>
            <a:chExt cx="269875" cy="358775"/>
          </a:xfrm>
          <a:solidFill>
            <a:srgbClr val="304371"/>
          </a:solidFill>
        </p:grpSpPr>
        <p:sp>
          <p:nvSpPr>
            <p:cNvPr id="289" name="AutoShape 108"/>
            <p:cNvSpPr/>
            <p:nvPr/>
          </p:nvSpPr>
          <p:spPr bwMode="auto">
            <a:xfrm>
              <a:off x="428625" y="3649663"/>
              <a:ext cx="134938" cy="1349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"/>
                  </a:moveTo>
                  <a:cubicBezTo>
                    <a:pt x="15764" y="1800"/>
                    <a:pt x="19800" y="5835"/>
                    <a:pt x="19800" y="10800"/>
                  </a:cubicBezTo>
                  <a:cubicBezTo>
                    <a:pt x="19800" y="15764"/>
                    <a:pt x="15764" y="19800"/>
                    <a:pt x="10800" y="19800"/>
                  </a:cubicBezTo>
                  <a:cubicBezTo>
                    <a:pt x="5835" y="19800"/>
                    <a:pt x="1800" y="15764"/>
                    <a:pt x="1800" y="10800"/>
                  </a:cubicBezTo>
                  <a:cubicBezTo>
                    <a:pt x="1800" y="5835"/>
                    <a:pt x="5835" y="1800"/>
                    <a:pt x="10800" y="1800"/>
                  </a:cubicBezTo>
                  <a:moveTo>
                    <a:pt x="10800" y="21599"/>
                  </a:moveTo>
                  <a:cubicBezTo>
                    <a:pt x="16756" y="21599"/>
                    <a:pt x="21600" y="16756"/>
                    <a:pt x="21600" y="10800"/>
                  </a:cubicBezTo>
                  <a:cubicBezTo>
                    <a:pt x="21600" y="4843"/>
                    <a:pt x="16756" y="0"/>
                    <a:pt x="10800" y="0"/>
                  </a:cubicBezTo>
                  <a:cubicBezTo>
                    <a:pt x="4843" y="0"/>
                    <a:pt x="0" y="4843"/>
                    <a:pt x="0" y="10800"/>
                  </a:cubicBezTo>
                  <a:cubicBezTo>
                    <a:pt x="0" y="16756"/>
                    <a:pt x="484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90" name="AutoShape 109"/>
            <p:cNvSpPr/>
            <p:nvPr/>
          </p:nvSpPr>
          <p:spPr bwMode="auto">
            <a:xfrm>
              <a:off x="361950" y="3582988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04" y="20170"/>
                  </a:moveTo>
                  <a:cubicBezTo>
                    <a:pt x="10885" y="20184"/>
                    <a:pt x="10830" y="20215"/>
                    <a:pt x="10782" y="20237"/>
                  </a:cubicBezTo>
                  <a:cubicBezTo>
                    <a:pt x="10774" y="20218"/>
                    <a:pt x="10707" y="20178"/>
                    <a:pt x="10666" y="20147"/>
                  </a:cubicBezTo>
                  <a:cubicBezTo>
                    <a:pt x="7368" y="17300"/>
                    <a:pt x="1799" y="12497"/>
                    <a:pt x="1799" y="8101"/>
                  </a:cubicBezTo>
                  <a:cubicBezTo>
                    <a:pt x="1799" y="4378"/>
                    <a:pt x="5838" y="1350"/>
                    <a:pt x="10800" y="1350"/>
                  </a:cubicBezTo>
                  <a:cubicBezTo>
                    <a:pt x="15762" y="1350"/>
                    <a:pt x="19800" y="4378"/>
                    <a:pt x="19800" y="8101"/>
                  </a:cubicBezTo>
                  <a:cubicBezTo>
                    <a:pt x="19800" y="12497"/>
                    <a:pt x="14231" y="17300"/>
                    <a:pt x="10904" y="20170"/>
                  </a:cubicBezTo>
                  <a:moveTo>
                    <a:pt x="10800" y="0"/>
                  </a:moveTo>
                  <a:cubicBezTo>
                    <a:pt x="4844" y="0"/>
                    <a:pt x="0" y="3588"/>
                    <a:pt x="0" y="8101"/>
                  </a:cubicBezTo>
                  <a:cubicBezTo>
                    <a:pt x="0" y="12826"/>
                    <a:pt x="5400" y="17660"/>
                    <a:pt x="9337" y="21056"/>
                  </a:cubicBezTo>
                  <a:cubicBezTo>
                    <a:pt x="9352" y="21070"/>
                    <a:pt x="9984" y="21599"/>
                    <a:pt x="10766" y="21599"/>
                  </a:cubicBezTo>
                  <a:lnTo>
                    <a:pt x="10834" y="21599"/>
                  </a:lnTo>
                  <a:cubicBezTo>
                    <a:pt x="11615" y="21599"/>
                    <a:pt x="12247" y="21070"/>
                    <a:pt x="12262" y="21056"/>
                  </a:cubicBezTo>
                  <a:cubicBezTo>
                    <a:pt x="16200" y="17660"/>
                    <a:pt x="21599" y="12826"/>
                    <a:pt x="21599" y="8101"/>
                  </a:cubicBezTo>
                  <a:cubicBezTo>
                    <a:pt x="21599" y="3588"/>
                    <a:pt x="1675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91" name="Group 112"/>
          <p:cNvGrpSpPr/>
          <p:nvPr/>
        </p:nvGrpSpPr>
        <p:grpSpPr>
          <a:xfrm>
            <a:off x="4030166" y="3597446"/>
            <a:ext cx="359779" cy="337063"/>
            <a:chOff x="5368132" y="3540125"/>
            <a:chExt cx="465138" cy="435769"/>
          </a:xfrm>
          <a:solidFill>
            <a:srgbClr val="304371"/>
          </a:solidFill>
        </p:grpSpPr>
        <p:sp>
          <p:nvSpPr>
            <p:cNvPr id="292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93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4" name="AutoShape 112"/>
          <p:cNvSpPr/>
          <p:nvPr/>
        </p:nvSpPr>
        <p:spPr bwMode="auto">
          <a:xfrm>
            <a:off x="3311276" y="3575223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95" name="组合 294"/>
          <p:cNvGrpSpPr/>
          <p:nvPr/>
        </p:nvGrpSpPr>
        <p:grpSpPr>
          <a:xfrm>
            <a:off x="2649375" y="3574730"/>
            <a:ext cx="246811" cy="359779"/>
            <a:chOff x="2528974" y="2863357"/>
            <a:chExt cx="246811" cy="359779"/>
          </a:xfrm>
          <a:solidFill>
            <a:srgbClr val="304371"/>
          </a:solidFill>
        </p:grpSpPr>
        <p:sp>
          <p:nvSpPr>
            <p:cNvPr id="296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97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98" name="AutoShape 115"/>
          <p:cNvSpPr/>
          <p:nvPr/>
        </p:nvSpPr>
        <p:spPr bwMode="auto">
          <a:xfrm>
            <a:off x="1919039" y="3575223"/>
            <a:ext cx="26987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0" y="12825"/>
                </a:moveTo>
                <a:lnTo>
                  <a:pt x="19800" y="13500"/>
                </a:lnTo>
                <a:lnTo>
                  <a:pt x="19800" y="14850"/>
                </a:lnTo>
                <a:lnTo>
                  <a:pt x="19800" y="15525"/>
                </a:lnTo>
                <a:cubicBezTo>
                  <a:pt x="19800" y="18129"/>
                  <a:pt x="16972" y="20249"/>
                  <a:pt x="13499" y="20249"/>
                </a:cubicBezTo>
                <a:lnTo>
                  <a:pt x="8099" y="20249"/>
                </a:lnTo>
                <a:cubicBezTo>
                  <a:pt x="4627" y="20249"/>
                  <a:pt x="1800" y="18129"/>
                  <a:pt x="1800" y="15525"/>
                </a:cubicBezTo>
                <a:lnTo>
                  <a:pt x="1800" y="14850"/>
                </a:lnTo>
                <a:lnTo>
                  <a:pt x="1800" y="13500"/>
                </a:lnTo>
                <a:lnTo>
                  <a:pt x="1800" y="12825"/>
                </a:lnTo>
                <a:lnTo>
                  <a:pt x="1800" y="10800"/>
                </a:lnTo>
                <a:cubicBezTo>
                  <a:pt x="1800" y="10427"/>
                  <a:pt x="2203" y="10124"/>
                  <a:pt x="2699" y="10124"/>
                </a:cubicBezTo>
                <a:lnTo>
                  <a:pt x="4499" y="10124"/>
                </a:lnTo>
                <a:lnTo>
                  <a:pt x="17100" y="10124"/>
                </a:lnTo>
                <a:lnTo>
                  <a:pt x="18899" y="10124"/>
                </a:lnTo>
                <a:cubicBezTo>
                  <a:pt x="19396" y="10124"/>
                  <a:pt x="19800" y="10427"/>
                  <a:pt x="19800" y="10800"/>
                </a:cubicBezTo>
                <a:cubicBezTo>
                  <a:pt x="19800" y="10800"/>
                  <a:pt x="19800" y="12825"/>
                  <a:pt x="19800" y="12825"/>
                </a:cubicBezTo>
                <a:close/>
                <a:moveTo>
                  <a:pt x="14400" y="6075"/>
                </a:moveTo>
                <a:lnTo>
                  <a:pt x="14400" y="6076"/>
                </a:lnTo>
                <a:lnTo>
                  <a:pt x="14400" y="8774"/>
                </a:lnTo>
                <a:lnTo>
                  <a:pt x="7200" y="8774"/>
                </a:lnTo>
                <a:lnTo>
                  <a:pt x="7200" y="6076"/>
                </a:lnTo>
                <a:lnTo>
                  <a:pt x="7200" y="6075"/>
                </a:lnTo>
                <a:cubicBezTo>
                  <a:pt x="7200" y="4583"/>
                  <a:pt x="8811" y="3375"/>
                  <a:pt x="10800" y="3375"/>
                </a:cubicBezTo>
                <a:cubicBezTo>
                  <a:pt x="12788" y="3375"/>
                  <a:pt x="14400" y="4583"/>
                  <a:pt x="14400" y="6075"/>
                </a:cubicBezTo>
                <a:moveTo>
                  <a:pt x="4499" y="6075"/>
                </a:moveTo>
                <a:cubicBezTo>
                  <a:pt x="4499" y="3465"/>
                  <a:pt x="7320" y="1350"/>
                  <a:pt x="10800" y="1350"/>
                </a:cubicBezTo>
                <a:cubicBezTo>
                  <a:pt x="14279" y="1350"/>
                  <a:pt x="17100" y="3465"/>
                  <a:pt x="17100" y="6075"/>
                </a:cubicBezTo>
                <a:lnTo>
                  <a:pt x="17100" y="8774"/>
                </a:lnTo>
                <a:lnTo>
                  <a:pt x="15299" y="8774"/>
                </a:lnTo>
                <a:lnTo>
                  <a:pt x="15299" y="6076"/>
                </a:lnTo>
                <a:cubicBezTo>
                  <a:pt x="15299" y="4212"/>
                  <a:pt x="13285" y="2701"/>
                  <a:pt x="10800" y="2701"/>
                </a:cubicBezTo>
                <a:cubicBezTo>
                  <a:pt x="8314" y="2701"/>
                  <a:pt x="6299" y="4212"/>
                  <a:pt x="6299" y="6076"/>
                </a:cubicBezTo>
                <a:lnTo>
                  <a:pt x="6299" y="8774"/>
                </a:lnTo>
                <a:lnTo>
                  <a:pt x="4499" y="8774"/>
                </a:lnTo>
                <a:cubicBezTo>
                  <a:pt x="4499" y="8774"/>
                  <a:pt x="4499" y="6075"/>
                  <a:pt x="4499" y="6075"/>
                </a:cubicBezTo>
                <a:close/>
                <a:moveTo>
                  <a:pt x="18899" y="8774"/>
                </a:moveTo>
                <a:lnTo>
                  <a:pt x="18899" y="6075"/>
                </a:lnTo>
                <a:cubicBezTo>
                  <a:pt x="18899" y="2719"/>
                  <a:pt x="15274" y="0"/>
                  <a:pt x="10800" y="0"/>
                </a:cubicBezTo>
                <a:cubicBezTo>
                  <a:pt x="6325" y="0"/>
                  <a:pt x="2699" y="2719"/>
                  <a:pt x="2699" y="6075"/>
                </a:cubicBezTo>
                <a:lnTo>
                  <a:pt x="2699" y="8774"/>
                </a:lnTo>
                <a:cubicBezTo>
                  <a:pt x="1208" y="8774"/>
                  <a:pt x="0" y="9681"/>
                  <a:pt x="0" y="10800"/>
                </a:cubicBezTo>
                <a:lnTo>
                  <a:pt x="0" y="12825"/>
                </a:lnTo>
                <a:lnTo>
                  <a:pt x="0" y="13500"/>
                </a:lnTo>
                <a:lnTo>
                  <a:pt x="0" y="14850"/>
                </a:lnTo>
                <a:lnTo>
                  <a:pt x="0" y="15525"/>
                </a:lnTo>
                <a:cubicBezTo>
                  <a:pt x="0" y="18880"/>
                  <a:pt x="3625" y="21599"/>
                  <a:pt x="8099" y="21599"/>
                </a:cubicBezTo>
                <a:lnTo>
                  <a:pt x="13499" y="21599"/>
                </a:lnTo>
                <a:cubicBezTo>
                  <a:pt x="17974" y="21599"/>
                  <a:pt x="21600" y="18880"/>
                  <a:pt x="21600" y="15525"/>
                </a:cubicBezTo>
                <a:lnTo>
                  <a:pt x="21600" y="14850"/>
                </a:lnTo>
                <a:lnTo>
                  <a:pt x="21600" y="13500"/>
                </a:lnTo>
                <a:lnTo>
                  <a:pt x="21600" y="12825"/>
                </a:lnTo>
                <a:lnTo>
                  <a:pt x="21600" y="10800"/>
                </a:lnTo>
                <a:cubicBezTo>
                  <a:pt x="21600" y="9681"/>
                  <a:pt x="20391" y="8774"/>
                  <a:pt x="18899" y="8774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299" name="AutoShape 116"/>
          <p:cNvSpPr/>
          <p:nvPr/>
        </p:nvSpPr>
        <p:spPr bwMode="auto">
          <a:xfrm>
            <a:off x="2031751" y="3787948"/>
            <a:ext cx="44450" cy="682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3226"/>
                  <a:pt x="0" y="7201"/>
                </a:cubicBezTo>
                <a:cubicBezTo>
                  <a:pt x="0" y="9390"/>
                  <a:pt x="1798" y="13537"/>
                  <a:pt x="3601" y="16821"/>
                </a:cubicBezTo>
                <a:cubicBezTo>
                  <a:pt x="5070" y="19493"/>
                  <a:pt x="6916" y="21600"/>
                  <a:pt x="10800" y="21600"/>
                </a:cubicBezTo>
                <a:cubicBezTo>
                  <a:pt x="15016" y="21600"/>
                  <a:pt x="16529" y="19514"/>
                  <a:pt x="18003" y="16858"/>
                </a:cubicBezTo>
                <a:cubicBezTo>
                  <a:pt x="19828" y="13567"/>
                  <a:pt x="21600" y="9397"/>
                  <a:pt x="21600" y="7201"/>
                </a:cubicBezTo>
                <a:cubicBezTo>
                  <a:pt x="21600" y="3226"/>
                  <a:pt x="16761" y="0"/>
                  <a:pt x="1080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00" name="AutoShape 117"/>
          <p:cNvSpPr/>
          <p:nvPr/>
        </p:nvSpPr>
        <p:spPr bwMode="auto">
          <a:xfrm>
            <a:off x="1155451" y="3641898"/>
            <a:ext cx="360363" cy="26987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rPr>
              <a:t>	</a:t>
            </a:r>
          </a:p>
        </p:txBody>
      </p:sp>
      <p:grpSp>
        <p:nvGrpSpPr>
          <p:cNvPr id="301" name="Group 121"/>
          <p:cNvGrpSpPr/>
          <p:nvPr/>
        </p:nvGrpSpPr>
        <p:grpSpPr>
          <a:xfrm>
            <a:off x="437901" y="3620163"/>
            <a:ext cx="359165" cy="269526"/>
            <a:chOff x="723900" y="3569494"/>
            <a:chExt cx="464344" cy="348456"/>
          </a:xfrm>
          <a:solidFill>
            <a:srgbClr val="304371"/>
          </a:solidFill>
        </p:grpSpPr>
        <p:sp>
          <p:nvSpPr>
            <p:cNvPr id="302" name="AutoShape 118"/>
            <p:cNvSpPr/>
            <p:nvPr/>
          </p:nvSpPr>
          <p:spPr bwMode="auto">
            <a:xfrm>
              <a:off x="723900" y="356949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03" name="AutoShape 119"/>
            <p:cNvSpPr/>
            <p:nvPr/>
          </p:nvSpPr>
          <p:spPr bwMode="auto">
            <a:xfrm>
              <a:off x="1013619" y="369966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4" name="Group 124"/>
          <p:cNvGrpSpPr/>
          <p:nvPr/>
        </p:nvGrpSpPr>
        <p:grpSpPr>
          <a:xfrm>
            <a:off x="4030166" y="2890168"/>
            <a:ext cx="359779" cy="302680"/>
            <a:chOff x="5368132" y="2625725"/>
            <a:chExt cx="465138" cy="391319"/>
          </a:xfrm>
          <a:solidFill>
            <a:srgbClr val="304371"/>
          </a:solidFill>
        </p:grpSpPr>
        <p:sp>
          <p:nvSpPr>
            <p:cNvPr id="305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06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07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3311835" y="2856401"/>
            <a:ext cx="359165" cy="359165"/>
            <a:chOff x="3191434" y="2145028"/>
            <a:chExt cx="359165" cy="359165"/>
          </a:xfrm>
          <a:solidFill>
            <a:srgbClr val="304371"/>
          </a:solidFill>
        </p:grpSpPr>
        <p:sp>
          <p:nvSpPr>
            <p:cNvPr id="309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10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11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12" name="组合 311"/>
          <p:cNvGrpSpPr/>
          <p:nvPr/>
        </p:nvGrpSpPr>
        <p:grpSpPr>
          <a:xfrm>
            <a:off x="2593505" y="2856401"/>
            <a:ext cx="359165" cy="359165"/>
            <a:chOff x="2473104" y="2145028"/>
            <a:chExt cx="359165" cy="359165"/>
          </a:xfrm>
          <a:solidFill>
            <a:srgbClr val="304371"/>
          </a:solidFill>
        </p:grpSpPr>
        <p:sp>
          <p:nvSpPr>
            <p:cNvPr id="313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14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15" name="AutoShape 128"/>
          <p:cNvSpPr/>
          <p:nvPr/>
        </p:nvSpPr>
        <p:spPr bwMode="auto">
          <a:xfrm>
            <a:off x="1874589" y="2856086"/>
            <a:ext cx="360362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50" y="12150"/>
                </a:moveTo>
                <a:cubicBezTo>
                  <a:pt x="13851" y="12150"/>
                  <a:pt x="12926" y="11859"/>
                  <a:pt x="12124" y="11386"/>
                </a:cubicBezTo>
                <a:lnTo>
                  <a:pt x="11892" y="11618"/>
                </a:lnTo>
                <a:lnTo>
                  <a:pt x="11132" y="12377"/>
                </a:lnTo>
                <a:lnTo>
                  <a:pt x="9846" y="13663"/>
                </a:lnTo>
                <a:cubicBezTo>
                  <a:pt x="9593" y="13916"/>
                  <a:pt x="9451" y="14260"/>
                  <a:pt x="9451" y="14617"/>
                </a:cubicBezTo>
                <a:lnTo>
                  <a:pt x="9451" y="16200"/>
                </a:lnTo>
                <a:lnTo>
                  <a:pt x="8101" y="16200"/>
                </a:lnTo>
                <a:cubicBezTo>
                  <a:pt x="7356" y="16200"/>
                  <a:pt x="6751" y="16804"/>
                  <a:pt x="6751" y="17549"/>
                </a:cubicBezTo>
                <a:lnTo>
                  <a:pt x="6751" y="18900"/>
                </a:lnTo>
                <a:lnTo>
                  <a:pt x="5170" y="18900"/>
                </a:lnTo>
                <a:cubicBezTo>
                  <a:pt x="4812" y="18900"/>
                  <a:pt x="4469" y="19042"/>
                  <a:pt x="4216" y="19295"/>
                </a:cubicBezTo>
                <a:lnTo>
                  <a:pt x="3259" y="20252"/>
                </a:lnTo>
                <a:lnTo>
                  <a:pt x="1352" y="20249"/>
                </a:lnTo>
                <a:lnTo>
                  <a:pt x="1350" y="18326"/>
                </a:lnTo>
                <a:lnTo>
                  <a:pt x="9223" y="10467"/>
                </a:lnTo>
                <a:cubicBezTo>
                  <a:pt x="9223" y="10467"/>
                  <a:pt x="9223" y="10467"/>
                  <a:pt x="9224" y="10468"/>
                </a:cubicBezTo>
                <a:lnTo>
                  <a:pt x="10215" y="9477"/>
                </a:lnTo>
                <a:cubicBezTo>
                  <a:pt x="9741" y="8674"/>
                  <a:pt x="9451" y="7748"/>
                  <a:pt x="9451" y="6750"/>
                </a:cubicBezTo>
                <a:cubicBezTo>
                  <a:pt x="9451" y="3767"/>
                  <a:pt x="11869" y="1350"/>
                  <a:pt x="14850" y="1350"/>
                </a:cubicBezTo>
                <a:cubicBezTo>
                  <a:pt x="17832" y="1350"/>
                  <a:pt x="20250" y="3767"/>
                  <a:pt x="20250" y="6750"/>
                </a:cubicBezTo>
                <a:cubicBezTo>
                  <a:pt x="20250" y="9732"/>
                  <a:pt x="17832" y="12150"/>
                  <a:pt x="14850" y="12150"/>
                </a:cubicBezTo>
                <a:moveTo>
                  <a:pt x="14850" y="0"/>
                </a:moveTo>
                <a:cubicBezTo>
                  <a:pt x="11123" y="0"/>
                  <a:pt x="8101" y="3022"/>
                  <a:pt x="8101" y="6750"/>
                </a:cubicBezTo>
                <a:cubicBezTo>
                  <a:pt x="8101" y="7617"/>
                  <a:pt x="8283" y="8438"/>
                  <a:pt x="8582" y="9199"/>
                </a:cubicBezTo>
                <a:lnTo>
                  <a:pt x="383" y="17400"/>
                </a:lnTo>
                <a:cubicBezTo>
                  <a:pt x="146" y="17637"/>
                  <a:pt x="0" y="17863"/>
                  <a:pt x="0" y="18225"/>
                </a:cubicBezTo>
                <a:lnTo>
                  <a:pt x="0" y="20249"/>
                </a:lnTo>
                <a:cubicBezTo>
                  <a:pt x="0" y="20972"/>
                  <a:pt x="626" y="21599"/>
                  <a:pt x="1349" y="21599"/>
                </a:cubicBezTo>
                <a:lnTo>
                  <a:pt x="3374" y="21599"/>
                </a:lnTo>
                <a:cubicBezTo>
                  <a:pt x="3736" y="21599"/>
                  <a:pt x="3965" y="21455"/>
                  <a:pt x="4202" y="21219"/>
                </a:cubicBezTo>
                <a:lnTo>
                  <a:pt x="5170" y="20249"/>
                </a:lnTo>
                <a:lnTo>
                  <a:pt x="6751" y="20249"/>
                </a:lnTo>
                <a:cubicBezTo>
                  <a:pt x="7496" y="20249"/>
                  <a:pt x="8101" y="19645"/>
                  <a:pt x="8101" y="18900"/>
                </a:cubicBezTo>
                <a:lnTo>
                  <a:pt x="8101" y="17549"/>
                </a:lnTo>
                <a:lnTo>
                  <a:pt x="9451" y="17549"/>
                </a:lnTo>
                <a:cubicBezTo>
                  <a:pt x="10196" y="17549"/>
                  <a:pt x="10801" y="16945"/>
                  <a:pt x="10801" y="16200"/>
                </a:cubicBezTo>
                <a:lnTo>
                  <a:pt x="10801" y="14617"/>
                </a:lnTo>
                <a:lnTo>
                  <a:pt x="12400" y="13018"/>
                </a:lnTo>
                <a:cubicBezTo>
                  <a:pt x="13162" y="13317"/>
                  <a:pt x="13982" y="13500"/>
                  <a:pt x="14850" y="13500"/>
                </a:cubicBezTo>
                <a:cubicBezTo>
                  <a:pt x="18577" y="13500"/>
                  <a:pt x="21599" y="10477"/>
                  <a:pt x="21599" y="6750"/>
                </a:cubicBezTo>
                <a:cubicBezTo>
                  <a:pt x="21599" y="3022"/>
                  <a:pt x="18577" y="0"/>
                  <a:pt x="14850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16" name="AutoShape 129"/>
          <p:cNvSpPr/>
          <p:nvPr/>
        </p:nvSpPr>
        <p:spPr bwMode="auto">
          <a:xfrm>
            <a:off x="2100014" y="2900536"/>
            <a:ext cx="88900" cy="90487"/>
          </a:xfrm>
          <a:custGeom>
            <a:avLst/>
            <a:gdLst>
              <a:gd name="T0" fmla="*/ 10800 w 21600"/>
              <a:gd name="T1" fmla="+- 0 10800 134"/>
              <a:gd name="T2" fmla="*/ 10800 h 21333"/>
              <a:gd name="T3" fmla="*/ 10800 w 21600"/>
              <a:gd name="T4" fmla="+- 0 10800 134"/>
              <a:gd name="T5" fmla="*/ 10800 h 21333"/>
              <a:gd name="T6" fmla="*/ 10800 w 21600"/>
              <a:gd name="T7" fmla="+- 0 10800 134"/>
              <a:gd name="T8" fmla="*/ 10800 h 21333"/>
              <a:gd name="T9" fmla="*/ 10800 w 21600"/>
              <a:gd name="T10" fmla="+- 0 10800 134"/>
              <a:gd name="T11" fmla="*/ 10800 h 2133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33">
                <a:moveTo>
                  <a:pt x="13008" y="18684"/>
                </a:moveTo>
                <a:cubicBezTo>
                  <a:pt x="9017" y="15850"/>
                  <a:pt x="5542" y="12415"/>
                  <a:pt x="2694" y="8570"/>
                </a:cubicBezTo>
                <a:cubicBezTo>
                  <a:pt x="3736" y="5628"/>
                  <a:pt x="5693" y="3697"/>
                  <a:pt x="8585" y="2647"/>
                </a:cubicBezTo>
                <a:cubicBezTo>
                  <a:pt x="12578" y="5489"/>
                  <a:pt x="16048" y="8911"/>
                  <a:pt x="18889" y="12809"/>
                </a:cubicBezTo>
                <a:cubicBezTo>
                  <a:pt x="17836" y="15730"/>
                  <a:pt x="15883" y="17647"/>
                  <a:pt x="13008" y="18684"/>
                </a:cubicBezTo>
                <a:moveTo>
                  <a:pt x="21110" y="11295"/>
                </a:moveTo>
                <a:cubicBezTo>
                  <a:pt x="18081" y="7130"/>
                  <a:pt x="14396" y="3496"/>
                  <a:pt x="10161" y="484"/>
                </a:cubicBezTo>
                <a:cubicBezTo>
                  <a:pt x="9468" y="-8"/>
                  <a:pt x="8579" y="-134"/>
                  <a:pt x="7778" y="145"/>
                </a:cubicBezTo>
                <a:cubicBezTo>
                  <a:pt x="4027" y="1450"/>
                  <a:pt x="1463" y="3983"/>
                  <a:pt x="145" y="7687"/>
                </a:cubicBezTo>
                <a:cubicBezTo>
                  <a:pt x="46" y="7962"/>
                  <a:pt x="0" y="8252"/>
                  <a:pt x="0" y="8537"/>
                </a:cubicBezTo>
                <a:cubicBezTo>
                  <a:pt x="0" y="9071"/>
                  <a:pt x="167" y="9596"/>
                  <a:pt x="487" y="10041"/>
                </a:cubicBezTo>
                <a:cubicBezTo>
                  <a:pt x="3525" y="14213"/>
                  <a:pt x="7211" y="17850"/>
                  <a:pt x="11431" y="20850"/>
                </a:cubicBezTo>
                <a:cubicBezTo>
                  <a:pt x="12122" y="21338"/>
                  <a:pt x="13010" y="21466"/>
                  <a:pt x="13812" y="21188"/>
                </a:cubicBezTo>
                <a:cubicBezTo>
                  <a:pt x="17563" y="19893"/>
                  <a:pt x="20133" y="17356"/>
                  <a:pt x="21451" y="13647"/>
                </a:cubicBezTo>
                <a:cubicBezTo>
                  <a:pt x="21551" y="13372"/>
                  <a:pt x="21600" y="13081"/>
                  <a:pt x="21600" y="12796"/>
                </a:cubicBezTo>
                <a:cubicBezTo>
                  <a:pt x="21600" y="12265"/>
                  <a:pt x="21429" y="11740"/>
                  <a:pt x="21110" y="11295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17" name="AutoShape 130"/>
          <p:cNvSpPr/>
          <p:nvPr/>
        </p:nvSpPr>
        <p:spPr bwMode="auto">
          <a:xfrm>
            <a:off x="1155451" y="2856086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18" name="AutoShape 131"/>
          <p:cNvSpPr/>
          <p:nvPr/>
        </p:nvSpPr>
        <p:spPr bwMode="auto">
          <a:xfrm>
            <a:off x="460126" y="2856086"/>
            <a:ext cx="314325" cy="3587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19" name="AutoShape 132"/>
          <p:cNvSpPr/>
          <p:nvPr/>
        </p:nvSpPr>
        <p:spPr bwMode="auto">
          <a:xfrm>
            <a:off x="526801" y="3002136"/>
            <a:ext cx="46038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0" name="AutoShape 133"/>
          <p:cNvSpPr/>
          <p:nvPr/>
        </p:nvSpPr>
        <p:spPr bwMode="auto">
          <a:xfrm>
            <a:off x="595064" y="3002136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1" name="AutoShape 134"/>
          <p:cNvSpPr/>
          <p:nvPr/>
        </p:nvSpPr>
        <p:spPr bwMode="auto">
          <a:xfrm>
            <a:off x="661739" y="3002136"/>
            <a:ext cx="44450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2" name="AutoShape 135"/>
          <p:cNvSpPr/>
          <p:nvPr/>
        </p:nvSpPr>
        <p:spPr bwMode="auto">
          <a:xfrm>
            <a:off x="4030414" y="2194098"/>
            <a:ext cx="358775" cy="2460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3" name="AutoShape 136"/>
          <p:cNvSpPr/>
          <p:nvPr/>
        </p:nvSpPr>
        <p:spPr bwMode="auto">
          <a:xfrm>
            <a:off x="3503364" y="2182986"/>
            <a:ext cx="117475" cy="1174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4" name="AutoShape 137"/>
          <p:cNvSpPr/>
          <p:nvPr/>
        </p:nvSpPr>
        <p:spPr bwMode="auto">
          <a:xfrm>
            <a:off x="3311276" y="2136948"/>
            <a:ext cx="360363" cy="360363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5" name="AutoShape 138"/>
          <p:cNvSpPr/>
          <p:nvPr/>
        </p:nvSpPr>
        <p:spPr bwMode="auto">
          <a:xfrm>
            <a:off x="3503364" y="2136948"/>
            <a:ext cx="168275" cy="168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6" name="AutoShape 139"/>
          <p:cNvSpPr/>
          <p:nvPr/>
        </p:nvSpPr>
        <p:spPr bwMode="auto">
          <a:xfrm>
            <a:off x="2593726" y="2136948"/>
            <a:ext cx="358775" cy="349250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7" name="AutoShape 140"/>
          <p:cNvSpPr/>
          <p:nvPr/>
        </p:nvSpPr>
        <p:spPr bwMode="auto">
          <a:xfrm>
            <a:off x="1919039" y="2227436"/>
            <a:ext cx="225425" cy="182562"/>
          </a:xfrm>
          <a:custGeom>
            <a:avLst/>
            <a:gdLst>
              <a:gd name="T0" fmla="+- 0 10800 376"/>
              <a:gd name="T1" fmla="*/ T0 w 20848"/>
              <a:gd name="T2" fmla="*/ 10800 h 21600"/>
              <a:gd name="T3" fmla="+- 0 10800 376"/>
              <a:gd name="T4" fmla="*/ T3 w 20848"/>
              <a:gd name="T5" fmla="*/ 10800 h 21600"/>
              <a:gd name="T6" fmla="+- 0 10800 376"/>
              <a:gd name="T7" fmla="*/ T6 w 20848"/>
              <a:gd name="T8" fmla="*/ 10800 h 21600"/>
              <a:gd name="T9" fmla="+- 0 10800 376"/>
              <a:gd name="T10" fmla="*/ T9 w 208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0848" h="21600">
                <a:moveTo>
                  <a:pt x="18728" y="19178"/>
                </a:moveTo>
                <a:cubicBezTo>
                  <a:pt x="13191" y="20631"/>
                  <a:pt x="7654" y="20631"/>
                  <a:pt x="2118" y="19178"/>
                </a:cubicBezTo>
                <a:cubicBezTo>
                  <a:pt x="678" y="13592"/>
                  <a:pt x="678" y="8008"/>
                  <a:pt x="2118" y="2421"/>
                </a:cubicBezTo>
                <a:cubicBezTo>
                  <a:pt x="7654" y="968"/>
                  <a:pt x="13191" y="968"/>
                  <a:pt x="18728" y="2421"/>
                </a:cubicBezTo>
                <a:cubicBezTo>
                  <a:pt x="20168" y="8008"/>
                  <a:pt x="20168" y="13592"/>
                  <a:pt x="18728" y="19178"/>
                </a:cubicBezTo>
                <a:moveTo>
                  <a:pt x="18938" y="1116"/>
                </a:moveTo>
                <a:cubicBezTo>
                  <a:pt x="16114" y="375"/>
                  <a:pt x="13249" y="0"/>
                  <a:pt x="10423" y="0"/>
                </a:cubicBezTo>
                <a:cubicBezTo>
                  <a:pt x="7597" y="0"/>
                  <a:pt x="4732" y="375"/>
                  <a:pt x="1908" y="1116"/>
                </a:cubicBezTo>
                <a:cubicBezTo>
                  <a:pt x="1543" y="1213"/>
                  <a:pt x="1244" y="1552"/>
                  <a:pt x="1127" y="2004"/>
                </a:cubicBezTo>
                <a:cubicBezTo>
                  <a:pt x="-376" y="7841"/>
                  <a:pt x="-376" y="13759"/>
                  <a:pt x="1127" y="19593"/>
                </a:cubicBezTo>
                <a:cubicBezTo>
                  <a:pt x="1244" y="20047"/>
                  <a:pt x="1543" y="20386"/>
                  <a:pt x="1908" y="20482"/>
                </a:cubicBezTo>
                <a:cubicBezTo>
                  <a:pt x="4732" y="21224"/>
                  <a:pt x="7597" y="21600"/>
                  <a:pt x="10423" y="21600"/>
                </a:cubicBezTo>
                <a:cubicBezTo>
                  <a:pt x="13249" y="21600"/>
                  <a:pt x="16114" y="21224"/>
                  <a:pt x="18938" y="20482"/>
                </a:cubicBezTo>
                <a:cubicBezTo>
                  <a:pt x="19303" y="20386"/>
                  <a:pt x="19602" y="20047"/>
                  <a:pt x="19719" y="19593"/>
                </a:cubicBezTo>
                <a:cubicBezTo>
                  <a:pt x="21223" y="13759"/>
                  <a:pt x="21223" y="7841"/>
                  <a:pt x="19719" y="2004"/>
                </a:cubicBezTo>
                <a:cubicBezTo>
                  <a:pt x="19602" y="1552"/>
                  <a:pt x="19303" y="1213"/>
                  <a:pt x="18938" y="1116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8" name="AutoShape 141"/>
          <p:cNvSpPr/>
          <p:nvPr/>
        </p:nvSpPr>
        <p:spPr bwMode="auto">
          <a:xfrm>
            <a:off x="1874589" y="2182986"/>
            <a:ext cx="358775" cy="279400"/>
          </a:xfrm>
          <a:custGeom>
            <a:avLst/>
            <a:gdLst>
              <a:gd name="T0" fmla="+- 0 10800 252"/>
              <a:gd name="T1" fmla="*/ T0 w 21096"/>
              <a:gd name="T2" fmla="*/ 10800 h 21600"/>
              <a:gd name="T3" fmla="+- 0 10800 252"/>
              <a:gd name="T4" fmla="*/ T3 w 21096"/>
              <a:gd name="T5" fmla="*/ 10800 h 21600"/>
              <a:gd name="T6" fmla="+- 0 10800 252"/>
              <a:gd name="T7" fmla="*/ T6 w 21096"/>
              <a:gd name="T8" fmla="*/ 10800 h 21600"/>
              <a:gd name="T9" fmla="+- 0 10800 252"/>
              <a:gd name="T10" fmla="*/ T9 w 210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096" h="21600">
                <a:moveTo>
                  <a:pt x="19056" y="18331"/>
                </a:moveTo>
                <a:cubicBezTo>
                  <a:pt x="13383" y="19233"/>
                  <a:pt x="7711" y="19233"/>
                  <a:pt x="2038" y="18331"/>
                </a:cubicBezTo>
                <a:cubicBezTo>
                  <a:pt x="1074" y="13022"/>
                  <a:pt x="1074" y="7713"/>
                  <a:pt x="2038" y="2404"/>
                </a:cubicBezTo>
                <a:cubicBezTo>
                  <a:pt x="7711" y="1502"/>
                  <a:pt x="13383" y="1502"/>
                  <a:pt x="19056" y="2404"/>
                </a:cubicBezTo>
                <a:cubicBezTo>
                  <a:pt x="20021" y="7713"/>
                  <a:pt x="20021" y="13022"/>
                  <a:pt x="19056" y="18331"/>
                </a:cubicBezTo>
                <a:moveTo>
                  <a:pt x="20338" y="2005"/>
                </a:moveTo>
                <a:cubicBezTo>
                  <a:pt x="20211" y="1301"/>
                  <a:pt x="19762" y="776"/>
                  <a:pt x="19215" y="689"/>
                </a:cubicBezTo>
                <a:cubicBezTo>
                  <a:pt x="16339" y="232"/>
                  <a:pt x="13423" y="0"/>
                  <a:pt x="10547" y="0"/>
                </a:cubicBezTo>
                <a:cubicBezTo>
                  <a:pt x="7671" y="0"/>
                  <a:pt x="4755" y="232"/>
                  <a:pt x="1879" y="689"/>
                </a:cubicBezTo>
                <a:cubicBezTo>
                  <a:pt x="1332" y="776"/>
                  <a:pt x="883" y="1301"/>
                  <a:pt x="756" y="2005"/>
                </a:cubicBezTo>
                <a:cubicBezTo>
                  <a:pt x="-252" y="7553"/>
                  <a:pt x="-252" y="13181"/>
                  <a:pt x="756" y="18731"/>
                </a:cubicBezTo>
                <a:cubicBezTo>
                  <a:pt x="883" y="19434"/>
                  <a:pt x="1332" y="19959"/>
                  <a:pt x="1879" y="20046"/>
                </a:cubicBezTo>
                <a:cubicBezTo>
                  <a:pt x="3265" y="20266"/>
                  <a:pt x="4660" y="20429"/>
                  <a:pt x="6055" y="20544"/>
                </a:cubicBezTo>
                <a:cubicBezTo>
                  <a:pt x="5979" y="20606"/>
                  <a:pt x="5931" y="20670"/>
                  <a:pt x="5931" y="20735"/>
                </a:cubicBezTo>
                <a:cubicBezTo>
                  <a:pt x="5931" y="21213"/>
                  <a:pt x="7997" y="21599"/>
                  <a:pt x="10547" y="21599"/>
                </a:cubicBezTo>
                <a:cubicBezTo>
                  <a:pt x="13097" y="21599"/>
                  <a:pt x="15164" y="21213"/>
                  <a:pt x="15164" y="20735"/>
                </a:cubicBezTo>
                <a:cubicBezTo>
                  <a:pt x="15164" y="20670"/>
                  <a:pt x="15115" y="20606"/>
                  <a:pt x="15040" y="20544"/>
                </a:cubicBezTo>
                <a:cubicBezTo>
                  <a:pt x="16434" y="20429"/>
                  <a:pt x="17830" y="20266"/>
                  <a:pt x="19215" y="20046"/>
                </a:cubicBezTo>
                <a:cubicBezTo>
                  <a:pt x="19762" y="19959"/>
                  <a:pt x="20211" y="19434"/>
                  <a:pt x="20338" y="18731"/>
                </a:cubicBezTo>
                <a:cubicBezTo>
                  <a:pt x="21347" y="13181"/>
                  <a:pt x="21347" y="7553"/>
                  <a:pt x="20338" y="2005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29" name="AutoShape 142"/>
          <p:cNvSpPr/>
          <p:nvPr/>
        </p:nvSpPr>
        <p:spPr bwMode="auto">
          <a:xfrm>
            <a:off x="2155576" y="2238548"/>
            <a:ext cx="33338" cy="333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7200"/>
                </a:moveTo>
                <a:cubicBezTo>
                  <a:pt x="12779" y="7200"/>
                  <a:pt x="14399" y="8820"/>
                  <a:pt x="14399" y="10800"/>
                </a:cubicBezTo>
                <a:cubicBezTo>
                  <a:pt x="14399" y="12779"/>
                  <a:pt x="12779" y="14400"/>
                  <a:pt x="10800" y="14400"/>
                </a:cubicBezTo>
                <a:cubicBezTo>
                  <a:pt x="8820" y="14400"/>
                  <a:pt x="7199" y="12779"/>
                  <a:pt x="7199" y="10800"/>
                </a:cubicBezTo>
                <a:cubicBezTo>
                  <a:pt x="7199" y="8820"/>
                  <a:pt x="8820" y="7200"/>
                  <a:pt x="10800" y="7200"/>
                </a:cubicBezTo>
                <a:moveTo>
                  <a:pt x="10800" y="21599"/>
                </a:move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30" name="AutoShape 143"/>
          <p:cNvSpPr/>
          <p:nvPr/>
        </p:nvSpPr>
        <p:spPr bwMode="auto">
          <a:xfrm>
            <a:off x="2144464" y="2384598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31" name="AutoShape 144"/>
          <p:cNvSpPr/>
          <p:nvPr/>
        </p:nvSpPr>
        <p:spPr bwMode="auto">
          <a:xfrm>
            <a:off x="2155576" y="2351261"/>
            <a:ext cx="44450" cy="11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32" name="AutoShape 145"/>
          <p:cNvSpPr/>
          <p:nvPr/>
        </p:nvSpPr>
        <p:spPr bwMode="auto">
          <a:xfrm>
            <a:off x="2155576" y="2317923"/>
            <a:ext cx="44450" cy="111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99" y="0"/>
                </a:moveTo>
                <a:lnTo>
                  <a:pt x="2699" y="0"/>
                </a:lnTo>
                <a:cubicBezTo>
                  <a:pt x="1210" y="0"/>
                  <a:pt x="0" y="4841"/>
                  <a:pt x="0" y="10800"/>
                </a:cubicBezTo>
                <a:cubicBezTo>
                  <a:pt x="0" y="16758"/>
                  <a:pt x="1210" y="21599"/>
                  <a:pt x="2699" y="21599"/>
                </a:cubicBezTo>
                <a:lnTo>
                  <a:pt x="18899" y="21599"/>
                </a:lnTo>
                <a:cubicBezTo>
                  <a:pt x="20389" y="21599"/>
                  <a:pt x="21600" y="16758"/>
                  <a:pt x="21600" y="10800"/>
                </a:cubicBezTo>
                <a:cubicBezTo>
                  <a:pt x="21600" y="4841"/>
                  <a:pt x="20389" y="0"/>
                  <a:pt x="18899" y="0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333" name="AutoShape 146"/>
          <p:cNvSpPr/>
          <p:nvPr/>
        </p:nvSpPr>
        <p:spPr bwMode="auto">
          <a:xfrm>
            <a:off x="1965076" y="2271886"/>
            <a:ext cx="66675" cy="47625"/>
          </a:xfrm>
          <a:custGeom>
            <a:avLst/>
            <a:gdLst>
              <a:gd name="T0" fmla="+- 0 10822 44"/>
              <a:gd name="T1" fmla="*/ T0 w 21556"/>
              <a:gd name="T2" fmla="+- 0 10826 53"/>
              <a:gd name="T3" fmla="*/ 10826 h 21547"/>
              <a:gd name="T4" fmla="+- 0 10822 44"/>
              <a:gd name="T5" fmla="*/ T4 w 21556"/>
              <a:gd name="T6" fmla="+- 0 10826 53"/>
              <a:gd name="T7" fmla="*/ 10826 h 21547"/>
              <a:gd name="T8" fmla="+- 0 10822 44"/>
              <a:gd name="T9" fmla="*/ T8 w 21556"/>
              <a:gd name="T10" fmla="+- 0 10826 53"/>
              <a:gd name="T11" fmla="*/ 10826 h 21547"/>
              <a:gd name="T12" fmla="+- 0 10822 44"/>
              <a:gd name="T13" fmla="*/ T12 w 21556"/>
              <a:gd name="T14" fmla="+- 0 10826 53"/>
              <a:gd name="T15" fmla="*/ 10826 h 2154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56" h="21547">
                <a:moveTo>
                  <a:pt x="19751" y="2"/>
                </a:moveTo>
                <a:lnTo>
                  <a:pt x="3200" y="1845"/>
                </a:lnTo>
                <a:cubicBezTo>
                  <a:pt x="2215" y="2010"/>
                  <a:pt x="1272" y="3284"/>
                  <a:pt x="1106" y="4676"/>
                </a:cubicBezTo>
                <a:lnTo>
                  <a:pt x="1" y="18986"/>
                </a:lnTo>
                <a:cubicBezTo>
                  <a:pt x="-44" y="20398"/>
                  <a:pt x="724" y="21547"/>
                  <a:pt x="1712" y="21547"/>
                </a:cubicBezTo>
                <a:cubicBezTo>
                  <a:pt x="2698" y="21547"/>
                  <a:pt x="3542" y="20398"/>
                  <a:pt x="3582" y="18978"/>
                </a:cubicBezTo>
                <a:lnTo>
                  <a:pt x="4185" y="9251"/>
                </a:lnTo>
                <a:cubicBezTo>
                  <a:pt x="4319" y="7849"/>
                  <a:pt x="5235" y="6592"/>
                  <a:pt x="6220" y="6447"/>
                </a:cubicBezTo>
                <a:lnTo>
                  <a:pt x="19751" y="5128"/>
                </a:lnTo>
                <a:cubicBezTo>
                  <a:pt x="20743" y="5078"/>
                  <a:pt x="21556" y="3884"/>
                  <a:pt x="21556" y="2467"/>
                </a:cubicBezTo>
                <a:cubicBezTo>
                  <a:pt x="21556" y="1055"/>
                  <a:pt x="20743" y="-53"/>
                  <a:pt x="19751" y="2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34" name="组合 333"/>
          <p:cNvGrpSpPr/>
          <p:nvPr/>
        </p:nvGrpSpPr>
        <p:grpSpPr>
          <a:xfrm>
            <a:off x="1155451" y="2159173"/>
            <a:ext cx="360363" cy="315913"/>
            <a:chOff x="1035050" y="1447800"/>
            <a:chExt cx="360363" cy="315913"/>
          </a:xfrm>
          <a:solidFill>
            <a:srgbClr val="304371"/>
          </a:solidFill>
        </p:grpSpPr>
        <p:sp>
          <p:nvSpPr>
            <p:cNvPr id="335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36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37" name="AutoShape 149"/>
          <p:cNvSpPr/>
          <p:nvPr/>
        </p:nvSpPr>
        <p:spPr bwMode="auto">
          <a:xfrm>
            <a:off x="437901" y="2182986"/>
            <a:ext cx="358775" cy="2571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rgbClr val="30437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5"/>
          <p:cNvSpPr>
            <a:spLocks noEditPoints="1"/>
          </p:cNvSpPr>
          <p:nvPr/>
        </p:nvSpPr>
        <p:spPr bwMode="auto">
          <a:xfrm>
            <a:off x="1584151" y="1363762"/>
            <a:ext cx="671513" cy="703263"/>
          </a:xfrm>
          <a:custGeom>
            <a:avLst/>
            <a:gdLst>
              <a:gd name="T0" fmla="*/ 153 w 244"/>
              <a:gd name="T1" fmla="*/ 76 h 256"/>
              <a:gd name="T2" fmla="*/ 99 w 244"/>
              <a:gd name="T3" fmla="*/ 111 h 256"/>
              <a:gd name="T4" fmla="*/ 105 w 244"/>
              <a:gd name="T5" fmla="*/ 99 h 256"/>
              <a:gd name="T6" fmla="*/ 142 w 244"/>
              <a:gd name="T7" fmla="*/ 99 h 256"/>
              <a:gd name="T8" fmla="*/ 146 w 244"/>
              <a:gd name="T9" fmla="*/ 111 h 256"/>
              <a:gd name="T10" fmla="*/ 162 w 244"/>
              <a:gd name="T11" fmla="*/ 61 h 256"/>
              <a:gd name="T12" fmla="*/ 82 w 244"/>
              <a:gd name="T13" fmla="*/ 73 h 256"/>
              <a:gd name="T14" fmla="*/ 123 w 244"/>
              <a:gd name="T15" fmla="*/ 0 h 256"/>
              <a:gd name="T16" fmla="*/ 123 w 244"/>
              <a:gd name="T17" fmla="*/ 25 h 256"/>
              <a:gd name="T18" fmla="*/ 123 w 244"/>
              <a:gd name="T19" fmla="*/ 0 h 256"/>
              <a:gd name="T20" fmla="*/ 103 w 244"/>
              <a:gd name="T21" fmla="*/ 59 h 256"/>
              <a:gd name="T22" fmla="*/ 107 w 244"/>
              <a:gd name="T23" fmla="*/ 44 h 256"/>
              <a:gd name="T24" fmla="*/ 137 w 244"/>
              <a:gd name="T25" fmla="*/ 59 h 256"/>
              <a:gd name="T26" fmla="*/ 141 w 244"/>
              <a:gd name="T27" fmla="*/ 44 h 256"/>
              <a:gd name="T28" fmla="*/ 151 w 244"/>
              <a:gd name="T29" fmla="*/ 59 h 256"/>
              <a:gd name="T30" fmla="*/ 134 w 244"/>
              <a:gd name="T31" fmla="*/ 29 h 256"/>
              <a:gd name="T32" fmla="*/ 123 w 244"/>
              <a:gd name="T33" fmla="*/ 34 h 256"/>
              <a:gd name="T34" fmla="*/ 110 w 244"/>
              <a:gd name="T35" fmla="*/ 29 h 256"/>
              <a:gd name="T36" fmla="*/ 93 w 244"/>
              <a:gd name="T37" fmla="*/ 59 h 256"/>
              <a:gd name="T38" fmla="*/ 69 w 244"/>
              <a:gd name="T39" fmla="*/ 99 h 256"/>
              <a:gd name="T40" fmla="*/ 42 w 244"/>
              <a:gd name="T41" fmla="*/ 99 h 256"/>
              <a:gd name="T42" fmla="*/ 123 w 244"/>
              <a:gd name="T43" fmla="*/ 85 h 256"/>
              <a:gd name="T44" fmla="*/ 123 w 244"/>
              <a:gd name="T45" fmla="*/ 113 h 256"/>
              <a:gd name="T46" fmla="*/ 123 w 244"/>
              <a:gd name="T47" fmla="*/ 85 h 256"/>
              <a:gd name="T48" fmla="*/ 204 w 244"/>
              <a:gd name="T49" fmla="*/ 97 h 256"/>
              <a:gd name="T50" fmla="*/ 177 w 244"/>
              <a:gd name="T51" fmla="*/ 97 h 256"/>
              <a:gd name="T52" fmla="*/ 101 w 244"/>
              <a:gd name="T53" fmla="*/ 145 h 256"/>
              <a:gd name="T54" fmla="*/ 140 w 244"/>
              <a:gd name="T55" fmla="*/ 145 h 256"/>
              <a:gd name="T56" fmla="*/ 155 w 244"/>
              <a:gd name="T57" fmla="*/ 145 h 256"/>
              <a:gd name="T58" fmla="*/ 136 w 244"/>
              <a:gd name="T59" fmla="*/ 117 h 256"/>
              <a:gd name="T60" fmla="*/ 89 w 244"/>
              <a:gd name="T61" fmla="*/ 132 h 256"/>
              <a:gd name="T62" fmla="*/ 101 w 244"/>
              <a:gd name="T63" fmla="*/ 145 h 256"/>
              <a:gd name="T64" fmla="*/ 34 w 244"/>
              <a:gd name="T65" fmla="*/ 145 h 256"/>
              <a:gd name="T66" fmla="*/ 72 w 244"/>
              <a:gd name="T67" fmla="*/ 145 h 256"/>
              <a:gd name="T68" fmla="*/ 88 w 244"/>
              <a:gd name="T69" fmla="*/ 145 h 256"/>
              <a:gd name="T70" fmla="*/ 69 w 244"/>
              <a:gd name="T71" fmla="*/ 117 h 256"/>
              <a:gd name="T72" fmla="*/ 22 w 244"/>
              <a:gd name="T73" fmla="*/ 132 h 256"/>
              <a:gd name="T74" fmla="*/ 244 w 244"/>
              <a:gd name="T75" fmla="*/ 174 h 256"/>
              <a:gd name="T76" fmla="*/ 223 w 244"/>
              <a:gd name="T77" fmla="*/ 151 h 256"/>
              <a:gd name="T78" fmla="*/ 207 w 244"/>
              <a:gd name="T79" fmla="*/ 151 h 256"/>
              <a:gd name="T80" fmla="*/ 169 w 244"/>
              <a:gd name="T81" fmla="*/ 151 h 256"/>
              <a:gd name="T82" fmla="*/ 155 w 244"/>
              <a:gd name="T83" fmla="*/ 151 h 256"/>
              <a:gd name="T84" fmla="*/ 140 w 244"/>
              <a:gd name="T85" fmla="*/ 151 h 256"/>
              <a:gd name="T86" fmla="*/ 101 w 244"/>
              <a:gd name="T87" fmla="*/ 151 h 256"/>
              <a:gd name="T88" fmla="*/ 88 w 244"/>
              <a:gd name="T89" fmla="*/ 151 h 256"/>
              <a:gd name="T90" fmla="*/ 72 w 244"/>
              <a:gd name="T91" fmla="*/ 151 h 256"/>
              <a:gd name="T92" fmla="*/ 34 w 244"/>
              <a:gd name="T93" fmla="*/ 151 h 256"/>
              <a:gd name="T94" fmla="*/ 0 w 244"/>
              <a:gd name="T95" fmla="*/ 151 h 256"/>
              <a:gd name="T96" fmla="*/ 26 w 244"/>
              <a:gd name="T97" fmla="*/ 174 h 256"/>
              <a:gd name="T98" fmla="*/ 16 w 244"/>
              <a:gd name="T99" fmla="*/ 243 h 256"/>
              <a:gd name="T100" fmla="*/ 227 w 244"/>
              <a:gd name="T101" fmla="*/ 256 h 256"/>
              <a:gd name="T102" fmla="*/ 219 w 244"/>
              <a:gd name="T103" fmla="*/ 243 h 256"/>
              <a:gd name="T104" fmla="*/ 244 w 244"/>
              <a:gd name="T105" fmla="*/ 174 h 256"/>
              <a:gd name="T106" fmla="*/ 157 w 244"/>
              <a:gd name="T107" fmla="*/ 145 h 256"/>
              <a:gd name="T108" fmla="*/ 172 w 244"/>
              <a:gd name="T109" fmla="*/ 145 h 256"/>
              <a:gd name="T110" fmla="*/ 211 w 244"/>
              <a:gd name="T111" fmla="*/ 145 h 256"/>
              <a:gd name="T112" fmla="*/ 223 w 244"/>
              <a:gd name="T113" fmla="*/ 130 h 256"/>
              <a:gd name="T114" fmla="*/ 176 w 244"/>
              <a:gd name="T115" fmla="*/ 11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4" h="256">
                <a:moveTo>
                  <a:pt x="146" y="111"/>
                </a:moveTo>
                <a:cubicBezTo>
                  <a:pt x="153" y="76"/>
                  <a:pt x="153" y="76"/>
                  <a:pt x="153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9" y="111"/>
                  <a:pt x="99" y="111"/>
                  <a:pt x="99" y="111"/>
                </a:cubicBezTo>
                <a:cubicBezTo>
                  <a:pt x="101" y="110"/>
                  <a:pt x="104" y="109"/>
                  <a:pt x="108" y="109"/>
                </a:cubicBezTo>
                <a:cubicBezTo>
                  <a:pt x="106" y="106"/>
                  <a:pt x="105" y="103"/>
                  <a:pt x="105" y="99"/>
                </a:cubicBezTo>
                <a:cubicBezTo>
                  <a:pt x="105" y="89"/>
                  <a:pt x="113" y="80"/>
                  <a:pt x="123" y="80"/>
                </a:cubicBezTo>
                <a:cubicBezTo>
                  <a:pt x="133" y="80"/>
                  <a:pt x="142" y="89"/>
                  <a:pt x="142" y="99"/>
                </a:cubicBezTo>
                <a:cubicBezTo>
                  <a:pt x="142" y="103"/>
                  <a:pt x="141" y="106"/>
                  <a:pt x="139" y="109"/>
                </a:cubicBezTo>
                <a:cubicBezTo>
                  <a:pt x="141" y="109"/>
                  <a:pt x="143" y="110"/>
                  <a:pt x="146" y="111"/>
                </a:cubicBezTo>
                <a:close/>
                <a:moveTo>
                  <a:pt x="82" y="61"/>
                </a:moveTo>
                <a:cubicBezTo>
                  <a:pt x="162" y="61"/>
                  <a:pt x="162" y="61"/>
                  <a:pt x="162" y="61"/>
                </a:cubicBezTo>
                <a:cubicBezTo>
                  <a:pt x="162" y="73"/>
                  <a:pt x="162" y="73"/>
                  <a:pt x="162" y="73"/>
                </a:cubicBezTo>
                <a:cubicBezTo>
                  <a:pt x="82" y="73"/>
                  <a:pt x="82" y="73"/>
                  <a:pt x="82" y="73"/>
                </a:cubicBezTo>
                <a:lnTo>
                  <a:pt x="82" y="61"/>
                </a:lnTo>
                <a:close/>
                <a:moveTo>
                  <a:pt x="123" y="0"/>
                </a:moveTo>
                <a:cubicBezTo>
                  <a:pt x="130" y="0"/>
                  <a:pt x="135" y="6"/>
                  <a:pt x="135" y="13"/>
                </a:cubicBezTo>
                <a:cubicBezTo>
                  <a:pt x="135" y="19"/>
                  <a:pt x="130" y="25"/>
                  <a:pt x="123" y="25"/>
                </a:cubicBezTo>
                <a:cubicBezTo>
                  <a:pt x="116" y="25"/>
                  <a:pt x="111" y="19"/>
                  <a:pt x="111" y="13"/>
                </a:cubicBezTo>
                <a:cubicBezTo>
                  <a:pt x="111" y="6"/>
                  <a:pt x="116" y="0"/>
                  <a:pt x="123" y="0"/>
                </a:cubicBezTo>
                <a:close/>
                <a:moveTo>
                  <a:pt x="93" y="59"/>
                </a:moveTo>
                <a:cubicBezTo>
                  <a:pt x="103" y="59"/>
                  <a:pt x="103" y="59"/>
                  <a:pt x="103" y="59"/>
                </a:cubicBezTo>
                <a:cubicBezTo>
                  <a:pt x="103" y="44"/>
                  <a:pt x="103" y="44"/>
                  <a:pt x="103" y="44"/>
                </a:cubicBezTo>
                <a:cubicBezTo>
                  <a:pt x="107" y="44"/>
                  <a:pt x="107" y="44"/>
                  <a:pt x="107" y="44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37" y="59"/>
                  <a:pt x="137" y="59"/>
                  <a:pt x="137" y="59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41" y="44"/>
                  <a:pt x="141" y="44"/>
                  <a:pt x="141" y="44"/>
                </a:cubicBezTo>
                <a:cubicBezTo>
                  <a:pt x="141" y="59"/>
                  <a:pt x="141" y="59"/>
                  <a:pt x="141" y="59"/>
                </a:cubicBezTo>
                <a:cubicBezTo>
                  <a:pt x="151" y="59"/>
                  <a:pt x="151" y="59"/>
                  <a:pt x="151" y="59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50" y="28"/>
                  <a:pt x="134" y="29"/>
                  <a:pt x="134" y="29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93" y="29"/>
                  <a:pt x="93" y="42"/>
                  <a:pt x="93" y="42"/>
                </a:cubicBezTo>
                <a:lnTo>
                  <a:pt x="93" y="59"/>
                </a:lnTo>
                <a:close/>
                <a:moveTo>
                  <a:pt x="56" y="85"/>
                </a:moveTo>
                <a:cubicBezTo>
                  <a:pt x="63" y="85"/>
                  <a:pt x="69" y="91"/>
                  <a:pt x="69" y="99"/>
                </a:cubicBezTo>
                <a:cubicBezTo>
                  <a:pt x="69" y="107"/>
                  <a:pt x="63" y="113"/>
                  <a:pt x="56" y="113"/>
                </a:cubicBezTo>
                <a:cubicBezTo>
                  <a:pt x="48" y="113"/>
                  <a:pt x="42" y="107"/>
                  <a:pt x="42" y="99"/>
                </a:cubicBezTo>
                <a:cubicBezTo>
                  <a:pt x="42" y="91"/>
                  <a:pt x="48" y="85"/>
                  <a:pt x="56" y="85"/>
                </a:cubicBezTo>
                <a:close/>
                <a:moveTo>
                  <a:pt x="123" y="85"/>
                </a:moveTo>
                <a:cubicBezTo>
                  <a:pt x="131" y="85"/>
                  <a:pt x="137" y="91"/>
                  <a:pt x="137" y="99"/>
                </a:cubicBezTo>
                <a:cubicBezTo>
                  <a:pt x="137" y="107"/>
                  <a:pt x="131" y="113"/>
                  <a:pt x="123" y="113"/>
                </a:cubicBezTo>
                <a:cubicBezTo>
                  <a:pt x="115" y="113"/>
                  <a:pt x="109" y="107"/>
                  <a:pt x="109" y="99"/>
                </a:cubicBezTo>
                <a:cubicBezTo>
                  <a:pt x="109" y="91"/>
                  <a:pt x="115" y="85"/>
                  <a:pt x="123" y="85"/>
                </a:cubicBezTo>
                <a:close/>
                <a:moveTo>
                  <a:pt x="191" y="111"/>
                </a:moveTo>
                <a:cubicBezTo>
                  <a:pt x="198" y="111"/>
                  <a:pt x="204" y="105"/>
                  <a:pt x="204" y="97"/>
                </a:cubicBezTo>
                <a:cubicBezTo>
                  <a:pt x="204" y="90"/>
                  <a:pt x="198" y="83"/>
                  <a:pt x="191" y="83"/>
                </a:cubicBezTo>
                <a:cubicBezTo>
                  <a:pt x="183" y="83"/>
                  <a:pt x="177" y="90"/>
                  <a:pt x="177" y="97"/>
                </a:cubicBezTo>
                <a:cubicBezTo>
                  <a:pt x="177" y="105"/>
                  <a:pt x="183" y="111"/>
                  <a:pt x="191" y="111"/>
                </a:cubicBezTo>
                <a:close/>
                <a:moveTo>
                  <a:pt x="101" y="145"/>
                </a:moveTo>
                <a:cubicBezTo>
                  <a:pt x="105" y="145"/>
                  <a:pt x="105" y="145"/>
                  <a:pt x="105" y="145"/>
                </a:cubicBezTo>
                <a:cubicBezTo>
                  <a:pt x="140" y="145"/>
                  <a:pt x="140" y="145"/>
                  <a:pt x="140" y="145"/>
                </a:cubicBezTo>
                <a:cubicBezTo>
                  <a:pt x="143" y="145"/>
                  <a:pt x="143" y="145"/>
                  <a:pt x="143" y="145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55" y="132"/>
                  <a:pt x="155" y="132"/>
                  <a:pt x="155" y="132"/>
                </a:cubicBezTo>
                <a:cubicBezTo>
                  <a:pt x="154" y="117"/>
                  <a:pt x="136" y="117"/>
                  <a:pt x="13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89" y="118"/>
                  <a:pt x="89" y="132"/>
                  <a:pt x="89" y="132"/>
                </a:cubicBezTo>
                <a:cubicBezTo>
                  <a:pt x="89" y="145"/>
                  <a:pt x="89" y="145"/>
                  <a:pt x="89" y="145"/>
                </a:cubicBezTo>
                <a:lnTo>
                  <a:pt x="101" y="145"/>
                </a:lnTo>
                <a:close/>
                <a:moveTo>
                  <a:pt x="22" y="145"/>
                </a:moveTo>
                <a:cubicBezTo>
                  <a:pt x="34" y="145"/>
                  <a:pt x="34" y="145"/>
                  <a:pt x="34" y="145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6" y="145"/>
                  <a:pt x="76" y="145"/>
                  <a:pt x="76" y="145"/>
                </a:cubicBezTo>
                <a:cubicBezTo>
                  <a:pt x="88" y="145"/>
                  <a:pt x="88" y="145"/>
                  <a:pt x="88" y="145"/>
                </a:cubicBezTo>
                <a:cubicBezTo>
                  <a:pt x="88" y="132"/>
                  <a:pt x="88" y="132"/>
                  <a:pt x="88" y="132"/>
                </a:cubicBezTo>
                <a:cubicBezTo>
                  <a:pt x="86" y="117"/>
                  <a:pt x="69" y="117"/>
                  <a:pt x="69" y="117"/>
                </a:cubicBezTo>
                <a:cubicBezTo>
                  <a:pt x="41" y="117"/>
                  <a:pt x="41" y="117"/>
                  <a:pt x="41" y="117"/>
                </a:cubicBezTo>
                <a:cubicBezTo>
                  <a:pt x="21" y="118"/>
                  <a:pt x="22" y="132"/>
                  <a:pt x="22" y="132"/>
                </a:cubicBezTo>
                <a:cubicBezTo>
                  <a:pt x="22" y="145"/>
                  <a:pt x="22" y="145"/>
                  <a:pt x="22" y="145"/>
                </a:cubicBezTo>
                <a:close/>
                <a:moveTo>
                  <a:pt x="244" y="174"/>
                </a:moveTo>
                <a:cubicBezTo>
                  <a:pt x="244" y="151"/>
                  <a:pt x="244" y="151"/>
                  <a:pt x="244" y="151"/>
                </a:cubicBezTo>
                <a:cubicBezTo>
                  <a:pt x="223" y="151"/>
                  <a:pt x="223" y="151"/>
                  <a:pt x="223" y="151"/>
                </a:cubicBezTo>
                <a:cubicBezTo>
                  <a:pt x="211" y="151"/>
                  <a:pt x="211" y="151"/>
                  <a:pt x="211" y="151"/>
                </a:cubicBezTo>
                <a:cubicBezTo>
                  <a:pt x="207" y="151"/>
                  <a:pt x="207" y="151"/>
                  <a:pt x="207" y="151"/>
                </a:cubicBezTo>
                <a:cubicBezTo>
                  <a:pt x="172" y="151"/>
                  <a:pt x="172" y="151"/>
                  <a:pt x="172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5" y="151"/>
                  <a:pt x="155" y="151"/>
                  <a:pt x="155" y="151"/>
                </a:cubicBezTo>
                <a:cubicBezTo>
                  <a:pt x="143" y="151"/>
                  <a:pt x="143" y="151"/>
                  <a:pt x="143" y="151"/>
                </a:cubicBezTo>
                <a:cubicBezTo>
                  <a:pt x="140" y="151"/>
                  <a:pt x="140" y="151"/>
                  <a:pt x="140" y="151"/>
                </a:cubicBezTo>
                <a:cubicBezTo>
                  <a:pt x="105" y="151"/>
                  <a:pt x="105" y="151"/>
                  <a:pt x="105" y="151"/>
                </a:cubicBezTo>
                <a:cubicBezTo>
                  <a:pt x="101" y="151"/>
                  <a:pt x="101" y="151"/>
                  <a:pt x="101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88" y="151"/>
                  <a:pt x="88" y="151"/>
                  <a:pt x="88" y="151"/>
                </a:cubicBezTo>
                <a:cubicBezTo>
                  <a:pt x="76" y="151"/>
                  <a:pt x="76" y="151"/>
                  <a:pt x="76" y="151"/>
                </a:cubicBezTo>
                <a:cubicBezTo>
                  <a:pt x="72" y="151"/>
                  <a:pt x="72" y="151"/>
                  <a:pt x="72" y="151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26" y="174"/>
                  <a:pt x="26" y="174"/>
                  <a:pt x="26" y="174"/>
                </a:cubicBezTo>
                <a:cubicBezTo>
                  <a:pt x="26" y="243"/>
                  <a:pt x="26" y="243"/>
                  <a:pt x="26" y="243"/>
                </a:cubicBezTo>
                <a:cubicBezTo>
                  <a:pt x="16" y="243"/>
                  <a:pt x="16" y="243"/>
                  <a:pt x="16" y="243"/>
                </a:cubicBezTo>
                <a:cubicBezTo>
                  <a:pt x="16" y="256"/>
                  <a:pt x="16" y="256"/>
                  <a:pt x="16" y="256"/>
                </a:cubicBezTo>
                <a:cubicBezTo>
                  <a:pt x="227" y="256"/>
                  <a:pt x="227" y="256"/>
                  <a:pt x="227" y="256"/>
                </a:cubicBezTo>
                <a:cubicBezTo>
                  <a:pt x="227" y="243"/>
                  <a:pt x="227" y="243"/>
                  <a:pt x="227" y="243"/>
                </a:cubicBezTo>
                <a:cubicBezTo>
                  <a:pt x="219" y="243"/>
                  <a:pt x="219" y="243"/>
                  <a:pt x="219" y="243"/>
                </a:cubicBezTo>
                <a:cubicBezTo>
                  <a:pt x="219" y="174"/>
                  <a:pt x="219" y="174"/>
                  <a:pt x="219" y="174"/>
                </a:cubicBezTo>
                <a:lnTo>
                  <a:pt x="244" y="174"/>
                </a:lnTo>
                <a:close/>
                <a:moveTo>
                  <a:pt x="157" y="130"/>
                </a:moveTo>
                <a:cubicBezTo>
                  <a:pt x="157" y="145"/>
                  <a:pt x="157" y="145"/>
                  <a:pt x="157" y="145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72" y="145"/>
                  <a:pt x="172" y="145"/>
                  <a:pt x="172" y="145"/>
                </a:cubicBezTo>
                <a:cubicBezTo>
                  <a:pt x="207" y="145"/>
                  <a:pt x="207" y="145"/>
                  <a:pt x="207" y="145"/>
                </a:cubicBezTo>
                <a:cubicBezTo>
                  <a:pt x="211" y="145"/>
                  <a:pt x="211" y="145"/>
                  <a:pt x="211" y="145"/>
                </a:cubicBezTo>
                <a:cubicBezTo>
                  <a:pt x="223" y="145"/>
                  <a:pt x="223" y="145"/>
                  <a:pt x="223" y="145"/>
                </a:cubicBezTo>
                <a:cubicBezTo>
                  <a:pt x="223" y="130"/>
                  <a:pt x="223" y="130"/>
                  <a:pt x="223" y="130"/>
                </a:cubicBezTo>
                <a:cubicBezTo>
                  <a:pt x="221" y="115"/>
                  <a:pt x="204" y="116"/>
                  <a:pt x="204" y="116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56" y="116"/>
                  <a:pt x="157" y="130"/>
                  <a:pt x="157" y="130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42" name="Freeform 6"/>
          <p:cNvSpPr>
            <a:spLocks noEditPoints="1"/>
          </p:cNvSpPr>
          <p:nvPr/>
        </p:nvSpPr>
        <p:spPr bwMode="auto">
          <a:xfrm>
            <a:off x="3054176" y="1385987"/>
            <a:ext cx="574675" cy="666750"/>
          </a:xfrm>
          <a:custGeom>
            <a:avLst/>
            <a:gdLst>
              <a:gd name="T0" fmla="*/ 204 w 209"/>
              <a:gd name="T1" fmla="*/ 122 h 243"/>
              <a:gd name="T2" fmla="*/ 198 w 209"/>
              <a:gd name="T3" fmla="*/ 105 h 243"/>
              <a:gd name="T4" fmla="*/ 199 w 209"/>
              <a:gd name="T5" fmla="*/ 94 h 243"/>
              <a:gd name="T6" fmla="*/ 196 w 209"/>
              <a:gd name="T7" fmla="*/ 80 h 243"/>
              <a:gd name="T8" fmla="*/ 191 w 209"/>
              <a:gd name="T9" fmla="*/ 65 h 243"/>
              <a:gd name="T10" fmla="*/ 184 w 209"/>
              <a:gd name="T11" fmla="*/ 50 h 243"/>
              <a:gd name="T12" fmla="*/ 183 w 209"/>
              <a:gd name="T13" fmla="*/ 37 h 243"/>
              <a:gd name="T14" fmla="*/ 175 w 209"/>
              <a:gd name="T15" fmla="*/ 27 h 243"/>
              <a:gd name="T16" fmla="*/ 173 w 209"/>
              <a:gd name="T17" fmla="*/ 19 h 243"/>
              <a:gd name="T18" fmla="*/ 162 w 209"/>
              <a:gd name="T19" fmla="*/ 13 h 243"/>
              <a:gd name="T20" fmla="*/ 151 w 209"/>
              <a:gd name="T21" fmla="*/ 8 h 243"/>
              <a:gd name="T22" fmla="*/ 137 w 209"/>
              <a:gd name="T23" fmla="*/ 4 h 243"/>
              <a:gd name="T24" fmla="*/ 122 w 209"/>
              <a:gd name="T25" fmla="*/ 1 h 243"/>
              <a:gd name="T26" fmla="*/ 107 w 209"/>
              <a:gd name="T27" fmla="*/ 0 h 243"/>
              <a:gd name="T28" fmla="*/ 92 w 209"/>
              <a:gd name="T29" fmla="*/ 1 h 243"/>
              <a:gd name="T30" fmla="*/ 77 w 209"/>
              <a:gd name="T31" fmla="*/ 4 h 243"/>
              <a:gd name="T32" fmla="*/ 61 w 209"/>
              <a:gd name="T33" fmla="*/ 8 h 243"/>
              <a:gd name="T34" fmla="*/ 47 w 209"/>
              <a:gd name="T35" fmla="*/ 14 h 243"/>
              <a:gd name="T36" fmla="*/ 33 w 209"/>
              <a:gd name="T37" fmla="*/ 22 h 243"/>
              <a:gd name="T38" fmla="*/ 22 w 209"/>
              <a:gd name="T39" fmla="*/ 32 h 243"/>
              <a:gd name="T40" fmla="*/ 13 w 209"/>
              <a:gd name="T41" fmla="*/ 44 h 243"/>
              <a:gd name="T42" fmla="*/ 6 w 209"/>
              <a:gd name="T43" fmla="*/ 57 h 243"/>
              <a:gd name="T44" fmla="*/ 2 w 209"/>
              <a:gd name="T45" fmla="*/ 71 h 243"/>
              <a:gd name="T46" fmla="*/ 0 w 209"/>
              <a:gd name="T47" fmla="*/ 97 h 243"/>
              <a:gd name="T48" fmla="*/ 6 w 209"/>
              <a:gd name="T49" fmla="*/ 125 h 243"/>
              <a:gd name="T50" fmla="*/ 54 w 209"/>
              <a:gd name="T51" fmla="*/ 243 h 243"/>
              <a:gd name="T52" fmla="*/ 159 w 209"/>
              <a:gd name="T53" fmla="*/ 229 h 243"/>
              <a:gd name="T54" fmla="*/ 161 w 209"/>
              <a:gd name="T55" fmla="*/ 205 h 243"/>
              <a:gd name="T56" fmla="*/ 166 w 209"/>
              <a:gd name="T57" fmla="*/ 202 h 243"/>
              <a:gd name="T58" fmla="*/ 173 w 209"/>
              <a:gd name="T59" fmla="*/ 201 h 243"/>
              <a:gd name="T60" fmla="*/ 180 w 209"/>
              <a:gd name="T61" fmla="*/ 201 h 243"/>
              <a:gd name="T62" fmla="*/ 181 w 209"/>
              <a:gd name="T63" fmla="*/ 202 h 243"/>
              <a:gd name="T64" fmla="*/ 189 w 209"/>
              <a:gd name="T65" fmla="*/ 203 h 243"/>
              <a:gd name="T66" fmla="*/ 195 w 209"/>
              <a:gd name="T67" fmla="*/ 200 h 243"/>
              <a:gd name="T68" fmla="*/ 199 w 209"/>
              <a:gd name="T69" fmla="*/ 194 h 243"/>
              <a:gd name="T70" fmla="*/ 199 w 209"/>
              <a:gd name="T71" fmla="*/ 184 h 243"/>
              <a:gd name="T72" fmla="*/ 201 w 209"/>
              <a:gd name="T73" fmla="*/ 180 h 243"/>
              <a:gd name="T74" fmla="*/ 202 w 209"/>
              <a:gd name="T75" fmla="*/ 175 h 243"/>
              <a:gd name="T76" fmla="*/ 200 w 209"/>
              <a:gd name="T77" fmla="*/ 171 h 243"/>
              <a:gd name="T78" fmla="*/ 198 w 209"/>
              <a:gd name="T79" fmla="*/ 167 h 243"/>
              <a:gd name="T80" fmla="*/ 203 w 209"/>
              <a:gd name="T81" fmla="*/ 163 h 243"/>
              <a:gd name="T82" fmla="*/ 202 w 209"/>
              <a:gd name="T83" fmla="*/ 155 h 243"/>
              <a:gd name="T84" fmla="*/ 203 w 209"/>
              <a:gd name="T85" fmla="*/ 144 h 243"/>
              <a:gd name="T86" fmla="*/ 208 w 209"/>
              <a:gd name="T87" fmla="*/ 140 h 243"/>
              <a:gd name="T88" fmla="*/ 98 w 209"/>
              <a:gd name="T89" fmla="*/ 144 h 243"/>
              <a:gd name="T90" fmla="*/ 98 w 209"/>
              <a:gd name="T91" fmla="*/ 144 h 243"/>
              <a:gd name="T92" fmla="*/ 90 w 209"/>
              <a:gd name="T93" fmla="*/ 110 h 243"/>
              <a:gd name="T94" fmla="*/ 96 w 209"/>
              <a:gd name="T95" fmla="*/ 51 h 243"/>
              <a:gd name="T96" fmla="*/ 129 w 209"/>
              <a:gd name="T97" fmla="*/ 59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9" h="243">
                <a:moveTo>
                  <a:pt x="209" y="136"/>
                </a:moveTo>
                <a:cubicBezTo>
                  <a:pt x="208" y="132"/>
                  <a:pt x="208" y="132"/>
                  <a:pt x="208" y="132"/>
                </a:cubicBezTo>
                <a:cubicBezTo>
                  <a:pt x="206" y="127"/>
                  <a:pt x="206" y="127"/>
                  <a:pt x="206" y="127"/>
                </a:cubicBezTo>
                <a:cubicBezTo>
                  <a:pt x="204" y="122"/>
                  <a:pt x="204" y="122"/>
                  <a:pt x="204" y="122"/>
                </a:cubicBezTo>
                <a:cubicBezTo>
                  <a:pt x="203" y="118"/>
                  <a:pt x="203" y="118"/>
                  <a:pt x="203" y="118"/>
                </a:cubicBezTo>
                <a:cubicBezTo>
                  <a:pt x="201" y="113"/>
                  <a:pt x="201" y="113"/>
                  <a:pt x="201" y="113"/>
                </a:cubicBezTo>
                <a:cubicBezTo>
                  <a:pt x="199" y="109"/>
                  <a:pt x="199" y="109"/>
                  <a:pt x="199" y="109"/>
                </a:cubicBezTo>
                <a:cubicBezTo>
                  <a:pt x="198" y="105"/>
                  <a:pt x="198" y="105"/>
                  <a:pt x="198" y="105"/>
                </a:cubicBezTo>
                <a:cubicBezTo>
                  <a:pt x="197" y="100"/>
                  <a:pt x="197" y="100"/>
                  <a:pt x="197" y="100"/>
                </a:cubicBezTo>
                <a:cubicBezTo>
                  <a:pt x="197" y="98"/>
                  <a:pt x="197" y="98"/>
                  <a:pt x="197" y="98"/>
                </a:cubicBezTo>
                <a:cubicBezTo>
                  <a:pt x="198" y="96"/>
                  <a:pt x="198" y="96"/>
                  <a:pt x="198" y="96"/>
                </a:cubicBezTo>
                <a:cubicBezTo>
                  <a:pt x="199" y="94"/>
                  <a:pt x="199" y="94"/>
                  <a:pt x="199" y="94"/>
                </a:cubicBezTo>
                <a:cubicBezTo>
                  <a:pt x="199" y="92"/>
                  <a:pt x="199" y="92"/>
                  <a:pt x="199" y="92"/>
                </a:cubicBezTo>
                <a:cubicBezTo>
                  <a:pt x="198" y="88"/>
                  <a:pt x="198" y="88"/>
                  <a:pt x="198" y="88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196" y="80"/>
                  <a:pt x="196" y="80"/>
                  <a:pt x="196" y="80"/>
                </a:cubicBezTo>
                <a:cubicBezTo>
                  <a:pt x="195" y="77"/>
                  <a:pt x="195" y="77"/>
                  <a:pt x="195" y="77"/>
                </a:cubicBezTo>
                <a:cubicBezTo>
                  <a:pt x="194" y="73"/>
                  <a:pt x="194" y="73"/>
                  <a:pt x="194" y="73"/>
                </a:cubicBezTo>
                <a:cubicBezTo>
                  <a:pt x="193" y="69"/>
                  <a:pt x="193" y="69"/>
                  <a:pt x="193" y="69"/>
                </a:cubicBezTo>
                <a:cubicBezTo>
                  <a:pt x="191" y="65"/>
                  <a:pt x="191" y="65"/>
                  <a:pt x="191" y="65"/>
                </a:cubicBezTo>
                <a:cubicBezTo>
                  <a:pt x="190" y="61"/>
                  <a:pt x="190" y="61"/>
                  <a:pt x="190" y="61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90" y="47"/>
                  <a:pt x="190" y="47"/>
                  <a:pt x="190" y="47"/>
                </a:cubicBezTo>
                <a:cubicBezTo>
                  <a:pt x="188" y="44"/>
                  <a:pt x="188" y="44"/>
                  <a:pt x="188" y="44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83" y="37"/>
                  <a:pt x="183" y="37"/>
                  <a:pt x="183" y="37"/>
                </a:cubicBezTo>
                <a:cubicBezTo>
                  <a:pt x="181" y="34"/>
                  <a:pt x="181" y="34"/>
                  <a:pt x="181" y="34"/>
                </a:cubicBezTo>
                <a:cubicBezTo>
                  <a:pt x="179" y="32"/>
                  <a:pt x="179" y="32"/>
                  <a:pt x="179" y="32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73" y="25"/>
                  <a:pt x="173" y="25"/>
                  <a:pt x="173" y="25"/>
                </a:cubicBezTo>
                <a:cubicBezTo>
                  <a:pt x="170" y="23"/>
                  <a:pt x="170" y="23"/>
                  <a:pt x="170" y="23"/>
                </a:cubicBezTo>
                <a:cubicBezTo>
                  <a:pt x="175" y="21"/>
                  <a:pt x="175" y="21"/>
                  <a:pt x="175" y="21"/>
                </a:cubicBezTo>
                <a:cubicBezTo>
                  <a:pt x="173" y="19"/>
                  <a:pt x="173" y="19"/>
                  <a:pt x="173" y="19"/>
                </a:cubicBezTo>
                <a:cubicBezTo>
                  <a:pt x="170" y="18"/>
                  <a:pt x="170" y="18"/>
                  <a:pt x="170" y="18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65" y="14"/>
                  <a:pt x="165" y="14"/>
                  <a:pt x="165" y="14"/>
                </a:cubicBezTo>
                <a:cubicBezTo>
                  <a:pt x="162" y="13"/>
                  <a:pt x="162" y="13"/>
                  <a:pt x="162" y="13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57" y="10"/>
                  <a:pt x="157" y="10"/>
                  <a:pt x="157" y="10"/>
                </a:cubicBezTo>
                <a:cubicBezTo>
                  <a:pt x="154" y="9"/>
                  <a:pt x="154" y="9"/>
                  <a:pt x="154" y="9"/>
                </a:cubicBezTo>
                <a:cubicBezTo>
                  <a:pt x="151" y="8"/>
                  <a:pt x="151" y="8"/>
                  <a:pt x="151" y="8"/>
                </a:cubicBezTo>
                <a:cubicBezTo>
                  <a:pt x="148" y="7"/>
                  <a:pt x="148" y="7"/>
                  <a:pt x="148" y="7"/>
                </a:cubicBezTo>
                <a:cubicBezTo>
                  <a:pt x="144" y="6"/>
                  <a:pt x="144" y="6"/>
                  <a:pt x="144" y="6"/>
                </a:cubicBezTo>
                <a:cubicBezTo>
                  <a:pt x="140" y="5"/>
                  <a:pt x="140" y="5"/>
                  <a:pt x="140" y="5"/>
                </a:cubicBezTo>
                <a:cubicBezTo>
                  <a:pt x="137" y="4"/>
                  <a:pt x="137" y="4"/>
                  <a:pt x="137" y="4"/>
                </a:cubicBezTo>
                <a:cubicBezTo>
                  <a:pt x="133" y="3"/>
                  <a:pt x="133" y="3"/>
                  <a:pt x="133" y="3"/>
                </a:cubicBezTo>
                <a:cubicBezTo>
                  <a:pt x="129" y="2"/>
                  <a:pt x="129" y="2"/>
                  <a:pt x="129" y="2"/>
                </a:cubicBezTo>
                <a:cubicBezTo>
                  <a:pt x="126" y="2"/>
                  <a:pt x="126" y="2"/>
                  <a:pt x="126" y="2"/>
                </a:cubicBezTo>
                <a:cubicBezTo>
                  <a:pt x="122" y="1"/>
                  <a:pt x="122" y="1"/>
                  <a:pt x="122" y="1"/>
                </a:cubicBezTo>
                <a:cubicBezTo>
                  <a:pt x="118" y="1"/>
                  <a:pt x="118" y="1"/>
                  <a:pt x="118" y="1"/>
                </a:cubicBezTo>
                <a:cubicBezTo>
                  <a:pt x="114" y="1"/>
                  <a:pt x="114" y="1"/>
                  <a:pt x="114" y="1"/>
                </a:cubicBezTo>
                <a:cubicBezTo>
                  <a:pt x="111" y="0"/>
                  <a:pt x="111" y="0"/>
                  <a:pt x="111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9" y="1"/>
                  <a:pt x="99" y="1"/>
                  <a:pt x="99" y="1"/>
                </a:cubicBezTo>
                <a:cubicBezTo>
                  <a:pt x="96" y="1"/>
                  <a:pt x="96" y="1"/>
                  <a:pt x="96" y="1"/>
                </a:cubicBezTo>
                <a:cubicBezTo>
                  <a:pt x="92" y="1"/>
                  <a:pt x="92" y="1"/>
                  <a:pt x="92" y="1"/>
                </a:cubicBezTo>
                <a:cubicBezTo>
                  <a:pt x="88" y="2"/>
                  <a:pt x="88" y="2"/>
                  <a:pt x="88" y="2"/>
                </a:cubicBezTo>
                <a:cubicBezTo>
                  <a:pt x="84" y="2"/>
                  <a:pt x="84" y="2"/>
                  <a:pt x="84" y="2"/>
                </a:cubicBezTo>
                <a:cubicBezTo>
                  <a:pt x="81" y="3"/>
                  <a:pt x="81" y="3"/>
                  <a:pt x="81" y="3"/>
                </a:cubicBezTo>
                <a:cubicBezTo>
                  <a:pt x="77" y="4"/>
                  <a:pt x="77" y="4"/>
                  <a:pt x="77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69" y="6"/>
                  <a:pt x="69" y="6"/>
                  <a:pt x="69" y="6"/>
                </a:cubicBezTo>
                <a:cubicBezTo>
                  <a:pt x="65" y="7"/>
                  <a:pt x="65" y="7"/>
                  <a:pt x="65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58" y="9"/>
                  <a:pt x="58" y="9"/>
                  <a:pt x="58" y="9"/>
                </a:cubicBezTo>
                <a:cubicBezTo>
                  <a:pt x="54" y="11"/>
                  <a:pt x="54" y="11"/>
                  <a:pt x="54" y="11"/>
                </a:cubicBezTo>
                <a:cubicBezTo>
                  <a:pt x="50" y="12"/>
                  <a:pt x="50" y="12"/>
                  <a:pt x="50" y="12"/>
                </a:cubicBezTo>
                <a:cubicBezTo>
                  <a:pt x="47" y="14"/>
                  <a:pt x="47" y="14"/>
                  <a:pt x="47" y="14"/>
                </a:cubicBezTo>
                <a:cubicBezTo>
                  <a:pt x="43" y="16"/>
                  <a:pt x="43" y="16"/>
                  <a:pt x="43" y="16"/>
                </a:cubicBezTo>
                <a:cubicBezTo>
                  <a:pt x="40" y="18"/>
                  <a:pt x="40" y="18"/>
                  <a:pt x="40" y="18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22"/>
                  <a:pt x="33" y="22"/>
                  <a:pt x="33" y="22"/>
                </a:cubicBezTo>
                <a:cubicBezTo>
                  <a:pt x="30" y="25"/>
                  <a:pt x="30" y="25"/>
                  <a:pt x="30" y="25"/>
                </a:cubicBezTo>
                <a:cubicBezTo>
                  <a:pt x="28" y="27"/>
                  <a:pt x="28" y="27"/>
                  <a:pt x="28" y="27"/>
                </a:cubicBezTo>
                <a:cubicBezTo>
                  <a:pt x="25" y="30"/>
                  <a:pt x="25" y="30"/>
                  <a:pt x="25" y="30"/>
                </a:cubicBezTo>
                <a:cubicBezTo>
                  <a:pt x="22" y="32"/>
                  <a:pt x="22" y="32"/>
                  <a:pt x="22" y="32"/>
                </a:cubicBezTo>
                <a:cubicBezTo>
                  <a:pt x="20" y="35"/>
                  <a:pt x="20" y="35"/>
                  <a:pt x="20" y="35"/>
                </a:cubicBezTo>
                <a:cubicBezTo>
                  <a:pt x="18" y="38"/>
                  <a:pt x="18" y="38"/>
                  <a:pt x="18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13" y="44"/>
                  <a:pt x="13" y="44"/>
                  <a:pt x="13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0" y="50"/>
                  <a:pt x="10" y="50"/>
                  <a:pt x="10" y="50"/>
                </a:cubicBezTo>
                <a:cubicBezTo>
                  <a:pt x="8" y="54"/>
                  <a:pt x="8" y="54"/>
                  <a:pt x="8" y="54"/>
                </a:cubicBezTo>
                <a:cubicBezTo>
                  <a:pt x="6" y="57"/>
                  <a:pt x="6" y="57"/>
                  <a:pt x="6" y="57"/>
                </a:cubicBezTo>
                <a:cubicBezTo>
                  <a:pt x="5" y="61"/>
                  <a:pt x="5" y="61"/>
                  <a:pt x="5" y="61"/>
                </a:cubicBezTo>
                <a:cubicBezTo>
                  <a:pt x="4" y="64"/>
                  <a:pt x="4" y="64"/>
                  <a:pt x="4" y="64"/>
                </a:cubicBezTo>
                <a:cubicBezTo>
                  <a:pt x="3" y="68"/>
                  <a:pt x="3" y="68"/>
                  <a:pt x="3" y="68"/>
                </a:cubicBezTo>
                <a:cubicBezTo>
                  <a:pt x="2" y="71"/>
                  <a:pt x="2" y="71"/>
                  <a:pt x="2" y="71"/>
                </a:cubicBezTo>
                <a:cubicBezTo>
                  <a:pt x="1" y="75"/>
                  <a:pt x="1" y="75"/>
                  <a:pt x="1" y="75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7"/>
                  <a:pt x="0" y="97"/>
                  <a:pt x="0" y="97"/>
                </a:cubicBezTo>
                <a:cubicBezTo>
                  <a:pt x="1" y="104"/>
                  <a:pt x="1" y="104"/>
                  <a:pt x="1" y="104"/>
                </a:cubicBezTo>
                <a:cubicBezTo>
                  <a:pt x="2" y="111"/>
                  <a:pt x="2" y="111"/>
                  <a:pt x="2" y="111"/>
                </a:cubicBezTo>
                <a:cubicBezTo>
                  <a:pt x="4" y="118"/>
                  <a:pt x="4" y="118"/>
                  <a:pt x="4" y="118"/>
                </a:cubicBezTo>
                <a:cubicBezTo>
                  <a:pt x="6" y="125"/>
                  <a:pt x="6" y="125"/>
                  <a:pt x="6" y="125"/>
                </a:cubicBezTo>
                <a:cubicBezTo>
                  <a:pt x="24" y="155"/>
                  <a:pt x="24" y="155"/>
                  <a:pt x="24" y="155"/>
                </a:cubicBezTo>
                <a:cubicBezTo>
                  <a:pt x="55" y="186"/>
                  <a:pt x="54" y="218"/>
                  <a:pt x="54" y="218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4" y="243"/>
                  <a:pt x="54" y="243"/>
                  <a:pt x="54" y="243"/>
                </a:cubicBezTo>
                <a:cubicBezTo>
                  <a:pt x="159" y="243"/>
                  <a:pt x="159" y="243"/>
                  <a:pt x="159" y="243"/>
                </a:cubicBezTo>
                <a:cubicBezTo>
                  <a:pt x="159" y="241"/>
                  <a:pt x="159" y="241"/>
                  <a:pt x="159" y="241"/>
                </a:cubicBezTo>
                <a:cubicBezTo>
                  <a:pt x="159" y="235"/>
                  <a:pt x="159" y="235"/>
                  <a:pt x="159" y="235"/>
                </a:cubicBezTo>
                <a:cubicBezTo>
                  <a:pt x="159" y="229"/>
                  <a:pt x="159" y="229"/>
                  <a:pt x="159" y="229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1" y="207"/>
                  <a:pt x="161" y="207"/>
                  <a:pt x="161" y="207"/>
                </a:cubicBezTo>
                <a:cubicBezTo>
                  <a:pt x="161" y="205"/>
                  <a:pt x="161" y="205"/>
                  <a:pt x="161" y="205"/>
                </a:cubicBezTo>
                <a:cubicBezTo>
                  <a:pt x="162" y="204"/>
                  <a:pt x="162" y="204"/>
                  <a:pt x="162" y="204"/>
                </a:cubicBezTo>
                <a:cubicBezTo>
                  <a:pt x="163" y="203"/>
                  <a:pt x="163" y="203"/>
                  <a:pt x="163" y="203"/>
                </a:cubicBezTo>
                <a:cubicBezTo>
                  <a:pt x="164" y="202"/>
                  <a:pt x="164" y="202"/>
                  <a:pt x="164" y="202"/>
                </a:cubicBezTo>
                <a:cubicBezTo>
                  <a:pt x="166" y="202"/>
                  <a:pt x="166" y="202"/>
                  <a:pt x="166" y="202"/>
                </a:cubicBezTo>
                <a:cubicBezTo>
                  <a:pt x="167" y="201"/>
                  <a:pt x="167" y="201"/>
                  <a:pt x="167" y="201"/>
                </a:cubicBezTo>
                <a:cubicBezTo>
                  <a:pt x="169" y="201"/>
                  <a:pt x="169" y="201"/>
                  <a:pt x="169" y="201"/>
                </a:cubicBezTo>
                <a:cubicBezTo>
                  <a:pt x="171" y="201"/>
                  <a:pt x="171" y="201"/>
                  <a:pt x="171" y="201"/>
                </a:cubicBezTo>
                <a:cubicBezTo>
                  <a:pt x="173" y="201"/>
                  <a:pt x="173" y="201"/>
                  <a:pt x="173" y="201"/>
                </a:cubicBezTo>
                <a:cubicBezTo>
                  <a:pt x="174" y="201"/>
                  <a:pt x="174" y="201"/>
                  <a:pt x="174" y="201"/>
                </a:cubicBezTo>
                <a:cubicBezTo>
                  <a:pt x="176" y="201"/>
                  <a:pt x="176" y="201"/>
                  <a:pt x="176" y="201"/>
                </a:cubicBezTo>
                <a:cubicBezTo>
                  <a:pt x="178" y="201"/>
                  <a:pt x="178" y="201"/>
                  <a:pt x="178" y="201"/>
                </a:cubicBezTo>
                <a:cubicBezTo>
                  <a:pt x="180" y="201"/>
                  <a:pt x="180" y="201"/>
                  <a:pt x="180" y="201"/>
                </a:cubicBezTo>
                <a:cubicBezTo>
                  <a:pt x="182" y="202"/>
                  <a:pt x="182" y="202"/>
                  <a:pt x="182" y="202"/>
                </a:cubicBezTo>
                <a:cubicBezTo>
                  <a:pt x="184" y="202"/>
                  <a:pt x="184" y="202"/>
                  <a:pt x="184" y="202"/>
                </a:cubicBezTo>
                <a:cubicBezTo>
                  <a:pt x="186" y="202"/>
                  <a:pt x="186" y="202"/>
                  <a:pt x="186" y="202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3" y="202"/>
                  <a:pt x="183" y="202"/>
                  <a:pt x="183" y="202"/>
                </a:cubicBezTo>
                <a:cubicBezTo>
                  <a:pt x="185" y="203"/>
                  <a:pt x="185" y="203"/>
                  <a:pt x="185" y="203"/>
                </a:cubicBezTo>
                <a:cubicBezTo>
                  <a:pt x="188" y="203"/>
                  <a:pt x="188" y="203"/>
                  <a:pt x="188" y="203"/>
                </a:cubicBezTo>
                <a:cubicBezTo>
                  <a:pt x="189" y="203"/>
                  <a:pt x="189" y="203"/>
                  <a:pt x="189" y="203"/>
                </a:cubicBezTo>
                <a:cubicBezTo>
                  <a:pt x="191" y="202"/>
                  <a:pt x="191" y="202"/>
                  <a:pt x="191" y="202"/>
                </a:cubicBezTo>
                <a:cubicBezTo>
                  <a:pt x="192" y="202"/>
                  <a:pt x="192" y="202"/>
                  <a:pt x="192" y="202"/>
                </a:cubicBezTo>
                <a:cubicBezTo>
                  <a:pt x="194" y="201"/>
                  <a:pt x="194" y="201"/>
                  <a:pt x="194" y="201"/>
                </a:cubicBezTo>
                <a:cubicBezTo>
                  <a:pt x="195" y="200"/>
                  <a:pt x="195" y="200"/>
                  <a:pt x="195" y="200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198" y="196"/>
                  <a:pt x="198" y="196"/>
                  <a:pt x="198" y="196"/>
                </a:cubicBezTo>
                <a:cubicBezTo>
                  <a:pt x="199" y="194"/>
                  <a:pt x="199" y="194"/>
                  <a:pt x="199" y="194"/>
                </a:cubicBezTo>
                <a:cubicBezTo>
                  <a:pt x="199" y="191"/>
                  <a:pt x="199" y="191"/>
                  <a:pt x="199" y="191"/>
                </a:cubicBezTo>
                <a:cubicBezTo>
                  <a:pt x="198" y="188"/>
                  <a:pt x="198" y="188"/>
                  <a:pt x="198" y="188"/>
                </a:cubicBezTo>
                <a:cubicBezTo>
                  <a:pt x="198" y="185"/>
                  <a:pt x="198" y="185"/>
                  <a:pt x="198" y="185"/>
                </a:cubicBezTo>
                <a:cubicBezTo>
                  <a:pt x="199" y="184"/>
                  <a:pt x="199" y="184"/>
                  <a:pt x="199" y="184"/>
                </a:cubicBezTo>
                <a:cubicBezTo>
                  <a:pt x="199" y="183"/>
                  <a:pt x="199" y="183"/>
                  <a:pt x="199" y="183"/>
                </a:cubicBezTo>
                <a:cubicBezTo>
                  <a:pt x="200" y="182"/>
                  <a:pt x="200" y="182"/>
                  <a:pt x="200" y="182"/>
                </a:cubicBezTo>
                <a:cubicBezTo>
                  <a:pt x="200" y="181"/>
                  <a:pt x="200" y="181"/>
                  <a:pt x="200" y="181"/>
                </a:cubicBezTo>
                <a:cubicBezTo>
                  <a:pt x="201" y="180"/>
                  <a:pt x="201" y="180"/>
                  <a:pt x="201" y="180"/>
                </a:cubicBezTo>
                <a:cubicBezTo>
                  <a:pt x="202" y="179"/>
                  <a:pt x="202" y="179"/>
                  <a:pt x="202" y="179"/>
                </a:cubicBezTo>
                <a:cubicBezTo>
                  <a:pt x="202" y="178"/>
                  <a:pt x="202" y="178"/>
                  <a:pt x="202" y="178"/>
                </a:cubicBezTo>
                <a:cubicBezTo>
                  <a:pt x="202" y="177"/>
                  <a:pt x="202" y="177"/>
                  <a:pt x="202" y="177"/>
                </a:cubicBezTo>
                <a:cubicBezTo>
                  <a:pt x="202" y="175"/>
                  <a:pt x="202" y="175"/>
                  <a:pt x="202" y="175"/>
                </a:cubicBezTo>
                <a:cubicBezTo>
                  <a:pt x="202" y="174"/>
                  <a:pt x="202" y="174"/>
                  <a:pt x="202" y="174"/>
                </a:cubicBezTo>
                <a:cubicBezTo>
                  <a:pt x="202" y="173"/>
                  <a:pt x="202" y="173"/>
                  <a:pt x="202" y="173"/>
                </a:cubicBezTo>
                <a:cubicBezTo>
                  <a:pt x="201" y="172"/>
                  <a:pt x="201" y="172"/>
                  <a:pt x="201" y="172"/>
                </a:cubicBezTo>
                <a:cubicBezTo>
                  <a:pt x="200" y="171"/>
                  <a:pt x="200" y="171"/>
                  <a:pt x="200" y="171"/>
                </a:cubicBezTo>
                <a:cubicBezTo>
                  <a:pt x="199" y="169"/>
                  <a:pt x="199" y="169"/>
                  <a:pt x="199" y="169"/>
                </a:cubicBezTo>
                <a:cubicBezTo>
                  <a:pt x="198" y="169"/>
                  <a:pt x="198" y="169"/>
                  <a:pt x="198" y="169"/>
                </a:cubicBezTo>
                <a:cubicBezTo>
                  <a:pt x="197" y="168"/>
                  <a:pt x="197" y="168"/>
                  <a:pt x="197" y="168"/>
                </a:cubicBezTo>
                <a:cubicBezTo>
                  <a:pt x="198" y="167"/>
                  <a:pt x="198" y="167"/>
                  <a:pt x="198" y="167"/>
                </a:cubicBezTo>
                <a:cubicBezTo>
                  <a:pt x="200" y="166"/>
                  <a:pt x="200" y="166"/>
                  <a:pt x="200" y="166"/>
                </a:cubicBezTo>
                <a:cubicBezTo>
                  <a:pt x="201" y="165"/>
                  <a:pt x="201" y="165"/>
                  <a:pt x="201" y="165"/>
                </a:cubicBezTo>
                <a:cubicBezTo>
                  <a:pt x="202" y="164"/>
                  <a:pt x="202" y="164"/>
                  <a:pt x="202" y="164"/>
                </a:cubicBezTo>
                <a:cubicBezTo>
                  <a:pt x="203" y="163"/>
                  <a:pt x="203" y="163"/>
                  <a:pt x="203" y="163"/>
                </a:cubicBezTo>
                <a:cubicBezTo>
                  <a:pt x="203" y="162"/>
                  <a:pt x="203" y="162"/>
                  <a:pt x="203" y="162"/>
                </a:cubicBezTo>
                <a:cubicBezTo>
                  <a:pt x="204" y="161"/>
                  <a:pt x="204" y="161"/>
                  <a:pt x="204" y="161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202" y="155"/>
                  <a:pt x="202" y="155"/>
                  <a:pt x="202" y="155"/>
                </a:cubicBezTo>
                <a:cubicBezTo>
                  <a:pt x="201" y="152"/>
                  <a:pt x="201" y="152"/>
                  <a:pt x="201" y="152"/>
                </a:cubicBezTo>
                <a:cubicBezTo>
                  <a:pt x="201" y="148"/>
                  <a:pt x="201" y="148"/>
                  <a:pt x="201" y="148"/>
                </a:cubicBezTo>
                <a:cubicBezTo>
                  <a:pt x="201" y="145"/>
                  <a:pt x="201" y="145"/>
                  <a:pt x="201" y="145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3"/>
                  <a:pt x="204" y="143"/>
                  <a:pt x="204" y="143"/>
                </a:cubicBezTo>
                <a:cubicBezTo>
                  <a:pt x="206" y="142"/>
                  <a:pt x="206" y="142"/>
                  <a:pt x="206" y="142"/>
                </a:cubicBezTo>
                <a:cubicBezTo>
                  <a:pt x="207" y="141"/>
                  <a:pt x="207" y="141"/>
                  <a:pt x="207" y="141"/>
                </a:cubicBezTo>
                <a:cubicBezTo>
                  <a:pt x="208" y="140"/>
                  <a:pt x="208" y="140"/>
                  <a:pt x="208" y="140"/>
                </a:cubicBezTo>
                <a:cubicBezTo>
                  <a:pt x="209" y="139"/>
                  <a:pt x="209" y="139"/>
                  <a:pt x="209" y="139"/>
                </a:cubicBezTo>
                <a:cubicBezTo>
                  <a:pt x="209" y="138"/>
                  <a:pt x="209" y="138"/>
                  <a:pt x="209" y="138"/>
                </a:cubicBezTo>
                <a:lnTo>
                  <a:pt x="209" y="136"/>
                </a:lnTo>
                <a:close/>
                <a:moveTo>
                  <a:pt x="98" y="144"/>
                </a:moveTo>
                <a:cubicBezTo>
                  <a:pt x="91" y="144"/>
                  <a:pt x="86" y="139"/>
                  <a:pt x="86" y="132"/>
                </a:cubicBezTo>
                <a:cubicBezTo>
                  <a:pt x="86" y="125"/>
                  <a:pt x="91" y="120"/>
                  <a:pt x="98" y="120"/>
                </a:cubicBezTo>
                <a:cubicBezTo>
                  <a:pt x="105" y="120"/>
                  <a:pt x="110" y="125"/>
                  <a:pt x="110" y="132"/>
                </a:cubicBezTo>
                <a:cubicBezTo>
                  <a:pt x="110" y="139"/>
                  <a:pt x="105" y="144"/>
                  <a:pt x="98" y="144"/>
                </a:cubicBezTo>
                <a:close/>
                <a:moveTo>
                  <a:pt x="115" y="86"/>
                </a:moveTo>
                <a:cubicBezTo>
                  <a:pt x="109" y="93"/>
                  <a:pt x="107" y="99"/>
                  <a:pt x="107" y="107"/>
                </a:cubicBezTo>
                <a:cubicBezTo>
                  <a:pt x="107" y="110"/>
                  <a:pt x="107" y="110"/>
                  <a:pt x="107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89" y="98"/>
                  <a:pt x="92" y="89"/>
                  <a:pt x="99" y="81"/>
                </a:cubicBezTo>
                <a:cubicBezTo>
                  <a:pt x="105" y="74"/>
                  <a:pt x="109" y="68"/>
                  <a:pt x="109" y="62"/>
                </a:cubicBezTo>
                <a:cubicBezTo>
                  <a:pt x="109" y="56"/>
                  <a:pt x="105" y="51"/>
                  <a:pt x="96" y="51"/>
                </a:cubicBezTo>
                <a:cubicBezTo>
                  <a:pt x="91" y="51"/>
                  <a:pt x="85" y="53"/>
                  <a:pt x="81" y="56"/>
                </a:cubicBezTo>
                <a:cubicBezTo>
                  <a:pt x="76" y="42"/>
                  <a:pt x="76" y="42"/>
                  <a:pt x="76" y="42"/>
                </a:cubicBezTo>
                <a:cubicBezTo>
                  <a:pt x="82" y="38"/>
                  <a:pt x="90" y="36"/>
                  <a:pt x="100" y="36"/>
                </a:cubicBezTo>
                <a:cubicBezTo>
                  <a:pt x="120" y="36"/>
                  <a:pt x="129" y="47"/>
                  <a:pt x="129" y="59"/>
                </a:cubicBezTo>
                <a:cubicBezTo>
                  <a:pt x="129" y="71"/>
                  <a:pt x="122" y="78"/>
                  <a:pt x="115" y="86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90501" y="2514699"/>
            <a:ext cx="650875" cy="661988"/>
            <a:chOff x="1411289" y="1689100"/>
            <a:chExt cx="650875" cy="661988"/>
          </a:xfrm>
          <a:solidFill>
            <a:srgbClr val="304371"/>
          </a:solidFill>
        </p:grpSpPr>
        <p:sp>
          <p:nvSpPr>
            <p:cNvPr id="44" name="Freeform 7"/>
            <p:cNvSpPr>
              <a:spLocks noEditPoints="1"/>
            </p:cNvSpPr>
            <p:nvPr/>
          </p:nvSpPr>
          <p:spPr bwMode="auto">
            <a:xfrm>
              <a:off x="1411289" y="1689100"/>
              <a:ext cx="514350" cy="630238"/>
            </a:xfrm>
            <a:custGeom>
              <a:avLst/>
              <a:gdLst>
                <a:gd name="T0" fmla="*/ 107 w 187"/>
                <a:gd name="T1" fmla="*/ 166 h 229"/>
                <a:gd name="T2" fmla="*/ 119 w 187"/>
                <a:gd name="T3" fmla="*/ 159 h 229"/>
                <a:gd name="T4" fmla="*/ 139 w 187"/>
                <a:gd name="T5" fmla="*/ 159 h 229"/>
                <a:gd name="T6" fmla="*/ 139 w 187"/>
                <a:gd name="T7" fmla="*/ 110 h 229"/>
                <a:gd name="T8" fmla="*/ 141 w 187"/>
                <a:gd name="T9" fmla="*/ 101 h 229"/>
                <a:gd name="T10" fmla="*/ 154 w 187"/>
                <a:gd name="T11" fmla="*/ 96 h 229"/>
                <a:gd name="T12" fmla="*/ 166 w 187"/>
                <a:gd name="T13" fmla="*/ 96 h 229"/>
                <a:gd name="T14" fmla="*/ 166 w 187"/>
                <a:gd name="T15" fmla="*/ 31 h 229"/>
                <a:gd name="T16" fmla="*/ 158 w 187"/>
                <a:gd name="T17" fmla="*/ 22 h 229"/>
                <a:gd name="T18" fmla="*/ 16 w 187"/>
                <a:gd name="T19" fmla="*/ 22 h 229"/>
                <a:gd name="T20" fmla="*/ 25 w 187"/>
                <a:gd name="T21" fmla="*/ 14 h 229"/>
                <a:gd name="T22" fmla="*/ 166 w 187"/>
                <a:gd name="T23" fmla="*/ 14 h 229"/>
                <a:gd name="T24" fmla="*/ 174 w 187"/>
                <a:gd name="T25" fmla="*/ 21 h 229"/>
                <a:gd name="T26" fmla="*/ 174 w 187"/>
                <a:gd name="T27" fmla="*/ 96 h 229"/>
                <a:gd name="T28" fmla="*/ 187 w 187"/>
                <a:gd name="T29" fmla="*/ 96 h 229"/>
                <a:gd name="T30" fmla="*/ 187 w 187"/>
                <a:gd name="T31" fmla="*/ 8 h 229"/>
                <a:gd name="T32" fmla="*/ 180 w 187"/>
                <a:gd name="T33" fmla="*/ 0 h 229"/>
                <a:gd name="T34" fmla="*/ 23 w 187"/>
                <a:gd name="T35" fmla="*/ 0 h 229"/>
                <a:gd name="T36" fmla="*/ 0 w 187"/>
                <a:gd name="T37" fmla="*/ 22 h 229"/>
                <a:gd name="T38" fmla="*/ 0 w 187"/>
                <a:gd name="T39" fmla="*/ 221 h 229"/>
                <a:gd name="T40" fmla="*/ 8 w 187"/>
                <a:gd name="T41" fmla="*/ 229 h 229"/>
                <a:gd name="T42" fmla="*/ 151 w 187"/>
                <a:gd name="T43" fmla="*/ 229 h 229"/>
                <a:gd name="T44" fmla="*/ 112 w 187"/>
                <a:gd name="T45" fmla="*/ 182 h 229"/>
                <a:gd name="T46" fmla="*/ 107 w 187"/>
                <a:gd name="T47" fmla="*/ 166 h 229"/>
                <a:gd name="T48" fmla="*/ 41 w 187"/>
                <a:gd name="T49" fmla="*/ 53 h 229"/>
                <a:gd name="T50" fmla="*/ 126 w 187"/>
                <a:gd name="T51" fmla="*/ 53 h 229"/>
                <a:gd name="T52" fmla="*/ 126 w 187"/>
                <a:gd name="T53" fmla="*/ 69 h 229"/>
                <a:gd name="T54" fmla="*/ 41 w 187"/>
                <a:gd name="T55" fmla="*/ 69 h 229"/>
                <a:gd name="T56" fmla="*/ 41 w 187"/>
                <a:gd name="T57" fmla="*/ 53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7" h="229">
                  <a:moveTo>
                    <a:pt x="107" y="166"/>
                  </a:moveTo>
                  <a:cubicBezTo>
                    <a:pt x="107" y="164"/>
                    <a:pt x="110" y="159"/>
                    <a:pt x="119" y="159"/>
                  </a:cubicBezTo>
                  <a:cubicBezTo>
                    <a:pt x="139" y="159"/>
                    <a:pt x="139" y="159"/>
                    <a:pt x="139" y="159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07"/>
                    <a:pt x="139" y="104"/>
                    <a:pt x="141" y="101"/>
                  </a:cubicBezTo>
                  <a:cubicBezTo>
                    <a:pt x="143" y="98"/>
                    <a:pt x="147" y="96"/>
                    <a:pt x="154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6" y="26"/>
                    <a:pt x="162" y="22"/>
                    <a:pt x="158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7"/>
                    <a:pt x="25" y="14"/>
                    <a:pt x="25" y="14"/>
                  </a:cubicBezTo>
                  <a:cubicBezTo>
                    <a:pt x="166" y="14"/>
                    <a:pt x="166" y="14"/>
                    <a:pt x="166" y="14"/>
                  </a:cubicBezTo>
                  <a:cubicBezTo>
                    <a:pt x="175" y="14"/>
                    <a:pt x="174" y="21"/>
                    <a:pt x="174" y="21"/>
                  </a:cubicBezTo>
                  <a:cubicBezTo>
                    <a:pt x="174" y="96"/>
                    <a:pt x="174" y="96"/>
                    <a:pt x="174" y="96"/>
                  </a:cubicBezTo>
                  <a:cubicBezTo>
                    <a:pt x="187" y="96"/>
                    <a:pt x="187" y="96"/>
                    <a:pt x="187" y="96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7" y="2"/>
                    <a:pt x="180" y="0"/>
                    <a:pt x="18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0"/>
                    <a:pt x="0" y="22"/>
                    <a:pt x="0" y="22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5"/>
                    <a:pt x="4" y="229"/>
                    <a:pt x="8" y="229"/>
                  </a:cubicBezTo>
                  <a:cubicBezTo>
                    <a:pt x="151" y="229"/>
                    <a:pt x="151" y="229"/>
                    <a:pt x="151" y="229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09" y="179"/>
                    <a:pt x="104" y="173"/>
                    <a:pt x="107" y="166"/>
                  </a:cubicBezTo>
                  <a:close/>
                  <a:moveTo>
                    <a:pt x="41" y="53"/>
                  </a:moveTo>
                  <a:cubicBezTo>
                    <a:pt x="126" y="53"/>
                    <a:pt x="126" y="53"/>
                    <a:pt x="126" y="53"/>
                  </a:cubicBezTo>
                  <a:cubicBezTo>
                    <a:pt x="126" y="69"/>
                    <a:pt x="126" y="69"/>
                    <a:pt x="126" y="69"/>
                  </a:cubicBezTo>
                  <a:cubicBezTo>
                    <a:pt x="41" y="69"/>
                    <a:pt x="41" y="69"/>
                    <a:pt x="41" y="69"/>
                  </a:cubicBezTo>
                  <a:lnTo>
                    <a:pt x="41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45" name="Freeform 8"/>
            <p:cNvSpPr/>
            <p:nvPr/>
          </p:nvSpPr>
          <p:spPr bwMode="auto">
            <a:xfrm>
              <a:off x="1738314" y="1982788"/>
              <a:ext cx="323850" cy="368300"/>
            </a:xfrm>
            <a:custGeom>
              <a:avLst/>
              <a:gdLst>
                <a:gd name="T0" fmla="*/ 117 w 118"/>
                <a:gd name="T1" fmla="*/ 64 h 134"/>
                <a:gd name="T2" fmla="*/ 113 w 118"/>
                <a:gd name="T3" fmla="*/ 61 h 134"/>
                <a:gd name="T4" fmla="*/ 86 w 118"/>
                <a:gd name="T5" fmla="*/ 61 h 134"/>
                <a:gd name="T6" fmla="*/ 86 w 118"/>
                <a:gd name="T7" fmla="*/ 8 h 134"/>
                <a:gd name="T8" fmla="*/ 78 w 118"/>
                <a:gd name="T9" fmla="*/ 0 h 134"/>
                <a:gd name="T10" fmla="*/ 40 w 118"/>
                <a:gd name="T11" fmla="*/ 0 h 134"/>
                <a:gd name="T12" fmla="*/ 32 w 118"/>
                <a:gd name="T13" fmla="*/ 8 h 134"/>
                <a:gd name="T14" fmla="*/ 32 w 118"/>
                <a:gd name="T15" fmla="*/ 61 h 134"/>
                <a:gd name="T16" fmla="*/ 5 w 118"/>
                <a:gd name="T17" fmla="*/ 61 h 134"/>
                <a:gd name="T18" fmla="*/ 1 w 118"/>
                <a:gd name="T19" fmla="*/ 64 h 134"/>
                <a:gd name="T20" fmla="*/ 2 w 118"/>
                <a:gd name="T21" fmla="*/ 69 h 134"/>
                <a:gd name="T22" fmla="*/ 54 w 118"/>
                <a:gd name="T23" fmla="*/ 131 h 134"/>
                <a:gd name="T24" fmla="*/ 64 w 118"/>
                <a:gd name="T25" fmla="*/ 131 h 134"/>
                <a:gd name="T26" fmla="*/ 117 w 118"/>
                <a:gd name="T27" fmla="*/ 69 h 134"/>
                <a:gd name="T28" fmla="*/ 117 w 118"/>
                <a:gd name="T29" fmla="*/ 6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34">
                  <a:moveTo>
                    <a:pt x="117" y="64"/>
                  </a:moveTo>
                  <a:cubicBezTo>
                    <a:pt x="116" y="62"/>
                    <a:pt x="115" y="61"/>
                    <a:pt x="113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28"/>
                    <a:pt x="86" y="8"/>
                  </a:cubicBezTo>
                  <a:cubicBezTo>
                    <a:pt x="86" y="3"/>
                    <a:pt x="83" y="0"/>
                    <a:pt x="78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3"/>
                    <a:pt x="32" y="8"/>
                  </a:cubicBezTo>
                  <a:cubicBezTo>
                    <a:pt x="32" y="28"/>
                    <a:pt x="32" y="61"/>
                    <a:pt x="32" y="61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3" y="61"/>
                    <a:pt x="2" y="62"/>
                    <a:pt x="1" y="64"/>
                  </a:cubicBezTo>
                  <a:cubicBezTo>
                    <a:pt x="0" y="65"/>
                    <a:pt x="1" y="67"/>
                    <a:pt x="2" y="69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7" y="134"/>
                    <a:pt x="61" y="134"/>
                    <a:pt x="64" y="131"/>
                  </a:cubicBezTo>
                  <a:cubicBezTo>
                    <a:pt x="117" y="69"/>
                    <a:pt x="117" y="69"/>
                    <a:pt x="117" y="69"/>
                  </a:cubicBezTo>
                  <a:cubicBezTo>
                    <a:pt x="118" y="67"/>
                    <a:pt x="118" y="65"/>
                    <a:pt x="117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46" name="Freeform 9"/>
          <p:cNvSpPr>
            <a:spLocks noEditPoints="1"/>
          </p:cNvSpPr>
          <p:nvPr/>
        </p:nvSpPr>
        <p:spPr bwMode="auto">
          <a:xfrm>
            <a:off x="1544463" y="3649869"/>
            <a:ext cx="782638" cy="612775"/>
          </a:xfrm>
          <a:custGeom>
            <a:avLst/>
            <a:gdLst>
              <a:gd name="T0" fmla="*/ 234 w 285"/>
              <a:gd name="T1" fmla="*/ 84 h 223"/>
              <a:gd name="T2" fmla="*/ 225 w 285"/>
              <a:gd name="T3" fmla="*/ 84 h 223"/>
              <a:gd name="T4" fmla="*/ 207 w 285"/>
              <a:gd name="T5" fmla="*/ 79 h 223"/>
              <a:gd name="T6" fmla="*/ 207 w 285"/>
              <a:gd name="T7" fmla="*/ 99 h 223"/>
              <a:gd name="T8" fmla="*/ 207 w 285"/>
              <a:gd name="T9" fmla="*/ 79 h 223"/>
              <a:gd name="T10" fmla="*/ 224 w 285"/>
              <a:gd name="T11" fmla="*/ 73 h 223"/>
              <a:gd name="T12" fmla="*/ 224 w 285"/>
              <a:gd name="T13" fmla="*/ 60 h 223"/>
              <a:gd name="T14" fmla="*/ 282 w 285"/>
              <a:gd name="T15" fmla="*/ 88 h 223"/>
              <a:gd name="T16" fmla="*/ 270 w 285"/>
              <a:gd name="T17" fmla="*/ 85 h 223"/>
              <a:gd name="T18" fmla="*/ 147 w 285"/>
              <a:gd name="T19" fmla="*/ 96 h 223"/>
              <a:gd name="T20" fmla="*/ 211 w 285"/>
              <a:gd name="T21" fmla="*/ 26 h 223"/>
              <a:gd name="T22" fmla="*/ 220 w 285"/>
              <a:gd name="T23" fmla="*/ 17 h 223"/>
              <a:gd name="T24" fmla="*/ 282 w 285"/>
              <a:gd name="T25" fmla="*/ 88 h 223"/>
              <a:gd name="T26" fmla="*/ 224 w 285"/>
              <a:gd name="T27" fmla="*/ 39 h 223"/>
              <a:gd name="T28" fmla="*/ 161 w 285"/>
              <a:gd name="T29" fmla="*/ 101 h 223"/>
              <a:gd name="T30" fmla="*/ 261 w 285"/>
              <a:gd name="T31" fmla="*/ 76 h 223"/>
              <a:gd name="T32" fmla="*/ 113 w 285"/>
              <a:gd name="T33" fmla="*/ 153 h 223"/>
              <a:gd name="T34" fmla="*/ 113 w 285"/>
              <a:gd name="T35" fmla="*/ 132 h 223"/>
              <a:gd name="T36" fmla="*/ 83 w 285"/>
              <a:gd name="T37" fmla="*/ 126 h 223"/>
              <a:gd name="T38" fmla="*/ 83 w 285"/>
              <a:gd name="T39" fmla="*/ 147 h 223"/>
              <a:gd name="T40" fmla="*/ 83 w 285"/>
              <a:gd name="T41" fmla="*/ 126 h 223"/>
              <a:gd name="T42" fmla="*/ 104 w 285"/>
              <a:gd name="T43" fmla="*/ 111 h 223"/>
              <a:gd name="T44" fmla="*/ 104 w 285"/>
              <a:gd name="T45" fmla="*/ 126 h 223"/>
              <a:gd name="T46" fmla="*/ 190 w 285"/>
              <a:gd name="T47" fmla="*/ 187 h 223"/>
              <a:gd name="T48" fmla="*/ 27 w 285"/>
              <a:gd name="T49" fmla="*/ 223 h 223"/>
              <a:gd name="T50" fmla="*/ 71 w 285"/>
              <a:gd name="T51" fmla="*/ 75 h 223"/>
              <a:gd name="T52" fmla="*/ 69 w 285"/>
              <a:gd name="T53" fmla="*/ 36 h 223"/>
              <a:gd name="T54" fmla="*/ 69 w 285"/>
              <a:gd name="T55" fmla="*/ 23 h 223"/>
              <a:gd name="T56" fmla="*/ 73 w 285"/>
              <a:gd name="T57" fmla="*/ 0 h 223"/>
              <a:gd name="T58" fmla="*/ 117 w 285"/>
              <a:gd name="T59" fmla="*/ 23 h 223"/>
              <a:gd name="T60" fmla="*/ 134 w 285"/>
              <a:gd name="T61" fmla="*/ 30 h 223"/>
              <a:gd name="T62" fmla="*/ 125 w 285"/>
              <a:gd name="T63" fmla="*/ 36 h 223"/>
              <a:gd name="T64" fmla="*/ 190 w 285"/>
              <a:gd name="T65" fmla="*/ 187 h 223"/>
              <a:gd name="T66" fmla="*/ 114 w 285"/>
              <a:gd name="T67" fmla="*/ 82 h 223"/>
              <a:gd name="T68" fmla="*/ 84 w 285"/>
              <a:gd name="T69" fmla="*/ 79 h 223"/>
              <a:gd name="T70" fmla="*/ 37 w 285"/>
              <a:gd name="T71" fmla="*/ 160 h 223"/>
              <a:gd name="T72" fmla="*/ 36 w 285"/>
              <a:gd name="T73" fmla="*/ 16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5" h="223">
                <a:moveTo>
                  <a:pt x="229" y="79"/>
                </a:moveTo>
                <a:cubicBezTo>
                  <a:pt x="232" y="79"/>
                  <a:pt x="234" y="82"/>
                  <a:pt x="234" y="84"/>
                </a:cubicBezTo>
                <a:cubicBezTo>
                  <a:pt x="234" y="87"/>
                  <a:pt x="232" y="89"/>
                  <a:pt x="229" y="89"/>
                </a:cubicBezTo>
                <a:cubicBezTo>
                  <a:pt x="227" y="89"/>
                  <a:pt x="225" y="87"/>
                  <a:pt x="225" y="84"/>
                </a:cubicBezTo>
                <a:cubicBezTo>
                  <a:pt x="225" y="82"/>
                  <a:pt x="227" y="79"/>
                  <a:pt x="229" y="79"/>
                </a:cubicBezTo>
                <a:close/>
                <a:moveTo>
                  <a:pt x="207" y="79"/>
                </a:moveTo>
                <a:cubicBezTo>
                  <a:pt x="202" y="79"/>
                  <a:pt x="198" y="84"/>
                  <a:pt x="198" y="89"/>
                </a:cubicBezTo>
                <a:cubicBezTo>
                  <a:pt x="198" y="95"/>
                  <a:pt x="202" y="99"/>
                  <a:pt x="207" y="99"/>
                </a:cubicBezTo>
                <a:cubicBezTo>
                  <a:pt x="213" y="99"/>
                  <a:pt x="217" y="95"/>
                  <a:pt x="217" y="89"/>
                </a:cubicBezTo>
                <a:cubicBezTo>
                  <a:pt x="217" y="84"/>
                  <a:pt x="213" y="79"/>
                  <a:pt x="207" y="79"/>
                </a:cubicBezTo>
                <a:close/>
                <a:moveTo>
                  <a:pt x="217" y="66"/>
                </a:moveTo>
                <a:cubicBezTo>
                  <a:pt x="217" y="70"/>
                  <a:pt x="220" y="73"/>
                  <a:pt x="224" y="73"/>
                </a:cubicBezTo>
                <a:cubicBezTo>
                  <a:pt x="228" y="73"/>
                  <a:pt x="231" y="70"/>
                  <a:pt x="231" y="66"/>
                </a:cubicBezTo>
                <a:cubicBezTo>
                  <a:pt x="231" y="62"/>
                  <a:pt x="228" y="60"/>
                  <a:pt x="224" y="60"/>
                </a:cubicBezTo>
                <a:cubicBezTo>
                  <a:pt x="220" y="60"/>
                  <a:pt x="217" y="62"/>
                  <a:pt x="217" y="66"/>
                </a:cubicBezTo>
                <a:close/>
                <a:moveTo>
                  <a:pt x="282" y="88"/>
                </a:moveTo>
                <a:cubicBezTo>
                  <a:pt x="280" y="91"/>
                  <a:pt x="276" y="91"/>
                  <a:pt x="273" y="88"/>
                </a:cubicBezTo>
                <a:cubicBezTo>
                  <a:pt x="270" y="85"/>
                  <a:pt x="270" y="85"/>
                  <a:pt x="270" y="85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47" y="96"/>
                  <a:pt x="147" y="96"/>
                  <a:pt x="147" y="96"/>
                </a:cubicBezTo>
                <a:cubicBezTo>
                  <a:pt x="214" y="29"/>
                  <a:pt x="214" y="29"/>
                  <a:pt x="214" y="29"/>
                </a:cubicBezTo>
                <a:cubicBezTo>
                  <a:pt x="211" y="26"/>
                  <a:pt x="211" y="26"/>
                  <a:pt x="211" y="26"/>
                </a:cubicBezTo>
                <a:cubicBezTo>
                  <a:pt x="209" y="24"/>
                  <a:pt x="209" y="20"/>
                  <a:pt x="211" y="17"/>
                </a:cubicBezTo>
                <a:cubicBezTo>
                  <a:pt x="214" y="15"/>
                  <a:pt x="218" y="15"/>
                  <a:pt x="220" y="17"/>
                </a:cubicBezTo>
                <a:cubicBezTo>
                  <a:pt x="282" y="79"/>
                  <a:pt x="282" y="79"/>
                  <a:pt x="282" y="79"/>
                </a:cubicBezTo>
                <a:cubicBezTo>
                  <a:pt x="285" y="82"/>
                  <a:pt x="285" y="86"/>
                  <a:pt x="282" y="88"/>
                </a:cubicBezTo>
                <a:close/>
                <a:moveTo>
                  <a:pt x="261" y="76"/>
                </a:moveTo>
                <a:cubicBezTo>
                  <a:pt x="224" y="39"/>
                  <a:pt x="224" y="39"/>
                  <a:pt x="224" y="39"/>
                </a:cubicBezTo>
                <a:cubicBezTo>
                  <a:pt x="172" y="91"/>
                  <a:pt x="172" y="91"/>
                  <a:pt x="172" y="91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236" y="101"/>
                  <a:pt x="236" y="101"/>
                  <a:pt x="236" y="101"/>
                </a:cubicBezTo>
                <a:lnTo>
                  <a:pt x="261" y="76"/>
                </a:lnTo>
                <a:close/>
                <a:moveTo>
                  <a:pt x="102" y="142"/>
                </a:moveTo>
                <a:cubicBezTo>
                  <a:pt x="102" y="148"/>
                  <a:pt x="107" y="153"/>
                  <a:pt x="113" y="153"/>
                </a:cubicBezTo>
                <a:cubicBezTo>
                  <a:pt x="118" y="153"/>
                  <a:pt x="123" y="148"/>
                  <a:pt x="123" y="142"/>
                </a:cubicBezTo>
                <a:cubicBezTo>
                  <a:pt x="123" y="136"/>
                  <a:pt x="118" y="132"/>
                  <a:pt x="113" y="132"/>
                </a:cubicBezTo>
                <a:cubicBezTo>
                  <a:pt x="107" y="132"/>
                  <a:pt x="102" y="136"/>
                  <a:pt x="102" y="142"/>
                </a:cubicBezTo>
                <a:close/>
                <a:moveTo>
                  <a:pt x="83" y="126"/>
                </a:moveTo>
                <a:cubicBezTo>
                  <a:pt x="77" y="126"/>
                  <a:pt x="73" y="131"/>
                  <a:pt x="73" y="137"/>
                </a:cubicBezTo>
                <a:cubicBezTo>
                  <a:pt x="73" y="142"/>
                  <a:pt x="77" y="147"/>
                  <a:pt x="83" y="147"/>
                </a:cubicBezTo>
                <a:cubicBezTo>
                  <a:pt x="89" y="147"/>
                  <a:pt x="93" y="142"/>
                  <a:pt x="93" y="137"/>
                </a:cubicBezTo>
                <a:cubicBezTo>
                  <a:pt x="93" y="131"/>
                  <a:pt x="89" y="126"/>
                  <a:pt x="83" y="126"/>
                </a:cubicBezTo>
                <a:close/>
                <a:moveTo>
                  <a:pt x="112" y="119"/>
                </a:moveTo>
                <a:cubicBezTo>
                  <a:pt x="112" y="115"/>
                  <a:pt x="108" y="111"/>
                  <a:pt x="104" y="111"/>
                </a:cubicBezTo>
                <a:cubicBezTo>
                  <a:pt x="100" y="111"/>
                  <a:pt x="97" y="115"/>
                  <a:pt x="97" y="119"/>
                </a:cubicBezTo>
                <a:cubicBezTo>
                  <a:pt x="97" y="123"/>
                  <a:pt x="100" y="126"/>
                  <a:pt x="104" y="126"/>
                </a:cubicBezTo>
                <a:cubicBezTo>
                  <a:pt x="108" y="126"/>
                  <a:pt x="112" y="123"/>
                  <a:pt x="112" y="119"/>
                </a:cubicBezTo>
                <a:close/>
                <a:moveTo>
                  <a:pt x="190" y="187"/>
                </a:moveTo>
                <a:cubicBezTo>
                  <a:pt x="197" y="205"/>
                  <a:pt x="190" y="223"/>
                  <a:pt x="170" y="223"/>
                </a:cubicBezTo>
                <a:cubicBezTo>
                  <a:pt x="27" y="223"/>
                  <a:pt x="27" y="223"/>
                  <a:pt x="27" y="223"/>
                </a:cubicBezTo>
                <a:cubicBezTo>
                  <a:pt x="7" y="223"/>
                  <a:pt x="0" y="206"/>
                  <a:pt x="6" y="187"/>
                </a:cubicBezTo>
                <a:cubicBezTo>
                  <a:pt x="6" y="187"/>
                  <a:pt x="31" y="141"/>
                  <a:pt x="71" y="75"/>
                </a:cubicBezTo>
                <a:cubicBezTo>
                  <a:pt x="71" y="36"/>
                  <a:pt x="71" y="36"/>
                  <a:pt x="71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5" y="36"/>
                  <a:pt x="62" y="33"/>
                  <a:pt x="62" y="30"/>
                </a:cubicBezTo>
                <a:cubicBezTo>
                  <a:pt x="62" y="26"/>
                  <a:pt x="65" y="23"/>
                  <a:pt x="69" y="23"/>
                </a:cubicBezTo>
                <a:cubicBezTo>
                  <a:pt x="79" y="23"/>
                  <a:pt x="79" y="23"/>
                  <a:pt x="79" y="23"/>
                </a:cubicBezTo>
                <a:cubicBezTo>
                  <a:pt x="73" y="0"/>
                  <a:pt x="73" y="0"/>
                  <a:pt x="7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31" y="23"/>
                  <a:pt x="134" y="26"/>
                  <a:pt x="134" y="30"/>
                </a:cubicBezTo>
                <a:cubicBezTo>
                  <a:pt x="134" y="33"/>
                  <a:pt x="131" y="36"/>
                  <a:pt x="128" y="36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66" y="141"/>
                  <a:pt x="190" y="187"/>
                  <a:pt x="190" y="187"/>
                </a:cubicBezTo>
                <a:close/>
                <a:moveTo>
                  <a:pt x="160" y="162"/>
                </a:moveTo>
                <a:cubicBezTo>
                  <a:pt x="157" y="156"/>
                  <a:pt x="124" y="98"/>
                  <a:pt x="114" y="82"/>
                </a:cubicBezTo>
                <a:cubicBezTo>
                  <a:pt x="112" y="79"/>
                  <a:pt x="112" y="79"/>
                  <a:pt x="112" y="79"/>
                </a:cubicBezTo>
                <a:cubicBezTo>
                  <a:pt x="84" y="79"/>
                  <a:pt x="84" y="79"/>
                  <a:pt x="84" y="79"/>
                </a:cubicBezTo>
                <a:cubicBezTo>
                  <a:pt x="83" y="82"/>
                  <a:pt x="83" y="82"/>
                  <a:pt x="83" y="82"/>
                </a:cubicBezTo>
                <a:cubicBezTo>
                  <a:pt x="72" y="99"/>
                  <a:pt x="41" y="154"/>
                  <a:pt x="37" y="160"/>
                </a:cubicBezTo>
                <a:cubicBezTo>
                  <a:pt x="37" y="160"/>
                  <a:pt x="37" y="161"/>
                  <a:pt x="36" y="162"/>
                </a:cubicBezTo>
                <a:cubicBezTo>
                  <a:pt x="36" y="162"/>
                  <a:pt x="36" y="162"/>
                  <a:pt x="36" y="162"/>
                </a:cubicBezTo>
                <a:lnTo>
                  <a:pt x="160" y="162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47" name="Freeform 10"/>
          <p:cNvSpPr>
            <a:spLocks noEditPoints="1"/>
          </p:cNvSpPr>
          <p:nvPr/>
        </p:nvSpPr>
        <p:spPr bwMode="auto">
          <a:xfrm>
            <a:off x="1552401" y="4791174"/>
            <a:ext cx="768350" cy="560388"/>
          </a:xfrm>
          <a:custGeom>
            <a:avLst/>
            <a:gdLst>
              <a:gd name="T0" fmla="*/ 210 w 280"/>
              <a:gd name="T1" fmla="*/ 57 h 204"/>
              <a:gd name="T2" fmla="*/ 263 w 280"/>
              <a:gd name="T3" fmla="*/ 48 h 204"/>
              <a:gd name="T4" fmla="*/ 263 w 280"/>
              <a:gd name="T5" fmla="*/ 62 h 204"/>
              <a:gd name="T6" fmla="*/ 210 w 280"/>
              <a:gd name="T7" fmla="*/ 70 h 204"/>
              <a:gd name="T8" fmla="*/ 263 w 280"/>
              <a:gd name="T9" fmla="*/ 62 h 204"/>
              <a:gd name="T10" fmla="*/ 210 w 280"/>
              <a:gd name="T11" fmla="*/ 25 h 204"/>
              <a:gd name="T12" fmla="*/ 263 w 280"/>
              <a:gd name="T13" fmla="*/ 43 h 204"/>
              <a:gd name="T14" fmla="*/ 280 w 280"/>
              <a:gd name="T15" fmla="*/ 5 h 204"/>
              <a:gd name="T16" fmla="*/ 275 w 280"/>
              <a:gd name="T17" fmla="*/ 204 h 204"/>
              <a:gd name="T18" fmla="*/ 193 w 280"/>
              <a:gd name="T19" fmla="*/ 199 h 204"/>
              <a:gd name="T20" fmla="*/ 198 w 280"/>
              <a:gd name="T21" fmla="*/ 0 h 204"/>
              <a:gd name="T22" fmla="*/ 280 w 280"/>
              <a:gd name="T23" fmla="*/ 5 h 204"/>
              <a:gd name="T24" fmla="*/ 203 w 280"/>
              <a:gd name="T25" fmla="*/ 10 h 204"/>
              <a:gd name="T26" fmla="*/ 269 w 280"/>
              <a:gd name="T27" fmla="*/ 194 h 204"/>
              <a:gd name="T28" fmla="*/ 263 w 280"/>
              <a:gd name="T29" fmla="*/ 75 h 204"/>
              <a:gd name="T30" fmla="*/ 210 w 280"/>
              <a:gd name="T31" fmla="*/ 84 h 204"/>
              <a:gd name="T32" fmla="*/ 263 w 280"/>
              <a:gd name="T33" fmla="*/ 75 h 204"/>
              <a:gd name="T34" fmla="*/ 237 w 280"/>
              <a:gd name="T35" fmla="*/ 154 h 204"/>
              <a:gd name="T36" fmla="*/ 237 w 280"/>
              <a:gd name="T37" fmla="*/ 120 h 204"/>
              <a:gd name="T38" fmla="*/ 248 w 280"/>
              <a:gd name="T39" fmla="*/ 137 h 204"/>
              <a:gd name="T40" fmla="*/ 226 w 280"/>
              <a:gd name="T41" fmla="*/ 137 h 204"/>
              <a:gd name="T42" fmla="*/ 248 w 280"/>
              <a:gd name="T43" fmla="*/ 137 h 204"/>
              <a:gd name="T44" fmla="*/ 178 w 280"/>
              <a:gd name="T45" fmla="*/ 147 h 204"/>
              <a:gd name="T46" fmla="*/ 107 w 280"/>
              <a:gd name="T47" fmla="*/ 159 h 204"/>
              <a:gd name="T48" fmla="*/ 125 w 280"/>
              <a:gd name="T49" fmla="*/ 195 h 204"/>
              <a:gd name="T50" fmla="*/ 71 w 280"/>
              <a:gd name="T51" fmla="*/ 195 h 204"/>
              <a:gd name="T52" fmla="*/ 53 w 280"/>
              <a:gd name="T53" fmla="*/ 183 h 204"/>
              <a:gd name="T54" fmla="*/ 12 w 280"/>
              <a:gd name="T55" fmla="*/ 159 h 204"/>
              <a:gd name="T56" fmla="*/ 0 w 280"/>
              <a:gd name="T57" fmla="*/ 37 h 204"/>
              <a:gd name="T58" fmla="*/ 166 w 280"/>
              <a:gd name="T59" fmla="*/ 25 h 204"/>
              <a:gd name="T60" fmla="*/ 100 w 280"/>
              <a:gd name="T61" fmla="*/ 144 h 204"/>
              <a:gd name="T62" fmla="*/ 80 w 280"/>
              <a:gd name="T63" fmla="*/ 144 h 204"/>
              <a:gd name="T64" fmla="*/ 100 w 280"/>
              <a:gd name="T65" fmla="*/ 144 h 204"/>
              <a:gd name="T66" fmla="*/ 12 w 280"/>
              <a:gd name="T67" fmla="*/ 38 h 204"/>
              <a:gd name="T68" fmla="*/ 166 w 280"/>
              <a:gd name="T69" fmla="*/ 131 h 204"/>
              <a:gd name="T70" fmla="*/ 166 w 280"/>
              <a:gd name="T71" fmla="*/ 38 h 204"/>
              <a:gd name="T72" fmla="*/ 84 w 280"/>
              <a:gd name="T73" fmla="*/ 144 h 204"/>
              <a:gd name="T74" fmla="*/ 96 w 280"/>
              <a:gd name="T75" fmla="*/ 14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0" h="204">
                <a:moveTo>
                  <a:pt x="263" y="57"/>
                </a:moveTo>
                <a:cubicBezTo>
                  <a:pt x="210" y="57"/>
                  <a:pt x="210" y="57"/>
                  <a:pt x="210" y="57"/>
                </a:cubicBezTo>
                <a:cubicBezTo>
                  <a:pt x="210" y="48"/>
                  <a:pt x="210" y="48"/>
                  <a:pt x="210" y="48"/>
                </a:cubicBezTo>
                <a:cubicBezTo>
                  <a:pt x="263" y="48"/>
                  <a:pt x="263" y="48"/>
                  <a:pt x="263" y="48"/>
                </a:cubicBezTo>
                <a:lnTo>
                  <a:pt x="263" y="57"/>
                </a:lnTo>
                <a:close/>
                <a:moveTo>
                  <a:pt x="263" y="62"/>
                </a:moveTo>
                <a:cubicBezTo>
                  <a:pt x="210" y="62"/>
                  <a:pt x="210" y="62"/>
                  <a:pt x="210" y="62"/>
                </a:cubicBezTo>
                <a:cubicBezTo>
                  <a:pt x="210" y="70"/>
                  <a:pt x="210" y="70"/>
                  <a:pt x="210" y="70"/>
                </a:cubicBezTo>
                <a:cubicBezTo>
                  <a:pt x="263" y="70"/>
                  <a:pt x="263" y="70"/>
                  <a:pt x="263" y="70"/>
                </a:cubicBezTo>
                <a:lnTo>
                  <a:pt x="263" y="62"/>
                </a:lnTo>
                <a:close/>
                <a:moveTo>
                  <a:pt x="263" y="25"/>
                </a:moveTo>
                <a:cubicBezTo>
                  <a:pt x="210" y="25"/>
                  <a:pt x="210" y="25"/>
                  <a:pt x="210" y="25"/>
                </a:cubicBezTo>
                <a:cubicBezTo>
                  <a:pt x="210" y="43"/>
                  <a:pt x="210" y="43"/>
                  <a:pt x="210" y="43"/>
                </a:cubicBezTo>
                <a:cubicBezTo>
                  <a:pt x="263" y="43"/>
                  <a:pt x="263" y="43"/>
                  <a:pt x="263" y="43"/>
                </a:cubicBezTo>
                <a:lnTo>
                  <a:pt x="263" y="25"/>
                </a:lnTo>
                <a:close/>
                <a:moveTo>
                  <a:pt x="280" y="5"/>
                </a:moveTo>
                <a:cubicBezTo>
                  <a:pt x="280" y="199"/>
                  <a:pt x="280" y="199"/>
                  <a:pt x="280" y="199"/>
                </a:cubicBezTo>
                <a:cubicBezTo>
                  <a:pt x="280" y="202"/>
                  <a:pt x="278" y="204"/>
                  <a:pt x="275" y="204"/>
                </a:cubicBezTo>
                <a:cubicBezTo>
                  <a:pt x="198" y="204"/>
                  <a:pt x="198" y="204"/>
                  <a:pt x="198" y="204"/>
                </a:cubicBezTo>
                <a:cubicBezTo>
                  <a:pt x="195" y="204"/>
                  <a:pt x="193" y="202"/>
                  <a:pt x="193" y="199"/>
                </a:cubicBezTo>
                <a:cubicBezTo>
                  <a:pt x="193" y="5"/>
                  <a:pt x="193" y="5"/>
                  <a:pt x="193" y="5"/>
                </a:cubicBezTo>
                <a:cubicBezTo>
                  <a:pt x="193" y="2"/>
                  <a:pt x="195" y="0"/>
                  <a:pt x="198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78" y="0"/>
                  <a:pt x="280" y="2"/>
                  <a:pt x="280" y="5"/>
                </a:cubicBezTo>
                <a:close/>
                <a:moveTo>
                  <a:pt x="269" y="10"/>
                </a:moveTo>
                <a:cubicBezTo>
                  <a:pt x="203" y="10"/>
                  <a:pt x="203" y="10"/>
                  <a:pt x="203" y="10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269" y="194"/>
                  <a:pt x="269" y="194"/>
                  <a:pt x="269" y="194"/>
                </a:cubicBezTo>
                <a:lnTo>
                  <a:pt x="269" y="10"/>
                </a:lnTo>
                <a:close/>
                <a:moveTo>
                  <a:pt x="263" y="75"/>
                </a:moveTo>
                <a:cubicBezTo>
                  <a:pt x="210" y="75"/>
                  <a:pt x="210" y="75"/>
                  <a:pt x="210" y="75"/>
                </a:cubicBezTo>
                <a:cubicBezTo>
                  <a:pt x="210" y="84"/>
                  <a:pt x="210" y="84"/>
                  <a:pt x="210" y="84"/>
                </a:cubicBezTo>
                <a:cubicBezTo>
                  <a:pt x="263" y="84"/>
                  <a:pt x="263" y="84"/>
                  <a:pt x="263" y="84"/>
                </a:cubicBezTo>
                <a:lnTo>
                  <a:pt x="263" y="75"/>
                </a:lnTo>
                <a:close/>
                <a:moveTo>
                  <a:pt x="254" y="137"/>
                </a:moveTo>
                <a:cubicBezTo>
                  <a:pt x="254" y="146"/>
                  <a:pt x="247" y="154"/>
                  <a:pt x="237" y="154"/>
                </a:cubicBezTo>
                <a:cubicBezTo>
                  <a:pt x="228" y="154"/>
                  <a:pt x="220" y="146"/>
                  <a:pt x="220" y="137"/>
                </a:cubicBezTo>
                <a:cubicBezTo>
                  <a:pt x="220" y="127"/>
                  <a:pt x="228" y="120"/>
                  <a:pt x="237" y="120"/>
                </a:cubicBezTo>
                <a:cubicBezTo>
                  <a:pt x="247" y="120"/>
                  <a:pt x="254" y="127"/>
                  <a:pt x="254" y="137"/>
                </a:cubicBezTo>
                <a:close/>
                <a:moveTo>
                  <a:pt x="248" y="137"/>
                </a:moveTo>
                <a:cubicBezTo>
                  <a:pt x="248" y="131"/>
                  <a:pt x="243" y="126"/>
                  <a:pt x="237" y="126"/>
                </a:cubicBezTo>
                <a:cubicBezTo>
                  <a:pt x="231" y="126"/>
                  <a:pt x="226" y="131"/>
                  <a:pt x="226" y="137"/>
                </a:cubicBezTo>
                <a:cubicBezTo>
                  <a:pt x="226" y="143"/>
                  <a:pt x="231" y="148"/>
                  <a:pt x="237" y="148"/>
                </a:cubicBezTo>
                <a:cubicBezTo>
                  <a:pt x="243" y="148"/>
                  <a:pt x="248" y="143"/>
                  <a:pt x="248" y="137"/>
                </a:cubicBezTo>
                <a:close/>
                <a:moveTo>
                  <a:pt x="178" y="37"/>
                </a:moveTo>
                <a:cubicBezTo>
                  <a:pt x="178" y="147"/>
                  <a:pt x="178" y="147"/>
                  <a:pt x="178" y="147"/>
                </a:cubicBezTo>
                <a:cubicBezTo>
                  <a:pt x="178" y="154"/>
                  <a:pt x="173" y="159"/>
                  <a:pt x="166" y="159"/>
                </a:cubicBezTo>
                <a:cubicBezTo>
                  <a:pt x="107" y="159"/>
                  <a:pt x="107" y="159"/>
                  <a:pt x="107" y="159"/>
                </a:cubicBezTo>
                <a:cubicBezTo>
                  <a:pt x="107" y="159"/>
                  <a:pt x="104" y="183"/>
                  <a:pt x="125" y="183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71" y="195"/>
                  <a:pt x="71" y="195"/>
                  <a:pt x="71" y="195"/>
                </a:cubicBezTo>
                <a:cubicBezTo>
                  <a:pt x="53" y="195"/>
                  <a:pt x="53" y="195"/>
                  <a:pt x="53" y="195"/>
                </a:cubicBezTo>
                <a:cubicBezTo>
                  <a:pt x="53" y="183"/>
                  <a:pt x="53" y="183"/>
                  <a:pt x="53" y="183"/>
                </a:cubicBezTo>
                <a:cubicBezTo>
                  <a:pt x="74" y="183"/>
                  <a:pt x="71" y="159"/>
                  <a:pt x="71" y="159"/>
                </a:cubicBezTo>
                <a:cubicBezTo>
                  <a:pt x="12" y="159"/>
                  <a:pt x="12" y="159"/>
                  <a:pt x="12" y="159"/>
                </a:cubicBezTo>
                <a:cubicBezTo>
                  <a:pt x="5" y="159"/>
                  <a:pt x="0" y="154"/>
                  <a:pt x="0" y="14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0"/>
                  <a:pt x="5" y="25"/>
                  <a:pt x="12" y="25"/>
                </a:cubicBezTo>
                <a:cubicBezTo>
                  <a:pt x="166" y="25"/>
                  <a:pt x="166" y="25"/>
                  <a:pt x="166" y="25"/>
                </a:cubicBezTo>
                <a:cubicBezTo>
                  <a:pt x="173" y="25"/>
                  <a:pt x="178" y="30"/>
                  <a:pt x="178" y="37"/>
                </a:cubicBezTo>
                <a:close/>
                <a:moveTo>
                  <a:pt x="100" y="144"/>
                </a:moveTo>
                <a:cubicBezTo>
                  <a:pt x="100" y="139"/>
                  <a:pt x="95" y="134"/>
                  <a:pt x="90" y="134"/>
                </a:cubicBezTo>
                <a:cubicBezTo>
                  <a:pt x="84" y="134"/>
                  <a:pt x="80" y="139"/>
                  <a:pt x="80" y="144"/>
                </a:cubicBezTo>
                <a:cubicBezTo>
                  <a:pt x="80" y="150"/>
                  <a:pt x="84" y="155"/>
                  <a:pt x="90" y="155"/>
                </a:cubicBezTo>
                <a:cubicBezTo>
                  <a:pt x="95" y="155"/>
                  <a:pt x="100" y="150"/>
                  <a:pt x="100" y="144"/>
                </a:cubicBezTo>
                <a:close/>
                <a:moveTo>
                  <a:pt x="166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66" y="131"/>
                  <a:pt x="166" y="131"/>
                  <a:pt x="166" y="131"/>
                </a:cubicBezTo>
                <a:cubicBezTo>
                  <a:pt x="166" y="131"/>
                  <a:pt x="166" y="131"/>
                  <a:pt x="166" y="131"/>
                </a:cubicBezTo>
                <a:lnTo>
                  <a:pt x="166" y="38"/>
                </a:lnTo>
                <a:close/>
                <a:moveTo>
                  <a:pt x="90" y="138"/>
                </a:moveTo>
                <a:cubicBezTo>
                  <a:pt x="86" y="138"/>
                  <a:pt x="84" y="141"/>
                  <a:pt x="84" y="144"/>
                </a:cubicBezTo>
                <a:cubicBezTo>
                  <a:pt x="84" y="148"/>
                  <a:pt x="86" y="151"/>
                  <a:pt x="90" y="151"/>
                </a:cubicBezTo>
                <a:cubicBezTo>
                  <a:pt x="93" y="151"/>
                  <a:pt x="96" y="148"/>
                  <a:pt x="96" y="144"/>
                </a:cubicBezTo>
                <a:cubicBezTo>
                  <a:pt x="96" y="141"/>
                  <a:pt x="93" y="138"/>
                  <a:pt x="90" y="138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48" name="Freeform 11"/>
          <p:cNvSpPr>
            <a:spLocks noEditPoints="1"/>
          </p:cNvSpPr>
          <p:nvPr/>
        </p:nvSpPr>
        <p:spPr bwMode="auto">
          <a:xfrm>
            <a:off x="3030363" y="4740374"/>
            <a:ext cx="636588" cy="638175"/>
          </a:xfrm>
          <a:custGeom>
            <a:avLst/>
            <a:gdLst>
              <a:gd name="T0" fmla="*/ 116 w 232"/>
              <a:gd name="T1" fmla="*/ 232 h 232"/>
              <a:gd name="T2" fmla="*/ 193 w 232"/>
              <a:gd name="T3" fmla="*/ 175 h 232"/>
              <a:gd name="T4" fmla="*/ 181 w 232"/>
              <a:gd name="T5" fmla="*/ 168 h 232"/>
              <a:gd name="T6" fmla="*/ 169 w 232"/>
              <a:gd name="T7" fmla="*/ 180 h 232"/>
              <a:gd name="T8" fmla="*/ 176 w 232"/>
              <a:gd name="T9" fmla="*/ 192 h 232"/>
              <a:gd name="T10" fmla="*/ 152 w 232"/>
              <a:gd name="T11" fmla="*/ 189 h 232"/>
              <a:gd name="T12" fmla="*/ 139 w 232"/>
              <a:gd name="T13" fmla="*/ 210 h 232"/>
              <a:gd name="T14" fmla="*/ 134 w 232"/>
              <a:gd name="T15" fmla="*/ 196 h 232"/>
              <a:gd name="T16" fmla="*/ 121 w 232"/>
              <a:gd name="T17" fmla="*/ 195 h 232"/>
              <a:gd name="T18" fmla="*/ 111 w 232"/>
              <a:gd name="T19" fmla="*/ 212 h 232"/>
              <a:gd name="T20" fmla="*/ 100 w 232"/>
              <a:gd name="T21" fmla="*/ 197 h 232"/>
              <a:gd name="T22" fmla="*/ 77 w 232"/>
              <a:gd name="T23" fmla="*/ 204 h 232"/>
              <a:gd name="T24" fmla="*/ 81 w 232"/>
              <a:gd name="T25" fmla="*/ 193 h 232"/>
              <a:gd name="T26" fmla="*/ 67 w 232"/>
              <a:gd name="T27" fmla="*/ 184 h 232"/>
              <a:gd name="T28" fmla="*/ 58 w 232"/>
              <a:gd name="T29" fmla="*/ 193 h 232"/>
              <a:gd name="T30" fmla="*/ 54 w 232"/>
              <a:gd name="T31" fmla="*/ 169 h 232"/>
              <a:gd name="T32" fmla="*/ 31 w 232"/>
              <a:gd name="T33" fmla="*/ 161 h 232"/>
              <a:gd name="T34" fmla="*/ 42 w 232"/>
              <a:gd name="T35" fmla="*/ 153 h 232"/>
              <a:gd name="T36" fmla="*/ 36 w 232"/>
              <a:gd name="T37" fmla="*/ 136 h 232"/>
              <a:gd name="T38" fmla="*/ 22 w 232"/>
              <a:gd name="T39" fmla="*/ 137 h 232"/>
              <a:gd name="T40" fmla="*/ 41 w 232"/>
              <a:gd name="T41" fmla="*/ 116 h 232"/>
              <a:gd name="T42" fmla="*/ 22 w 232"/>
              <a:gd name="T43" fmla="*/ 95 h 232"/>
              <a:gd name="T44" fmla="*/ 38 w 232"/>
              <a:gd name="T45" fmla="*/ 98 h 232"/>
              <a:gd name="T46" fmla="*/ 22 w 232"/>
              <a:gd name="T47" fmla="*/ 93 h 232"/>
              <a:gd name="T48" fmla="*/ 44 w 232"/>
              <a:gd name="T49" fmla="*/ 80 h 232"/>
              <a:gd name="T50" fmla="*/ 45 w 232"/>
              <a:gd name="T51" fmla="*/ 78 h 232"/>
              <a:gd name="T52" fmla="*/ 54 w 232"/>
              <a:gd name="T53" fmla="*/ 63 h 232"/>
              <a:gd name="T54" fmla="*/ 55 w 232"/>
              <a:gd name="T55" fmla="*/ 62 h 232"/>
              <a:gd name="T56" fmla="*/ 67 w 232"/>
              <a:gd name="T57" fmla="*/ 50 h 232"/>
              <a:gd name="T58" fmla="*/ 69 w 232"/>
              <a:gd name="T59" fmla="*/ 49 h 232"/>
              <a:gd name="T60" fmla="*/ 83 w 232"/>
              <a:gd name="T61" fmla="*/ 40 h 232"/>
              <a:gd name="T62" fmla="*/ 84 w 232"/>
              <a:gd name="T63" fmla="*/ 39 h 232"/>
              <a:gd name="T64" fmla="*/ 100 w 232"/>
              <a:gd name="T65" fmla="*/ 34 h 232"/>
              <a:gd name="T66" fmla="*/ 102 w 232"/>
              <a:gd name="T67" fmla="*/ 34 h 232"/>
              <a:gd name="T68" fmla="*/ 111 w 232"/>
              <a:gd name="T69" fmla="*/ 19 h 232"/>
              <a:gd name="T70" fmla="*/ 121 w 232"/>
              <a:gd name="T71" fmla="*/ 37 h 232"/>
              <a:gd name="T72" fmla="*/ 137 w 232"/>
              <a:gd name="T73" fmla="*/ 21 h 232"/>
              <a:gd name="T74" fmla="*/ 135 w 232"/>
              <a:gd name="T75" fmla="*/ 38 h 232"/>
              <a:gd name="T76" fmla="*/ 159 w 232"/>
              <a:gd name="T77" fmla="*/ 29 h 232"/>
              <a:gd name="T78" fmla="*/ 153 w 232"/>
              <a:gd name="T79" fmla="*/ 43 h 232"/>
              <a:gd name="T80" fmla="*/ 176 w 232"/>
              <a:gd name="T81" fmla="*/ 40 h 232"/>
              <a:gd name="T82" fmla="*/ 168 w 232"/>
              <a:gd name="T83" fmla="*/ 53 h 232"/>
              <a:gd name="T84" fmla="*/ 192 w 232"/>
              <a:gd name="T85" fmla="*/ 56 h 232"/>
              <a:gd name="T86" fmla="*/ 182 w 232"/>
              <a:gd name="T87" fmla="*/ 66 h 232"/>
              <a:gd name="T88" fmla="*/ 204 w 232"/>
              <a:gd name="T89" fmla="*/ 74 h 232"/>
              <a:gd name="T90" fmla="*/ 192 w 232"/>
              <a:gd name="T91" fmla="*/ 82 h 232"/>
              <a:gd name="T92" fmla="*/ 211 w 232"/>
              <a:gd name="T93" fmla="*/ 97 h 232"/>
              <a:gd name="T94" fmla="*/ 198 w 232"/>
              <a:gd name="T95" fmla="*/ 101 h 232"/>
              <a:gd name="T96" fmla="*/ 213 w 232"/>
              <a:gd name="T97" fmla="*/ 111 h 232"/>
              <a:gd name="T98" fmla="*/ 196 w 232"/>
              <a:gd name="T99" fmla="*/ 121 h 232"/>
              <a:gd name="T100" fmla="*/ 199 w 232"/>
              <a:gd name="T101" fmla="*/ 131 h 232"/>
              <a:gd name="T102" fmla="*/ 211 w 232"/>
              <a:gd name="T103" fmla="*/ 136 h 232"/>
              <a:gd name="T104" fmla="*/ 191 w 232"/>
              <a:gd name="T105" fmla="*/ 150 h 232"/>
              <a:gd name="T106" fmla="*/ 193 w 232"/>
              <a:gd name="T107" fmla="*/ 175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93" y="175"/>
                </a:moveTo>
                <a:cubicBezTo>
                  <a:pt x="182" y="166"/>
                  <a:pt x="182" y="166"/>
                  <a:pt x="182" y="166"/>
                </a:cubicBezTo>
                <a:cubicBezTo>
                  <a:pt x="182" y="166"/>
                  <a:pt x="181" y="166"/>
                  <a:pt x="181" y="166"/>
                </a:cubicBezTo>
                <a:cubicBezTo>
                  <a:pt x="181" y="167"/>
                  <a:pt x="181" y="167"/>
                  <a:pt x="181" y="168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87" y="182"/>
                  <a:pt x="183" y="186"/>
                  <a:pt x="178" y="191"/>
                </a:cubicBezTo>
                <a:cubicBezTo>
                  <a:pt x="169" y="180"/>
                  <a:pt x="169" y="180"/>
                  <a:pt x="169" y="180"/>
                </a:cubicBezTo>
                <a:cubicBezTo>
                  <a:pt x="169" y="179"/>
                  <a:pt x="168" y="179"/>
                  <a:pt x="168" y="180"/>
                </a:cubicBezTo>
                <a:cubicBezTo>
                  <a:pt x="167" y="180"/>
                  <a:pt x="167" y="181"/>
                  <a:pt x="167" y="181"/>
                </a:cubicBezTo>
                <a:cubicBezTo>
                  <a:pt x="176" y="192"/>
                  <a:pt x="176" y="192"/>
                  <a:pt x="176" y="192"/>
                </a:cubicBezTo>
                <a:cubicBezTo>
                  <a:pt x="171" y="196"/>
                  <a:pt x="166" y="199"/>
                  <a:pt x="160" y="202"/>
                </a:cubicBezTo>
                <a:cubicBezTo>
                  <a:pt x="154" y="190"/>
                  <a:pt x="154" y="190"/>
                  <a:pt x="154" y="190"/>
                </a:cubicBezTo>
                <a:cubicBezTo>
                  <a:pt x="153" y="189"/>
                  <a:pt x="153" y="189"/>
                  <a:pt x="152" y="189"/>
                </a:cubicBezTo>
                <a:cubicBezTo>
                  <a:pt x="152" y="190"/>
                  <a:pt x="152" y="190"/>
                  <a:pt x="152" y="191"/>
                </a:cubicBezTo>
                <a:cubicBezTo>
                  <a:pt x="158" y="203"/>
                  <a:pt x="158" y="203"/>
                  <a:pt x="158" y="203"/>
                </a:cubicBezTo>
                <a:cubicBezTo>
                  <a:pt x="152" y="206"/>
                  <a:pt x="146" y="208"/>
                  <a:pt x="139" y="210"/>
                </a:cubicBezTo>
                <a:cubicBezTo>
                  <a:pt x="136" y="195"/>
                  <a:pt x="136" y="195"/>
                  <a:pt x="136" y="195"/>
                </a:cubicBezTo>
                <a:cubicBezTo>
                  <a:pt x="136" y="195"/>
                  <a:pt x="136" y="194"/>
                  <a:pt x="135" y="195"/>
                </a:cubicBezTo>
                <a:cubicBezTo>
                  <a:pt x="135" y="195"/>
                  <a:pt x="134" y="195"/>
                  <a:pt x="134" y="196"/>
                </a:cubicBezTo>
                <a:cubicBezTo>
                  <a:pt x="137" y="210"/>
                  <a:pt x="137" y="210"/>
                  <a:pt x="137" y="210"/>
                </a:cubicBezTo>
                <a:cubicBezTo>
                  <a:pt x="132" y="211"/>
                  <a:pt x="127" y="212"/>
                  <a:pt x="121" y="212"/>
                </a:cubicBezTo>
                <a:cubicBezTo>
                  <a:pt x="121" y="195"/>
                  <a:pt x="121" y="195"/>
                  <a:pt x="121" y="195"/>
                </a:cubicBezTo>
                <a:cubicBezTo>
                  <a:pt x="121" y="192"/>
                  <a:pt x="119" y="190"/>
                  <a:pt x="116" y="190"/>
                </a:cubicBezTo>
                <a:cubicBezTo>
                  <a:pt x="114" y="190"/>
                  <a:pt x="111" y="192"/>
                  <a:pt x="111" y="195"/>
                </a:cubicBezTo>
                <a:cubicBezTo>
                  <a:pt x="111" y="212"/>
                  <a:pt x="111" y="212"/>
                  <a:pt x="111" y="212"/>
                </a:cubicBezTo>
                <a:cubicBezTo>
                  <a:pt x="107" y="212"/>
                  <a:pt x="102" y="212"/>
                  <a:pt x="98" y="211"/>
                </a:cubicBezTo>
                <a:cubicBezTo>
                  <a:pt x="100" y="199"/>
                  <a:pt x="100" y="199"/>
                  <a:pt x="100" y="199"/>
                </a:cubicBezTo>
                <a:cubicBezTo>
                  <a:pt x="100" y="198"/>
                  <a:pt x="100" y="197"/>
                  <a:pt x="100" y="197"/>
                </a:cubicBezTo>
                <a:cubicBezTo>
                  <a:pt x="99" y="197"/>
                  <a:pt x="98" y="198"/>
                  <a:pt x="98" y="198"/>
                </a:cubicBezTo>
                <a:cubicBezTo>
                  <a:pt x="96" y="210"/>
                  <a:pt x="96" y="210"/>
                  <a:pt x="96" y="210"/>
                </a:cubicBezTo>
                <a:cubicBezTo>
                  <a:pt x="90" y="209"/>
                  <a:pt x="83" y="207"/>
                  <a:pt x="77" y="204"/>
                </a:cubicBezTo>
                <a:cubicBezTo>
                  <a:pt x="83" y="194"/>
                  <a:pt x="83" y="194"/>
                  <a:pt x="83" y="194"/>
                </a:cubicBezTo>
                <a:cubicBezTo>
                  <a:pt x="83" y="193"/>
                  <a:pt x="83" y="193"/>
                  <a:pt x="82" y="192"/>
                </a:cubicBezTo>
                <a:cubicBezTo>
                  <a:pt x="82" y="192"/>
                  <a:pt x="81" y="192"/>
                  <a:pt x="81" y="193"/>
                </a:cubicBezTo>
                <a:cubicBezTo>
                  <a:pt x="75" y="203"/>
                  <a:pt x="75" y="203"/>
                  <a:pt x="75" y="203"/>
                </a:cubicBezTo>
                <a:cubicBezTo>
                  <a:pt x="70" y="201"/>
                  <a:pt x="64" y="198"/>
                  <a:pt x="59" y="194"/>
                </a:cubicBezTo>
                <a:cubicBezTo>
                  <a:pt x="67" y="184"/>
                  <a:pt x="67" y="184"/>
                  <a:pt x="67" y="184"/>
                </a:cubicBezTo>
                <a:cubicBezTo>
                  <a:pt x="68" y="183"/>
                  <a:pt x="68" y="183"/>
                  <a:pt x="67" y="182"/>
                </a:cubicBezTo>
                <a:cubicBezTo>
                  <a:pt x="67" y="182"/>
                  <a:pt x="66" y="182"/>
                  <a:pt x="66" y="183"/>
                </a:cubicBezTo>
                <a:cubicBezTo>
                  <a:pt x="58" y="193"/>
                  <a:pt x="58" y="193"/>
                  <a:pt x="58" y="193"/>
                </a:cubicBezTo>
                <a:cubicBezTo>
                  <a:pt x="52" y="189"/>
                  <a:pt x="48" y="184"/>
                  <a:pt x="43" y="179"/>
                </a:cubicBezTo>
                <a:cubicBezTo>
                  <a:pt x="54" y="171"/>
                  <a:pt x="54" y="171"/>
                  <a:pt x="54" y="171"/>
                </a:cubicBezTo>
                <a:cubicBezTo>
                  <a:pt x="54" y="170"/>
                  <a:pt x="54" y="170"/>
                  <a:pt x="54" y="169"/>
                </a:cubicBezTo>
                <a:cubicBezTo>
                  <a:pt x="53" y="169"/>
                  <a:pt x="53" y="169"/>
                  <a:pt x="52" y="169"/>
                </a:cubicBezTo>
                <a:cubicBezTo>
                  <a:pt x="42" y="178"/>
                  <a:pt x="42" y="178"/>
                  <a:pt x="42" y="178"/>
                </a:cubicBezTo>
                <a:cubicBezTo>
                  <a:pt x="38" y="173"/>
                  <a:pt x="34" y="167"/>
                  <a:pt x="31" y="161"/>
                </a:cubicBezTo>
                <a:cubicBezTo>
                  <a:pt x="43" y="155"/>
                  <a:pt x="43" y="155"/>
                  <a:pt x="43" y="155"/>
                </a:cubicBezTo>
                <a:cubicBezTo>
                  <a:pt x="44" y="154"/>
                  <a:pt x="44" y="154"/>
                  <a:pt x="43" y="153"/>
                </a:cubicBezTo>
                <a:cubicBezTo>
                  <a:pt x="43" y="153"/>
                  <a:pt x="43" y="153"/>
                  <a:pt x="42" y="153"/>
                </a:cubicBezTo>
                <a:cubicBezTo>
                  <a:pt x="30" y="159"/>
                  <a:pt x="30" y="159"/>
                  <a:pt x="30" y="159"/>
                </a:cubicBezTo>
                <a:cubicBezTo>
                  <a:pt x="27" y="153"/>
                  <a:pt x="24" y="146"/>
                  <a:pt x="22" y="139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7" y="136"/>
                  <a:pt x="37" y="135"/>
                  <a:pt x="37" y="135"/>
                </a:cubicBezTo>
                <a:cubicBezTo>
                  <a:pt x="37" y="134"/>
                  <a:pt x="37" y="134"/>
                  <a:pt x="36" y="134"/>
                </a:cubicBezTo>
                <a:cubicBezTo>
                  <a:pt x="22" y="137"/>
                  <a:pt x="22" y="137"/>
                  <a:pt x="22" y="137"/>
                </a:cubicBezTo>
                <a:cubicBezTo>
                  <a:pt x="21" y="132"/>
                  <a:pt x="20" y="126"/>
                  <a:pt x="20" y="121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9" y="121"/>
                  <a:pt x="41" y="118"/>
                  <a:pt x="41" y="116"/>
                </a:cubicBezTo>
                <a:cubicBezTo>
                  <a:pt x="41" y="113"/>
                  <a:pt x="39" y="111"/>
                  <a:pt x="36" y="111"/>
                </a:cubicBezTo>
                <a:cubicBezTo>
                  <a:pt x="20" y="111"/>
                  <a:pt x="20" y="111"/>
                  <a:pt x="20" y="111"/>
                </a:cubicBezTo>
                <a:cubicBezTo>
                  <a:pt x="20" y="105"/>
                  <a:pt x="21" y="100"/>
                  <a:pt x="22" y="95"/>
                </a:cubicBezTo>
                <a:cubicBezTo>
                  <a:pt x="22" y="95"/>
                  <a:pt x="22" y="95"/>
                  <a:pt x="22" y="95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9" y="98"/>
                  <a:pt x="39" y="97"/>
                </a:cubicBezTo>
                <a:cubicBezTo>
                  <a:pt x="39" y="97"/>
                  <a:pt x="39" y="96"/>
                  <a:pt x="38" y="96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4" y="86"/>
                  <a:pt x="26" y="79"/>
                  <a:pt x="30" y="72"/>
                </a:cubicBezTo>
                <a:cubicBezTo>
                  <a:pt x="44" y="80"/>
                  <a:pt x="44" y="80"/>
                  <a:pt x="44" y="80"/>
                </a:cubicBezTo>
                <a:cubicBezTo>
                  <a:pt x="44" y="80"/>
                  <a:pt x="44" y="80"/>
                  <a:pt x="44" y="80"/>
                </a:cubicBezTo>
                <a:cubicBezTo>
                  <a:pt x="45" y="80"/>
                  <a:pt x="45" y="80"/>
                  <a:pt x="45" y="79"/>
                </a:cubicBezTo>
                <a:cubicBezTo>
                  <a:pt x="45" y="79"/>
                  <a:pt x="45" y="78"/>
                  <a:pt x="45" y="78"/>
                </a:cubicBezTo>
                <a:cubicBezTo>
                  <a:pt x="31" y="70"/>
                  <a:pt x="31" y="70"/>
                  <a:pt x="31" y="70"/>
                </a:cubicBezTo>
                <a:cubicBezTo>
                  <a:pt x="34" y="64"/>
                  <a:pt x="38" y="59"/>
                  <a:pt x="42" y="54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64"/>
                  <a:pt x="54" y="64"/>
                  <a:pt x="55" y="64"/>
                </a:cubicBezTo>
                <a:cubicBezTo>
                  <a:pt x="55" y="64"/>
                  <a:pt x="55" y="63"/>
                  <a:pt x="55" y="63"/>
                </a:cubicBezTo>
                <a:cubicBezTo>
                  <a:pt x="56" y="63"/>
                  <a:pt x="56" y="62"/>
                  <a:pt x="55" y="62"/>
                </a:cubicBezTo>
                <a:cubicBezTo>
                  <a:pt x="43" y="52"/>
                  <a:pt x="43" y="52"/>
                  <a:pt x="43" y="52"/>
                </a:cubicBezTo>
                <a:cubicBezTo>
                  <a:pt x="48" y="47"/>
                  <a:pt x="53" y="42"/>
                  <a:pt x="58" y="38"/>
                </a:cubicBezTo>
                <a:cubicBezTo>
                  <a:pt x="67" y="50"/>
                  <a:pt x="67" y="50"/>
                  <a:pt x="67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9" y="50"/>
                  <a:pt x="69" y="50"/>
                </a:cubicBezTo>
                <a:cubicBezTo>
                  <a:pt x="69" y="50"/>
                  <a:pt x="69" y="49"/>
                  <a:pt x="69" y="49"/>
                </a:cubicBezTo>
                <a:cubicBezTo>
                  <a:pt x="60" y="37"/>
                  <a:pt x="60" y="37"/>
                  <a:pt x="60" y="37"/>
                </a:cubicBezTo>
                <a:cubicBezTo>
                  <a:pt x="65" y="33"/>
                  <a:pt x="70" y="30"/>
                  <a:pt x="76" y="28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40"/>
                  <a:pt x="83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0"/>
                  <a:pt x="85" y="39"/>
                  <a:pt x="84" y="39"/>
                </a:cubicBezTo>
                <a:cubicBezTo>
                  <a:pt x="78" y="27"/>
                  <a:pt x="78" y="27"/>
                  <a:pt x="78" y="27"/>
                </a:cubicBezTo>
                <a:cubicBezTo>
                  <a:pt x="84" y="24"/>
                  <a:pt x="91" y="22"/>
                  <a:pt x="98" y="21"/>
                </a:cubicBezTo>
                <a:cubicBezTo>
                  <a:pt x="100" y="34"/>
                  <a:pt x="100" y="34"/>
                  <a:pt x="100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1" y="35"/>
                  <a:pt x="101" y="35"/>
                  <a:pt x="101" y="35"/>
                </a:cubicBezTo>
                <a:cubicBezTo>
                  <a:pt x="102" y="35"/>
                  <a:pt x="102" y="34"/>
                  <a:pt x="102" y="34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3" y="20"/>
                  <a:pt x="107" y="19"/>
                  <a:pt x="111" y="19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11" y="40"/>
                  <a:pt x="114" y="42"/>
                  <a:pt x="116" y="42"/>
                </a:cubicBezTo>
                <a:cubicBezTo>
                  <a:pt x="119" y="42"/>
                  <a:pt x="121" y="40"/>
                  <a:pt x="121" y="37"/>
                </a:cubicBezTo>
                <a:cubicBezTo>
                  <a:pt x="121" y="19"/>
                  <a:pt x="121" y="19"/>
                  <a:pt x="121" y="19"/>
                </a:cubicBezTo>
                <a:cubicBezTo>
                  <a:pt x="121" y="19"/>
                  <a:pt x="121" y="19"/>
                  <a:pt x="121" y="19"/>
                </a:cubicBezTo>
                <a:cubicBezTo>
                  <a:pt x="127" y="19"/>
                  <a:pt x="132" y="20"/>
                  <a:pt x="137" y="21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4" y="37"/>
                  <a:pt x="135" y="38"/>
                  <a:pt x="135" y="38"/>
                </a:cubicBezTo>
                <a:cubicBezTo>
                  <a:pt x="135" y="38"/>
                  <a:pt x="135" y="38"/>
                  <a:pt x="135" y="38"/>
                </a:cubicBezTo>
                <a:cubicBezTo>
                  <a:pt x="136" y="38"/>
                  <a:pt x="136" y="37"/>
                  <a:pt x="136" y="37"/>
                </a:cubicBezTo>
                <a:cubicBezTo>
                  <a:pt x="139" y="22"/>
                  <a:pt x="139" y="22"/>
                  <a:pt x="139" y="22"/>
                </a:cubicBezTo>
                <a:cubicBezTo>
                  <a:pt x="146" y="23"/>
                  <a:pt x="152" y="26"/>
                  <a:pt x="159" y="29"/>
                </a:cubicBezTo>
                <a:cubicBezTo>
                  <a:pt x="152" y="41"/>
                  <a:pt x="152" y="41"/>
                  <a:pt x="152" y="41"/>
                </a:cubicBezTo>
                <a:cubicBezTo>
                  <a:pt x="152" y="42"/>
                  <a:pt x="152" y="43"/>
                  <a:pt x="152" y="43"/>
                </a:cubicBezTo>
                <a:cubicBezTo>
                  <a:pt x="152" y="43"/>
                  <a:pt x="153" y="43"/>
                  <a:pt x="153" y="43"/>
                </a:cubicBezTo>
                <a:cubicBezTo>
                  <a:pt x="153" y="43"/>
                  <a:pt x="153" y="43"/>
                  <a:pt x="154" y="42"/>
                </a:cubicBezTo>
                <a:cubicBezTo>
                  <a:pt x="160" y="30"/>
                  <a:pt x="160" y="30"/>
                  <a:pt x="160" y="30"/>
                </a:cubicBezTo>
                <a:cubicBezTo>
                  <a:pt x="166" y="32"/>
                  <a:pt x="171" y="36"/>
                  <a:pt x="176" y="40"/>
                </a:cubicBezTo>
                <a:cubicBezTo>
                  <a:pt x="167" y="51"/>
                  <a:pt x="167" y="51"/>
                  <a:pt x="167" y="51"/>
                </a:cubicBezTo>
                <a:cubicBezTo>
                  <a:pt x="167" y="52"/>
                  <a:pt x="167" y="52"/>
                  <a:pt x="168" y="53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53"/>
                  <a:pt x="169" y="53"/>
                  <a:pt x="169" y="52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83" y="45"/>
                  <a:pt x="188" y="50"/>
                  <a:pt x="192" y="56"/>
                </a:cubicBezTo>
                <a:cubicBezTo>
                  <a:pt x="181" y="65"/>
                  <a:pt x="181" y="65"/>
                  <a:pt x="181" y="65"/>
                </a:cubicBezTo>
                <a:cubicBezTo>
                  <a:pt x="181" y="65"/>
                  <a:pt x="181" y="66"/>
                  <a:pt x="181" y="66"/>
                </a:cubicBezTo>
                <a:cubicBezTo>
                  <a:pt x="181" y="66"/>
                  <a:pt x="181" y="66"/>
                  <a:pt x="182" y="66"/>
                </a:cubicBezTo>
                <a:cubicBezTo>
                  <a:pt x="182" y="66"/>
                  <a:pt x="182" y="66"/>
                  <a:pt x="182" y="66"/>
                </a:cubicBezTo>
                <a:cubicBezTo>
                  <a:pt x="193" y="57"/>
                  <a:pt x="193" y="57"/>
                  <a:pt x="193" y="57"/>
                </a:cubicBezTo>
                <a:cubicBezTo>
                  <a:pt x="197" y="62"/>
                  <a:pt x="201" y="68"/>
                  <a:pt x="204" y="74"/>
                </a:cubicBezTo>
                <a:cubicBezTo>
                  <a:pt x="192" y="81"/>
                  <a:pt x="192" y="81"/>
                  <a:pt x="192" y="81"/>
                </a:cubicBezTo>
                <a:cubicBezTo>
                  <a:pt x="191" y="81"/>
                  <a:pt x="191" y="81"/>
                  <a:pt x="191" y="82"/>
                </a:cubicBezTo>
                <a:cubicBezTo>
                  <a:pt x="191" y="82"/>
                  <a:pt x="192" y="82"/>
                  <a:pt x="192" y="82"/>
                </a:cubicBezTo>
                <a:cubicBezTo>
                  <a:pt x="192" y="82"/>
                  <a:pt x="192" y="82"/>
                  <a:pt x="193" y="82"/>
                </a:cubicBezTo>
                <a:cubicBezTo>
                  <a:pt x="205" y="76"/>
                  <a:pt x="205" y="76"/>
                  <a:pt x="205" y="76"/>
                </a:cubicBezTo>
                <a:cubicBezTo>
                  <a:pt x="208" y="82"/>
                  <a:pt x="210" y="89"/>
                  <a:pt x="211" y="97"/>
                </a:cubicBezTo>
                <a:cubicBezTo>
                  <a:pt x="198" y="99"/>
                  <a:pt x="198" y="99"/>
                  <a:pt x="198" y="99"/>
                </a:cubicBezTo>
                <a:cubicBezTo>
                  <a:pt x="198" y="99"/>
                  <a:pt x="197" y="100"/>
                  <a:pt x="197" y="100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199" y="101"/>
                  <a:pt x="199" y="101"/>
                  <a:pt x="199" y="101"/>
                </a:cubicBezTo>
                <a:cubicBezTo>
                  <a:pt x="211" y="99"/>
                  <a:pt x="211" y="99"/>
                  <a:pt x="211" y="99"/>
                </a:cubicBezTo>
                <a:cubicBezTo>
                  <a:pt x="212" y="103"/>
                  <a:pt x="213" y="107"/>
                  <a:pt x="213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194" y="111"/>
                  <a:pt x="191" y="113"/>
                  <a:pt x="191" y="116"/>
                </a:cubicBezTo>
                <a:cubicBezTo>
                  <a:pt x="191" y="118"/>
                  <a:pt x="194" y="121"/>
                  <a:pt x="196" y="121"/>
                </a:cubicBezTo>
                <a:cubicBezTo>
                  <a:pt x="213" y="121"/>
                  <a:pt x="213" y="121"/>
                  <a:pt x="213" y="121"/>
                </a:cubicBezTo>
                <a:cubicBezTo>
                  <a:pt x="213" y="125"/>
                  <a:pt x="212" y="129"/>
                  <a:pt x="211" y="134"/>
                </a:cubicBezTo>
                <a:cubicBezTo>
                  <a:pt x="199" y="131"/>
                  <a:pt x="199" y="131"/>
                  <a:pt x="199" y="131"/>
                </a:cubicBezTo>
                <a:cubicBezTo>
                  <a:pt x="198" y="131"/>
                  <a:pt x="198" y="132"/>
                  <a:pt x="197" y="132"/>
                </a:cubicBezTo>
                <a:cubicBezTo>
                  <a:pt x="197" y="133"/>
                  <a:pt x="198" y="133"/>
                  <a:pt x="198" y="133"/>
                </a:cubicBezTo>
                <a:cubicBezTo>
                  <a:pt x="211" y="136"/>
                  <a:pt x="211" y="136"/>
                  <a:pt x="211" y="136"/>
                </a:cubicBezTo>
                <a:cubicBezTo>
                  <a:pt x="209" y="143"/>
                  <a:pt x="207" y="150"/>
                  <a:pt x="204" y="156"/>
                </a:cubicBezTo>
                <a:cubicBezTo>
                  <a:pt x="193" y="150"/>
                  <a:pt x="193" y="150"/>
                  <a:pt x="193" y="150"/>
                </a:cubicBezTo>
                <a:cubicBezTo>
                  <a:pt x="192" y="150"/>
                  <a:pt x="191" y="150"/>
                  <a:pt x="191" y="150"/>
                </a:cubicBezTo>
                <a:cubicBezTo>
                  <a:pt x="191" y="151"/>
                  <a:pt x="191" y="151"/>
                  <a:pt x="192" y="152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00" y="164"/>
                  <a:pt x="197" y="170"/>
                  <a:pt x="193" y="175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49" name="Freeform 12"/>
          <p:cNvSpPr/>
          <p:nvPr/>
        </p:nvSpPr>
        <p:spPr bwMode="auto">
          <a:xfrm>
            <a:off x="3211338" y="4924524"/>
            <a:ext cx="323850" cy="292100"/>
          </a:xfrm>
          <a:custGeom>
            <a:avLst/>
            <a:gdLst>
              <a:gd name="T0" fmla="*/ 113 w 118"/>
              <a:gd name="T1" fmla="*/ 44 h 106"/>
              <a:gd name="T2" fmla="*/ 58 w 118"/>
              <a:gd name="T3" fmla="*/ 44 h 106"/>
              <a:gd name="T4" fmla="*/ 50 w 118"/>
              <a:gd name="T5" fmla="*/ 39 h 106"/>
              <a:gd name="T6" fmla="*/ 47 w 118"/>
              <a:gd name="T7" fmla="*/ 40 h 106"/>
              <a:gd name="T8" fmla="*/ 9 w 118"/>
              <a:gd name="T9" fmla="*/ 2 h 106"/>
              <a:gd name="T10" fmla="*/ 2 w 118"/>
              <a:gd name="T11" fmla="*/ 2 h 106"/>
              <a:gd name="T12" fmla="*/ 2 w 118"/>
              <a:gd name="T13" fmla="*/ 9 h 106"/>
              <a:gd name="T14" fmla="*/ 41 w 118"/>
              <a:gd name="T15" fmla="*/ 48 h 106"/>
              <a:gd name="T16" fmla="*/ 41 w 118"/>
              <a:gd name="T17" fmla="*/ 49 h 106"/>
              <a:gd name="T18" fmla="*/ 44 w 118"/>
              <a:gd name="T19" fmla="*/ 56 h 106"/>
              <a:gd name="T20" fmla="*/ 17 w 118"/>
              <a:gd name="T21" fmla="*/ 104 h 106"/>
              <a:gd name="T22" fmla="*/ 20 w 118"/>
              <a:gd name="T23" fmla="*/ 106 h 106"/>
              <a:gd name="T24" fmla="*/ 47 w 118"/>
              <a:gd name="T25" fmla="*/ 58 h 106"/>
              <a:gd name="T26" fmla="*/ 50 w 118"/>
              <a:gd name="T27" fmla="*/ 58 h 106"/>
              <a:gd name="T28" fmla="*/ 58 w 118"/>
              <a:gd name="T29" fmla="*/ 54 h 106"/>
              <a:gd name="T30" fmla="*/ 113 w 118"/>
              <a:gd name="T31" fmla="*/ 54 h 106"/>
              <a:gd name="T32" fmla="*/ 118 w 118"/>
              <a:gd name="T33" fmla="*/ 49 h 106"/>
              <a:gd name="T34" fmla="*/ 113 w 118"/>
              <a:gd name="T35" fmla="*/ 4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106">
                <a:moveTo>
                  <a:pt x="113" y="44"/>
                </a:moveTo>
                <a:cubicBezTo>
                  <a:pt x="58" y="44"/>
                  <a:pt x="58" y="44"/>
                  <a:pt x="58" y="44"/>
                </a:cubicBezTo>
                <a:cubicBezTo>
                  <a:pt x="57" y="41"/>
                  <a:pt x="54" y="39"/>
                  <a:pt x="50" y="39"/>
                </a:cubicBezTo>
                <a:cubicBezTo>
                  <a:pt x="49" y="39"/>
                  <a:pt x="48" y="39"/>
                  <a:pt x="47" y="40"/>
                </a:cubicBezTo>
                <a:cubicBezTo>
                  <a:pt x="9" y="2"/>
                  <a:pt x="9" y="2"/>
                  <a:pt x="9" y="2"/>
                </a:cubicBezTo>
                <a:cubicBezTo>
                  <a:pt x="7" y="0"/>
                  <a:pt x="4" y="0"/>
                  <a:pt x="2" y="2"/>
                </a:cubicBezTo>
                <a:cubicBezTo>
                  <a:pt x="0" y="3"/>
                  <a:pt x="0" y="7"/>
                  <a:pt x="2" y="9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48"/>
                  <a:pt x="41" y="48"/>
                  <a:pt x="41" y="49"/>
                </a:cubicBezTo>
                <a:cubicBezTo>
                  <a:pt x="41" y="52"/>
                  <a:pt x="42" y="54"/>
                  <a:pt x="44" y="5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47" y="58"/>
                  <a:pt x="47" y="58"/>
                  <a:pt x="47" y="58"/>
                </a:cubicBezTo>
                <a:cubicBezTo>
                  <a:pt x="48" y="58"/>
                  <a:pt x="49" y="58"/>
                  <a:pt x="50" y="58"/>
                </a:cubicBezTo>
                <a:cubicBezTo>
                  <a:pt x="54" y="58"/>
                  <a:pt x="57" y="56"/>
                  <a:pt x="58" y="5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6" y="54"/>
                  <a:pt x="118" y="51"/>
                  <a:pt x="118" y="49"/>
                </a:cubicBezTo>
                <a:cubicBezTo>
                  <a:pt x="118" y="46"/>
                  <a:pt x="116" y="44"/>
                  <a:pt x="113" y="4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859288" y="3575149"/>
            <a:ext cx="547688" cy="742950"/>
            <a:chOff x="5680076" y="2749550"/>
            <a:chExt cx="547688" cy="742950"/>
          </a:xfrm>
          <a:solidFill>
            <a:srgbClr val="304371"/>
          </a:solidFill>
        </p:grpSpPr>
        <p:sp>
          <p:nvSpPr>
            <p:cNvPr id="51" name="Freeform 13"/>
            <p:cNvSpPr/>
            <p:nvPr/>
          </p:nvSpPr>
          <p:spPr bwMode="auto">
            <a:xfrm>
              <a:off x="5680076" y="2749550"/>
              <a:ext cx="454025" cy="641350"/>
            </a:xfrm>
            <a:custGeom>
              <a:avLst/>
              <a:gdLst>
                <a:gd name="T0" fmla="*/ 158 w 165"/>
                <a:gd name="T1" fmla="*/ 195 h 233"/>
                <a:gd name="T2" fmla="*/ 158 w 165"/>
                <a:gd name="T3" fmla="*/ 189 h 233"/>
                <a:gd name="T4" fmla="*/ 70 w 165"/>
                <a:gd name="T5" fmla="*/ 189 h 233"/>
                <a:gd name="T6" fmla="*/ 70 w 165"/>
                <a:gd name="T7" fmla="*/ 195 h 233"/>
                <a:gd name="T8" fmla="*/ 68 w 165"/>
                <a:gd name="T9" fmla="*/ 195 h 233"/>
                <a:gd name="T10" fmla="*/ 18 w 165"/>
                <a:gd name="T11" fmla="*/ 120 h 233"/>
                <a:gd name="T12" fmla="*/ 94 w 165"/>
                <a:gd name="T13" fmla="*/ 39 h 233"/>
                <a:gd name="T14" fmla="*/ 94 w 165"/>
                <a:gd name="T15" fmla="*/ 120 h 233"/>
                <a:gd name="T16" fmla="*/ 70 w 165"/>
                <a:gd name="T17" fmla="*/ 120 h 233"/>
                <a:gd name="T18" fmla="*/ 70 w 165"/>
                <a:gd name="T19" fmla="*/ 127 h 233"/>
                <a:gd name="T20" fmla="*/ 76 w 165"/>
                <a:gd name="T21" fmla="*/ 127 h 233"/>
                <a:gd name="T22" fmla="*/ 75 w 165"/>
                <a:gd name="T23" fmla="*/ 131 h 233"/>
                <a:gd name="T24" fmla="*/ 75 w 165"/>
                <a:gd name="T25" fmla="*/ 150 h 233"/>
                <a:gd name="T26" fmla="*/ 86 w 165"/>
                <a:gd name="T27" fmla="*/ 161 h 233"/>
                <a:gd name="T28" fmla="*/ 97 w 165"/>
                <a:gd name="T29" fmla="*/ 150 h 233"/>
                <a:gd name="T30" fmla="*/ 97 w 165"/>
                <a:gd name="T31" fmla="*/ 131 h 233"/>
                <a:gd name="T32" fmla="*/ 96 w 165"/>
                <a:gd name="T33" fmla="*/ 127 h 233"/>
                <a:gd name="T34" fmla="*/ 104 w 165"/>
                <a:gd name="T35" fmla="*/ 127 h 233"/>
                <a:gd name="T36" fmla="*/ 103 w 165"/>
                <a:gd name="T37" fmla="*/ 131 h 233"/>
                <a:gd name="T38" fmla="*/ 103 w 165"/>
                <a:gd name="T39" fmla="*/ 163 h 233"/>
                <a:gd name="T40" fmla="*/ 114 w 165"/>
                <a:gd name="T41" fmla="*/ 174 h 233"/>
                <a:gd name="T42" fmla="*/ 125 w 165"/>
                <a:gd name="T43" fmla="*/ 163 h 233"/>
                <a:gd name="T44" fmla="*/ 125 w 165"/>
                <a:gd name="T45" fmla="*/ 131 h 233"/>
                <a:gd name="T46" fmla="*/ 124 w 165"/>
                <a:gd name="T47" fmla="*/ 127 h 233"/>
                <a:gd name="T48" fmla="*/ 132 w 165"/>
                <a:gd name="T49" fmla="*/ 127 h 233"/>
                <a:gd name="T50" fmla="*/ 131 w 165"/>
                <a:gd name="T51" fmla="*/ 131 h 233"/>
                <a:gd name="T52" fmla="*/ 131 w 165"/>
                <a:gd name="T53" fmla="*/ 150 h 233"/>
                <a:gd name="T54" fmla="*/ 142 w 165"/>
                <a:gd name="T55" fmla="*/ 161 h 233"/>
                <a:gd name="T56" fmla="*/ 153 w 165"/>
                <a:gd name="T57" fmla="*/ 150 h 233"/>
                <a:gd name="T58" fmla="*/ 153 w 165"/>
                <a:gd name="T59" fmla="*/ 131 h 233"/>
                <a:gd name="T60" fmla="*/ 152 w 165"/>
                <a:gd name="T61" fmla="*/ 127 h 233"/>
                <a:gd name="T62" fmla="*/ 158 w 165"/>
                <a:gd name="T63" fmla="*/ 127 h 233"/>
                <a:gd name="T64" fmla="*/ 158 w 165"/>
                <a:gd name="T65" fmla="*/ 120 h 233"/>
                <a:gd name="T66" fmla="*/ 134 w 165"/>
                <a:gd name="T67" fmla="*/ 120 h 233"/>
                <a:gd name="T68" fmla="*/ 134 w 165"/>
                <a:gd name="T69" fmla="*/ 18 h 233"/>
                <a:gd name="T70" fmla="*/ 142 w 165"/>
                <a:gd name="T71" fmla="*/ 18 h 233"/>
                <a:gd name="T72" fmla="*/ 142 w 165"/>
                <a:gd name="T73" fmla="*/ 0 h 233"/>
                <a:gd name="T74" fmla="*/ 86 w 165"/>
                <a:gd name="T75" fmla="*/ 0 h 233"/>
                <a:gd name="T76" fmla="*/ 86 w 165"/>
                <a:gd name="T77" fmla="*/ 18 h 233"/>
                <a:gd name="T78" fmla="*/ 94 w 165"/>
                <a:gd name="T79" fmla="*/ 18 h 233"/>
                <a:gd name="T80" fmla="*/ 94 w 165"/>
                <a:gd name="T81" fmla="*/ 20 h 233"/>
                <a:gd name="T82" fmla="*/ 0 w 165"/>
                <a:gd name="T83" fmla="*/ 120 h 233"/>
                <a:gd name="T84" fmla="*/ 63 w 165"/>
                <a:gd name="T85" fmla="*/ 213 h 233"/>
                <a:gd name="T86" fmla="*/ 63 w 165"/>
                <a:gd name="T87" fmla="*/ 233 h 233"/>
                <a:gd name="T88" fmla="*/ 165 w 165"/>
                <a:gd name="T89" fmla="*/ 233 h 233"/>
                <a:gd name="T90" fmla="*/ 165 w 165"/>
                <a:gd name="T91" fmla="*/ 195 h 233"/>
                <a:gd name="T92" fmla="*/ 158 w 165"/>
                <a:gd name="T93" fmla="*/ 19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233">
                  <a:moveTo>
                    <a:pt x="158" y="195"/>
                  </a:moveTo>
                  <a:cubicBezTo>
                    <a:pt x="158" y="189"/>
                    <a:pt x="158" y="189"/>
                    <a:pt x="158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5"/>
                    <a:pt x="70" y="195"/>
                    <a:pt x="70" y="195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38" y="183"/>
                    <a:pt x="18" y="154"/>
                    <a:pt x="18" y="120"/>
                  </a:cubicBezTo>
                  <a:cubicBezTo>
                    <a:pt x="18" y="77"/>
                    <a:pt x="51" y="42"/>
                    <a:pt x="94" y="39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27"/>
                    <a:pt x="70" y="127"/>
                    <a:pt x="70" y="127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5" y="128"/>
                    <a:pt x="75" y="130"/>
                    <a:pt x="75" y="131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6"/>
                    <a:pt x="80" y="161"/>
                    <a:pt x="86" y="161"/>
                  </a:cubicBezTo>
                  <a:cubicBezTo>
                    <a:pt x="92" y="161"/>
                    <a:pt x="97" y="156"/>
                    <a:pt x="97" y="150"/>
                  </a:cubicBezTo>
                  <a:cubicBezTo>
                    <a:pt x="97" y="131"/>
                    <a:pt x="97" y="131"/>
                    <a:pt x="97" y="131"/>
                  </a:cubicBezTo>
                  <a:cubicBezTo>
                    <a:pt x="97" y="130"/>
                    <a:pt x="96" y="128"/>
                    <a:pt x="96" y="127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3" y="128"/>
                    <a:pt x="103" y="130"/>
                    <a:pt x="103" y="131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169"/>
                    <a:pt x="108" y="174"/>
                    <a:pt x="114" y="174"/>
                  </a:cubicBezTo>
                  <a:cubicBezTo>
                    <a:pt x="120" y="174"/>
                    <a:pt x="125" y="169"/>
                    <a:pt x="125" y="163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0"/>
                    <a:pt x="125" y="128"/>
                    <a:pt x="124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1" y="128"/>
                    <a:pt x="131" y="130"/>
                    <a:pt x="131" y="131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1" y="156"/>
                    <a:pt x="136" y="161"/>
                    <a:pt x="142" y="161"/>
                  </a:cubicBezTo>
                  <a:cubicBezTo>
                    <a:pt x="148" y="161"/>
                    <a:pt x="153" y="156"/>
                    <a:pt x="153" y="150"/>
                  </a:cubicBezTo>
                  <a:cubicBezTo>
                    <a:pt x="153" y="131"/>
                    <a:pt x="153" y="131"/>
                    <a:pt x="153" y="131"/>
                  </a:cubicBezTo>
                  <a:cubicBezTo>
                    <a:pt x="153" y="130"/>
                    <a:pt x="153" y="128"/>
                    <a:pt x="152" y="127"/>
                  </a:cubicBezTo>
                  <a:cubicBezTo>
                    <a:pt x="158" y="127"/>
                    <a:pt x="158" y="127"/>
                    <a:pt x="158" y="127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41" y="24"/>
                    <a:pt x="0" y="67"/>
                    <a:pt x="0" y="120"/>
                  </a:cubicBezTo>
                  <a:cubicBezTo>
                    <a:pt x="0" y="162"/>
                    <a:pt x="26" y="198"/>
                    <a:pt x="63" y="213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165" y="233"/>
                    <a:pt x="165" y="233"/>
                    <a:pt x="165" y="233"/>
                  </a:cubicBezTo>
                  <a:cubicBezTo>
                    <a:pt x="165" y="195"/>
                    <a:pt x="165" y="195"/>
                    <a:pt x="165" y="195"/>
                  </a:cubicBezTo>
                  <a:lnTo>
                    <a:pt x="158" y="1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52" name="Freeform 14"/>
            <p:cNvSpPr>
              <a:spLocks noEditPoints="1"/>
            </p:cNvSpPr>
            <p:nvPr/>
          </p:nvSpPr>
          <p:spPr bwMode="auto">
            <a:xfrm>
              <a:off x="5761039" y="3413125"/>
              <a:ext cx="466725" cy="79375"/>
            </a:xfrm>
            <a:custGeom>
              <a:avLst/>
              <a:gdLst>
                <a:gd name="T0" fmla="*/ 0 w 294"/>
                <a:gd name="T1" fmla="*/ 0 h 50"/>
                <a:gd name="T2" fmla="*/ 0 w 294"/>
                <a:gd name="T3" fmla="*/ 50 h 50"/>
                <a:gd name="T4" fmla="*/ 294 w 294"/>
                <a:gd name="T5" fmla="*/ 50 h 50"/>
                <a:gd name="T6" fmla="*/ 294 w 294"/>
                <a:gd name="T7" fmla="*/ 0 h 50"/>
                <a:gd name="T8" fmla="*/ 0 w 294"/>
                <a:gd name="T9" fmla="*/ 0 h 50"/>
                <a:gd name="T10" fmla="*/ 282 w 294"/>
                <a:gd name="T11" fmla="*/ 38 h 50"/>
                <a:gd name="T12" fmla="*/ 10 w 294"/>
                <a:gd name="T13" fmla="*/ 38 h 50"/>
                <a:gd name="T14" fmla="*/ 10 w 294"/>
                <a:gd name="T15" fmla="*/ 12 h 50"/>
                <a:gd name="T16" fmla="*/ 282 w 294"/>
                <a:gd name="T17" fmla="*/ 12 h 50"/>
                <a:gd name="T18" fmla="*/ 282 w 294"/>
                <a:gd name="T19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50">
                  <a:moveTo>
                    <a:pt x="0" y="0"/>
                  </a:moveTo>
                  <a:lnTo>
                    <a:pt x="0" y="50"/>
                  </a:lnTo>
                  <a:lnTo>
                    <a:pt x="294" y="50"/>
                  </a:lnTo>
                  <a:lnTo>
                    <a:pt x="294" y="0"/>
                  </a:lnTo>
                  <a:lnTo>
                    <a:pt x="0" y="0"/>
                  </a:lnTo>
                  <a:close/>
                  <a:moveTo>
                    <a:pt x="282" y="38"/>
                  </a:moveTo>
                  <a:lnTo>
                    <a:pt x="10" y="38"/>
                  </a:lnTo>
                  <a:lnTo>
                    <a:pt x="10" y="12"/>
                  </a:lnTo>
                  <a:lnTo>
                    <a:pt x="282" y="12"/>
                  </a:lnTo>
                  <a:lnTo>
                    <a:pt x="282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970038" y="2473424"/>
            <a:ext cx="760413" cy="739775"/>
            <a:chOff x="2790826" y="1647825"/>
            <a:chExt cx="760413" cy="739775"/>
          </a:xfrm>
          <a:solidFill>
            <a:srgbClr val="304371"/>
          </a:solidFill>
        </p:grpSpPr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2790826" y="2101850"/>
              <a:ext cx="760413" cy="285750"/>
            </a:xfrm>
            <a:custGeom>
              <a:avLst/>
              <a:gdLst>
                <a:gd name="T0" fmla="*/ 275 w 277"/>
                <a:gd name="T1" fmla="*/ 90 h 104"/>
                <a:gd name="T2" fmla="*/ 274 w 277"/>
                <a:gd name="T3" fmla="*/ 15 h 104"/>
                <a:gd name="T4" fmla="*/ 276 w 277"/>
                <a:gd name="T5" fmla="*/ 5 h 104"/>
                <a:gd name="T6" fmla="*/ 268 w 277"/>
                <a:gd name="T7" fmla="*/ 0 h 104"/>
                <a:gd name="T8" fmla="*/ 8 w 277"/>
                <a:gd name="T9" fmla="*/ 0 h 104"/>
                <a:gd name="T10" fmla="*/ 0 w 277"/>
                <a:gd name="T11" fmla="*/ 9 h 104"/>
                <a:gd name="T12" fmla="*/ 0 w 277"/>
                <a:gd name="T13" fmla="*/ 95 h 104"/>
                <a:gd name="T14" fmla="*/ 8 w 277"/>
                <a:gd name="T15" fmla="*/ 104 h 104"/>
                <a:gd name="T16" fmla="*/ 268 w 277"/>
                <a:gd name="T17" fmla="*/ 104 h 104"/>
                <a:gd name="T18" fmla="*/ 268 w 277"/>
                <a:gd name="T19" fmla="*/ 104 h 104"/>
                <a:gd name="T20" fmla="*/ 277 w 277"/>
                <a:gd name="T21" fmla="*/ 95 h 104"/>
                <a:gd name="T22" fmla="*/ 275 w 277"/>
                <a:gd name="T23" fmla="*/ 90 h 104"/>
                <a:gd name="T24" fmla="*/ 12 w 277"/>
                <a:gd name="T25" fmla="*/ 88 h 104"/>
                <a:gd name="T26" fmla="*/ 12 w 277"/>
                <a:gd name="T27" fmla="*/ 15 h 104"/>
                <a:gd name="T28" fmla="*/ 256 w 277"/>
                <a:gd name="T29" fmla="*/ 15 h 104"/>
                <a:gd name="T30" fmla="*/ 249 w 277"/>
                <a:gd name="T31" fmla="*/ 46 h 104"/>
                <a:gd name="T32" fmla="*/ 64 w 277"/>
                <a:gd name="T33" fmla="*/ 46 h 104"/>
                <a:gd name="T34" fmla="*/ 58 w 277"/>
                <a:gd name="T35" fmla="*/ 52 h 104"/>
                <a:gd name="T36" fmla="*/ 64 w 277"/>
                <a:gd name="T37" fmla="*/ 58 h 104"/>
                <a:gd name="T38" fmla="*/ 250 w 277"/>
                <a:gd name="T39" fmla="*/ 58 h 104"/>
                <a:gd name="T40" fmla="*/ 259 w 277"/>
                <a:gd name="T41" fmla="*/ 88 h 104"/>
                <a:gd name="T42" fmla="*/ 12 w 277"/>
                <a:gd name="T43" fmla="*/ 8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7" h="104">
                  <a:moveTo>
                    <a:pt x="275" y="90"/>
                  </a:moveTo>
                  <a:cubicBezTo>
                    <a:pt x="271" y="84"/>
                    <a:pt x="247" y="41"/>
                    <a:pt x="274" y="15"/>
                  </a:cubicBezTo>
                  <a:cubicBezTo>
                    <a:pt x="277" y="12"/>
                    <a:pt x="277" y="8"/>
                    <a:pt x="276" y="5"/>
                  </a:cubicBezTo>
                  <a:cubicBezTo>
                    <a:pt x="275" y="2"/>
                    <a:pt x="272" y="0"/>
                    <a:pt x="26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73" y="104"/>
                    <a:pt x="277" y="100"/>
                    <a:pt x="277" y="95"/>
                  </a:cubicBezTo>
                  <a:cubicBezTo>
                    <a:pt x="277" y="93"/>
                    <a:pt x="276" y="91"/>
                    <a:pt x="275" y="90"/>
                  </a:cubicBezTo>
                  <a:close/>
                  <a:moveTo>
                    <a:pt x="12" y="88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1" y="25"/>
                    <a:pt x="249" y="36"/>
                    <a:pt x="249" y="46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1" y="46"/>
                    <a:pt x="58" y="49"/>
                    <a:pt x="58" y="52"/>
                  </a:cubicBezTo>
                  <a:cubicBezTo>
                    <a:pt x="58" y="55"/>
                    <a:pt x="61" y="58"/>
                    <a:pt x="64" y="58"/>
                  </a:cubicBezTo>
                  <a:cubicBezTo>
                    <a:pt x="250" y="58"/>
                    <a:pt x="250" y="58"/>
                    <a:pt x="250" y="58"/>
                  </a:cubicBezTo>
                  <a:cubicBezTo>
                    <a:pt x="252" y="70"/>
                    <a:pt x="256" y="81"/>
                    <a:pt x="259" y="88"/>
                  </a:cubicBezTo>
                  <a:cubicBezTo>
                    <a:pt x="12" y="88"/>
                    <a:pt x="12" y="88"/>
                    <a:pt x="12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55" name="Freeform 16"/>
            <p:cNvSpPr/>
            <p:nvPr/>
          </p:nvSpPr>
          <p:spPr bwMode="auto">
            <a:xfrm>
              <a:off x="2957514" y="1647825"/>
              <a:ext cx="390525" cy="434975"/>
            </a:xfrm>
            <a:custGeom>
              <a:avLst/>
              <a:gdLst>
                <a:gd name="T0" fmla="*/ 60 w 142"/>
                <a:gd name="T1" fmla="*/ 157 h 158"/>
                <a:gd name="T2" fmla="*/ 79 w 142"/>
                <a:gd name="T3" fmla="*/ 158 h 158"/>
                <a:gd name="T4" fmla="*/ 140 w 142"/>
                <a:gd name="T5" fmla="*/ 80 h 158"/>
                <a:gd name="T6" fmla="*/ 74 w 142"/>
                <a:gd name="T7" fmla="*/ 38 h 158"/>
                <a:gd name="T8" fmla="*/ 71 w 142"/>
                <a:gd name="T9" fmla="*/ 34 h 158"/>
                <a:gd name="T10" fmla="*/ 125 w 142"/>
                <a:gd name="T11" fmla="*/ 8 h 158"/>
                <a:gd name="T12" fmla="*/ 71 w 142"/>
                <a:gd name="T13" fmla="*/ 34 h 158"/>
                <a:gd name="T14" fmla="*/ 60 w 142"/>
                <a:gd name="T15" fmla="*/ 0 h 158"/>
                <a:gd name="T16" fmla="*/ 52 w 142"/>
                <a:gd name="T17" fmla="*/ 2 h 158"/>
                <a:gd name="T18" fmla="*/ 64 w 142"/>
                <a:gd name="T19" fmla="*/ 37 h 158"/>
                <a:gd name="T20" fmla="*/ 2 w 142"/>
                <a:gd name="T21" fmla="*/ 80 h 158"/>
                <a:gd name="T22" fmla="*/ 60 w 142"/>
                <a:gd name="T23" fmla="*/ 1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158">
                  <a:moveTo>
                    <a:pt x="60" y="157"/>
                  </a:moveTo>
                  <a:cubicBezTo>
                    <a:pt x="61" y="157"/>
                    <a:pt x="69" y="158"/>
                    <a:pt x="79" y="158"/>
                  </a:cubicBezTo>
                  <a:cubicBezTo>
                    <a:pt x="117" y="158"/>
                    <a:pt x="140" y="113"/>
                    <a:pt x="140" y="80"/>
                  </a:cubicBezTo>
                  <a:cubicBezTo>
                    <a:pt x="142" y="43"/>
                    <a:pt x="105" y="31"/>
                    <a:pt x="74" y="38"/>
                  </a:cubicBezTo>
                  <a:cubicBezTo>
                    <a:pt x="73" y="37"/>
                    <a:pt x="72" y="36"/>
                    <a:pt x="71" y="34"/>
                  </a:cubicBezTo>
                  <a:cubicBezTo>
                    <a:pt x="93" y="41"/>
                    <a:pt x="118" y="29"/>
                    <a:pt x="125" y="8"/>
                  </a:cubicBezTo>
                  <a:cubicBezTo>
                    <a:pt x="105" y="1"/>
                    <a:pt x="79" y="13"/>
                    <a:pt x="71" y="34"/>
                  </a:cubicBezTo>
                  <a:cubicBezTo>
                    <a:pt x="68" y="28"/>
                    <a:pt x="62" y="16"/>
                    <a:pt x="60" y="0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8"/>
                    <a:pt x="60" y="30"/>
                    <a:pt x="64" y="37"/>
                  </a:cubicBezTo>
                  <a:cubicBezTo>
                    <a:pt x="34" y="33"/>
                    <a:pt x="0" y="45"/>
                    <a:pt x="2" y="80"/>
                  </a:cubicBezTo>
                  <a:cubicBezTo>
                    <a:pt x="2" y="112"/>
                    <a:pt x="23" y="155"/>
                    <a:pt x="60" y="1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56" name="Freeform 17"/>
          <p:cNvSpPr>
            <a:spLocks noEditPoints="1"/>
          </p:cNvSpPr>
          <p:nvPr/>
        </p:nvSpPr>
        <p:spPr bwMode="auto">
          <a:xfrm>
            <a:off x="4459113" y="1357412"/>
            <a:ext cx="590550" cy="725488"/>
          </a:xfrm>
          <a:custGeom>
            <a:avLst/>
            <a:gdLst>
              <a:gd name="T0" fmla="*/ 67 w 215"/>
              <a:gd name="T1" fmla="*/ 66 h 264"/>
              <a:gd name="T2" fmla="*/ 68 w 215"/>
              <a:gd name="T3" fmla="*/ 64 h 264"/>
              <a:gd name="T4" fmla="*/ 68 w 215"/>
              <a:gd name="T5" fmla="*/ 64 h 264"/>
              <a:gd name="T6" fmla="*/ 68 w 215"/>
              <a:gd name="T7" fmla="*/ 41 h 264"/>
              <a:gd name="T8" fmla="*/ 112 w 215"/>
              <a:gd name="T9" fmla="*/ 68 h 264"/>
              <a:gd name="T10" fmla="*/ 156 w 215"/>
              <a:gd name="T11" fmla="*/ 41 h 264"/>
              <a:gd name="T12" fmla="*/ 156 w 215"/>
              <a:gd name="T13" fmla="*/ 62 h 264"/>
              <a:gd name="T14" fmla="*/ 157 w 215"/>
              <a:gd name="T15" fmla="*/ 66 h 264"/>
              <a:gd name="T16" fmla="*/ 112 w 215"/>
              <a:gd name="T17" fmla="*/ 81 h 264"/>
              <a:gd name="T18" fmla="*/ 67 w 215"/>
              <a:gd name="T19" fmla="*/ 66 h 264"/>
              <a:gd name="T20" fmla="*/ 181 w 215"/>
              <a:gd name="T21" fmla="*/ 21 h 264"/>
              <a:gd name="T22" fmla="*/ 112 w 215"/>
              <a:gd name="T23" fmla="*/ 0 h 264"/>
              <a:gd name="T24" fmla="*/ 43 w 215"/>
              <a:gd name="T25" fmla="*/ 21 h 264"/>
              <a:gd name="T26" fmla="*/ 112 w 215"/>
              <a:gd name="T27" fmla="*/ 63 h 264"/>
              <a:gd name="T28" fmla="*/ 181 w 215"/>
              <a:gd name="T29" fmla="*/ 21 h 264"/>
              <a:gd name="T30" fmla="*/ 67 w 215"/>
              <a:gd name="T31" fmla="*/ 105 h 264"/>
              <a:gd name="T32" fmla="*/ 112 w 215"/>
              <a:gd name="T33" fmla="*/ 148 h 264"/>
              <a:gd name="T34" fmla="*/ 157 w 215"/>
              <a:gd name="T35" fmla="*/ 105 h 264"/>
              <a:gd name="T36" fmla="*/ 157 w 215"/>
              <a:gd name="T37" fmla="*/ 81 h 264"/>
              <a:gd name="T38" fmla="*/ 112 w 215"/>
              <a:gd name="T39" fmla="*/ 92 h 264"/>
              <a:gd name="T40" fmla="*/ 67 w 215"/>
              <a:gd name="T41" fmla="*/ 81 h 264"/>
              <a:gd name="T42" fmla="*/ 67 w 215"/>
              <a:gd name="T43" fmla="*/ 105 h 264"/>
              <a:gd name="T44" fmla="*/ 215 w 215"/>
              <a:gd name="T45" fmla="*/ 202 h 264"/>
              <a:gd name="T46" fmla="*/ 215 w 215"/>
              <a:gd name="T47" fmla="*/ 264 h 264"/>
              <a:gd name="T48" fmla="*/ 177 w 215"/>
              <a:gd name="T49" fmla="*/ 264 h 264"/>
              <a:gd name="T50" fmla="*/ 177 w 215"/>
              <a:gd name="T51" fmla="*/ 210 h 264"/>
              <a:gd name="T52" fmla="*/ 165 w 215"/>
              <a:gd name="T53" fmla="*/ 210 h 264"/>
              <a:gd name="T54" fmla="*/ 165 w 215"/>
              <a:gd name="T55" fmla="*/ 264 h 264"/>
              <a:gd name="T56" fmla="*/ 52 w 215"/>
              <a:gd name="T57" fmla="*/ 264 h 264"/>
              <a:gd name="T58" fmla="*/ 52 w 215"/>
              <a:gd name="T59" fmla="*/ 210 h 264"/>
              <a:gd name="T60" fmla="*/ 40 w 215"/>
              <a:gd name="T61" fmla="*/ 210 h 264"/>
              <a:gd name="T62" fmla="*/ 40 w 215"/>
              <a:gd name="T63" fmla="*/ 264 h 264"/>
              <a:gd name="T64" fmla="*/ 3 w 215"/>
              <a:gd name="T65" fmla="*/ 264 h 264"/>
              <a:gd name="T66" fmla="*/ 3 w 215"/>
              <a:gd name="T67" fmla="*/ 202 h 264"/>
              <a:gd name="T68" fmla="*/ 64 w 215"/>
              <a:gd name="T69" fmla="*/ 154 h 264"/>
              <a:gd name="T70" fmla="*/ 99 w 215"/>
              <a:gd name="T71" fmla="*/ 154 h 264"/>
              <a:gd name="T72" fmla="*/ 111 w 215"/>
              <a:gd name="T73" fmla="*/ 174 h 264"/>
              <a:gd name="T74" fmla="*/ 124 w 215"/>
              <a:gd name="T75" fmla="*/ 154 h 264"/>
              <a:gd name="T76" fmla="*/ 154 w 215"/>
              <a:gd name="T77" fmla="*/ 154 h 264"/>
              <a:gd name="T78" fmla="*/ 215 w 215"/>
              <a:gd name="T79" fmla="*/ 202 h 264"/>
              <a:gd name="T80" fmla="*/ 122 w 215"/>
              <a:gd name="T81" fmla="*/ 195 h 264"/>
              <a:gd name="T82" fmla="*/ 112 w 215"/>
              <a:gd name="T83" fmla="*/ 177 h 264"/>
              <a:gd name="T84" fmla="*/ 101 w 215"/>
              <a:gd name="T85" fmla="*/ 195 h 264"/>
              <a:gd name="T86" fmla="*/ 112 w 215"/>
              <a:gd name="T87" fmla="*/ 247 h 264"/>
              <a:gd name="T88" fmla="*/ 122 w 215"/>
              <a:gd name="T89" fmla="*/ 195 h 264"/>
              <a:gd name="T90" fmla="*/ 48 w 215"/>
              <a:gd name="T91" fmla="*/ 71 h 264"/>
              <a:gd name="T92" fmla="*/ 44 w 215"/>
              <a:gd name="T93" fmla="*/ 25 h 264"/>
              <a:gd name="T94" fmla="*/ 40 w 215"/>
              <a:gd name="T95" fmla="*/ 71 h 264"/>
              <a:gd name="T96" fmla="*/ 44 w 215"/>
              <a:gd name="T97" fmla="*/ 84 h 264"/>
              <a:gd name="T98" fmla="*/ 48 w 215"/>
              <a:gd name="T99" fmla="*/ 7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5" h="264">
                <a:moveTo>
                  <a:pt x="67" y="66"/>
                </a:moveTo>
                <a:cubicBezTo>
                  <a:pt x="67" y="66"/>
                  <a:pt x="67" y="65"/>
                  <a:pt x="68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68" y="41"/>
                  <a:pt x="68" y="41"/>
                  <a:pt x="68" y="41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56" y="41"/>
                  <a:pt x="156" y="41"/>
                  <a:pt x="156" y="41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7" y="65"/>
                  <a:pt x="157" y="66"/>
                  <a:pt x="157" y="66"/>
                </a:cubicBezTo>
                <a:cubicBezTo>
                  <a:pt x="157" y="75"/>
                  <a:pt x="137" y="81"/>
                  <a:pt x="112" y="81"/>
                </a:cubicBezTo>
                <a:cubicBezTo>
                  <a:pt x="87" y="81"/>
                  <a:pt x="67" y="74"/>
                  <a:pt x="67" y="66"/>
                </a:cubicBezTo>
                <a:close/>
                <a:moveTo>
                  <a:pt x="181" y="21"/>
                </a:moveTo>
                <a:cubicBezTo>
                  <a:pt x="112" y="0"/>
                  <a:pt x="112" y="0"/>
                  <a:pt x="112" y="0"/>
                </a:cubicBezTo>
                <a:cubicBezTo>
                  <a:pt x="43" y="21"/>
                  <a:pt x="43" y="21"/>
                  <a:pt x="43" y="21"/>
                </a:cubicBezTo>
                <a:cubicBezTo>
                  <a:pt x="112" y="63"/>
                  <a:pt x="112" y="63"/>
                  <a:pt x="112" y="63"/>
                </a:cubicBezTo>
                <a:lnTo>
                  <a:pt x="181" y="21"/>
                </a:lnTo>
                <a:close/>
                <a:moveTo>
                  <a:pt x="67" y="105"/>
                </a:moveTo>
                <a:cubicBezTo>
                  <a:pt x="67" y="129"/>
                  <a:pt x="87" y="148"/>
                  <a:pt x="112" y="148"/>
                </a:cubicBezTo>
                <a:cubicBezTo>
                  <a:pt x="137" y="148"/>
                  <a:pt x="157" y="129"/>
                  <a:pt x="157" y="105"/>
                </a:cubicBezTo>
                <a:cubicBezTo>
                  <a:pt x="157" y="81"/>
                  <a:pt x="157" y="81"/>
                  <a:pt x="157" y="81"/>
                </a:cubicBezTo>
                <a:cubicBezTo>
                  <a:pt x="157" y="81"/>
                  <a:pt x="142" y="92"/>
                  <a:pt x="112" y="92"/>
                </a:cubicBezTo>
                <a:cubicBezTo>
                  <a:pt x="82" y="92"/>
                  <a:pt x="67" y="81"/>
                  <a:pt x="67" y="81"/>
                </a:cubicBezTo>
                <a:lnTo>
                  <a:pt x="67" y="105"/>
                </a:lnTo>
                <a:close/>
                <a:moveTo>
                  <a:pt x="215" y="202"/>
                </a:moveTo>
                <a:cubicBezTo>
                  <a:pt x="215" y="264"/>
                  <a:pt x="215" y="264"/>
                  <a:pt x="215" y="264"/>
                </a:cubicBezTo>
                <a:cubicBezTo>
                  <a:pt x="177" y="264"/>
                  <a:pt x="177" y="264"/>
                  <a:pt x="177" y="264"/>
                </a:cubicBezTo>
                <a:cubicBezTo>
                  <a:pt x="177" y="210"/>
                  <a:pt x="177" y="210"/>
                  <a:pt x="177" y="210"/>
                </a:cubicBezTo>
                <a:cubicBezTo>
                  <a:pt x="165" y="210"/>
                  <a:pt x="165" y="210"/>
                  <a:pt x="165" y="210"/>
                </a:cubicBezTo>
                <a:cubicBezTo>
                  <a:pt x="165" y="264"/>
                  <a:pt x="165" y="264"/>
                  <a:pt x="165" y="264"/>
                </a:cubicBezTo>
                <a:cubicBezTo>
                  <a:pt x="52" y="264"/>
                  <a:pt x="52" y="264"/>
                  <a:pt x="52" y="264"/>
                </a:cubicBezTo>
                <a:cubicBezTo>
                  <a:pt x="52" y="210"/>
                  <a:pt x="52" y="210"/>
                  <a:pt x="52" y="210"/>
                </a:cubicBezTo>
                <a:cubicBezTo>
                  <a:pt x="40" y="210"/>
                  <a:pt x="40" y="210"/>
                  <a:pt x="40" y="210"/>
                </a:cubicBezTo>
                <a:cubicBezTo>
                  <a:pt x="40" y="264"/>
                  <a:pt x="40" y="264"/>
                  <a:pt x="40" y="264"/>
                </a:cubicBezTo>
                <a:cubicBezTo>
                  <a:pt x="3" y="264"/>
                  <a:pt x="3" y="264"/>
                  <a:pt x="3" y="264"/>
                </a:cubicBezTo>
                <a:cubicBezTo>
                  <a:pt x="3" y="202"/>
                  <a:pt x="3" y="202"/>
                  <a:pt x="3" y="202"/>
                </a:cubicBezTo>
                <a:cubicBezTo>
                  <a:pt x="3" y="202"/>
                  <a:pt x="0" y="155"/>
                  <a:pt x="64" y="154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11" y="174"/>
                  <a:pt x="111" y="174"/>
                  <a:pt x="111" y="17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54" y="154"/>
                  <a:pt x="154" y="154"/>
                  <a:pt x="154" y="154"/>
                </a:cubicBezTo>
                <a:cubicBezTo>
                  <a:pt x="154" y="154"/>
                  <a:pt x="211" y="153"/>
                  <a:pt x="215" y="202"/>
                </a:cubicBezTo>
                <a:close/>
                <a:moveTo>
                  <a:pt x="122" y="195"/>
                </a:moveTo>
                <a:cubicBezTo>
                  <a:pt x="112" y="177"/>
                  <a:pt x="112" y="177"/>
                  <a:pt x="112" y="177"/>
                </a:cubicBezTo>
                <a:cubicBezTo>
                  <a:pt x="101" y="195"/>
                  <a:pt x="101" y="195"/>
                  <a:pt x="101" y="195"/>
                </a:cubicBezTo>
                <a:cubicBezTo>
                  <a:pt x="112" y="247"/>
                  <a:pt x="112" y="247"/>
                  <a:pt x="112" y="247"/>
                </a:cubicBezTo>
                <a:lnTo>
                  <a:pt x="122" y="195"/>
                </a:lnTo>
                <a:close/>
                <a:moveTo>
                  <a:pt x="48" y="71"/>
                </a:moveTo>
                <a:cubicBezTo>
                  <a:pt x="44" y="25"/>
                  <a:pt x="44" y="25"/>
                  <a:pt x="44" y="25"/>
                </a:cubicBezTo>
                <a:cubicBezTo>
                  <a:pt x="40" y="71"/>
                  <a:pt x="40" y="71"/>
                  <a:pt x="40" y="71"/>
                </a:cubicBezTo>
                <a:cubicBezTo>
                  <a:pt x="44" y="84"/>
                  <a:pt x="44" y="84"/>
                  <a:pt x="44" y="84"/>
                </a:cubicBezTo>
                <a:lnTo>
                  <a:pt x="48" y="71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7" name="Freeform 18"/>
          <p:cNvSpPr>
            <a:spLocks noEditPoints="1"/>
          </p:cNvSpPr>
          <p:nvPr/>
        </p:nvSpPr>
        <p:spPr bwMode="auto">
          <a:xfrm>
            <a:off x="4387676" y="2476599"/>
            <a:ext cx="746125" cy="711200"/>
          </a:xfrm>
          <a:custGeom>
            <a:avLst/>
            <a:gdLst>
              <a:gd name="T0" fmla="*/ 18 w 272"/>
              <a:gd name="T1" fmla="*/ 0 h 259"/>
              <a:gd name="T2" fmla="*/ 0 w 272"/>
              <a:gd name="T3" fmla="*/ 186 h 259"/>
              <a:gd name="T4" fmla="*/ 109 w 272"/>
              <a:gd name="T5" fmla="*/ 204 h 259"/>
              <a:gd name="T6" fmla="*/ 81 w 272"/>
              <a:gd name="T7" fmla="*/ 259 h 259"/>
              <a:gd name="T8" fmla="*/ 164 w 272"/>
              <a:gd name="T9" fmla="*/ 259 h 259"/>
              <a:gd name="T10" fmla="*/ 191 w 272"/>
              <a:gd name="T11" fmla="*/ 241 h 259"/>
              <a:gd name="T12" fmla="*/ 254 w 272"/>
              <a:gd name="T13" fmla="*/ 204 h 259"/>
              <a:gd name="T14" fmla="*/ 272 w 272"/>
              <a:gd name="T15" fmla="*/ 18 h 259"/>
              <a:gd name="T16" fmla="*/ 137 w 272"/>
              <a:gd name="T17" fmla="*/ 198 h 259"/>
              <a:gd name="T18" fmla="*/ 137 w 272"/>
              <a:gd name="T19" fmla="*/ 166 h 259"/>
              <a:gd name="T20" fmla="*/ 137 w 272"/>
              <a:gd name="T21" fmla="*/ 198 h 259"/>
              <a:gd name="T22" fmla="*/ 253 w 272"/>
              <a:gd name="T23" fmla="*/ 161 h 259"/>
              <a:gd name="T24" fmla="*/ 20 w 272"/>
              <a:gd name="T25" fmla="*/ 20 h 259"/>
              <a:gd name="T26" fmla="*/ 253 w 272"/>
              <a:gd name="T27" fmla="*/ 161 h 259"/>
              <a:gd name="T28" fmla="*/ 138 w 272"/>
              <a:gd name="T29" fmla="*/ 192 h 259"/>
              <a:gd name="T30" fmla="*/ 138 w 272"/>
              <a:gd name="T31" fmla="*/ 172 h 259"/>
              <a:gd name="T32" fmla="*/ 151 w 272"/>
              <a:gd name="T33" fmla="*/ 87 h 259"/>
              <a:gd name="T34" fmla="*/ 148 w 272"/>
              <a:gd name="T35" fmla="*/ 77 h 259"/>
              <a:gd name="T36" fmla="*/ 157 w 272"/>
              <a:gd name="T37" fmla="*/ 82 h 259"/>
              <a:gd name="T38" fmla="*/ 178 w 272"/>
              <a:gd name="T39" fmla="*/ 98 h 259"/>
              <a:gd name="T40" fmla="*/ 176 w 272"/>
              <a:gd name="T41" fmla="*/ 77 h 259"/>
              <a:gd name="T42" fmla="*/ 189 w 272"/>
              <a:gd name="T43" fmla="*/ 87 h 259"/>
              <a:gd name="T44" fmla="*/ 129 w 272"/>
              <a:gd name="T45" fmla="*/ 110 h 259"/>
              <a:gd name="T46" fmla="*/ 230 w 272"/>
              <a:gd name="T47" fmla="*/ 65 h 259"/>
              <a:gd name="T48" fmla="*/ 129 w 272"/>
              <a:gd name="T49" fmla="*/ 110 h 259"/>
              <a:gd name="T50" fmla="*/ 221 w 272"/>
              <a:gd name="T51" fmla="*/ 78 h 259"/>
              <a:gd name="T52" fmla="*/ 209 w 272"/>
              <a:gd name="T53" fmla="*/ 85 h 259"/>
              <a:gd name="T54" fmla="*/ 220 w 272"/>
              <a:gd name="T55" fmla="*/ 91 h 259"/>
              <a:gd name="T56" fmla="*/ 209 w 272"/>
              <a:gd name="T57" fmla="*/ 104 h 259"/>
              <a:gd name="T58" fmla="*/ 202 w 272"/>
              <a:gd name="T59" fmla="*/ 72 h 259"/>
              <a:gd name="T60" fmla="*/ 169 w 272"/>
              <a:gd name="T61" fmla="*/ 72 h 259"/>
              <a:gd name="T62" fmla="*/ 191 w 272"/>
              <a:gd name="T63" fmla="*/ 75 h 259"/>
              <a:gd name="T64" fmla="*/ 192 w 272"/>
              <a:gd name="T65" fmla="*/ 100 h 259"/>
              <a:gd name="T66" fmla="*/ 169 w 272"/>
              <a:gd name="T67" fmla="*/ 103 h 259"/>
              <a:gd name="T68" fmla="*/ 151 w 272"/>
              <a:gd name="T69" fmla="*/ 71 h 259"/>
              <a:gd name="T70" fmla="*/ 164 w 272"/>
              <a:gd name="T71" fmla="*/ 81 h 259"/>
              <a:gd name="T72" fmla="*/ 151 w 272"/>
              <a:gd name="T73" fmla="*/ 92 h 259"/>
              <a:gd name="T74" fmla="*/ 148 w 272"/>
              <a:gd name="T75" fmla="*/ 104 h 259"/>
              <a:gd name="T76" fmla="*/ 141 w 272"/>
              <a:gd name="T77" fmla="*/ 72 h 259"/>
              <a:gd name="T78" fmla="*/ 151 w 272"/>
              <a:gd name="T79" fmla="*/ 71 h 259"/>
              <a:gd name="T80" fmla="*/ 59 w 272"/>
              <a:gd name="T81" fmla="*/ 114 h 259"/>
              <a:gd name="T82" fmla="*/ 201 w 272"/>
              <a:gd name="T83" fmla="*/ 35 h 259"/>
              <a:gd name="T84" fmla="*/ 193 w 272"/>
              <a:gd name="T85" fmla="*/ 60 h 259"/>
              <a:gd name="T86" fmla="*/ 68 w 272"/>
              <a:gd name="T87" fmla="*/ 43 h 259"/>
              <a:gd name="T88" fmla="*/ 99 w 272"/>
              <a:gd name="T89" fmla="*/ 106 h 259"/>
              <a:gd name="T90" fmla="*/ 193 w 272"/>
              <a:gd name="T91" fmla="*/ 131 h 259"/>
              <a:gd name="T92" fmla="*/ 201 w 272"/>
              <a:gd name="T93" fmla="*/ 117 h 259"/>
              <a:gd name="T94" fmla="*/ 89 w 272"/>
              <a:gd name="T95" fmla="*/ 14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2" h="259">
                <a:moveTo>
                  <a:pt x="254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96"/>
                  <a:pt x="8" y="204"/>
                  <a:pt x="18" y="204"/>
                </a:cubicBezTo>
                <a:cubicBezTo>
                  <a:pt x="109" y="204"/>
                  <a:pt x="109" y="204"/>
                  <a:pt x="109" y="204"/>
                </a:cubicBezTo>
                <a:cubicBezTo>
                  <a:pt x="109" y="204"/>
                  <a:pt x="113" y="241"/>
                  <a:pt x="81" y="241"/>
                </a:cubicBezTo>
                <a:cubicBezTo>
                  <a:pt x="81" y="259"/>
                  <a:pt x="81" y="259"/>
                  <a:pt x="81" y="259"/>
                </a:cubicBezTo>
                <a:cubicBezTo>
                  <a:pt x="109" y="259"/>
                  <a:pt x="109" y="259"/>
                  <a:pt x="109" y="259"/>
                </a:cubicBezTo>
                <a:cubicBezTo>
                  <a:pt x="164" y="259"/>
                  <a:pt x="164" y="259"/>
                  <a:pt x="164" y="259"/>
                </a:cubicBezTo>
                <a:cubicBezTo>
                  <a:pt x="191" y="259"/>
                  <a:pt x="191" y="259"/>
                  <a:pt x="191" y="259"/>
                </a:cubicBezTo>
                <a:cubicBezTo>
                  <a:pt x="191" y="241"/>
                  <a:pt x="191" y="241"/>
                  <a:pt x="191" y="241"/>
                </a:cubicBezTo>
                <a:cubicBezTo>
                  <a:pt x="159" y="241"/>
                  <a:pt x="164" y="204"/>
                  <a:pt x="164" y="204"/>
                </a:cubicBezTo>
                <a:cubicBezTo>
                  <a:pt x="254" y="204"/>
                  <a:pt x="254" y="204"/>
                  <a:pt x="254" y="204"/>
                </a:cubicBezTo>
                <a:cubicBezTo>
                  <a:pt x="264" y="204"/>
                  <a:pt x="272" y="196"/>
                  <a:pt x="272" y="186"/>
                </a:cubicBezTo>
                <a:cubicBezTo>
                  <a:pt x="272" y="18"/>
                  <a:pt x="272" y="18"/>
                  <a:pt x="272" y="18"/>
                </a:cubicBezTo>
                <a:cubicBezTo>
                  <a:pt x="272" y="8"/>
                  <a:pt x="264" y="0"/>
                  <a:pt x="254" y="0"/>
                </a:cubicBezTo>
                <a:close/>
                <a:moveTo>
                  <a:pt x="137" y="198"/>
                </a:moveTo>
                <a:cubicBezTo>
                  <a:pt x="129" y="198"/>
                  <a:pt x="122" y="191"/>
                  <a:pt x="122" y="182"/>
                </a:cubicBezTo>
                <a:cubicBezTo>
                  <a:pt x="122" y="173"/>
                  <a:pt x="129" y="166"/>
                  <a:pt x="137" y="166"/>
                </a:cubicBezTo>
                <a:cubicBezTo>
                  <a:pt x="146" y="166"/>
                  <a:pt x="153" y="173"/>
                  <a:pt x="153" y="182"/>
                </a:cubicBezTo>
                <a:cubicBezTo>
                  <a:pt x="153" y="191"/>
                  <a:pt x="146" y="198"/>
                  <a:pt x="137" y="198"/>
                </a:cubicBezTo>
                <a:close/>
                <a:moveTo>
                  <a:pt x="253" y="161"/>
                </a:moveTo>
                <a:cubicBezTo>
                  <a:pt x="253" y="161"/>
                  <a:pt x="253" y="161"/>
                  <a:pt x="253" y="161"/>
                </a:cubicBezTo>
                <a:cubicBezTo>
                  <a:pt x="20" y="161"/>
                  <a:pt x="20" y="161"/>
                  <a:pt x="20" y="161"/>
                </a:cubicBezTo>
                <a:cubicBezTo>
                  <a:pt x="20" y="20"/>
                  <a:pt x="20" y="20"/>
                  <a:pt x="20" y="20"/>
                </a:cubicBezTo>
                <a:cubicBezTo>
                  <a:pt x="253" y="20"/>
                  <a:pt x="253" y="20"/>
                  <a:pt x="253" y="20"/>
                </a:cubicBezTo>
                <a:cubicBezTo>
                  <a:pt x="253" y="161"/>
                  <a:pt x="253" y="161"/>
                  <a:pt x="253" y="161"/>
                </a:cubicBezTo>
                <a:close/>
                <a:moveTo>
                  <a:pt x="147" y="182"/>
                </a:moveTo>
                <a:cubicBezTo>
                  <a:pt x="147" y="187"/>
                  <a:pt x="143" y="192"/>
                  <a:pt x="138" y="192"/>
                </a:cubicBezTo>
                <a:cubicBezTo>
                  <a:pt x="132" y="192"/>
                  <a:pt x="128" y="187"/>
                  <a:pt x="128" y="182"/>
                </a:cubicBezTo>
                <a:cubicBezTo>
                  <a:pt x="128" y="177"/>
                  <a:pt x="132" y="172"/>
                  <a:pt x="138" y="172"/>
                </a:cubicBezTo>
                <a:cubicBezTo>
                  <a:pt x="143" y="172"/>
                  <a:pt x="147" y="177"/>
                  <a:pt x="147" y="182"/>
                </a:cubicBezTo>
                <a:close/>
                <a:moveTo>
                  <a:pt x="151" y="87"/>
                </a:moveTo>
                <a:cubicBezTo>
                  <a:pt x="150" y="87"/>
                  <a:pt x="149" y="87"/>
                  <a:pt x="148" y="87"/>
                </a:cubicBezTo>
                <a:cubicBezTo>
                  <a:pt x="148" y="77"/>
                  <a:pt x="148" y="77"/>
                  <a:pt x="148" y="77"/>
                </a:cubicBezTo>
                <a:cubicBezTo>
                  <a:pt x="149" y="77"/>
                  <a:pt x="150" y="77"/>
                  <a:pt x="151" y="77"/>
                </a:cubicBezTo>
                <a:cubicBezTo>
                  <a:pt x="155" y="77"/>
                  <a:pt x="157" y="79"/>
                  <a:pt x="157" y="82"/>
                </a:cubicBezTo>
                <a:cubicBezTo>
                  <a:pt x="157" y="85"/>
                  <a:pt x="155" y="87"/>
                  <a:pt x="151" y="87"/>
                </a:cubicBezTo>
                <a:close/>
                <a:moveTo>
                  <a:pt x="178" y="98"/>
                </a:moveTo>
                <a:cubicBezTo>
                  <a:pt x="177" y="98"/>
                  <a:pt x="176" y="98"/>
                  <a:pt x="176" y="98"/>
                </a:cubicBezTo>
                <a:cubicBezTo>
                  <a:pt x="176" y="77"/>
                  <a:pt x="176" y="77"/>
                  <a:pt x="176" y="77"/>
                </a:cubicBezTo>
                <a:cubicBezTo>
                  <a:pt x="176" y="77"/>
                  <a:pt x="178" y="77"/>
                  <a:pt x="179" y="77"/>
                </a:cubicBezTo>
                <a:cubicBezTo>
                  <a:pt x="185" y="77"/>
                  <a:pt x="189" y="80"/>
                  <a:pt x="189" y="87"/>
                </a:cubicBezTo>
                <a:cubicBezTo>
                  <a:pt x="189" y="95"/>
                  <a:pt x="185" y="98"/>
                  <a:pt x="178" y="98"/>
                </a:cubicBezTo>
                <a:close/>
                <a:moveTo>
                  <a:pt x="129" y="110"/>
                </a:moveTo>
                <a:cubicBezTo>
                  <a:pt x="230" y="110"/>
                  <a:pt x="230" y="110"/>
                  <a:pt x="230" y="110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129" y="65"/>
                  <a:pt x="129" y="65"/>
                  <a:pt x="129" y="65"/>
                </a:cubicBezTo>
                <a:lnTo>
                  <a:pt x="129" y="110"/>
                </a:lnTo>
                <a:close/>
                <a:moveTo>
                  <a:pt x="221" y="72"/>
                </a:moveTo>
                <a:cubicBezTo>
                  <a:pt x="221" y="78"/>
                  <a:pt x="221" y="78"/>
                  <a:pt x="221" y="78"/>
                </a:cubicBezTo>
                <a:cubicBezTo>
                  <a:pt x="209" y="78"/>
                  <a:pt x="209" y="78"/>
                  <a:pt x="209" y="78"/>
                </a:cubicBezTo>
                <a:cubicBezTo>
                  <a:pt x="209" y="85"/>
                  <a:pt x="209" y="85"/>
                  <a:pt x="209" y="85"/>
                </a:cubicBezTo>
                <a:cubicBezTo>
                  <a:pt x="220" y="85"/>
                  <a:pt x="220" y="85"/>
                  <a:pt x="220" y="85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09" y="91"/>
                  <a:pt x="209" y="91"/>
                  <a:pt x="209" y="91"/>
                </a:cubicBezTo>
                <a:cubicBezTo>
                  <a:pt x="209" y="104"/>
                  <a:pt x="209" y="104"/>
                  <a:pt x="209" y="104"/>
                </a:cubicBezTo>
                <a:cubicBezTo>
                  <a:pt x="202" y="104"/>
                  <a:pt x="202" y="104"/>
                  <a:pt x="202" y="104"/>
                </a:cubicBezTo>
                <a:cubicBezTo>
                  <a:pt x="202" y="72"/>
                  <a:pt x="202" y="72"/>
                  <a:pt x="202" y="72"/>
                </a:cubicBezTo>
                <a:lnTo>
                  <a:pt x="221" y="72"/>
                </a:lnTo>
                <a:close/>
                <a:moveTo>
                  <a:pt x="169" y="72"/>
                </a:moveTo>
                <a:cubicBezTo>
                  <a:pt x="171" y="72"/>
                  <a:pt x="175" y="71"/>
                  <a:pt x="178" y="71"/>
                </a:cubicBezTo>
                <a:cubicBezTo>
                  <a:pt x="184" y="71"/>
                  <a:pt x="188" y="72"/>
                  <a:pt x="191" y="75"/>
                </a:cubicBezTo>
                <a:cubicBezTo>
                  <a:pt x="195" y="77"/>
                  <a:pt x="197" y="81"/>
                  <a:pt x="197" y="87"/>
                </a:cubicBezTo>
                <a:cubicBezTo>
                  <a:pt x="197" y="93"/>
                  <a:pt x="195" y="97"/>
                  <a:pt x="192" y="100"/>
                </a:cubicBezTo>
                <a:cubicBezTo>
                  <a:pt x="188" y="103"/>
                  <a:pt x="183" y="104"/>
                  <a:pt x="177" y="104"/>
                </a:cubicBezTo>
                <a:cubicBezTo>
                  <a:pt x="173" y="104"/>
                  <a:pt x="170" y="104"/>
                  <a:pt x="169" y="103"/>
                </a:cubicBezTo>
                <a:lnTo>
                  <a:pt x="169" y="72"/>
                </a:lnTo>
                <a:close/>
                <a:moveTo>
                  <a:pt x="151" y="71"/>
                </a:moveTo>
                <a:cubicBezTo>
                  <a:pt x="155" y="71"/>
                  <a:pt x="159" y="72"/>
                  <a:pt x="161" y="74"/>
                </a:cubicBezTo>
                <a:cubicBezTo>
                  <a:pt x="163" y="76"/>
                  <a:pt x="164" y="78"/>
                  <a:pt x="164" y="81"/>
                </a:cubicBezTo>
                <a:cubicBezTo>
                  <a:pt x="164" y="85"/>
                  <a:pt x="163" y="87"/>
                  <a:pt x="161" y="89"/>
                </a:cubicBezTo>
                <a:cubicBezTo>
                  <a:pt x="159" y="91"/>
                  <a:pt x="155" y="92"/>
                  <a:pt x="151" y="92"/>
                </a:cubicBezTo>
                <a:cubicBezTo>
                  <a:pt x="150" y="92"/>
                  <a:pt x="149" y="92"/>
                  <a:pt x="148" y="92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3" y="72"/>
                  <a:pt x="146" y="71"/>
                  <a:pt x="151" y="71"/>
                </a:cubicBezTo>
                <a:close/>
                <a:moveTo>
                  <a:pt x="89" y="141"/>
                </a:moveTo>
                <a:cubicBezTo>
                  <a:pt x="59" y="114"/>
                  <a:pt x="59" y="114"/>
                  <a:pt x="59" y="114"/>
                </a:cubicBezTo>
                <a:cubicBezTo>
                  <a:pt x="59" y="35"/>
                  <a:pt x="59" y="35"/>
                  <a:pt x="59" y="35"/>
                </a:cubicBezTo>
                <a:cubicBezTo>
                  <a:pt x="201" y="35"/>
                  <a:pt x="201" y="35"/>
                  <a:pt x="201" y="35"/>
                </a:cubicBezTo>
                <a:cubicBezTo>
                  <a:pt x="201" y="60"/>
                  <a:pt x="201" y="60"/>
                  <a:pt x="201" y="60"/>
                </a:cubicBezTo>
                <a:cubicBezTo>
                  <a:pt x="193" y="60"/>
                  <a:pt x="193" y="60"/>
                  <a:pt x="193" y="60"/>
                </a:cubicBezTo>
                <a:cubicBezTo>
                  <a:pt x="193" y="43"/>
                  <a:pt x="193" y="43"/>
                  <a:pt x="193" y="43"/>
                </a:cubicBezTo>
                <a:cubicBezTo>
                  <a:pt x="68" y="43"/>
                  <a:pt x="68" y="43"/>
                  <a:pt x="68" y="43"/>
                </a:cubicBezTo>
                <a:cubicBezTo>
                  <a:pt x="68" y="106"/>
                  <a:pt x="68" y="106"/>
                  <a:pt x="68" y="106"/>
                </a:cubicBezTo>
                <a:cubicBezTo>
                  <a:pt x="99" y="106"/>
                  <a:pt x="99" y="106"/>
                  <a:pt x="99" y="106"/>
                </a:cubicBezTo>
                <a:cubicBezTo>
                  <a:pt x="99" y="131"/>
                  <a:pt x="99" y="131"/>
                  <a:pt x="99" y="131"/>
                </a:cubicBezTo>
                <a:cubicBezTo>
                  <a:pt x="193" y="131"/>
                  <a:pt x="193" y="131"/>
                  <a:pt x="193" y="131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140"/>
                  <a:pt x="201" y="140"/>
                  <a:pt x="201" y="140"/>
                </a:cubicBezTo>
                <a:cubicBezTo>
                  <a:pt x="89" y="140"/>
                  <a:pt x="89" y="140"/>
                  <a:pt x="89" y="140"/>
                </a:cubicBezTo>
                <a:lnTo>
                  <a:pt x="89" y="141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8" name="Freeform 19"/>
          <p:cNvSpPr/>
          <p:nvPr/>
        </p:nvSpPr>
        <p:spPr bwMode="auto">
          <a:xfrm>
            <a:off x="6151388" y="1551087"/>
            <a:ext cx="200025" cy="192088"/>
          </a:xfrm>
          <a:custGeom>
            <a:avLst/>
            <a:gdLst>
              <a:gd name="T0" fmla="*/ 68 w 73"/>
              <a:gd name="T1" fmla="*/ 60 h 70"/>
              <a:gd name="T2" fmla="*/ 10 w 73"/>
              <a:gd name="T3" fmla="*/ 60 h 70"/>
              <a:gd name="T4" fmla="*/ 10 w 73"/>
              <a:gd name="T5" fmla="*/ 6 h 70"/>
              <a:gd name="T6" fmla="*/ 0 w 73"/>
              <a:gd name="T7" fmla="*/ 6 h 70"/>
              <a:gd name="T8" fmla="*/ 0 w 73"/>
              <a:gd name="T9" fmla="*/ 65 h 70"/>
              <a:gd name="T10" fmla="*/ 4 w 73"/>
              <a:gd name="T11" fmla="*/ 69 h 70"/>
              <a:gd name="T12" fmla="*/ 5 w 73"/>
              <a:gd name="T13" fmla="*/ 70 h 70"/>
              <a:gd name="T14" fmla="*/ 68 w 73"/>
              <a:gd name="T15" fmla="*/ 70 h 70"/>
              <a:gd name="T16" fmla="*/ 73 w 73"/>
              <a:gd name="T17" fmla="*/ 65 h 70"/>
              <a:gd name="T18" fmla="*/ 68 w 73"/>
              <a:gd name="T19" fmla="*/ 6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70">
                <a:moveTo>
                  <a:pt x="68" y="60"/>
                </a:moveTo>
                <a:cubicBezTo>
                  <a:pt x="10" y="60"/>
                  <a:pt x="10" y="60"/>
                  <a:pt x="10" y="60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0"/>
                  <a:pt x="0" y="0"/>
                  <a:pt x="0" y="6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7"/>
                  <a:pt x="2" y="69"/>
                  <a:pt x="4" y="69"/>
                </a:cubicBezTo>
                <a:cubicBezTo>
                  <a:pt x="4" y="69"/>
                  <a:pt x="4" y="70"/>
                  <a:pt x="5" y="70"/>
                </a:cubicBezTo>
                <a:cubicBezTo>
                  <a:pt x="68" y="70"/>
                  <a:pt x="68" y="70"/>
                  <a:pt x="68" y="70"/>
                </a:cubicBezTo>
                <a:cubicBezTo>
                  <a:pt x="71" y="70"/>
                  <a:pt x="73" y="67"/>
                  <a:pt x="73" y="65"/>
                </a:cubicBezTo>
                <a:cubicBezTo>
                  <a:pt x="73" y="62"/>
                  <a:pt x="71" y="60"/>
                  <a:pt x="68" y="60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9" name="Freeform 20"/>
          <p:cNvSpPr>
            <a:spLocks noEditPoints="1"/>
          </p:cNvSpPr>
          <p:nvPr/>
        </p:nvSpPr>
        <p:spPr bwMode="auto">
          <a:xfrm>
            <a:off x="5846588" y="1366937"/>
            <a:ext cx="647700" cy="695325"/>
          </a:xfrm>
          <a:custGeom>
            <a:avLst/>
            <a:gdLst>
              <a:gd name="T0" fmla="*/ 236 w 236"/>
              <a:gd name="T1" fmla="*/ 123 h 253"/>
              <a:gd name="T2" fmla="*/ 220 w 236"/>
              <a:gd name="T3" fmla="*/ 63 h 253"/>
              <a:gd name="T4" fmla="*/ 226 w 236"/>
              <a:gd name="T5" fmla="*/ 60 h 253"/>
              <a:gd name="T6" fmla="*/ 220 w 236"/>
              <a:gd name="T7" fmla="*/ 24 h 253"/>
              <a:gd name="T8" fmla="*/ 221 w 236"/>
              <a:gd name="T9" fmla="*/ 22 h 253"/>
              <a:gd name="T10" fmla="*/ 221 w 236"/>
              <a:gd name="T11" fmla="*/ 12 h 253"/>
              <a:gd name="T12" fmla="*/ 210 w 236"/>
              <a:gd name="T13" fmla="*/ 12 h 253"/>
              <a:gd name="T14" fmla="*/ 209 w 236"/>
              <a:gd name="T15" fmla="*/ 13 h 253"/>
              <a:gd name="T16" fmla="*/ 173 w 236"/>
              <a:gd name="T17" fmla="*/ 7 h 253"/>
              <a:gd name="T18" fmla="*/ 169 w 236"/>
              <a:gd name="T19" fmla="*/ 16 h 253"/>
              <a:gd name="T20" fmla="*/ 168 w 236"/>
              <a:gd name="T21" fmla="*/ 16 h 253"/>
              <a:gd name="T22" fmla="*/ 118 w 236"/>
              <a:gd name="T23" fmla="*/ 5 h 253"/>
              <a:gd name="T24" fmla="*/ 79 w 236"/>
              <a:gd name="T25" fmla="*/ 11 h 253"/>
              <a:gd name="T26" fmla="*/ 74 w 236"/>
              <a:gd name="T27" fmla="*/ 13 h 253"/>
              <a:gd name="T28" fmla="*/ 70 w 236"/>
              <a:gd name="T29" fmla="*/ 15 h 253"/>
              <a:gd name="T30" fmla="*/ 66 w 236"/>
              <a:gd name="T31" fmla="*/ 16 h 253"/>
              <a:gd name="T32" fmla="*/ 62 w 236"/>
              <a:gd name="T33" fmla="*/ 7 h 253"/>
              <a:gd name="T34" fmla="*/ 27 w 236"/>
              <a:gd name="T35" fmla="*/ 13 h 253"/>
              <a:gd name="T36" fmla="*/ 25 w 236"/>
              <a:gd name="T37" fmla="*/ 12 h 253"/>
              <a:gd name="T38" fmla="*/ 15 w 236"/>
              <a:gd name="T39" fmla="*/ 12 h 253"/>
              <a:gd name="T40" fmla="*/ 15 w 236"/>
              <a:gd name="T41" fmla="*/ 22 h 253"/>
              <a:gd name="T42" fmla="*/ 16 w 236"/>
              <a:gd name="T43" fmla="*/ 24 h 253"/>
              <a:gd name="T44" fmla="*/ 9 w 236"/>
              <a:gd name="T45" fmla="*/ 60 h 253"/>
              <a:gd name="T46" fmla="*/ 16 w 236"/>
              <a:gd name="T47" fmla="*/ 63 h 253"/>
              <a:gd name="T48" fmla="*/ 14 w 236"/>
              <a:gd name="T49" fmla="*/ 66 h 253"/>
              <a:gd name="T50" fmla="*/ 13 w 236"/>
              <a:gd name="T51" fmla="*/ 68 h 253"/>
              <a:gd name="T52" fmla="*/ 10 w 236"/>
              <a:gd name="T53" fmla="*/ 75 h 253"/>
              <a:gd name="T54" fmla="*/ 0 w 236"/>
              <a:gd name="T55" fmla="*/ 123 h 253"/>
              <a:gd name="T56" fmla="*/ 45 w 236"/>
              <a:gd name="T57" fmla="*/ 216 h 253"/>
              <a:gd name="T58" fmla="*/ 28 w 236"/>
              <a:gd name="T59" fmla="*/ 249 h 253"/>
              <a:gd name="T60" fmla="*/ 36 w 236"/>
              <a:gd name="T61" fmla="*/ 253 h 253"/>
              <a:gd name="T62" fmla="*/ 62 w 236"/>
              <a:gd name="T63" fmla="*/ 227 h 253"/>
              <a:gd name="T64" fmla="*/ 118 w 236"/>
              <a:gd name="T65" fmla="*/ 241 h 253"/>
              <a:gd name="T66" fmla="*/ 174 w 236"/>
              <a:gd name="T67" fmla="*/ 227 h 253"/>
              <a:gd name="T68" fmla="*/ 199 w 236"/>
              <a:gd name="T69" fmla="*/ 253 h 253"/>
              <a:gd name="T70" fmla="*/ 208 w 236"/>
              <a:gd name="T71" fmla="*/ 249 h 253"/>
              <a:gd name="T72" fmla="*/ 190 w 236"/>
              <a:gd name="T73" fmla="*/ 217 h 253"/>
              <a:gd name="T74" fmla="*/ 236 w 236"/>
              <a:gd name="T75" fmla="*/ 123 h 253"/>
              <a:gd name="T76" fmla="*/ 21 w 236"/>
              <a:gd name="T77" fmla="*/ 123 h 253"/>
              <a:gd name="T78" fmla="*/ 118 w 236"/>
              <a:gd name="T79" fmla="*/ 26 h 253"/>
              <a:gd name="T80" fmla="*/ 215 w 236"/>
              <a:gd name="T81" fmla="*/ 123 h 253"/>
              <a:gd name="T82" fmla="*/ 118 w 236"/>
              <a:gd name="T83" fmla="*/ 220 h 253"/>
              <a:gd name="T84" fmla="*/ 21 w 236"/>
              <a:gd name="T85" fmla="*/ 12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53">
                <a:moveTo>
                  <a:pt x="236" y="123"/>
                </a:moveTo>
                <a:cubicBezTo>
                  <a:pt x="236" y="101"/>
                  <a:pt x="230" y="81"/>
                  <a:pt x="220" y="63"/>
                </a:cubicBezTo>
                <a:cubicBezTo>
                  <a:pt x="222" y="63"/>
                  <a:pt x="224" y="62"/>
                  <a:pt x="226" y="60"/>
                </a:cubicBezTo>
                <a:cubicBezTo>
                  <a:pt x="233" y="53"/>
                  <a:pt x="230" y="37"/>
                  <a:pt x="220" y="24"/>
                </a:cubicBezTo>
                <a:cubicBezTo>
                  <a:pt x="221" y="22"/>
                  <a:pt x="221" y="22"/>
                  <a:pt x="221" y="22"/>
                </a:cubicBezTo>
                <a:cubicBezTo>
                  <a:pt x="224" y="19"/>
                  <a:pt x="224" y="15"/>
                  <a:pt x="221" y="12"/>
                </a:cubicBezTo>
                <a:cubicBezTo>
                  <a:pt x="218" y="9"/>
                  <a:pt x="213" y="9"/>
                  <a:pt x="210" y="12"/>
                </a:cubicBezTo>
                <a:cubicBezTo>
                  <a:pt x="209" y="13"/>
                  <a:pt x="209" y="13"/>
                  <a:pt x="209" y="13"/>
                </a:cubicBezTo>
                <a:cubicBezTo>
                  <a:pt x="195" y="3"/>
                  <a:pt x="180" y="0"/>
                  <a:pt x="173" y="7"/>
                </a:cubicBezTo>
                <a:cubicBezTo>
                  <a:pt x="171" y="9"/>
                  <a:pt x="169" y="13"/>
                  <a:pt x="169" y="16"/>
                </a:cubicBezTo>
                <a:cubicBezTo>
                  <a:pt x="169" y="16"/>
                  <a:pt x="169" y="16"/>
                  <a:pt x="168" y="16"/>
                </a:cubicBezTo>
                <a:cubicBezTo>
                  <a:pt x="153" y="9"/>
                  <a:pt x="136" y="5"/>
                  <a:pt x="118" y="5"/>
                </a:cubicBezTo>
                <a:cubicBezTo>
                  <a:pt x="104" y="5"/>
                  <a:pt x="91" y="7"/>
                  <a:pt x="79" y="11"/>
                </a:cubicBezTo>
                <a:cubicBezTo>
                  <a:pt x="77" y="12"/>
                  <a:pt x="76" y="13"/>
                  <a:pt x="74" y="13"/>
                </a:cubicBezTo>
                <a:cubicBezTo>
                  <a:pt x="73" y="14"/>
                  <a:pt x="72" y="14"/>
                  <a:pt x="70" y="15"/>
                </a:cubicBezTo>
                <a:cubicBezTo>
                  <a:pt x="69" y="15"/>
                  <a:pt x="68" y="16"/>
                  <a:pt x="66" y="16"/>
                </a:cubicBezTo>
                <a:cubicBezTo>
                  <a:pt x="66" y="13"/>
                  <a:pt x="65" y="9"/>
                  <a:pt x="62" y="7"/>
                </a:cubicBezTo>
                <a:cubicBezTo>
                  <a:pt x="55" y="0"/>
                  <a:pt x="40" y="3"/>
                  <a:pt x="27" y="13"/>
                </a:cubicBezTo>
                <a:cubicBezTo>
                  <a:pt x="25" y="12"/>
                  <a:pt x="25" y="12"/>
                  <a:pt x="25" y="12"/>
                </a:cubicBezTo>
                <a:cubicBezTo>
                  <a:pt x="23" y="9"/>
                  <a:pt x="18" y="9"/>
                  <a:pt x="15" y="12"/>
                </a:cubicBezTo>
                <a:cubicBezTo>
                  <a:pt x="12" y="15"/>
                  <a:pt x="12" y="19"/>
                  <a:pt x="15" y="22"/>
                </a:cubicBezTo>
                <a:cubicBezTo>
                  <a:pt x="16" y="24"/>
                  <a:pt x="16" y="24"/>
                  <a:pt x="16" y="24"/>
                </a:cubicBezTo>
                <a:cubicBezTo>
                  <a:pt x="5" y="37"/>
                  <a:pt x="2" y="53"/>
                  <a:pt x="9" y="60"/>
                </a:cubicBezTo>
                <a:cubicBezTo>
                  <a:pt x="11" y="62"/>
                  <a:pt x="13" y="63"/>
                  <a:pt x="16" y="63"/>
                </a:cubicBezTo>
                <a:cubicBezTo>
                  <a:pt x="15" y="64"/>
                  <a:pt x="15" y="65"/>
                  <a:pt x="14" y="66"/>
                </a:cubicBezTo>
                <a:cubicBezTo>
                  <a:pt x="14" y="67"/>
                  <a:pt x="13" y="68"/>
                  <a:pt x="13" y="68"/>
                </a:cubicBezTo>
                <a:cubicBezTo>
                  <a:pt x="12" y="70"/>
                  <a:pt x="11" y="72"/>
                  <a:pt x="10" y="75"/>
                </a:cubicBezTo>
                <a:cubicBezTo>
                  <a:pt x="3" y="89"/>
                  <a:pt x="0" y="106"/>
                  <a:pt x="0" y="123"/>
                </a:cubicBezTo>
                <a:cubicBezTo>
                  <a:pt x="0" y="161"/>
                  <a:pt x="18" y="195"/>
                  <a:pt x="45" y="216"/>
                </a:cubicBezTo>
                <a:cubicBezTo>
                  <a:pt x="28" y="249"/>
                  <a:pt x="28" y="249"/>
                  <a:pt x="28" y="249"/>
                </a:cubicBezTo>
                <a:cubicBezTo>
                  <a:pt x="36" y="253"/>
                  <a:pt x="36" y="253"/>
                  <a:pt x="36" y="253"/>
                </a:cubicBezTo>
                <a:cubicBezTo>
                  <a:pt x="62" y="227"/>
                  <a:pt x="62" y="227"/>
                  <a:pt x="62" y="227"/>
                </a:cubicBezTo>
                <a:cubicBezTo>
                  <a:pt x="78" y="236"/>
                  <a:pt x="98" y="241"/>
                  <a:pt x="118" y="241"/>
                </a:cubicBezTo>
                <a:cubicBezTo>
                  <a:pt x="138" y="241"/>
                  <a:pt x="157" y="236"/>
                  <a:pt x="174" y="227"/>
                </a:cubicBezTo>
                <a:cubicBezTo>
                  <a:pt x="199" y="253"/>
                  <a:pt x="199" y="253"/>
                  <a:pt x="199" y="253"/>
                </a:cubicBezTo>
                <a:cubicBezTo>
                  <a:pt x="208" y="249"/>
                  <a:pt x="208" y="249"/>
                  <a:pt x="208" y="249"/>
                </a:cubicBezTo>
                <a:cubicBezTo>
                  <a:pt x="190" y="217"/>
                  <a:pt x="190" y="217"/>
                  <a:pt x="190" y="217"/>
                </a:cubicBezTo>
                <a:cubicBezTo>
                  <a:pt x="218" y="195"/>
                  <a:pt x="236" y="161"/>
                  <a:pt x="236" y="123"/>
                </a:cubicBezTo>
                <a:close/>
                <a:moveTo>
                  <a:pt x="21" y="123"/>
                </a:moveTo>
                <a:cubicBezTo>
                  <a:pt x="21" y="69"/>
                  <a:pt x="64" y="26"/>
                  <a:pt x="118" y="26"/>
                </a:cubicBezTo>
                <a:cubicBezTo>
                  <a:pt x="172" y="26"/>
                  <a:pt x="215" y="69"/>
                  <a:pt x="215" y="123"/>
                </a:cubicBezTo>
                <a:cubicBezTo>
                  <a:pt x="215" y="177"/>
                  <a:pt x="172" y="220"/>
                  <a:pt x="118" y="220"/>
                </a:cubicBezTo>
                <a:cubicBezTo>
                  <a:pt x="64" y="220"/>
                  <a:pt x="21" y="177"/>
                  <a:pt x="21" y="123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0" name="Freeform 21"/>
          <p:cNvSpPr>
            <a:spLocks noEditPoints="1"/>
          </p:cNvSpPr>
          <p:nvPr/>
        </p:nvSpPr>
        <p:spPr bwMode="auto">
          <a:xfrm>
            <a:off x="4387676" y="4689574"/>
            <a:ext cx="752475" cy="755650"/>
          </a:xfrm>
          <a:custGeom>
            <a:avLst/>
            <a:gdLst>
              <a:gd name="T0" fmla="*/ 274 w 274"/>
              <a:gd name="T1" fmla="*/ 128 h 275"/>
              <a:gd name="T2" fmla="*/ 120 w 274"/>
              <a:gd name="T3" fmla="*/ 134 h 275"/>
              <a:gd name="T4" fmla="*/ 114 w 274"/>
              <a:gd name="T5" fmla="*/ 120 h 275"/>
              <a:gd name="T6" fmla="*/ 125 w 274"/>
              <a:gd name="T7" fmla="*/ 123 h 275"/>
              <a:gd name="T8" fmla="*/ 263 w 274"/>
              <a:gd name="T9" fmla="*/ 24 h 275"/>
              <a:gd name="T10" fmla="*/ 125 w 274"/>
              <a:gd name="T11" fmla="*/ 66 h 275"/>
              <a:gd name="T12" fmla="*/ 122 w 274"/>
              <a:gd name="T13" fmla="*/ 68 h 275"/>
              <a:gd name="T14" fmla="*/ 114 w 274"/>
              <a:gd name="T15" fmla="*/ 18 h 275"/>
              <a:gd name="T16" fmla="*/ 269 w 274"/>
              <a:gd name="T17" fmla="*/ 13 h 275"/>
              <a:gd name="T18" fmla="*/ 141 w 274"/>
              <a:gd name="T19" fmla="*/ 93 h 275"/>
              <a:gd name="T20" fmla="*/ 148 w 274"/>
              <a:gd name="T21" fmla="*/ 88 h 275"/>
              <a:gd name="T22" fmla="*/ 150 w 274"/>
              <a:gd name="T23" fmla="*/ 76 h 275"/>
              <a:gd name="T24" fmla="*/ 202 w 274"/>
              <a:gd name="T25" fmla="*/ 35 h 275"/>
              <a:gd name="T26" fmla="*/ 141 w 274"/>
              <a:gd name="T27" fmla="*/ 70 h 275"/>
              <a:gd name="T28" fmla="*/ 133 w 274"/>
              <a:gd name="T29" fmla="*/ 73 h 275"/>
              <a:gd name="T30" fmla="*/ 119 w 274"/>
              <a:gd name="T31" fmla="*/ 83 h 275"/>
              <a:gd name="T32" fmla="*/ 85 w 274"/>
              <a:gd name="T33" fmla="*/ 52 h 275"/>
              <a:gd name="T34" fmla="*/ 60 w 274"/>
              <a:gd name="T35" fmla="*/ 71 h 275"/>
              <a:gd name="T36" fmla="*/ 36 w 274"/>
              <a:gd name="T37" fmla="*/ 52 h 275"/>
              <a:gd name="T38" fmla="*/ 2 w 274"/>
              <a:gd name="T39" fmla="*/ 140 h 275"/>
              <a:gd name="T40" fmla="*/ 2 w 274"/>
              <a:gd name="T41" fmla="*/ 140 h 275"/>
              <a:gd name="T42" fmla="*/ 22 w 274"/>
              <a:gd name="T43" fmla="*/ 140 h 275"/>
              <a:gd name="T44" fmla="*/ 22 w 274"/>
              <a:gd name="T45" fmla="*/ 140 h 275"/>
              <a:gd name="T46" fmla="*/ 29 w 274"/>
              <a:gd name="T47" fmla="*/ 84 h 275"/>
              <a:gd name="T48" fmla="*/ 43 w 274"/>
              <a:gd name="T49" fmla="*/ 275 h 275"/>
              <a:gd name="T50" fmla="*/ 57 w 274"/>
              <a:gd name="T51" fmla="*/ 147 h 275"/>
              <a:gd name="T52" fmla="*/ 63 w 274"/>
              <a:gd name="T53" fmla="*/ 261 h 275"/>
              <a:gd name="T54" fmla="*/ 77 w 274"/>
              <a:gd name="T55" fmla="*/ 275 h 275"/>
              <a:gd name="T56" fmla="*/ 91 w 274"/>
              <a:gd name="T57" fmla="*/ 83 h 275"/>
              <a:gd name="T58" fmla="*/ 98 w 274"/>
              <a:gd name="T59" fmla="*/ 102 h 275"/>
              <a:gd name="T60" fmla="*/ 109 w 274"/>
              <a:gd name="T61" fmla="*/ 112 h 275"/>
              <a:gd name="T62" fmla="*/ 113 w 274"/>
              <a:gd name="T63" fmla="*/ 111 h 275"/>
              <a:gd name="T64" fmla="*/ 141 w 274"/>
              <a:gd name="T65" fmla="*/ 93 h 275"/>
              <a:gd name="T66" fmla="*/ 84 w 274"/>
              <a:gd name="T67" fmla="*/ 24 h 275"/>
              <a:gd name="T68" fmla="*/ 36 w 274"/>
              <a:gd name="T69" fmla="*/ 2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4" h="275">
                <a:moveTo>
                  <a:pt x="274" y="18"/>
                </a:moveTo>
                <a:cubicBezTo>
                  <a:pt x="274" y="128"/>
                  <a:pt x="274" y="128"/>
                  <a:pt x="274" y="128"/>
                </a:cubicBezTo>
                <a:cubicBezTo>
                  <a:pt x="274" y="131"/>
                  <a:pt x="272" y="134"/>
                  <a:pt x="269" y="134"/>
                </a:cubicBezTo>
                <a:cubicBezTo>
                  <a:pt x="120" y="134"/>
                  <a:pt x="120" y="134"/>
                  <a:pt x="120" y="134"/>
                </a:cubicBezTo>
                <a:cubicBezTo>
                  <a:pt x="116" y="134"/>
                  <a:pt x="114" y="131"/>
                  <a:pt x="114" y="128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25" y="112"/>
                  <a:pt x="125" y="112"/>
                  <a:pt x="125" y="112"/>
                </a:cubicBezTo>
                <a:cubicBezTo>
                  <a:pt x="125" y="123"/>
                  <a:pt x="125" y="123"/>
                  <a:pt x="125" y="123"/>
                </a:cubicBezTo>
                <a:cubicBezTo>
                  <a:pt x="263" y="123"/>
                  <a:pt x="263" y="123"/>
                  <a:pt x="263" y="123"/>
                </a:cubicBezTo>
                <a:cubicBezTo>
                  <a:pt x="263" y="24"/>
                  <a:pt x="263" y="24"/>
                  <a:pt x="263" y="24"/>
                </a:cubicBezTo>
                <a:cubicBezTo>
                  <a:pt x="125" y="24"/>
                  <a:pt x="125" y="24"/>
                  <a:pt x="125" y="24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5" y="66"/>
                  <a:pt x="124" y="66"/>
                  <a:pt x="124" y="67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0" y="63"/>
                  <a:pt x="117" y="59"/>
                  <a:pt x="114" y="56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15"/>
                  <a:pt x="116" y="13"/>
                  <a:pt x="120" y="13"/>
                </a:cubicBezTo>
                <a:cubicBezTo>
                  <a:pt x="269" y="13"/>
                  <a:pt x="269" y="13"/>
                  <a:pt x="269" y="13"/>
                </a:cubicBezTo>
                <a:cubicBezTo>
                  <a:pt x="272" y="13"/>
                  <a:pt x="274" y="15"/>
                  <a:pt x="274" y="18"/>
                </a:cubicBezTo>
                <a:close/>
                <a:moveTo>
                  <a:pt x="141" y="93"/>
                </a:moveTo>
                <a:cubicBezTo>
                  <a:pt x="148" y="88"/>
                  <a:pt x="148" y="88"/>
                  <a:pt x="148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48" y="88"/>
                  <a:pt x="148" y="88"/>
                  <a:pt x="148" y="88"/>
                </a:cubicBezTo>
                <a:cubicBezTo>
                  <a:pt x="151" y="85"/>
                  <a:pt x="152" y="80"/>
                  <a:pt x="150" y="76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2" y="35"/>
                  <a:pt x="202" y="35"/>
                  <a:pt x="202" y="35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45" y="71"/>
                  <a:pt x="143" y="70"/>
                  <a:pt x="141" y="70"/>
                </a:cubicBezTo>
                <a:cubicBezTo>
                  <a:pt x="138" y="70"/>
                  <a:pt x="135" y="71"/>
                  <a:pt x="133" y="73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7" y="52"/>
                  <a:pt x="85" y="52"/>
                  <a:pt x="85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60" y="71"/>
                  <a:pt x="60" y="71"/>
                  <a:pt x="60" y="71"/>
                </a:cubicBezTo>
                <a:cubicBezTo>
                  <a:pt x="49" y="52"/>
                  <a:pt x="49" y="52"/>
                  <a:pt x="49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0" y="53"/>
                  <a:pt x="2" y="79"/>
                  <a:pt x="2" y="79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0"/>
                  <a:pt x="2" y="140"/>
                  <a:pt x="2" y="140"/>
                </a:cubicBezTo>
                <a:cubicBezTo>
                  <a:pt x="2" y="146"/>
                  <a:pt x="6" y="151"/>
                  <a:pt x="12" y="151"/>
                </a:cubicBezTo>
                <a:cubicBezTo>
                  <a:pt x="18" y="151"/>
                  <a:pt x="22" y="146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2" y="140"/>
                  <a:pt x="22" y="140"/>
                  <a:pt x="22" y="140"/>
                </a:cubicBezTo>
                <a:cubicBezTo>
                  <a:pt x="22" y="84"/>
                  <a:pt x="22" y="84"/>
                  <a:pt x="22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9" y="261"/>
                  <a:pt x="29" y="261"/>
                  <a:pt x="29" y="261"/>
                </a:cubicBezTo>
                <a:cubicBezTo>
                  <a:pt x="29" y="269"/>
                  <a:pt x="35" y="275"/>
                  <a:pt x="43" y="275"/>
                </a:cubicBezTo>
                <a:cubicBezTo>
                  <a:pt x="51" y="275"/>
                  <a:pt x="57" y="269"/>
                  <a:pt x="57" y="261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63" y="261"/>
                  <a:pt x="63" y="261"/>
                  <a:pt x="63" y="261"/>
                </a:cubicBezTo>
                <a:cubicBezTo>
                  <a:pt x="63" y="261"/>
                  <a:pt x="63" y="261"/>
                  <a:pt x="63" y="261"/>
                </a:cubicBezTo>
                <a:cubicBezTo>
                  <a:pt x="64" y="269"/>
                  <a:pt x="70" y="275"/>
                  <a:pt x="77" y="275"/>
                </a:cubicBezTo>
                <a:cubicBezTo>
                  <a:pt x="85" y="275"/>
                  <a:pt x="91" y="269"/>
                  <a:pt x="91" y="261"/>
                </a:cubicBezTo>
                <a:cubicBezTo>
                  <a:pt x="91" y="83"/>
                  <a:pt x="91" y="83"/>
                  <a:pt x="91" y="83"/>
                </a:cubicBezTo>
                <a:cubicBezTo>
                  <a:pt x="98" y="83"/>
                  <a:pt x="98" y="83"/>
                  <a:pt x="98" y="83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98" y="108"/>
                  <a:pt x="103" y="112"/>
                  <a:pt x="109" y="112"/>
                </a:cubicBezTo>
                <a:cubicBezTo>
                  <a:pt x="110" y="112"/>
                  <a:pt x="112" y="112"/>
                  <a:pt x="113" y="111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31" y="99"/>
                  <a:pt x="131" y="99"/>
                  <a:pt x="131" y="99"/>
                </a:cubicBezTo>
                <a:lnTo>
                  <a:pt x="141" y="93"/>
                </a:lnTo>
                <a:close/>
                <a:moveTo>
                  <a:pt x="60" y="48"/>
                </a:moveTo>
                <a:cubicBezTo>
                  <a:pt x="73" y="48"/>
                  <a:pt x="84" y="37"/>
                  <a:pt x="84" y="24"/>
                </a:cubicBezTo>
                <a:cubicBezTo>
                  <a:pt x="84" y="11"/>
                  <a:pt x="73" y="0"/>
                  <a:pt x="60" y="0"/>
                </a:cubicBezTo>
                <a:cubicBezTo>
                  <a:pt x="47" y="0"/>
                  <a:pt x="36" y="11"/>
                  <a:pt x="36" y="24"/>
                </a:cubicBezTo>
                <a:cubicBezTo>
                  <a:pt x="36" y="37"/>
                  <a:pt x="47" y="48"/>
                  <a:pt x="60" y="48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1" name="Freeform 22"/>
          <p:cNvSpPr>
            <a:spLocks noEditPoints="1"/>
          </p:cNvSpPr>
          <p:nvPr/>
        </p:nvSpPr>
        <p:spPr bwMode="auto">
          <a:xfrm>
            <a:off x="5892626" y="4686399"/>
            <a:ext cx="536575" cy="752475"/>
          </a:xfrm>
          <a:custGeom>
            <a:avLst/>
            <a:gdLst>
              <a:gd name="T0" fmla="*/ 158 w 195"/>
              <a:gd name="T1" fmla="*/ 0 h 274"/>
              <a:gd name="T2" fmla="*/ 140 w 195"/>
              <a:gd name="T3" fmla="*/ 11 h 274"/>
              <a:gd name="T4" fmla="*/ 55 w 195"/>
              <a:gd name="T5" fmla="*/ 0 h 274"/>
              <a:gd name="T6" fmla="*/ 37 w 195"/>
              <a:gd name="T7" fmla="*/ 11 h 274"/>
              <a:gd name="T8" fmla="*/ 0 w 195"/>
              <a:gd name="T9" fmla="*/ 274 h 274"/>
              <a:gd name="T10" fmla="*/ 195 w 195"/>
              <a:gd name="T11" fmla="*/ 11 h 274"/>
              <a:gd name="T12" fmla="*/ 185 w 195"/>
              <a:gd name="T13" fmla="*/ 264 h 274"/>
              <a:gd name="T14" fmla="*/ 10 w 195"/>
              <a:gd name="T15" fmla="*/ 264 h 274"/>
              <a:gd name="T16" fmla="*/ 37 w 195"/>
              <a:gd name="T17" fmla="*/ 21 h 274"/>
              <a:gd name="T18" fmla="*/ 55 w 195"/>
              <a:gd name="T19" fmla="*/ 36 h 274"/>
              <a:gd name="T20" fmla="*/ 140 w 195"/>
              <a:gd name="T21" fmla="*/ 21 h 274"/>
              <a:gd name="T22" fmla="*/ 158 w 195"/>
              <a:gd name="T23" fmla="*/ 36 h 274"/>
              <a:gd name="T24" fmla="*/ 185 w 195"/>
              <a:gd name="T25" fmla="*/ 21 h 274"/>
              <a:gd name="T26" fmla="*/ 82 w 195"/>
              <a:gd name="T27" fmla="*/ 76 h 274"/>
              <a:gd name="T28" fmla="*/ 83 w 195"/>
              <a:gd name="T29" fmla="*/ 56 h 274"/>
              <a:gd name="T30" fmla="*/ 96 w 195"/>
              <a:gd name="T31" fmla="*/ 44 h 274"/>
              <a:gd name="T32" fmla="*/ 96 w 195"/>
              <a:gd name="T33" fmla="*/ 44 h 274"/>
              <a:gd name="T34" fmla="*/ 98 w 195"/>
              <a:gd name="T35" fmla="*/ 43 h 274"/>
              <a:gd name="T36" fmla="*/ 97 w 195"/>
              <a:gd name="T37" fmla="*/ 45 h 274"/>
              <a:gd name="T38" fmla="*/ 102 w 195"/>
              <a:gd name="T39" fmla="*/ 40 h 274"/>
              <a:gd name="T40" fmla="*/ 102 w 195"/>
              <a:gd name="T41" fmla="*/ 41 h 274"/>
              <a:gd name="T42" fmla="*/ 105 w 195"/>
              <a:gd name="T43" fmla="*/ 45 h 274"/>
              <a:gd name="T44" fmla="*/ 107 w 195"/>
              <a:gd name="T45" fmla="*/ 46 h 274"/>
              <a:gd name="T46" fmla="*/ 107 w 195"/>
              <a:gd name="T47" fmla="*/ 47 h 274"/>
              <a:gd name="T48" fmla="*/ 108 w 195"/>
              <a:gd name="T49" fmla="*/ 46 h 274"/>
              <a:gd name="T50" fmla="*/ 117 w 195"/>
              <a:gd name="T51" fmla="*/ 52 h 274"/>
              <a:gd name="T52" fmla="*/ 119 w 195"/>
              <a:gd name="T53" fmla="*/ 76 h 274"/>
              <a:gd name="T54" fmla="*/ 100 w 195"/>
              <a:gd name="T55" fmla="*/ 98 h 274"/>
              <a:gd name="T56" fmla="*/ 82 w 195"/>
              <a:gd name="T57" fmla="*/ 76 h 274"/>
              <a:gd name="T58" fmla="*/ 65 w 195"/>
              <a:gd name="T59" fmla="*/ 107 h 274"/>
              <a:gd name="T60" fmla="*/ 87 w 195"/>
              <a:gd name="T61" fmla="*/ 94 h 274"/>
              <a:gd name="T62" fmla="*/ 121 w 195"/>
              <a:gd name="T63" fmla="*/ 99 h 274"/>
              <a:gd name="T64" fmla="*/ 143 w 195"/>
              <a:gd name="T65" fmla="*/ 142 h 274"/>
              <a:gd name="T66" fmla="*/ 98 w 195"/>
              <a:gd name="T67" fmla="*/ 151 h 274"/>
              <a:gd name="T68" fmla="*/ 58 w 195"/>
              <a:gd name="T69" fmla="*/ 138 h 274"/>
              <a:gd name="T70" fmla="*/ 145 w 195"/>
              <a:gd name="T71" fmla="*/ 212 h 274"/>
              <a:gd name="T72" fmla="*/ 35 w 195"/>
              <a:gd name="T73" fmla="*/ 218 h 274"/>
              <a:gd name="T74" fmla="*/ 36 w 195"/>
              <a:gd name="T75" fmla="*/ 231 h 274"/>
              <a:gd name="T76" fmla="*/ 136 w 195"/>
              <a:gd name="T77" fmla="*/ 238 h 274"/>
              <a:gd name="T78" fmla="*/ 36 w 195"/>
              <a:gd name="T79" fmla="*/ 231 h 274"/>
              <a:gd name="T80" fmla="*/ 155 w 195"/>
              <a:gd name="T81" fmla="*/ 192 h 274"/>
              <a:gd name="T82" fmla="*/ 35 w 195"/>
              <a:gd name="T83" fmla="*/ 198 h 274"/>
              <a:gd name="T84" fmla="*/ 35 w 195"/>
              <a:gd name="T85" fmla="*/ 171 h 274"/>
              <a:gd name="T86" fmla="*/ 165 w 195"/>
              <a:gd name="T87" fmla="*/ 177 h 274"/>
              <a:gd name="T88" fmla="*/ 35 w 195"/>
              <a:gd name="T89" fmla="*/ 171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74">
                <a:moveTo>
                  <a:pt x="158" y="11"/>
                </a:moveTo>
                <a:cubicBezTo>
                  <a:pt x="158" y="0"/>
                  <a:pt x="158" y="0"/>
                  <a:pt x="158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55" y="11"/>
                  <a:pt x="55" y="11"/>
                  <a:pt x="55" y="11"/>
                </a:cubicBezTo>
                <a:cubicBezTo>
                  <a:pt x="55" y="0"/>
                  <a:pt x="55" y="0"/>
                  <a:pt x="55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11"/>
                  <a:pt x="37" y="11"/>
                  <a:pt x="37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74"/>
                  <a:pt x="0" y="274"/>
                  <a:pt x="0" y="274"/>
                </a:cubicBezTo>
                <a:cubicBezTo>
                  <a:pt x="195" y="274"/>
                  <a:pt x="195" y="274"/>
                  <a:pt x="195" y="274"/>
                </a:cubicBezTo>
                <a:cubicBezTo>
                  <a:pt x="195" y="11"/>
                  <a:pt x="195" y="11"/>
                  <a:pt x="195" y="11"/>
                </a:cubicBezTo>
                <a:lnTo>
                  <a:pt x="158" y="11"/>
                </a:lnTo>
                <a:close/>
                <a:moveTo>
                  <a:pt x="185" y="264"/>
                </a:moveTo>
                <a:cubicBezTo>
                  <a:pt x="185" y="264"/>
                  <a:pt x="185" y="264"/>
                  <a:pt x="185" y="264"/>
                </a:cubicBezTo>
                <a:cubicBezTo>
                  <a:pt x="10" y="264"/>
                  <a:pt x="10" y="264"/>
                  <a:pt x="10" y="264"/>
                </a:cubicBezTo>
                <a:cubicBezTo>
                  <a:pt x="10" y="21"/>
                  <a:pt x="10" y="21"/>
                  <a:pt x="10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36"/>
                  <a:pt x="37" y="36"/>
                  <a:pt x="37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21"/>
                  <a:pt x="55" y="21"/>
                  <a:pt x="55" y="21"/>
                </a:cubicBezTo>
                <a:cubicBezTo>
                  <a:pt x="140" y="21"/>
                  <a:pt x="140" y="21"/>
                  <a:pt x="140" y="21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58" y="36"/>
                  <a:pt x="158" y="36"/>
                  <a:pt x="158" y="36"/>
                </a:cubicBezTo>
                <a:cubicBezTo>
                  <a:pt x="158" y="21"/>
                  <a:pt x="158" y="21"/>
                  <a:pt x="158" y="21"/>
                </a:cubicBezTo>
                <a:cubicBezTo>
                  <a:pt x="185" y="21"/>
                  <a:pt x="185" y="21"/>
                  <a:pt x="185" y="21"/>
                </a:cubicBezTo>
                <a:lnTo>
                  <a:pt x="185" y="264"/>
                </a:lnTo>
                <a:close/>
                <a:moveTo>
                  <a:pt x="82" y="76"/>
                </a:moveTo>
                <a:cubicBezTo>
                  <a:pt x="82" y="76"/>
                  <a:pt x="80" y="69"/>
                  <a:pt x="83" y="70"/>
                </a:cubicBezTo>
                <a:cubicBezTo>
                  <a:pt x="81" y="60"/>
                  <a:pt x="83" y="56"/>
                  <a:pt x="83" y="56"/>
                </a:cubicBezTo>
                <a:cubicBezTo>
                  <a:pt x="85" y="48"/>
                  <a:pt x="94" y="44"/>
                  <a:pt x="94" y="44"/>
                </a:cubicBezTo>
                <a:cubicBezTo>
                  <a:pt x="96" y="42"/>
                  <a:pt x="96" y="43"/>
                  <a:pt x="96" y="44"/>
                </a:cubicBezTo>
                <a:cubicBezTo>
                  <a:pt x="96" y="43"/>
                  <a:pt x="97" y="43"/>
                  <a:pt x="97" y="43"/>
                </a:cubicBezTo>
                <a:cubicBezTo>
                  <a:pt x="96" y="43"/>
                  <a:pt x="96" y="44"/>
                  <a:pt x="96" y="44"/>
                </a:cubicBezTo>
                <a:cubicBezTo>
                  <a:pt x="97" y="45"/>
                  <a:pt x="97" y="45"/>
                  <a:pt x="97" y="45"/>
                </a:cubicBezTo>
                <a:cubicBezTo>
                  <a:pt x="97" y="44"/>
                  <a:pt x="98" y="43"/>
                  <a:pt x="98" y="43"/>
                </a:cubicBezTo>
                <a:cubicBezTo>
                  <a:pt x="97" y="44"/>
                  <a:pt x="97" y="44"/>
                  <a:pt x="97" y="45"/>
                </a:cubicBezTo>
                <a:cubicBezTo>
                  <a:pt x="97" y="45"/>
                  <a:pt x="97" y="45"/>
                  <a:pt x="97" y="45"/>
                </a:cubicBezTo>
                <a:cubicBezTo>
                  <a:pt x="98" y="43"/>
                  <a:pt x="99" y="42"/>
                  <a:pt x="100" y="42"/>
                </a:cubicBezTo>
                <a:cubicBezTo>
                  <a:pt x="101" y="41"/>
                  <a:pt x="102" y="40"/>
                  <a:pt x="102" y="40"/>
                </a:cubicBezTo>
                <a:cubicBezTo>
                  <a:pt x="101" y="41"/>
                  <a:pt x="100" y="42"/>
                  <a:pt x="100" y="43"/>
                </a:cubicBezTo>
                <a:cubicBezTo>
                  <a:pt x="101" y="42"/>
                  <a:pt x="102" y="41"/>
                  <a:pt x="102" y="41"/>
                </a:cubicBezTo>
                <a:cubicBezTo>
                  <a:pt x="102" y="43"/>
                  <a:pt x="104" y="45"/>
                  <a:pt x="106" y="46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6" y="46"/>
                  <a:pt x="106" y="46"/>
                  <a:pt x="107" y="46"/>
                </a:cubicBezTo>
                <a:cubicBezTo>
                  <a:pt x="106" y="46"/>
                  <a:pt x="106" y="45"/>
                  <a:pt x="106" y="45"/>
                </a:cubicBezTo>
                <a:cubicBezTo>
                  <a:pt x="106" y="46"/>
                  <a:pt x="107" y="46"/>
                  <a:pt x="107" y="47"/>
                </a:cubicBezTo>
                <a:cubicBezTo>
                  <a:pt x="107" y="47"/>
                  <a:pt x="108" y="47"/>
                  <a:pt x="108" y="47"/>
                </a:cubicBezTo>
                <a:cubicBezTo>
                  <a:pt x="108" y="47"/>
                  <a:pt x="108" y="46"/>
                  <a:pt x="108" y="46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14" y="49"/>
                  <a:pt x="117" y="52"/>
                  <a:pt x="117" y="52"/>
                </a:cubicBezTo>
                <a:cubicBezTo>
                  <a:pt x="122" y="58"/>
                  <a:pt x="119" y="68"/>
                  <a:pt x="119" y="70"/>
                </a:cubicBezTo>
                <a:cubicBezTo>
                  <a:pt x="121" y="69"/>
                  <a:pt x="119" y="76"/>
                  <a:pt x="119" y="76"/>
                </a:cubicBezTo>
                <a:cubicBezTo>
                  <a:pt x="119" y="78"/>
                  <a:pt x="118" y="78"/>
                  <a:pt x="118" y="79"/>
                </a:cubicBezTo>
                <a:cubicBezTo>
                  <a:pt x="116" y="88"/>
                  <a:pt x="108" y="98"/>
                  <a:pt x="100" y="98"/>
                </a:cubicBezTo>
                <a:cubicBezTo>
                  <a:pt x="93" y="98"/>
                  <a:pt x="85" y="88"/>
                  <a:pt x="84" y="79"/>
                </a:cubicBezTo>
                <a:cubicBezTo>
                  <a:pt x="83" y="78"/>
                  <a:pt x="82" y="78"/>
                  <a:pt x="82" y="76"/>
                </a:cubicBezTo>
                <a:close/>
                <a:moveTo>
                  <a:pt x="58" y="138"/>
                </a:moveTo>
                <a:cubicBezTo>
                  <a:pt x="58" y="138"/>
                  <a:pt x="58" y="117"/>
                  <a:pt x="65" y="107"/>
                </a:cubicBezTo>
                <a:cubicBezTo>
                  <a:pt x="65" y="107"/>
                  <a:pt x="67" y="104"/>
                  <a:pt x="71" y="103"/>
                </a:cubicBezTo>
                <a:cubicBezTo>
                  <a:pt x="71" y="103"/>
                  <a:pt x="86" y="98"/>
                  <a:pt x="87" y="94"/>
                </a:cubicBezTo>
                <a:cubicBezTo>
                  <a:pt x="87" y="94"/>
                  <a:pt x="99" y="123"/>
                  <a:pt x="113" y="94"/>
                </a:cubicBezTo>
                <a:cubicBezTo>
                  <a:pt x="113" y="94"/>
                  <a:pt x="113" y="97"/>
                  <a:pt x="121" y="99"/>
                </a:cubicBezTo>
                <a:cubicBezTo>
                  <a:pt x="121" y="99"/>
                  <a:pt x="135" y="104"/>
                  <a:pt x="137" y="109"/>
                </a:cubicBezTo>
                <a:cubicBezTo>
                  <a:pt x="137" y="109"/>
                  <a:pt x="145" y="126"/>
                  <a:pt x="143" y="142"/>
                </a:cubicBezTo>
                <a:cubicBezTo>
                  <a:pt x="143" y="142"/>
                  <a:pt x="143" y="143"/>
                  <a:pt x="140" y="145"/>
                </a:cubicBezTo>
                <a:cubicBezTo>
                  <a:pt x="140" y="145"/>
                  <a:pt x="123" y="152"/>
                  <a:pt x="98" y="151"/>
                </a:cubicBezTo>
                <a:cubicBezTo>
                  <a:pt x="98" y="151"/>
                  <a:pt x="75" y="150"/>
                  <a:pt x="60" y="144"/>
                </a:cubicBezTo>
                <a:cubicBezTo>
                  <a:pt x="60" y="144"/>
                  <a:pt x="58" y="143"/>
                  <a:pt x="58" y="138"/>
                </a:cubicBezTo>
                <a:close/>
                <a:moveTo>
                  <a:pt x="35" y="212"/>
                </a:moveTo>
                <a:cubicBezTo>
                  <a:pt x="145" y="212"/>
                  <a:pt x="145" y="212"/>
                  <a:pt x="145" y="212"/>
                </a:cubicBezTo>
                <a:cubicBezTo>
                  <a:pt x="145" y="218"/>
                  <a:pt x="145" y="218"/>
                  <a:pt x="145" y="218"/>
                </a:cubicBezTo>
                <a:cubicBezTo>
                  <a:pt x="35" y="218"/>
                  <a:pt x="35" y="218"/>
                  <a:pt x="35" y="218"/>
                </a:cubicBezTo>
                <a:lnTo>
                  <a:pt x="35" y="212"/>
                </a:lnTo>
                <a:close/>
                <a:moveTo>
                  <a:pt x="36" y="231"/>
                </a:moveTo>
                <a:cubicBezTo>
                  <a:pt x="136" y="231"/>
                  <a:pt x="136" y="231"/>
                  <a:pt x="136" y="231"/>
                </a:cubicBezTo>
                <a:cubicBezTo>
                  <a:pt x="136" y="238"/>
                  <a:pt x="136" y="238"/>
                  <a:pt x="136" y="238"/>
                </a:cubicBezTo>
                <a:cubicBezTo>
                  <a:pt x="36" y="238"/>
                  <a:pt x="36" y="238"/>
                  <a:pt x="36" y="238"/>
                </a:cubicBezTo>
                <a:lnTo>
                  <a:pt x="36" y="231"/>
                </a:lnTo>
                <a:close/>
                <a:moveTo>
                  <a:pt x="35" y="192"/>
                </a:moveTo>
                <a:cubicBezTo>
                  <a:pt x="155" y="192"/>
                  <a:pt x="155" y="192"/>
                  <a:pt x="155" y="192"/>
                </a:cubicBezTo>
                <a:cubicBezTo>
                  <a:pt x="155" y="198"/>
                  <a:pt x="155" y="198"/>
                  <a:pt x="155" y="198"/>
                </a:cubicBezTo>
                <a:cubicBezTo>
                  <a:pt x="35" y="198"/>
                  <a:pt x="35" y="198"/>
                  <a:pt x="35" y="198"/>
                </a:cubicBezTo>
                <a:lnTo>
                  <a:pt x="35" y="192"/>
                </a:lnTo>
                <a:close/>
                <a:moveTo>
                  <a:pt x="35" y="171"/>
                </a:moveTo>
                <a:cubicBezTo>
                  <a:pt x="165" y="171"/>
                  <a:pt x="165" y="171"/>
                  <a:pt x="165" y="171"/>
                </a:cubicBezTo>
                <a:cubicBezTo>
                  <a:pt x="165" y="177"/>
                  <a:pt x="165" y="177"/>
                  <a:pt x="165" y="177"/>
                </a:cubicBezTo>
                <a:cubicBezTo>
                  <a:pt x="35" y="177"/>
                  <a:pt x="35" y="177"/>
                  <a:pt x="35" y="177"/>
                </a:cubicBezTo>
                <a:lnTo>
                  <a:pt x="35" y="171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222951" y="1352649"/>
            <a:ext cx="733425" cy="741363"/>
            <a:chOff x="7043739" y="527050"/>
            <a:chExt cx="733425" cy="741363"/>
          </a:xfrm>
          <a:solidFill>
            <a:srgbClr val="304371"/>
          </a:solidFill>
        </p:grpSpPr>
        <p:sp>
          <p:nvSpPr>
            <p:cNvPr id="63" name="Freeform 23"/>
            <p:cNvSpPr>
              <a:spLocks noEditPoints="1"/>
            </p:cNvSpPr>
            <p:nvPr/>
          </p:nvSpPr>
          <p:spPr bwMode="auto">
            <a:xfrm>
              <a:off x="7342189" y="582613"/>
              <a:ext cx="434975" cy="414338"/>
            </a:xfrm>
            <a:custGeom>
              <a:avLst/>
              <a:gdLst>
                <a:gd name="T0" fmla="*/ 130 w 158"/>
                <a:gd name="T1" fmla="*/ 0 h 151"/>
                <a:gd name="T2" fmla="*/ 126 w 158"/>
                <a:gd name="T3" fmla="*/ 1 h 151"/>
                <a:gd name="T4" fmla="*/ 15 w 158"/>
                <a:gd name="T5" fmla="*/ 112 h 151"/>
                <a:gd name="T6" fmla="*/ 15 w 158"/>
                <a:gd name="T7" fmla="*/ 112 h 151"/>
                <a:gd name="T8" fmla="*/ 15 w 158"/>
                <a:gd name="T9" fmla="*/ 112 h 151"/>
                <a:gd name="T10" fmla="*/ 15 w 158"/>
                <a:gd name="T11" fmla="*/ 112 h 151"/>
                <a:gd name="T12" fmla="*/ 3 w 158"/>
                <a:gd name="T13" fmla="*/ 149 h 151"/>
                <a:gd name="T14" fmla="*/ 39 w 158"/>
                <a:gd name="T15" fmla="*/ 137 h 151"/>
                <a:gd name="T16" fmla="*/ 150 w 158"/>
                <a:gd name="T17" fmla="*/ 26 h 151"/>
                <a:gd name="T18" fmla="*/ 130 w 158"/>
                <a:gd name="T19" fmla="*/ 0 h 151"/>
                <a:gd name="T20" fmla="*/ 146 w 158"/>
                <a:gd name="T21" fmla="*/ 22 h 151"/>
                <a:gd name="T22" fmla="*/ 39 w 158"/>
                <a:gd name="T23" fmla="*/ 128 h 151"/>
                <a:gd name="T24" fmla="*/ 23 w 158"/>
                <a:gd name="T25" fmla="*/ 112 h 151"/>
                <a:gd name="T26" fmla="*/ 130 w 158"/>
                <a:gd name="T27" fmla="*/ 6 h 151"/>
                <a:gd name="T28" fmla="*/ 130 w 158"/>
                <a:gd name="T29" fmla="*/ 5 h 151"/>
                <a:gd name="T30" fmla="*/ 146 w 158"/>
                <a:gd name="T31" fmla="*/ 19 h 151"/>
                <a:gd name="T32" fmla="*/ 146 w 158"/>
                <a:gd name="T33" fmla="*/ 2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151">
                  <a:moveTo>
                    <a:pt x="130" y="0"/>
                  </a:moveTo>
                  <a:cubicBezTo>
                    <a:pt x="128" y="0"/>
                    <a:pt x="127" y="0"/>
                    <a:pt x="126" y="1"/>
                  </a:cubicBezTo>
                  <a:cubicBezTo>
                    <a:pt x="119" y="8"/>
                    <a:pt x="21" y="106"/>
                    <a:pt x="15" y="112"/>
                  </a:cubicBezTo>
                  <a:cubicBezTo>
                    <a:pt x="15" y="112"/>
                    <a:pt x="15" y="112"/>
                    <a:pt x="15" y="112"/>
                  </a:cubicBezTo>
                  <a:cubicBezTo>
                    <a:pt x="15" y="112"/>
                    <a:pt x="15" y="112"/>
                    <a:pt x="15" y="112"/>
                  </a:cubicBezTo>
                  <a:cubicBezTo>
                    <a:pt x="15" y="112"/>
                    <a:pt x="15" y="112"/>
                    <a:pt x="15" y="112"/>
                  </a:cubicBezTo>
                  <a:cubicBezTo>
                    <a:pt x="15" y="112"/>
                    <a:pt x="0" y="146"/>
                    <a:pt x="3" y="149"/>
                  </a:cubicBezTo>
                  <a:cubicBezTo>
                    <a:pt x="5" y="151"/>
                    <a:pt x="39" y="137"/>
                    <a:pt x="39" y="137"/>
                  </a:cubicBezTo>
                  <a:cubicBezTo>
                    <a:pt x="39" y="137"/>
                    <a:pt x="141" y="35"/>
                    <a:pt x="150" y="26"/>
                  </a:cubicBezTo>
                  <a:cubicBezTo>
                    <a:pt x="158" y="18"/>
                    <a:pt x="140" y="0"/>
                    <a:pt x="130" y="0"/>
                  </a:cubicBezTo>
                  <a:close/>
                  <a:moveTo>
                    <a:pt x="146" y="22"/>
                  </a:moveTo>
                  <a:cubicBezTo>
                    <a:pt x="39" y="128"/>
                    <a:pt x="39" y="128"/>
                    <a:pt x="39" y="128"/>
                  </a:cubicBezTo>
                  <a:cubicBezTo>
                    <a:pt x="23" y="112"/>
                    <a:pt x="23" y="112"/>
                    <a:pt x="23" y="112"/>
                  </a:cubicBezTo>
                  <a:cubicBezTo>
                    <a:pt x="43" y="93"/>
                    <a:pt x="124" y="11"/>
                    <a:pt x="130" y="6"/>
                  </a:cubicBezTo>
                  <a:cubicBezTo>
                    <a:pt x="130" y="6"/>
                    <a:pt x="130" y="5"/>
                    <a:pt x="130" y="5"/>
                  </a:cubicBezTo>
                  <a:cubicBezTo>
                    <a:pt x="134" y="5"/>
                    <a:pt x="143" y="12"/>
                    <a:pt x="146" y="19"/>
                  </a:cubicBezTo>
                  <a:cubicBezTo>
                    <a:pt x="146" y="20"/>
                    <a:pt x="146" y="21"/>
                    <a:pt x="146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64" name="Freeform 24"/>
            <p:cNvSpPr/>
            <p:nvPr/>
          </p:nvSpPr>
          <p:spPr bwMode="auto">
            <a:xfrm>
              <a:off x="7043739" y="527050"/>
              <a:ext cx="552450" cy="741363"/>
            </a:xfrm>
            <a:custGeom>
              <a:avLst/>
              <a:gdLst>
                <a:gd name="T0" fmla="*/ 184 w 201"/>
                <a:gd name="T1" fmla="*/ 128 h 270"/>
                <a:gd name="T2" fmla="*/ 184 w 201"/>
                <a:gd name="T3" fmla="*/ 214 h 270"/>
                <a:gd name="T4" fmla="*/ 142 w 201"/>
                <a:gd name="T5" fmla="*/ 214 h 270"/>
                <a:gd name="T6" fmla="*/ 142 w 201"/>
                <a:gd name="T7" fmla="*/ 252 h 270"/>
                <a:gd name="T8" fmla="*/ 142 w 201"/>
                <a:gd name="T9" fmla="*/ 253 h 270"/>
                <a:gd name="T10" fmla="*/ 18 w 201"/>
                <a:gd name="T11" fmla="*/ 253 h 270"/>
                <a:gd name="T12" fmla="*/ 18 w 201"/>
                <a:gd name="T13" fmla="*/ 18 h 270"/>
                <a:gd name="T14" fmla="*/ 184 w 201"/>
                <a:gd name="T15" fmla="*/ 18 h 270"/>
                <a:gd name="T16" fmla="*/ 184 w 201"/>
                <a:gd name="T17" fmla="*/ 65 h 270"/>
                <a:gd name="T18" fmla="*/ 201 w 201"/>
                <a:gd name="T19" fmla="*/ 47 h 270"/>
                <a:gd name="T20" fmla="*/ 201 w 201"/>
                <a:gd name="T21" fmla="*/ 9 h 270"/>
                <a:gd name="T22" fmla="*/ 193 w 201"/>
                <a:gd name="T23" fmla="*/ 0 h 270"/>
                <a:gd name="T24" fmla="*/ 9 w 201"/>
                <a:gd name="T25" fmla="*/ 0 h 270"/>
                <a:gd name="T26" fmla="*/ 0 w 201"/>
                <a:gd name="T27" fmla="*/ 9 h 270"/>
                <a:gd name="T28" fmla="*/ 0 w 201"/>
                <a:gd name="T29" fmla="*/ 262 h 270"/>
                <a:gd name="T30" fmla="*/ 9 w 201"/>
                <a:gd name="T31" fmla="*/ 270 h 270"/>
                <a:gd name="T32" fmla="*/ 145 w 201"/>
                <a:gd name="T33" fmla="*/ 270 h 270"/>
                <a:gd name="T34" fmla="*/ 151 w 201"/>
                <a:gd name="T35" fmla="*/ 268 h 270"/>
                <a:gd name="T36" fmla="*/ 198 w 201"/>
                <a:gd name="T37" fmla="*/ 226 h 270"/>
                <a:gd name="T38" fmla="*/ 201 w 201"/>
                <a:gd name="T39" fmla="*/ 219 h 270"/>
                <a:gd name="T40" fmla="*/ 201 w 201"/>
                <a:gd name="T41" fmla="*/ 110 h 270"/>
                <a:gd name="T42" fmla="*/ 184 w 201"/>
                <a:gd name="T43" fmla="*/ 128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1" h="270">
                  <a:moveTo>
                    <a:pt x="184" y="128"/>
                  </a:moveTo>
                  <a:cubicBezTo>
                    <a:pt x="184" y="214"/>
                    <a:pt x="184" y="214"/>
                    <a:pt x="184" y="214"/>
                  </a:cubicBezTo>
                  <a:cubicBezTo>
                    <a:pt x="142" y="214"/>
                    <a:pt x="142" y="214"/>
                    <a:pt x="142" y="214"/>
                  </a:cubicBezTo>
                  <a:cubicBezTo>
                    <a:pt x="142" y="252"/>
                    <a:pt x="142" y="252"/>
                    <a:pt x="142" y="252"/>
                  </a:cubicBezTo>
                  <a:cubicBezTo>
                    <a:pt x="142" y="253"/>
                    <a:pt x="142" y="253"/>
                    <a:pt x="142" y="253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65"/>
                    <a:pt x="184" y="65"/>
                    <a:pt x="184" y="65"/>
                  </a:cubicBezTo>
                  <a:cubicBezTo>
                    <a:pt x="201" y="47"/>
                    <a:pt x="201" y="47"/>
                    <a:pt x="201" y="47"/>
                  </a:cubicBezTo>
                  <a:cubicBezTo>
                    <a:pt x="201" y="9"/>
                    <a:pt x="201" y="9"/>
                    <a:pt x="201" y="9"/>
                  </a:cubicBezTo>
                  <a:cubicBezTo>
                    <a:pt x="201" y="4"/>
                    <a:pt x="197" y="0"/>
                    <a:pt x="19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6"/>
                    <a:pt x="4" y="270"/>
                    <a:pt x="9" y="270"/>
                  </a:cubicBezTo>
                  <a:cubicBezTo>
                    <a:pt x="145" y="270"/>
                    <a:pt x="145" y="270"/>
                    <a:pt x="145" y="270"/>
                  </a:cubicBezTo>
                  <a:cubicBezTo>
                    <a:pt x="147" y="270"/>
                    <a:pt x="149" y="270"/>
                    <a:pt x="151" y="268"/>
                  </a:cubicBezTo>
                  <a:cubicBezTo>
                    <a:pt x="198" y="226"/>
                    <a:pt x="198" y="226"/>
                    <a:pt x="198" y="226"/>
                  </a:cubicBezTo>
                  <a:cubicBezTo>
                    <a:pt x="200" y="224"/>
                    <a:pt x="201" y="222"/>
                    <a:pt x="201" y="219"/>
                  </a:cubicBezTo>
                  <a:cubicBezTo>
                    <a:pt x="201" y="110"/>
                    <a:pt x="201" y="110"/>
                    <a:pt x="201" y="110"/>
                  </a:cubicBezTo>
                  <a:lnTo>
                    <a:pt x="184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65" name="Freeform 25"/>
            <p:cNvSpPr/>
            <p:nvPr/>
          </p:nvSpPr>
          <p:spPr bwMode="auto">
            <a:xfrm>
              <a:off x="7458076" y="601663"/>
              <a:ext cx="282575" cy="282575"/>
            </a:xfrm>
            <a:custGeom>
              <a:avLst/>
              <a:gdLst>
                <a:gd name="T0" fmla="*/ 2 w 103"/>
                <a:gd name="T1" fmla="*/ 103 h 103"/>
                <a:gd name="T2" fmla="*/ 1 w 103"/>
                <a:gd name="T3" fmla="*/ 103 h 103"/>
                <a:gd name="T4" fmla="*/ 1 w 103"/>
                <a:gd name="T5" fmla="*/ 99 h 103"/>
                <a:gd name="T6" fmla="*/ 99 w 103"/>
                <a:gd name="T7" fmla="*/ 1 h 103"/>
                <a:gd name="T8" fmla="*/ 102 w 103"/>
                <a:gd name="T9" fmla="*/ 1 h 103"/>
                <a:gd name="T10" fmla="*/ 102 w 103"/>
                <a:gd name="T11" fmla="*/ 4 h 103"/>
                <a:gd name="T12" fmla="*/ 4 w 103"/>
                <a:gd name="T13" fmla="*/ 103 h 103"/>
                <a:gd name="T14" fmla="*/ 2 w 103"/>
                <a:gd name="T1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03">
                  <a:moveTo>
                    <a:pt x="2" y="103"/>
                  </a:moveTo>
                  <a:cubicBezTo>
                    <a:pt x="2" y="103"/>
                    <a:pt x="1" y="103"/>
                    <a:pt x="1" y="103"/>
                  </a:cubicBezTo>
                  <a:cubicBezTo>
                    <a:pt x="0" y="102"/>
                    <a:pt x="0" y="100"/>
                    <a:pt x="1" y="99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0"/>
                    <a:pt x="101" y="0"/>
                    <a:pt x="102" y="1"/>
                  </a:cubicBezTo>
                  <a:cubicBezTo>
                    <a:pt x="103" y="2"/>
                    <a:pt x="103" y="3"/>
                    <a:pt x="102" y="4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2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66" name="Freeform 26"/>
          <p:cNvSpPr>
            <a:spLocks noEditPoints="1"/>
          </p:cNvSpPr>
          <p:nvPr/>
        </p:nvSpPr>
        <p:spPr bwMode="auto">
          <a:xfrm>
            <a:off x="7238826" y="3575149"/>
            <a:ext cx="658813" cy="757238"/>
          </a:xfrm>
          <a:custGeom>
            <a:avLst/>
            <a:gdLst>
              <a:gd name="T0" fmla="*/ 61 w 240"/>
              <a:gd name="T1" fmla="*/ 0 h 275"/>
              <a:gd name="T2" fmla="*/ 61 w 240"/>
              <a:gd name="T3" fmla="*/ 46 h 275"/>
              <a:gd name="T4" fmla="*/ 91 w 240"/>
              <a:gd name="T5" fmla="*/ 109 h 275"/>
              <a:gd name="T6" fmla="*/ 152 w 240"/>
              <a:gd name="T7" fmla="*/ 131 h 275"/>
              <a:gd name="T8" fmla="*/ 179 w 240"/>
              <a:gd name="T9" fmla="*/ 275 h 275"/>
              <a:gd name="T10" fmla="*/ 240 w 240"/>
              <a:gd name="T11" fmla="*/ 131 h 275"/>
              <a:gd name="T12" fmla="*/ 91 w 240"/>
              <a:gd name="T13" fmla="*/ 109 h 275"/>
              <a:gd name="T14" fmla="*/ 59 w 240"/>
              <a:gd name="T15" fmla="*/ 145 h 275"/>
              <a:gd name="T16" fmla="*/ 123 w 240"/>
              <a:gd name="T17" fmla="*/ 102 h 275"/>
              <a:gd name="T18" fmla="*/ 123 w 240"/>
              <a:gd name="T19" fmla="*/ 102 h 275"/>
              <a:gd name="T20" fmla="*/ 123 w 240"/>
              <a:gd name="T21" fmla="*/ 73 h 275"/>
              <a:gd name="T22" fmla="*/ 69 w 240"/>
              <a:gd name="T23" fmla="*/ 73 h 275"/>
              <a:gd name="T24" fmla="*/ 68 w 240"/>
              <a:gd name="T25" fmla="*/ 50 h 275"/>
              <a:gd name="T26" fmla="*/ 40 w 240"/>
              <a:gd name="T27" fmla="*/ 53 h 275"/>
              <a:gd name="T28" fmla="*/ 3 w 240"/>
              <a:gd name="T29" fmla="*/ 177 h 275"/>
              <a:gd name="T30" fmla="*/ 92 w 240"/>
              <a:gd name="T31" fmla="*/ 259 h 275"/>
              <a:gd name="T32" fmla="*/ 125 w 240"/>
              <a:gd name="T33" fmla="*/ 259 h 275"/>
              <a:gd name="T34" fmla="*/ 121 w 240"/>
              <a:gd name="T35" fmla="*/ 145 h 275"/>
              <a:gd name="T36" fmla="*/ 40 w 240"/>
              <a:gd name="T37" fmla="*/ 197 h 275"/>
              <a:gd name="T38" fmla="*/ 54 w 240"/>
              <a:gd name="T39" fmla="*/ 273 h 275"/>
              <a:gd name="T40" fmla="*/ 86 w 240"/>
              <a:gd name="T41" fmla="*/ 197 h 275"/>
              <a:gd name="T42" fmla="*/ 7 w 240"/>
              <a:gd name="T43" fmla="*/ 185 h 275"/>
              <a:gd name="T44" fmla="*/ 218 w 240"/>
              <a:gd name="T45" fmla="*/ 79 h 275"/>
              <a:gd name="T46" fmla="*/ 146 w 240"/>
              <a:gd name="T47" fmla="*/ 100 h 275"/>
              <a:gd name="T48" fmla="*/ 218 w 240"/>
              <a:gd name="T49" fmla="*/ 79 h 275"/>
              <a:gd name="T50" fmla="*/ 233 w 240"/>
              <a:gd name="T51" fmla="*/ 75 h 275"/>
              <a:gd name="T52" fmla="*/ 161 w 240"/>
              <a:gd name="T53" fmla="*/ 53 h 275"/>
              <a:gd name="T54" fmla="*/ 160 w 240"/>
              <a:gd name="T55" fmla="*/ 49 h 275"/>
              <a:gd name="T56" fmla="*/ 232 w 240"/>
              <a:gd name="T57" fmla="*/ 28 h 275"/>
              <a:gd name="T58" fmla="*/ 160 w 240"/>
              <a:gd name="T59" fmla="*/ 49 h 275"/>
              <a:gd name="T60" fmla="*/ 149 w 240"/>
              <a:gd name="T61" fmla="*/ 2 h 275"/>
              <a:gd name="T62" fmla="*/ 222 w 240"/>
              <a:gd name="T63" fmla="*/ 2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0" h="275">
                <a:moveTo>
                  <a:pt x="37" y="23"/>
                </a:moveTo>
                <a:cubicBezTo>
                  <a:pt x="37" y="10"/>
                  <a:pt x="48" y="0"/>
                  <a:pt x="61" y="0"/>
                </a:cubicBezTo>
                <a:cubicBezTo>
                  <a:pt x="74" y="0"/>
                  <a:pt x="84" y="10"/>
                  <a:pt x="84" y="23"/>
                </a:cubicBezTo>
                <a:cubicBezTo>
                  <a:pt x="84" y="36"/>
                  <a:pt x="74" y="46"/>
                  <a:pt x="61" y="46"/>
                </a:cubicBezTo>
                <a:cubicBezTo>
                  <a:pt x="48" y="46"/>
                  <a:pt x="37" y="36"/>
                  <a:pt x="37" y="23"/>
                </a:cubicBezTo>
                <a:close/>
                <a:moveTo>
                  <a:pt x="91" y="109"/>
                </a:moveTo>
                <a:cubicBezTo>
                  <a:pt x="91" y="131"/>
                  <a:pt x="91" y="131"/>
                  <a:pt x="91" y="131"/>
                </a:cubicBezTo>
                <a:cubicBezTo>
                  <a:pt x="152" y="131"/>
                  <a:pt x="152" y="131"/>
                  <a:pt x="152" y="131"/>
                </a:cubicBezTo>
                <a:cubicBezTo>
                  <a:pt x="152" y="275"/>
                  <a:pt x="152" y="275"/>
                  <a:pt x="152" y="275"/>
                </a:cubicBezTo>
                <a:cubicBezTo>
                  <a:pt x="179" y="275"/>
                  <a:pt x="179" y="275"/>
                  <a:pt x="179" y="275"/>
                </a:cubicBezTo>
                <a:cubicBezTo>
                  <a:pt x="179" y="131"/>
                  <a:pt x="179" y="131"/>
                  <a:pt x="179" y="131"/>
                </a:cubicBezTo>
                <a:cubicBezTo>
                  <a:pt x="240" y="131"/>
                  <a:pt x="240" y="131"/>
                  <a:pt x="240" y="131"/>
                </a:cubicBezTo>
                <a:cubicBezTo>
                  <a:pt x="240" y="109"/>
                  <a:pt x="240" y="109"/>
                  <a:pt x="240" y="109"/>
                </a:cubicBezTo>
                <a:lnTo>
                  <a:pt x="91" y="109"/>
                </a:lnTo>
                <a:close/>
                <a:moveTo>
                  <a:pt x="121" y="145"/>
                </a:moveTo>
                <a:cubicBezTo>
                  <a:pt x="59" y="145"/>
                  <a:pt x="59" y="145"/>
                  <a:pt x="59" y="145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31" y="102"/>
                  <a:pt x="138" y="96"/>
                  <a:pt x="138" y="88"/>
                </a:cubicBezTo>
                <a:cubicBezTo>
                  <a:pt x="138" y="80"/>
                  <a:pt x="131" y="73"/>
                  <a:pt x="123" y="73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69" y="73"/>
                  <a:pt x="69" y="73"/>
                  <a:pt x="69" y="7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2"/>
                  <a:pt x="70" y="50"/>
                  <a:pt x="68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0"/>
                  <a:pt x="40" y="52"/>
                  <a:pt x="40" y="53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6"/>
                  <a:pt x="1" y="177"/>
                  <a:pt x="3" y="177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2" y="259"/>
                  <a:pt x="92" y="259"/>
                  <a:pt x="92" y="259"/>
                </a:cubicBezTo>
                <a:cubicBezTo>
                  <a:pt x="92" y="268"/>
                  <a:pt x="100" y="275"/>
                  <a:pt x="109" y="275"/>
                </a:cubicBezTo>
                <a:cubicBezTo>
                  <a:pt x="117" y="275"/>
                  <a:pt x="125" y="268"/>
                  <a:pt x="125" y="259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25" y="146"/>
                  <a:pt x="123" y="145"/>
                  <a:pt x="121" y="145"/>
                </a:cubicBezTo>
                <a:close/>
                <a:moveTo>
                  <a:pt x="7" y="197"/>
                </a:moveTo>
                <a:cubicBezTo>
                  <a:pt x="40" y="197"/>
                  <a:pt x="40" y="197"/>
                  <a:pt x="40" y="197"/>
                </a:cubicBezTo>
                <a:cubicBezTo>
                  <a:pt x="40" y="273"/>
                  <a:pt x="40" y="273"/>
                  <a:pt x="40" y="273"/>
                </a:cubicBezTo>
                <a:cubicBezTo>
                  <a:pt x="54" y="273"/>
                  <a:pt x="54" y="273"/>
                  <a:pt x="54" y="273"/>
                </a:cubicBezTo>
                <a:cubicBezTo>
                  <a:pt x="54" y="197"/>
                  <a:pt x="54" y="197"/>
                  <a:pt x="54" y="197"/>
                </a:cubicBezTo>
                <a:cubicBezTo>
                  <a:pt x="86" y="197"/>
                  <a:pt x="86" y="197"/>
                  <a:pt x="86" y="197"/>
                </a:cubicBezTo>
                <a:cubicBezTo>
                  <a:pt x="86" y="185"/>
                  <a:pt x="86" y="185"/>
                  <a:pt x="86" y="185"/>
                </a:cubicBezTo>
                <a:cubicBezTo>
                  <a:pt x="7" y="185"/>
                  <a:pt x="7" y="185"/>
                  <a:pt x="7" y="185"/>
                </a:cubicBezTo>
                <a:lnTo>
                  <a:pt x="7" y="197"/>
                </a:lnTo>
                <a:close/>
                <a:moveTo>
                  <a:pt x="218" y="79"/>
                </a:moveTo>
                <a:cubicBezTo>
                  <a:pt x="146" y="79"/>
                  <a:pt x="146" y="79"/>
                  <a:pt x="146" y="79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218" y="100"/>
                  <a:pt x="218" y="100"/>
                  <a:pt x="218" y="100"/>
                </a:cubicBezTo>
                <a:lnTo>
                  <a:pt x="218" y="79"/>
                </a:lnTo>
                <a:close/>
                <a:moveTo>
                  <a:pt x="161" y="75"/>
                </a:moveTo>
                <a:cubicBezTo>
                  <a:pt x="233" y="75"/>
                  <a:pt x="233" y="75"/>
                  <a:pt x="233" y="7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61" y="53"/>
                  <a:pt x="161" y="53"/>
                  <a:pt x="161" y="53"/>
                </a:cubicBezTo>
                <a:lnTo>
                  <a:pt x="161" y="75"/>
                </a:lnTo>
                <a:close/>
                <a:moveTo>
                  <a:pt x="160" y="49"/>
                </a:moveTo>
                <a:cubicBezTo>
                  <a:pt x="232" y="49"/>
                  <a:pt x="232" y="49"/>
                  <a:pt x="232" y="49"/>
                </a:cubicBezTo>
                <a:cubicBezTo>
                  <a:pt x="232" y="28"/>
                  <a:pt x="232" y="28"/>
                  <a:pt x="232" y="28"/>
                </a:cubicBezTo>
                <a:cubicBezTo>
                  <a:pt x="160" y="28"/>
                  <a:pt x="160" y="28"/>
                  <a:pt x="160" y="28"/>
                </a:cubicBezTo>
                <a:lnTo>
                  <a:pt x="160" y="49"/>
                </a:lnTo>
                <a:close/>
                <a:moveTo>
                  <a:pt x="222" y="2"/>
                </a:moveTo>
                <a:cubicBezTo>
                  <a:pt x="149" y="2"/>
                  <a:pt x="149" y="2"/>
                  <a:pt x="149" y="2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222" y="24"/>
                  <a:pt x="222" y="24"/>
                  <a:pt x="222" y="24"/>
                </a:cubicBezTo>
                <a:lnTo>
                  <a:pt x="222" y="2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7" name="Freeform 27"/>
          <p:cNvSpPr>
            <a:spLocks noEditPoints="1"/>
          </p:cNvSpPr>
          <p:nvPr/>
        </p:nvSpPr>
        <p:spPr bwMode="auto">
          <a:xfrm>
            <a:off x="5925963" y="2435324"/>
            <a:ext cx="560388" cy="782638"/>
          </a:xfrm>
          <a:custGeom>
            <a:avLst/>
            <a:gdLst>
              <a:gd name="T0" fmla="*/ 20 w 204"/>
              <a:gd name="T1" fmla="*/ 87 h 285"/>
              <a:gd name="T2" fmla="*/ 49 w 204"/>
              <a:gd name="T3" fmla="*/ 64 h 285"/>
              <a:gd name="T4" fmla="*/ 66 w 204"/>
              <a:gd name="T5" fmla="*/ 64 h 285"/>
              <a:gd name="T6" fmla="*/ 72 w 204"/>
              <a:gd name="T7" fmla="*/ 73 h 285"/>
              <a:gd name="T8" fmla="*/ 78 w 204"/>
              <a:gd name="T9" fmla="*/ 64 h 285"/>
              <a:gd name="T10" fmla="*/ 92 w 204"/>
              <a:gd name="T11" fmla="*/ 64 h 285"/>
              <a:gd name="T12" fmla="*/ 122 w 204"/>
              <a:gd name="T13" fmla="*/ 87 h 285"/>
              <a:gd name="T14" fmla="*/ 122 w 204"/>
              <a:gd name="T15" fmla="*/ 117 h 285"/>
              <a:gd name="T16" fmla="*/ 104 w 204"/>
              <a:gd name="T17" fmla="*/ 117 h 285"/>
              <a:gd name="T18" fmla="*/ 104 w 204"/>
              <a:gd name="T19" fmla="*/ 91 h 285"/>
              <a:gd name="T20" fmla="*/ 98 w 204"/>
              <a:gd name="T21" fmla="*/ 91 h 285"/>
              <a:gd name="T22" fmla="*/ 98 w 204"/>
              <a:gd name="T23" fmla="*/ 117 h 285"/>
              <a:gd name="T24" fmla="*/ 43 w 204"/>
              <a:gd name="T25" fmla="*/ 117 h 285"/>
              <a:gd name="T26" fmla="*/ 43 w 204"/>
              <a:gd name="T27" fmla="*/ 91 h 285"/>
              <a:gd name="T28" fmla="*/ 38 w 204"/>
              <a:gd name="T29" fmla="*/ 91 h 285"/>
              <a:gd name="T30" fmla="*/ 38 w 204"/>
              <a:gd name="T31" fmla="*/ 117 h 285"/>
              <a:gd name="T32" fmla="*/ 20 w 204"/>
              <a:gd name="T33" fmla="*/ 117 h 285"/>
              <a:gd name="T34" fmla="*/ 20 w 204"/>
              <a:gd name="T35" fmla="*/ 87 h 285"/>
              <a:gd name="T36" fmla="*/ 72 w 204"/>
              <a:gd name="T37" fmla="*/ 57 h 285"/>
              <a:gd name="T38" fmla="*/ 93 w 204"/>
              <a:gd name="T39" fmla="*/ 35 h 285"/>
              <a:gd name="T40" fmla="*/ 72 w 204"/>
              <a:gd name="T41" fmla="*/ 14 h 285"/>
              <a:gd name="T42" fmla="*/ 50 w 204"/>
              <a:gd name="T43" fmla="*/ 35 h 285"/>
              <a:gd name="T44" fmla="*/ 72 w 204"/>
              <a:gd name="T45" fmla="*/ 57 h 285"/>
              <a:gd name="T46" fmla="*/ 43 w 204"/>
              <a:gd name="T47" fmla="*/ 285 h 285"/>
              <a:gd name="T48" fmla="*/ 98 w 204"/>
              <a:gd name="T49" fmla="*/ 285 h 285"/>
              <a:gd name="T50" fmla="*/ 124 w 204"/>
              <a:gd name="T51" fmla="*/ 147 h 285"/>
              <a:gd name="T52" fmla="*/ 17 w 204"/>
              <a:gd name="T53" fmla="*/ 147 h 285"/>
              <a:gd name="T54" fmla="*/ 43 w 204"/>
              <a:gd name="T55" fmla="*/ 285 h 285"/>
              <a:gd name="T56" fmla="*/ 204 w 204"/>
              <a:gd name="T57" fmla="*/ 29 h 285"/>
              <a:gd name="T58" fmla="*/ 166 w 204"/>
              <a:gd name="T59" fmla="*/ 58 h 285"/>
              <a:gd name="T60" fmla="*/ 135 w 204"/>
              <a:gd name="T61" fmla="*/ 73 h 285"/>
              <a:gd name="T62" fmla="*/ 144 w 204"/>
              <a:gd name="T63" fmla="*/ 55 h 285"/>
              <a:gd name="T64" fmla="*/ 122 w 204"/>
              <a:gd name="T65" fmla="*/ 29 h 285"/>
              <a:gd name="T66" fmla="*/ 163 w 204"/>
              <a:gd name="T67" fmla="*/ 0 h 285"/>
              <a:gd name="T68" fmla="*/ 204 w 204"/>
              <a:gd name="T69" fmla="*/ 29 h 285"/>
              <a:gd name="T70" fmla="*/ 187 w 204"/>
              <a:gd name="T71" fmla="*/ 36 h 285"/>
              <a:gd name="T72" fmla="*/ 185 w 204"/>
              <a:gd name="T73" fmla="*/ 34 h 285"/>
              <a:gd name="T74" fmla="*/ 141 w 204"/>
              <a:gd name="T75" fmla="*/ 34 h 285"/>
              <a:gd name="T76" fmla="*/ 139 w 204"/>
              <a:gd name="T77" fmla="*/ 36 h 285"/>
              <a:gd name="T78" fmla="*/ 141 w 204"/>
              <a:gd name="T79" fmla="*/ 39 h 285"/>
              <a:gd name="T80" fmla="*/ 185 w 204"/>
              <a:gd name="T81" fmla="*/ 39 h 285"/>
              <a:gd name="T82" fmla="*/ 187 w 204"/>
              <a:gd name="T83" fmla="*/ 36 h 285"/>
              <a:gd name="T84" fmla="*/ 187 w 204"/>
              <a:gd name="T85" fmla="*/ 22 h 285"/>
              <a:gd name="T86" fmla="*/ 185 w 204"/>
              <a:gd name="T87" fmla="*/ 20 h 285"/>
              <a:gd name="T88" fmla="*/ 141 w 204"/>
              <a:gd name="T89" fmla="*/ 20 h 285"/>
              <a:gd name="T90" fmla="*/ 139 w 204"/>
              <a:gd name="T91" fmla="*/ 22 h 285"/>
              <a:gd name="T92" fmla="*/ 141 w 204"/>
              <a:gd name="T93" fmla="*/ 25 h 285"/>
              <a:gd name="T94" fmla="*/ 185 w 204"/>
              <a:gd name="T95" fmla="*/ 25 h 285"/>
              <a:gd name="T96" fmla="*/ 187 w 204"/>
              <a:gd name="T97" fmla="*/ 22 h 285"/>
              <a:gd name="T98" fmla="*/ 0 w 204"/>
              <a:gd name="T99" fmla="*/ 141 h 285"/>
              <a:gd name="T100" fmla="*/ 141 w 204"/>
              <a:gd name="T101" fmla="*/ 141 h 285"/>
              <a:gd name="T102" fmla="*/ 141 w 204"/>
              <a:gd name="T103" fmla="*/ 121 h 285"/>
              <a:gd name="T104" fmla="*/ 0 w 204"/>
              <a:gd name="T105" fmla="*/ 121 h 285"/>
              <a:gd name="T106" fmla="*/ 0 w 204"/>
              <a:gd name="T107" fmla="*/ 141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285">
                <a:moveTo>
                  <a:pt x="20" y="87"/>
                </a:moveTo>
                <a:cubicBezTo>
                  <a:pt x="20" y="87"/>
                  <a:pt x="18" y="64"/>
                  <a:pt x="49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72" y="73"/>
                  <a:pt x="72" y="73"/>
                  <a:pt x="72" y="73"/>
                </a:cubicBezTo>
                <a:cubicBezTo>
                  <a:pt x="78" y="64"/>
                  <a:pt x="78" y="64"/>
                  <a:pt x="78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2" y="64"/>
                  <a:pt x="120" y="63"/>
                  <a:pt x="122" y="8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04" y="117"/>
                  <a:pt x="104" y="117"/>
                  <a:pt x="104" y="117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8" y="91"/>
                  <a:pt x="98" y="91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91"/>
                  <a:pt x="43" y="91"/>
                  <a:pt x="43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117"/>
                  <a:pt x="38" y="117"/>
                  <a:pt x="38" y="117"/>
                </a:cubicBezTo>
                <a:cubicBezTo>
                  <a:pt x="20" y="117"/>
                  <a:pt x="20" y="117"/>
                  <a:pt x="20" y="117"/>
                </a:cubicBezTo>
                <a:lnTo>
                  <a:pt x="20" y="87"/>
                </a:lnTo>
                <a:close/>
                <a:moveTo>
                  <a:pt x="72" y="57"/>
                </a:moveTo>
                <a:cubicBezTo>
                  <a:pt x="84" y="57"/>
                  <a:pt x="93" y="47"/>
                  <a:pt x="93" y="35"/>
                </a:cubicBezTo>
                <a:cubicBezTo>
                  <a:pt x="93" y="23"/>
                  <a:pt x="84" y="14"/>
                  <a:pt x="72" y="14"/>
                </a:cubicBezTo>
                <a:cubicBezTo>
                  <a:pt x="60" y="14"/>
                  <a:pt x="50" y="23"/>
                  <a:pt x="50" y="35"/>
                </a:cubicBezTo>
                <a:cubicBezTo>
                  <a:pt x="50" y="47"/>
                  <a:pt x="60" y="57"/>
                  <a:pt x="72" y="57"/>
                </a:cubicBezTo>
                <a:close/>
                <a:moveTo>
                  <a:pt x="43" y="285"/>
                </a:moveTo>
                <a:cubicBezTo>
                  <a:pt x="98" y="285"/>
                  <a:pt x="98" y="285"/>
                  <a:pt x="98" y="285"/>
                </a:cubicBezTo>
                <a:cubicBezTo>
                  <a:pt x="124" y="147"/>
                  <a:pt x="124" y="147"/>
                  <a:pt x="124" y="147"/>
                </a:cubicBezTo>
                <a:cubicBezTo>
                  <a:pt x="17" y="147"/>
                  <a:pt x="17" y="147"/>
                  <a:pt x="17" y="147"/>
                </a:cubicBezTo>
                <a:lnTo>
                  <a:pt x="43" y="285"/>
                </a:lnTo>
                <a:close/>
                <a:moveTo>
                  <a:pt x="204" y="29"/>
                </a:moveTo>
                <a:cubicBezTo>
                  <a:pt x="204" y="45"/>
                  <a:pt x="187" y="57"/>
                  <a:pt x="166" y="58"/>
                </a:cubicBezTo>
                <a:cubicBezTo>
                  <a:pt x="154" y="67"/>
                  <a:pt x="135" y="73"/>
                  <a:pt x="135" y="73"/>
                </a:cubicBezTo>
                <a:cubicBezTo>
                  <a:pt x="144" y="64"/>
                  <a:pt x="145" y="58"/>
                  <a:pt x="144" y="55"/>
                </a:cubicBezTo>
                <a:cubicBezTo>
                  <a:pt x="131" y="50"/>
                  <a:pt x="122" y="41"/>
                  <a:pt x="122" y="29"/>
                </a:cubicBezTo>
                <a:cubicBezTo>
                  <a:pt x="122" y="13"/>
                  <a:pt x="140" y="0"/>
                  <a:pt x="163" y="0"/>
                </a:cubicBezTo>
                <a:cubicBezTo>
                  <a:pt x="186" y="0"/>
                  <a:pt x="204" y="13"/>
                  <a:pt x="204" y="29"/>
                </a:cubicBezTo>
                <a:close/>
                <a:moveTo>
                  <a:pt x="187" y="36"/>
                </a:moveTo>
                <a:cubicBezTo>
                  <a:pt x="187" y="35"/>
                  <a:pt x="186" y="34"/>
                  <a:pt x="185" y="34"/>
                </a:cubicBezTo>
                <a:cubicBezTo>
                  <a:pt x="141" y="34"/>
                  <a:pt x="141" y="34"/>
                  <a:pt x="141" y="34"/>
                </a:cubicBezTo>
                <a:cubicBezTo>
                  <a:pt x="140" y="34"/>
                  <a:pt x="139" y="35"/>
                  <a:pt x="139" y="36"/>
                </a:cubicBezTo>
                <a:cubicBezTo>
                  <a:pt x="139" y="38"/>
                  <a:pt x="140" y="39"/>
                  <a:pt x="141" y="39"/>
                </a:cubicBezTo>
                <a:cubicBezTo>
                  <a:pt x="185" y="39"/>
                  <a:pt x="185" y="39"/>
                  <a:pt x="185" y="39"/>
                </a:cubicBezTo>
                <a:cubicBezTo>
                  <a:pt x="186" y="39"/>
                  <a:pt x="187" y="38"/>
                  <a:pt x="187" y="36"/>
                </a:cubicBezTo>
                <a:close/>
                <a:moveTo>
                  <a:pt x="187" y="22"/>
                </a:moveTo>
                <a:cubicBezTo>
                  <a:pt x="187" y="21"/>
                  <a:pt x="186" y="20"/>
                  <a:pt x="185" y="20"/>
                </a:cubicBezTo>
                <a:cubicBezTo>
                  <a:pt x="141" y="20"/>
                  <a:pt x="141" y="20"/>
                  <a:pt x="141" y="20"/>
                </a:cubicBezTo>
                <a:cubicBezTo>
                  <a:pt x="140" y="20"/>
                  <a:pt x="139" y="21"/>
                  <a:pt x="139" y="22"/>
                </a:cubicBezTo>
                <a:cubicBezTo>
                  <a:pt x="139" y="24"/>
                  <a:pt x="140" y="25"/>
                  <a:pt x="141" y="25"/>
                </a:cubicBezTo>
                <a:cubicBezTo>
                  <a:pt x="185" y="25"/>
                  <a:pt x="185" y="25"/>
                  <a:pt x="185" y="25"/>
                </a:cubicBezTo>
                <a:cubicBezTo>
                  <a:pt x="186" y="25"/>
                  <a:pt x="187" y="24"/>
                  <a:pt x="187" y="22"/>
                </a:cubicBezTo>
                <a:close/>
                <a:moveTo>
                  <a:pt x="0" y="141"/>
                </a:moveTo>
                <a:cubicBezTo>
                  <a:pt x="141" y="141"/>
                  <a:pt x="141" y="141"/>
                  <a:pt x="141" y="141"/>
                </a:cubicBezTo>
                <a:cubicBezTo>
                  <a:pt x="141" y="121"/>
                  <a:pt x="141" y="121"/>
                  <a:pt x="141" y="121"/>
                </a:cubicBezTo>
                <a:cubicBezTo>
                  <a:pt x="0" y="121"/>
                  <a:pt x="0" y="121"/>
                  <a:pt x="0" y="121"/>
                </a:cubicBezTo>
                <a:lnTo>
                  <a:pt x="0" y="141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8" name="Freeform 28"/>
          <p:cNvSpPr/>
          <p:nvPr/>
        </p:nvSpPr>
        <p:spPr bwMode="auto">
          <a:xfrm>
            <a:off x="7170563" y="2724249"/>
            <a:ext cx="760413" cy="436563"/>
          </a:xfrm>
          <a:custGeom>
            <a:avLst/>
            <a:gdLst>
              <a:gd name="T0" fmla="*/ 420 w 479"/>
              <a:gd name="T1" fmla="*/ 41 h 275"/>
              <a:gd name="T2" fmla="*/ 240 w 479"/>
              <a:gd name="T3" fmla="*/ 169 h 275"/>
              <a:gd name="T4" fmla="*/ 59 w 479"/>
              <a:gd name="T5" fmla="*/ 41 h 275"/>
              <a:gd name="T6" fmla="*/ 0 w 479"/>
              <a:gd name="T7" fmla="*/ 0 h 275"/>
              <a:gd name="T8" fmla="*/ 0 w 479"/>
              <a:gd name="T9" fmla="*/ 275 h 275"/>
              <a:gd name="T10" fmla="*/ 479 w 479"/>
              <a:gd name="T11" fmla="*/ 275 h 275"/>
              <a:gd name="T12" fmla="*/ 479 w 479"/>
              <a:gd name="T13" fmla="*/ 0 h 275"/>
              <a:gd name="T14" fmla="*/ 420 w 479"/>
              <a:gd name="T15" fmla="*/ 41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9" h="275">
                <a:moveTo>
                  <a:pt x="420" y="41"/>
                </a:moveTo>
                <a:lnTo>
                  <a:pt x="240" y="169"/>
                </a:lnTo>
                <a:lnTo>
                  <a:pt x="59" y="41"/>
                </a:lnTo>
                <a:lnTo>
                  <a:pt x="0" y="0"/>
                </a:lnTo>
                <a:lnTo>
                  <a:pt x="0" y="275"/>
                </a:lnTo>
                <a:lnTo>
                  <a:pt x="479" y="275"/>
                </a:lnTo>
                <a:lnTo>
                  <a:pt x="479" y="0"/>
                </a:lnTo>
                <a:lnTo>
                  <a:pt x="420" y="41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9" name="Freeform 29"/>
          <p:cNvSpPr>
            <a:spLocks noEditPoints="1"/>
          </p:cNvSpPr>
          <p:nvPr/>
        </p:nvSpPr>
        <p:spPr bwMode="auto">
          <a:xfrm>
            <a:off x="7242001" y="2533749"/>
            <a:ext cx="617538" cy="438150"/>
          </a:xfrm>
          <a:custGeom>
            <a:avLst/>
            <a:gdLst>
              <a:gd name="T0" fmla="*/ 3 w 225"/>
              <a:gd name="T1" fmla="*/ 83 h 159"/>
              <a:gd name="T2" fmla="*/ 108 w 225"/>
              <a:gd name="T3" fmla="*/ 157 h 159"/>
              <a:gd name="T4" fmla="*/ 113 w 225"/>
              <a:gd name="T5" fmla="*/ 159 h 159"/>
              <a:gd name="T6" fmla="*/ 117 w 225"/>
              <a:gd name="T7" fmla="*/ 157 h 159"/>
              <a:gd name="T8" fmla="*/ 222 w 225"/>
              <a:gd name="T9" fmla="*/ 83 h 159"/>
              <a:gd name="T10" fmla="*/ 225 w 225"/>
              <a:gd name="T11" fmla="*/ 76 h 159"/>
              <a:gd name="T12" fmla="*/ 225 w 225"/>
              <a:gd name="T13" fmla="*/ 8 h 159"/>
              <a:gd name="T14" fmla="*/ 217 w 225"/>
              <a:gd name="T15" fmla="*/ 0 h 159"/>
              <a:gd name="T16" fmla="*/ 8 w 225"/>
              <a:gd name="T17" fmla="*/ 0 h 159"/>
              <a:gd name="T18" fmla="*/ 0 w 225"/>
              <a:gd name="T19" fmla="*/ 8 h 159"/>
              <a:gd name="T20" fmla="*/ 0 w 225"/>
              <a:gd name="T21" fmla="*/ 76 h 159"/>
              <a:gd name="T22" fmla="*/ 3 w 225"/>
              <a:gd name="T23" fmla="*/ 83 h 159"/>
              <a:gd name="T24" fmla="*/ 16 w 225"/>
              <a:gd name="T25" fmla="*/ 16 h 159"/>
              <a:gd name="T26" fmla="*/ 209 w 225"/>
              <a:gd name="T27" fmla="*/ 16 h 159"/>
              <a:gd name="T28" fmla="*/ 209 w 225"/>
              <a:gd name="T29" fmla="*/ 72 h 159"/>
              <a:gd name="T30" fmla="*/ 113 w 225"/>
              <a:gd name="T31" fmla="*/ 141 h 159"/>
              <a:gd name="T32" fmla="*/ 16 w 225"/>
              <a:gd name="T33" fmla="*/ 72 h 159"/>
              <a:gd name="T34" fmla="*/ 16 w 225"/>
              <a:gd name="T35" fmla="*/ 1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5" h="159">
                <a:moveTo>
                  <a:pt x="3" y="83"/>
                </a:moveTo>
                <a:cubicBezTo>
                  <a:pt x="108" y="157"/>
                  <a:pt x="108" y="157"/>
                  <a:pt x="108" y="157"/>
                </a:cubicBezTo>
                <a:cubicBezTo>
                  <a:pt x="109" y="158"/>
                  <a:pt x="111" y="159"/>
                  <a:pt x="113" y="159"/>
                </a:cubicBezTo>
                <a:cubicBezTo>
                  <a:pt x="114" y="159"/>
                  <a:pt x="116" y="158"/>
                  <a:pt x="117" y="157"/>
                </a:cubicBezTo>
                <a:cubicBezTo>
                  <a:pt x="222" y="83"/>
                  <a:pt x="222" y="83"/>
                  <a:pt x="222" y="83"/>
                </a:cubicBezTo>
                <a:cubicBezTo>
                  <a:pt x="224" y="81"/>
                  <a:pt x="225" y="79"/>
                  <a:pt x="225" y="76"/>
                </a:cubicBezTo>
                <a:cubicBezTo>
                  <a:pt x="225" y="8"/>
                  <a:pt x="225" y="8"/>
                  <a:pt x="225" y="8"/>
                </a:cubicBezTo>
                <a:cubicBezTo>
                  <a:pt x="225" y="3"/>
                  <a:pt x="221" y="0"/>
                  <a:pt x="21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9"/>
                  <a:pt x="1" y="81"/>
                  <a:pt x="3" y="83"/>
                </a:cubicBezTo>
                <a:close/>
                <a:moveTo>
                  <a:pt x="16" y="16"/>
                </a:moveTo>
                <a:cubicBezTo>
                  <a:pt x="209" y="16"/>
                  <a:pt x="209" y="16"/>
                  <a:pt x="209" y="16"/>
                </a:cubicBezTo>
                <a:cubicBezTo>
                  <a:pt x="209" y="72"/>
                  <a:pt x="209" y="72"/>
                  <a:pt x="209" y="72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16" y="72"/>
                  <a:pt x="16" y="72"/>
                  <a:pt x="16" y="72"/>
                </a:cubicBezTo>
                <a:lnTo>
                  <a:pt x="16" y="16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0" name="Freeform 30"/>
          <p:cNvSpPr/>
          <p:nvPr/>
        </p:nvSpPr>
        <p:spPr bwMode="auto">
          <a:xfrm>
            <a:off x="7351538" y="2624237"/>
            <a:ext cx="384175" cy="50800"/>
          </a:xfrm>
          <a:custGeom>
            <a:avLst/>
            <a:gdLst>
              <a:gd name="T0" fmla="*/ 9 w 140"/>
              <a:gd name="T1" fmla="*/ 18 h 18"/>
              <a:gd name="T2" fmla="*/ 131 w 140"/>
              <a:gd name="T3" fmla="*/ 18 h 18"/>
              <a:gd name="T4" fmla="*/ 140 w 140"/>
              <a:gd name="T5" fmla="*/ 9 h 18"/>
              <a:gd name="T6" fmla="*/ 131 w 140"/>
              <a:gd name="T7" fmla="*/ 0 h 18"/>
              <a:gd name="T8" fmla="*/ 9 w 140"/>
              <a:gd name="T9" fmla="*/ 0 h 18"/>
              <a:gd name="T10" fmla="*/ 0 w 140"/>
              <a:gd name="T11" fmla="*/ 9 h 18"/>
              <a:gd name="T12" fmla="*/ 9 w 140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" h="18">
                <a:moveTo>
                  <a:pt x="9" y="18"/>
                </a:moveTo>
                <a:cubicBezTo>
                  <a:pt x="131" y="18"/>
                  <a:pt x="131" y="18"/>
                  <a:pt x="131" y="18"/>
                </a:cubicBezTo>
                <a:cubicBezTo>
                  <a:pt x="136" y="18"/>
                  <a:pt x="140" y="14"/>
                  <a:pt x="140" y="9"/>
                </a:cubicBezTo>
                <a:cubicBezTo>
                  <a:pt x="140" y="4"/>
                  <a:pt x="136" y="0"/>
                  <a:pt x="13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1" name="Freeform 31"/>
          <p:cNvSpPr/>
          <p:nvPr/>
        </p:nvSpPr>
        <p:spPr bwMode="auto">
          <a:xfrm>
            <a:off x="7351538" y="2709962"/>
            <a:ext cx="384175" cy="49213"/>
          </a:xfrm>
          <a:custGeom>
            <a:avLst/>
            <a:gdLst>
              <a:gd name="T0" fmla="*/ 140 w 140"/>
              <a:gd name="T1" fmla="*/ 9 h 18"/>
              <a:gd name="T2" fmla="*/ 131 w 140"/>
              <a:gd name="T3" fmla="*/ 0 h 18"/>
              <a:gd name="T4" fmla="*/ 9 w 140"/>
              <a:gd name="T5" fmla="*/ 0 h 18"/>
              <a:gd name="T6" fmla="*/ 0 w 140"/>
              <a:gd name="T7" fmla="*/ 9 h 18"/>
              <a:gd name="T8" fmla="*/ 9 w 140"/>
              <a:gd name="T9" fmla="*/ 18 h 18"/>
              <a:gd name="T10" fmla="*/ 131 w 140"/>
              <a:gd name="T11" fmla="*/ 18 h 18"/>
              <a:gd name="T12" fmla="*/ 140 w 140"/>
              <a:gd name="T13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" h="18">
                <a:moveTo>
                  <a:pt x="140" y="9"/>
                </a:moveTo>
                <a:cubicBezTo>
                  <a:pt x="140" y="4"/>
                  <a:pt x="136" y="0"/>
                  <a:pt x="13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31" y="18"/>
                  <a:pt x="131" y="18"/>
                  <a:pt x="131" y="18"/>
                </a:cubicBezTo>
                <a:cubicBezTo>
                  <a:pt x="136" y="18"/>
                  <a:pt x="140" y="14"/>
                  <a:pt x="140" y="9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2" name="Freeform 32"/>
          <p:cNvSpPr>
            <a:spLocks noEditPoints="1"/>
          </p:cNvSpPr>
          <p:nvPr/>
        </p:nvSpPr>
        <p:spPr bwMode="auto">
          <a:xfrm>
            <a:off x="3079576" y="3573562"/>
            <a:ext cx="523875" cy="763588"/>
          </a:xfrm>
          <a:custGeom>
            <a:avLst/>
            <a:gdLst>
              <a:gd name="T0" fmla="*/ 183 w 191"/>
              <a:gd name="T1" fmla="*/ 20 h 278"/>
              <a:gd name="T2" fmla="*/ 145 w 191"/>
              <a:gd name="T3" fmla="*/ 20 h 278"/>
              <a:gd name="T4" fmla="*/ 133 w 191"/>
              <a:gd name="T5" fmla="*/ 15 h 278"/>
              <a:gd name="T6" fmla="*/ 116 w 191"/>
              <a:gd name="T7" fmla="*/ 15 h 278"/>
              <a:gd name="T8" fmla="*/ 116 w 191"/>
              <a:gd name="T9" fmla="*/ 12 h 278"/>
              <a:gd name="T10" fmla="*/ 99 w 191"/>
              <a:gd name="T11" fmla="*/ 0 h 278"/>
              <a:gd name="T12" fmla="*/ 81 w 191"/>
              <a:gd name="T13" fmla="*/ 12 h 278"/>
              <a:gd name="T14" fmla="*/ 81 w 191"/>
              <a:gd name="T15" fmla="*/ 15 h 278"/>
              <a:gd name="T16" fmla="*/ 65 w 191"/>
              <a:gd name="T17" fmla="*/ 15 h 278"/>
              <a:gd name="T18" fmla="*/ 52 w 191"/>
              <a:gd name="T19" fmla="*/ 20 h 278"/>
              <a:gd name="T20" fmla="*/ 8 w 191"/>
              <a:gd name="T21" fmla="*/ 20 h 278"/>
              <a:gd name="T22" fmla="*/ 0 w 191"/>
              <a:gd name="T23" fmla="*/ 28 h 278"/>
              <a:gd name="T24" fmla="*/ 0 w 191"/>
              <a:gd name="T25" fmla="*/ 270 h 278"/>
              <a:gd name="T26" fmla="*/ 8 w 191"/>
              <a:gd name="T27" fmla="*/ 278 h 278"/>
              <a:gd name="T28" fmla="*/ 183 w 191"/>
              <a:gd name="T29" fmla="*/ 278 h 278"/>
              <a:gd name="T30" fmla="*/ 191 w 191"/>
              <a:gd name="T31" fmla="*/ 270 h 278"/>
              <a:gd name="T32" fmla="*/ 191 w 191"/>
              <a:gd name="T33" fmla="*/ 28 h 278"/>
              <a:gd name="T34" fmla="*/ 183 w 191"/>
              <a:gd name="T35" fmla="*/ 20 h 278"/>
              <a:gd name="T36" fmla="*/ 175 w 191"/>
              <a:gd name="T37" fmla="*/ 261 h 278"/>
              <a:gd name="T38" fmla="*/ 16 w 191"/>
              <a:gd name="T39" fmla="*/ 261 h 278"/>
              <a:gd name="T40" fmla="*/ 16 w 191"/>
              <a:gd name="T41" fmla="*/ 37 h 278"/>
              <a:gd name="T42" fmla="*/ 49 w 191"/>
              <a:gd name="T43" fmla="*/ 37 h 278"/>
              <a:gd name="T44" fmla="*/ 65 w 191"/>
              <a:gd name="T45" fmla="*/ 48 h 278"/>
              <a:gd name="T46" fmla="*/ 133 w 191"/>
              <a:gd name="T47" fmla="*/ 48 h 278"/>
              <a:gd name="T48" fmla="*/ 148 w 191"/>
              <a:gd name="T49" fmla="*/ 37 h 278"/>
              <a:gd name="T50" fmla="*/ 175 w 191"/>
              <a:gd name="T51" fmla="*/ 37 h 278"/>
              <a:gd name="T52" fmla="*/ 175 w 191"/>
              <a:gd name="T53" fmla="*/ 261 h 278"/>
              <a:gd name="T54" fmla="*/ 175 w 191"/>
              <a:gd name="T55" fmla="*/ 261 h 278"/>
              <a:gd name="T56" fmla="*/ 38 w 191"/>
              <a:gd name="T57" fmla="*/ 87 h 278"/>
              <a:gd name="T58" fmla="*/ 159 w 191"/>
              <a:gd name="T59" fmla="*/ 87 h 278"/>
              <a:gd name="T60" fmla="*/ 159 w 191"/>
              <a:gd name="T61" fmla="*/ 92 h 278"/>
              <a:gd name="T62" fmla="*/ 38 w 191"/>
              <a:gd name="T63" fmla="*/ 92 h 278"/>
              <a:gd name="T64" fmla="*/ 38 w 191"/>
              <a:gd name="T65" fmla="*/ 87 h 278"/>
              <a:gd name="T66" fmla="*/ 38 w 191"/>
              <a:gd name="T67" fmla="*/ 106 h 278"/>
              <a:gd name="T68" fmla="*/ 159 w 191"/>
              <a:gd name="T69" fmla="*/ 106 h 278"/>
              <a:gd name="T70" fmla="*/ 159 w 191"/>
              <a:gd name="T71" fmla="*/ 112 h 278"/>
              <a:gd name="T72" fmla="*/ 38 w 191"/>
              <a:gd name="T73" fmla="*/ 112 h 278"/>
              <a:gd name="T74" fmla="*/ 38 w 191"/>
              <a:gd name="T75" fmla="*/ 106 h 278"/>
              <a:gd name="T76" fmla="*/ 38 w 191"/>
              <a:gd name="T77" fmla="*/ 127 h 278"/>
              <a:gd name="T78" fmla="*/ 159 w 191"/>
              <a:gd name="T79" fmla="*/ 127 h 278"/>
              <a:gd name="T80" fmla="*/ 159 w 191"/>
              <a:gd name="T81" fmla="*/ 132 h 278"/>
              <a:gd name="T82" fmla="*/ 38 w 191"/>
              <a:gd name="T83" fmla="*/ 132 h 278"/>
              <a:gd name="T84" fmla="*/ 38 w 191"/>
              <a:gd name="T85" fmla="*/ 127 h 278"/>
              <a:gd name="T86" fmla="*/ 38 w 191"/>
              <a:gd name="T87" fmla="*/ 146 h 278"/>
              <a:gd name="T88" fmla="*/ 159 w 191"/>
              <a:gd name="T89" fmla="*/ 146 h 278"/>
              <a:gd name="T90" fmla="*/ 159 w 191"/>
              <a:gd name="T91" fmla="*/ 152 h 278"/>
              <a:gd name="T92" fmla="*/ 38 w 191"/>
              <a:gd name="T93" fmla="*/ 152 h 278"/>
              <a:gd name="T94" fmla="*/ 38 w 191"/>
              <a:gd name="T95" fmla="*/ 146 h 278"/>
              <a:gd name="T96" fmla="*/ 141 w 191"/>
              <a:gd name="T97" fmla="*/ 184 h 278"/>
              <a:gd name="T98" fmla="*/ 92 w 191"/>
              <a:gd name="T99" fmla="*/ 235 h 278"/>
              <a:gd name="T100" fmla="*/ 80 w 191"/>
              <a:gd name="T101" fmla="*/ 238 h 278"/>
              <a:gd name="T102" fmla="*/ 57 w 191"/>
              <a:gd name="T103" fmla="*/ 209 h 278"/>
              <a:gd name="T104" fmla="*/ 73 w 191"/>
              <a:gd name="T105" fmla="*/ 196 h 278"/>
              <a:gd name="T106" fmla="*/ 88 w 191"/>
              <a:gd name="T107" fmla="*/ 217 h 278"/>
              <a:gd name="T108" fmla="*/ 133 w 191"/>
              <a:gd name="T109" fmla="*/ 171 h 278"/>
              <a:gd name="T110" fmla="*/ 141 w 191"/>
              <a:gd name="T111" fmla="*/ 184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" h="278">
                <a:moveTo>
                  <a:pt x="183" y="20"/>
                </a:moveTo>
                <a:cubicBezTo>
                  <a:pt x="145" y="20"/>
                  <a:pt x="145" y="20"/>
                  <a:pt x="145" y="20"/>
                </a:cubicBezTo>
                <a:cubicBezTo>
                  <a:pt x="142" y="17"/>
                  <a:pt x="138" y="15"/>
                  <a:pt x="133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6"/>
                  <a:pt x="108" y="0"/>
                  <a:pt x="99" y="0"/>
                </a:cubicBezTo>
                <a:cubicBezTo>
                  <a:pt x="89" y="0"/>
                  <a:pt x="81" y="6"/>
                  <a:pt x="81" y="12"/>
                </a:cubicBezTo>
                <a:cubicBezTo>
                  <a:pt x="81" y="15"/>
                  <a:pt x="81" y="15"/>
                  <a:pt x="81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0" y="15"/>
                  <a:pt x="55" y="17"/>
                  <a:pt x="5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274"/>
                  <a:pt x="3" y="278"/>
                  <a:pt x="8" y="278"/>
                </a:cubicBezTo>
                <a:cubicBezTo>
                  <a:pt x="183" y="278"/>
                  <a:pt x="183" y="278"/>
                  <a:pt x="183" y="278"/>
                </a:cubicBezTo>
                <a:cubicBezTo>
                  <a:pt x="187" y="278"/>
                  <a:pt x="191" y="274"/>
                  <a:pt x="191" y="270"/>
                </a:cubicBezTo>
                <a:cubicBezTo>
                  <a:pt x="191" y="28"/>
                  <a:pt x="191" y="28"/>
                  <a:pt x="191" y="28"/>
                </a:cubicBezTo>
                <a:cubicBezTo>
                  <a:pt x="191" y="24"/>
                  <a:pt x="187" y="20"/>
                  <a:pt x="183" y="20"/>
                </a:cubicBezTo>
                <a:close/>
                <a:moveTo>
                  <a:pt x="175" y="261"/>
                </a:moveTo>
                <a:cubicBezTo>
                  <a:pt x="16" y="261"/>
                  <a:pt x="16" y="261"/>
                  <a:pt x="16" y="261"/>
                </a:cubicBezTo>
                <a:cubicBezTo>
                  <a:pt x="16" y="37"/>
                  <a:pt x="16" y="37"/>
                  <a:pt x="16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51" y="43"/>
                  <a:pt x="57" y="48"/>
                  <a:pt x="65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40" y="48"/>
                  <a:pt x="146" y="43"/>
                  <a:pt x="148" y="37"/>
                </a:cubicBezTo>
                <a:cubicBezTo>
                  <a:pt x="175" y="37"/>
                  <a:pt x="175" y="37"/>
                  <a:pt x="175" y="37"/>
                </a:cubicBezTo>
                <a:cubicBezTo>
                  <a:pt x="175" y="261"/>
                  <a:pt x="175" y="261"/>
                  <a:pt x="175" y="261"/>
                </a:cubicBezTo>
                <a:cubicBezTo>
                  <a:pt x="175" y="261"/>
                  <a:pt x="175" y="261"/>
                  <a:pt x="175" y="261"/>
                </a:cubicBezTo>
                <a:close/>
                <a:moveTo>
                  <a:pt x="38" y="87"/>
                </a:moveTo>
                <a:cubicBezTo>
                  <a:pt x="159" y="87"/>
                  <a:pt x="159" y="87"/>
                  <a:pt x="159" y="87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38" y="92"/>
                  <a:pt x="38" y="92"/>
                  <a:pt x="38" y="92"/>
                </a:cubicBezTo>
                <a:lnTo>
                  <a:pt x="38" y="87"/>
                </a:lnTo>
                <a:close/>
                <a:moveTo>
                  <a:pt x="38" y="106"/>
                </a:moveTo>
                <a:cubicBezTo>
                  <a:pt x="159" y="106"/>
                  <a:pt x="159" y="106"/>
                  <a:pt x="159" y="106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38" y="112"/>
                  <a:pt x="38" y="112"/>
                  <a:pt x="38" y="112"/>
                </a:cubicBezTo>
                <a:lnTo>
                  <a:pt x="38" y="106"/>
                </a:lnTo>
                <a:close/>
                <a:moveTo>
                  <a:pt x="38" y="127"/>
                </a:moveTo>
                <a:cubicBezTo>
                  <a:pt x="159" y="127"/>
                  <a:pt x="159" y="127"/>
                  <a:pt x="159" y="127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38" y="132"/>
                  <a:pt x="38" y="132"/>
                  <a:pt x="38" y="132"/>
                </a:cubicBezTo>
                <a:lnTo>
                  <a:pt x="38" y="127"/>
                </a:lnTo>
                <a:close/>
                <a:moveTo>
                  <a:pt x="38" y="146"/>
                </a:moveTo>
                <a:cubicBezTo>
                  <a:pt x="159" y="146"/>
                  <a:pt x="159" y="146"/>
                  <a:pt x="159" y="146"/>
                </a:cubicBezTo>
                <a:cubicBezTo>
                  <a:pt x="159" y="152"/>
                  <a:pt x="159" y="152"/>
                  <a:pt x="159" y="152"/>
                </a:cubicBezTo>
                <a:cubicBezTo>
                  <a:pt x="38" y="152"/>
                  <a:pt x="38" y="152"/>
                  <a:pt x="38" y="152"/>
                </a:cubicBezTo>
                <a:lnTo>
                  <a:pt x="38" y="146"/>
                </a:lnTo>
                <a:close/>
                <a:moveTo>
                  <a:pt x="141" y="184"/>
                </a:moveTo>
                <a:cubicBezTo>
                  <a:pt x="122" y="199"/>
                  <a:pt x="107" y="217"/>
                  <a:pt x="92" y="235"/>
                </a:cubicBezTo>
                <a:cubicBezTo>
                  <a:pt x="89" y="238"/>
                  <a:pt x="83" y="242"/>
                  <a:pt x="80" y="238"/>
                </a:cubicBezTo>
                <a:cubicBezTo>
                  <a:pt x="71" y="229"/>
                  <a:pt x="62" y="220"/>
                  <a:pt x="57" y="209"/>
                </a:cubicBezTo>
                <a:cubicBezTo>
                  <a:pt x="54" y="200"/>
                  <a:pt x="69" y="187"/>
                  <a:pt x="73" y="196"/>
                </a:cubicBezTo>
                <a:cubicBezTo>
                  <a:pt x="76" y="204"/>
                  <a:pt x="82" y="211"/>
                  <a:pt x="88" y="217"/>
                </a:cubicBezTo>
                <a:cubicBezTo>
                  <a:pt x="102" y="201"/>
                  <a:pt x="116" y="185"/>
                  <a:pt x="133" y="171"/>
                </a:cubicBezTo>
                <a:cubicBezTo>
                  <a:pt x="144" y="163"/>
                  <a:pt x="149" y="177"/>
                  <a:pt x="141" y="184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3" name="Rectangle 33"/>
          <p:cNvSpPr>
            <a:spLocks noChangeArrowheads="1"/>
          </p:cNvSpPr>
          <p:nvPr/>
        </p:nvSpPr>
        <p:spPr bwMode="auto">
          <a:xfrm>
            <a:off x="7167388" y="4897537"/>
            <a:ext cx="82550" cy="127000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4" name="Rectangle 34"/>
          <p:cNvSpPr>
            <a:spLocks noChangeArrowheads="1"/>
          </p:cNvSpPr>
          <p:nvPr/>
        </p:nvSpPr>
        <p:spPr bwMode="auto">
          <a:xfrm>
            <a:off x="7873826" y="4897537"/>
            <a:ext cx="76200" cy="127000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5" name="Freeform 35"/>
          <p:cNvSpPr>
            <a:spLocks noEditPoints="1"/>
          </p:cNvSpPr>
          <p:nvPr/>
        </p:nvSpPr>
        <p:spPr bwMode="auto">
          <a:xfrm>
            <a:off x="7235651" y="4829274"/>
            <a:ext cx="652463" cy="463550"/>
          </a:xfrm>
          <a:custGeom>
            <a:avLst/>
            <a:gdLst>
              <a:gd name="T0" fmla="*/ 225 w 237"/>
              <a:gd name="T1" fmla="*/ 0 h 169"/>
              <a:gd name="T2" fmla="*/ 11 w 237"/>
              <a:gd name="T3" fmla="*/ 2 h 169"/>
              <a:gd name="T4" fmla="*/ 11 w 237"/>
              <a:gd name="T5" fmla="*/ 94 h 169"/>
              <a:gd name="T6" fmla="*/ 0 w 237"/>
              <a:gd name="T7" fmla="*/ 105 h 169"/>
              <a:gd name="T8" fmla="*/ 0 w 237"/>
              <a:gd name="T9" fmla="*/ 169 h 169"/>
              <a:gd name="T10" fmla="*/ 237 w 237"/>
              <a:gd name="T11" fmla="*/ 169 h 169"/>
              <a:gd name="T12" fmla="*/ 237 w 237"/>
              <a:gd name="T13" fmla="*/ 107 h 169"/>
              <a:gd name="T14" fmla="*/ 225 w 237"/>
              <a:gd name="T15" fmla="*/ 98 h 169"/>
              <a:gd name="T16" fmla="*/ 225 w 237"/>
              <a:gd name="T17" fmla="*/ 0 h 169"/>
              <a:gd name="T18" fmla="*/ 28 w 237"/>
              <a:gd name="T19" fmla="*/ 9 h 169"/>
              <a:gd name="T20" fmla="*/ 114 w 237"/>
              <a:gd name="T21" fmla="*/ 9 h 169"/>
              <a:gd name="T22" fmla="*/ 114 w 237"/>
              <a:gd name="T23" fmla="*/ 25 h 169"/>
              <a:gd name="T24" fmla="*/ 98 w 237"/>
              <a:gd name="T25" fmla="*/ 25 h 169"/>
              <a:gd name="T26" fmla="*/ 98 w 237"/>
              <a:gd name="T27" fmla="*/ 34 h 169"/>
              <a:gd name="T28" fmla="*/ 114 w 237"/>
              <a:gd name="T29" fmla="*/ 34 h 169"/>
              <a:gd name="T30" fmla="*/ 114 w 237"/>
              <a:gd name="T31" fmla="*/ 73 h 169"/>
              <a:gd name="T32" fmla="*/ 28 w 237"/>
              <a:gd name="T33" fmla="*/ 73 h 169"/>
              <a:gd name="T34" fmla="*/ 28 w 237"/>
              <a:gd name="T35" fmla="*/ 9 h 169"/>
              <a:gd name="T36" fmla="*/ 49 w 237"/>
              <a:gd name="T37" fmla="*/ 148 h 169"/>
              <a:gd name="T38" fmla="*/ 31 w 237"/>
              <a:gd name="T39" fmla="*/ 130 h 169"/>
              <a:gd name="T40" fmla="*/ 49 w 237"/>
              <a:gd name="T41" fmla="*/ 112 h 169"/>
              <a:gd name="T42" fmla="*/ 67 w 237"/>
              <a:gd name="T43" fmla="*/ 130 h 169"/>
              <a:gd name="T44" fmla="*/ 49 w 237"/>
              <a:gd name="T45" fmla="*/ 148 h 169"/>
              <a:gd name="T46" fmla="*/ 152 w 237"/>
              <a:gd name="T47" fmla="*/ 142 h 169"/>
              <a:gd name="T48" fmla="*/ 84 w 237"/>
              <a:gd name="T49" fmla="*/ 142 h 169"/>
              <a:gd name="T50" fmla="*/ 84 w 237"/>
              <a:gd name="T51" fmla="*/ 136 h 169"/>
              <a:gd name="T52" fmla="*/ 152 w 237"/>
              <a:gd name="T53" fmla="*/ 136 h 169"/>
              <a:gd name="T54" fmla="*/ 152 w 237"/>
              <a:gd name="T55" fmla="*/ 142 h 169"/>
              <a:gd name="T56" fmla="*/ 152 w 237"/>
              <a:gd name="T57" fmla="*/ 130 h 169"/>
              <a:gd name="T58" fmla="*/ 84 w 237"/>
              <a:gd name="T59" fmla="*/ 130 h 169"/>
              <a:gd name="T60" fmla="*/ 84 w 237"/>
              <a:gd name="T61" fmla="*/ 123 h 169"/>
              <a:gd name="T62" fmla="*/ 152 w 237"/>
              <a:gd name="T63" fmla="*/ 123 h 169"/>
              <a:gd name="T64" fmla="*/ 152 w 237"/>
              <a:gd name="T65" fmla="*/ 130 h 169"/>
              <a:gd name="T66" fmla="*/ 152 w 237"/>
              <a:gd name="T67" fmla="*/ 116 h 169"/>
              <a:gd name="T68" fmla="*/ 84 w 237"/>
              <a:gd name="T69" fmla="*/ 116 h 169"/>
              <a:gd name="T70" fmla="*/ 84 w 237"/>
              <a:gd name="T71" fmla="*/ 109 h 169"/>
              <a:gd name="T72" fmla="*/ 152 w 237"/>
              <a:gd name="T73" fmla="*/ 109 h 169"/>
              <a:gd name="T74" fmla="*/ 152 w 237"/>
              <a:gd name="T75" fmla="*/ 116 h 169"/>
              <a:gd name="T76" fmla="*/ 183 w 237"/>
              <a:gd name="T77" fmla="*/ 148 h 169"/>
              <a:gd name="T78" fmla="*/ 165 w 237"/>
              <a:gd name="T79" fmla="*/ 130 h 169"/>
              <a:gd name="T80" fmla="*/ 183 w 237"/>
              <a:gd name="T81" fmla="*/ 112 h 169"/>
              <a:gd name="T82" fmla="*/ 201 w 237"/>
              <a:gd name="T83" fmla="*/ 130 h 169"/>
              <a:gd name="T84" fmla="*/ 183 w 237"/>
              <a:gd name="T85" fmla="*/ 148 h 169"/>
              <a:gd name="T86" fmla="*/ 206 w 237"/>
              <a:gd name="T87" fmla="*/ 73 h 169"/>
              <a:gd name="T88" fmla="*/ 124 w 237"/>
              <a:gd name="T89" fmla="*/ 73 h 169"/>
              <a:gd name="T90" fmla="*/ 124 w 237"/>
              <a:gd name="T91" fmla="*/ 34 h 169"/>
              <a:gd name="T92" fmla="*/ 142 w 237"/>
              <a:gd name="T93" fmla="*/ 34 h 169"/>
              <a:gd name="T94" fmla="*/ 142 w 237"/>
              <a:gd name="T95" fmla="*/ 25 h 169"/>
              <a:gd name="T96" fmla="*/ 124 w 237"/>
              <a:gd name="T97" fmla="*/ 25 h 169"/>
              <a:gd name="T98" fmla="*/ 124 w 237"/>
              <a:gd name="T99" fmla="*/ 9 h 169"/>
              <a:gd name="T100" fmla="*/ 206 w 237"/>
              <a:gd name="T101" fmla="*/ 9 h 169"/>
              <a:gd name="T102" fmla="*/ 206 w 237"/>
              <a:gd name="T103" fmla="*/ 7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7" h="169">
                <a:moveTo>
                  <a:pt x="225" y="0"/>
                </a:moveTo>
                <a:cubicBezTo>
                  <a:pt x="11" y="2"/>
                  <a:pt x="11" y="2"/>
                  <a:pt x="11" y="2"/>
                </a:cubicBezTo>
                <a:cubicBezTo>
                  <a:pt x="11" y="94"/>
                  <a:pt x="11" y="94"/>
                  <a:pt x="11" y="94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69"/>
                  <a:pt x="0" y="169"/>
                  <a:pt x="0" y="169"/>
                </a:cubicBezTo>
                <a:cubicBezTo>
                  <a:pt x="237" y="169"/>
                  <a:pt x="237" y="169"/>
                  <a:pt x="237" y="169"/>
                </a:cubicBezTo>
                <a:cubicBezTo>
                  <a:pt x="237" y="107"/>
                  <a:pt x="237" y="107"/>
                  <a:pt x="237" y="107"/>
                </a:cubicBezTo>
                <a:cubicBezTo>
                  <a:pt x="225" y="98"/>
                  <a:pt x="225" y="98"/>
                  <a:pt x="225" y="98"/>
                </a:cubicBezTo>
                <a:cubicBezTo>
                  <a:pt x="225" y="0"/>
                  <a:pt x="225" y="0"/>
                  <a:pt x="225" y="0"/>
                </a:cubicBezTo>
                <a:close/>
                <a:moveTo>
                  <a:pt x="28" y="9"/>
                </a:moveTo>
                <a:cubicBezTo>
                  <a:pt x="114" y="9"/>
                  <a:pt x="114" y="9"/>
                  <a:pt x="114" y="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98" y="25"/>
                  <a:pt x="98" y="25"/>
                  <a:pt x="98" y="25"/>
                </a:cubicBezTo>
                <a:cubicBezTo>
                  <a:pt x="98" y="34"/>
                  <a:pt x="98" y="34"/>
                  <a:pt x="98" y="34"/>
                </a:cubicBezTo>
                <a:cubicBezTo>
                  <a:pt x="114" y="34"/>
                  <a:pt x="114" y="34"/>
                  <a:pt x="114" y="34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28" y="73"/>
                  <a:pt x="28" y="73"/>
                  <a:pt x="28" y="73"/>
                </a:cubicBezTo>
                <a:lnTo>
                  <a:pt x="28" y="9"/>
                </a:lnTo>
                <a:close/>
                <a:moveTo>
                  <a:pt x="49" y="148"/>
                </a:moveTo>
                <a:cubicBezTo>
                  <a:pt x="39" y="148"/>
                  <a:pt x="31" y="140"/>
                  <a:pt x="31" y="130"/>
                </a:cubicBezTo>
                <a:cubicBezTo>
                  <a:pt x="31" y="120"/>
                  <a:pt x="39" y="112"/>
                  <a:pt x="49" y="112"/>
                </a:cubicBezTo>
                <a:cubicBezTo>
                  <a:pt x="59" y="112"/>
                  <a:pt x="67" y="120"/>
                  <a:pt x="67" y="130"/>
                </a:cubicBezTo>
                <a:cubicBezTo>
                  <a:pt x="67" y="140"/>
                  <a:pt x="59" y="148"/>
                  <a:pt x="49" y="148"/>
                </a:cubicBezTo>
                <a:close/>
                <a:moveTo>
                  <a:pt x="152" y="142"/>
                </a:moveTo>
                <a:cubicBezTo>
                  <a:pt x="84" y="142"/>
                  <a:pt x="84" y="142"/>
                  <a:pt x="84" y="14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52" y="136"/>
                  <a:pt x="152" y="136"/>
                  <a:pt x="152" y="136"/>
                </a:cubicBezTo>
                <a:lnTo>
                  <a:pt x="152" y="142"/>
                </a:lnTo>
                <a:close/>
                <a:moveTo>
                  <a:pt x="152" y="130"/>
                </a:moveTo>
                <a:cubicBezTo>
                  <a:pt x="84" y="130"/>
                  <a:pt x="84" y="130"/>
                  <a:pt x="84" y="130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152" y="123"/>
                  <a:pt x="152" y="123"/>
                  <a:pt x="152" y="123"/>
                </a:cubicBezTo>
                <a:lnTo>
                  <a:pt x="152" y="130"/>
                </a:lnTo>
                <a:close/>
                <a:moveTo>
                  <a:pt x="152" y="116"/>
                </a:moveTo>
                <a:cubicBezTo>
                  <a:pt x="84" y="116"/>
                  <a:pt x="84" y="116"/>
                  <a:pt x="84" y="116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152" y="109"/>
                  <a:pt x="152" y="109"/>
                  <a:pt x="152" y="109"/>
                </a:cubicBezTo>
                <a:lnTo>
                  <a:pt x="152" y="116"/>
                </a:lnTo>
                <a:close/>
                <a:moveTo>
                  <a:pt x="183" y="148"/>
                </a:moveTo>
                <a:cubicBezTo>
                  <a:pt x="173" y="148"/>
                  <a:pt x="165" y="140"/>
                  <a:pt x="165" y="130"/>
                </a:cubicBezTo>
                <a:cubicBezTo>
                  <a:pt x="165" y="120"/>
                  <a:pt x="173" y="112"/>
                  <a:pt x="183" y="112"/>
                </a:cubicBezTo>
                <a:cubicBezTo>
                  <a:pt x="193" y="112"/>
                  <a:pt x="201" y="120"/>
                  <a:pt x="201" y="130"/>
                </a:cubicBezTo>
                <a:cubicBezTo>
                  <a:pt x="201" y="140"/>
                  <a:pt x="193" y="148"/>
                  <a:pt x="183" y="148"/>
                </a:cubicBezTo>
                <a:close/>
                <a:moveTo>
                  <a:pt x="206" y="73"/>
                </a:moveTo>
                <a:cubicBezTo>
                  <a:pt x="124" y="73"/>
                  <a:pt x="124" y="73"/>
                  <a:pt x="124" y="73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42" y="34"/>
                  <a:pt x="142" y="34"/>
                  <a:pt x="142" y="34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24" y="25"/>
                  <a:pt x="124" y="25"/>
                  <a:pt x="124" y="25"/>
                </a:cubicBezTo>
                <a:cubicBezTo>
                  <a:pt x="124" y="9"/>
                  <a:pt x="124" y="9"/>
                  <a:pt x="124" y="9"/>
                </a:cubicBezTo>
                <a:cubicBezTo>
                  <a:pt x="206" y="9"/>
                  <a:pt x="206" y="9"/>
                  <a:pt x="206" y="9"/>
                </a:cubicBezTo>
                <a:lnTo>
                  <a:pt x="206" y="73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6" name="Rectangle 36"/>
          <p:cNvSpPr>
            <a:spLocks noChangeArrowheads="1"/>
          </p:cNvSpPr>
          <p:nvPr/>
        </p:nvSpPr>
        <p:spPr bwMode="auto">
          <a:xfrm>
            <a:off x="7265813" y="5307112"/>
            <a:ext cx="88900" cy="115888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7" name="Rectangle 37"/>
          <p:cNvSpPr>
            <a:spLocks noChangeArrowheads="1"/>
          </p:cNvSpPr>
          <p:nvPr/>
        </p:nvSpPr>
        <p:spPr bwMode="auto">
          <a:xfrm>
            <a:off x="7769051" y="5307112"/>
            <a:ext cx="85725" cy="115888"/>
          </a:xfrm>
          <a:prstGeom prst="rect">
            <a:avLst/>
          </a:pr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8" name="Freeform 38"/>
          <p:cNvSpPr>
            <a:spLocks noEditPoints="1"/>
          </p:cNvSpPr>
          <p:nvPr/>
        </p:nvSpPr>
        <p:spPr bwMode="auto">
          <a:xfrm>
            <a:off x="7265813" y="4710212"/>
            <a:ext cx="588963" cy="100013"/>
          </a:xfrm>
          <a:custGeom>
            <a:avLst/>
            <a:gdLst>
              <a:gd name="T0" fmla="*/ 214 w 214"/>
              <a:gd name="T1" fmla="*/ 20 h 36"/>
              <a:gd name="T2" fmla="*/ 172 w 214"/>
              <a:gd name="T3" fmla="*/ 0 h 36"/>
              <a:gd name="T4" fmla="*/ 39 w 214"/>
              <a:gd name="T5" fmla="*/ 0 h 36"/>
              <a:gd name="T6" fmla="*/ 0 w 214"/>
              <a:gd name="T7" fmla="*/ 20 h 36"/>
              <a:gd name="T8" fmla="*/ 0 w 214"/>
              <a:gd name="T9" fmla="*/ 36 h 36"/>
              <a:gd name="T10" fmla="*/ 214 w 214"/>
              <a:gd name="T11" fmla="*/ 36 h 36"/>
              <a:gd name="T12" fmla="*/ 214 w 214"/>
              <a:gd name="T13" fmla="*/ 20 h 36"/>
              <a:gd name="T14" fmla="*/ 25 w 214"/>
              <a:gd name="T15" fmla="*/ 30 h 36"/>
              <a:gd name="T16" fmla="*/ 16 w 214"/>
              <a:gd name="T17" fmla="*/ 21 h 36"/>
              <a:gd name="T18" fmla="*/ 25 w 214"/>
              <a:gd name="T19" fmla="*/ 13 h 36"/>
              <a:gd name="T20" fmla="*/ 33 w 214"/>
              <a:gd name="T21" fmla="*/ 21 h 36"/>
              <a:gd name="T22" fmla="*/ 25 w 214"/>
              <a:gd name="T23" fmla="*/ 30 h 36"/>
              <a:gd name="T24" fmla="*/ 53 w 214"/>
              <a:gd name="T25" fmla="*/ 30 h 36"/>
              <a:gd name="T26" fmla="*/ 44 w 214"/>
              <a:gd name="T27" fmla="*/ 21 h 36"/>
              <a:gd name="T28" fmla="*/ 53 w 214"/>
              <a:gd name="T29" fmla="*/ 13 h 36"/>
              <a:gd name="T30" fmla="*/ 61 w 214"/>
              <a:gd name="T31" fmla="*/ 21 h 36"/>
              <a:gd name="T32" fmla="*/ 53 w 214"/>
              <a:gd name="T33" fmla="*/ 30 h 36"/>
              <a:gd name="T34" fmla="*/ 159 w 214"/>
              <a:gd name="T35" fmla="*/ 30 h 36"/>
              <a:gd name="T36" fmla="*/ 151 w 214"/>
              <a:gd name="T37" fmla="*/ 21 h 36"/>
              <a:gd name="T38" fmla="*/ 159 w 214"/>
              <a:gd name="T39" fmla="*/ 13 h 36"/>
              <a:gd name="T40" fmla="*/ 167 w 214"/>
              <a:gd name="T41" fmla="*/ 21 h 36"/>
              <a:gd name="T42" fmla="*/ 159 w 214"/>
              <a:gd name="T43" fmla="*/ 30 h 36"/>
              <a:gd name="T44" fmla="*/ 187 w 214"/>
              <a:gd name="T45" fmla="*/ 30 h 36"/>
              <a:gd name="T46" fmla="*/ 179 w 214"/>
              <a:gd name="T47" fmla="*/ 21 h 36"/>
              <a:gd name="T48" fmla="*/ 187 w 214"/>
              <a:gd name="T49" fmla="*/ 13 h 36"/>
              <a:gd name="T50" fmla="*/ 196 w 214"/>
              <a:gd name="T51" fmla="*/ 21 h 36"/>
              <a:gd name="T52" fmla="*/ 187 w 214"/>
              <a:gd name="T53" fmla="*/ 3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4" h="36">
                <a:moveTo>
                  <a:pt x="214" y="20"/>
                </a:moveTo>
                <a:cubicBezTo>
                  <a:pt x="214" y="20"/>
                  <a:pt x="192" y="0"/>
                  <a:pt x="172" y="0"/>
                </a:cubicBezTo>
                <a:cubicBezTo>
                  <a:pt x="151" y="0"/>
                  <a:pt x="56" y="0"/>
                  <a:pt x="39" y="0"/>
                </a:cubicBezTo>
                <a:cubicBezTo>
                  <a:pt x="23" y="0"/>
                  <a:pt x="0" y="20"/>
                  <a:pt x="0" y="20"/>
                </a:cubicBezTo>
                <a:cubicBezTo>
                  <a:pt x="0" y="36"/>
                  <a:pt x="0" y="36"/>
                  <a:pt x="0" y="36"/>
                </a:cubicBezTo>
                <a:cubicBezTo>
                  <a:pt x="214" y="36"/>
                  <a:pt x="214" y="36"/>
                  <a:pt x="214" y="36"/>
                </a:cubicBezTo>
                <a:lnTo>
                  <a:pt x="214" y="20"/>
                </a:lnTo>
                <a:close/>
                <a:moveTo>
                  <a:pt x="25" y="30"/>
                </a:moveTo>
                <a:cubicBezTo>
                  <a:pt x="20" y="30"/>
                  <a:pt x="16" y="26"/>
                  <a:pt x="16" y="21"/>
                </a:cubicBezTo>
                <a:cubicBezTo>
                  <a:pt x="16" y="17"/>
                  <a:pt x="20" y="13"/>
                  <a:pt x="25" y="13"/>
                </a:cubicBezTo>
                <a:cubicBezTo>
                  <a:pt x="29" y="13"/>
                  <a:pt x="33" y="17"/>
                  <a:pt x="33" y="21"/>
                </a:cubicBezTo>
                <a:cubicBezTo>
                  <a:pt x="33" y="26"/>
                  <a:pt x="29" y="30"/>
                  <a:pt x="25" y="30"/>
                </a:cubicBezTo>
                <a:close/>
                <a:moveTo>
                  <a:pt x="53" y="30"/>
                </a:moveTo>
                <a:cubicBezTo>
                  <a:pt x="48" y="30"/>
                  <a:pt x="44" y="26"/>
                  <a:pt x="44" y="21"/>
                </a:cubicBezTo>
                <a:cubicBezTo>
                  <a:pt x="44" y="17"/>
                  <a:pt x="48" y="13"/>
                  <a:pt x="53" y="13"/>
                </a:cubicBezTo>
                <a:cubicBezTo>
                  <a:pt x="57" y="13"/>
                  <a:pt x="61" y="17"/>
                  <a:pt x="61" y="21"/>
                </a:cubicBezTo>
                <a:cubicBezTo>
                  <a:pt x="61" y="26"/>
                  <a:pt x="57" y="30"/>
                  <a:pt x="53" y="30"/>
                </a:cubicBezTo>
                <a:close/>
                <a:moveTo>
                  <a:pt x="159" y="30"/>
                </a:moveTo>
                <a:cubicBezTo>
                  <a:pt x="154" y="30"/>
                  <a:pt x="151" y="26"/>
                  <a:pt x="151" y="21"/>
                </a:cubicBezTo>
                <a:cubicBezTo>
                  <a:pt x="151" y="17"/>
                  <a:pt x="154" y="13"/>
                  <a:pt x="159" y="13"/>
                </a:cubicBezTo>
                <a:cubicBezTo>
                  <a:pt x="164" y="13"/>
                  <a:pt x="167" y="17"/>
                  <a:pt x="167" y="21"/>
                </a:cubicBezTo>
                <a:cubicBezTo>
                  <a:pt x="167" y="26"/>
                  <a:pt x="164" y="30"/>
                  <a:pt x="159" y="30"/>
                </a:cubicBezTo>
                <a:close/>
                <a:moveTo>
                  <a:pt x="187" y="30"/>
                </a:moveTo>
                <a:cubicBezTo>
                  <a:pt x="182" y="30"/>
                  <a:pt x="179" y="26"/>
                  <a:pt x="179" y="21"/>
                </a:cubicBezTo>
                <a:cubicBezTo>
                  <a:pt x="179" y="17"/>
                  <a:pt x="182" y="13"/>
                  <a:pt x="187" y="13"/>
                </a:cubicBezTo>
                <a:cubicBezTo>
                  <a:pt x="192" y="13"/>
                  <a:pt x="196" y="17"/>
                  <a:pt x="196" y="21"/>
                </a:cubicBezTo>
                <a:cubicBezTo>
                  <a:pt x="196" y="26"/>
                  <a:pt x="192" y="30"/>
                  <a:pt x="187" y="30"/>
                </a:cubicBez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9" name="Freeform 39"/>
          <p:cNvSpPr>
            <a:spLocks noEditPoints="1"/>
          </p:cNvSpPr>
          <p:nvPr/>
        </p:nvSpPr>
        <p:spPr bwMode="auto">
          <a:xfrm>
            <a:off x="4332113" y="3611662"/>
            <a:ext cx="865188" cy="646113"/>
          </a:xfrm>
          <a:custGeom>
            <a:avLst/>
            <a:gdLst>
              <a:gd name="T0" fmla="*/ 306 w 315"/>
              <a:gd name="T1" fmla="*/ 210 h 235"/>
              <a:gd name="T2" fmla="*/ 297 w 315"/>
              <a:gd name="T3" fmla="*/ 95 h 235"/>
              <a:gd name="T4" fmla="*/ 243 w 315"/>
              <a:gd name="T5" fmla="*/ 115 h 235"/>
              <a:gd name="T6" fmla="*/ 226 w 315"/>
              <a:gd name="T7" fmla="*/ 133 h 235"/>
              <a:gd name="T8" fmla="*/ 221 w 315"/>
              <a:gd name="T9" fmla="*/ 139 h 235"/>
              <a:gd name="T10" fmla="*/ 215 w 315"/>
              <a:gd name="T11" fmla="*/ 210 h 235"/>
              <a:gd name="T12" fmla="*/ 220 w 315"/>
              <a:gd name="T13" fmla="*/ 133 h 235"/>
              <a:gd name="T14" fmla="*/ 213 w 315"/>
              <a:gd name="T15" fmla="*/ 123 h 235"/>
              <a:gd name="T16" fmla="*/ 97 w 315"/>
              <a:gd name="T17" fmla="*/ 124 h 235"/>
              <a:gd name="T18" fmla="*/ 90 w 315"/>
              <a:gd name="T19" fmla="*/ 134 h 235"/>
              <a:gd name="T20" fmla="*/ 96 w 315"/>
              <a:gd name="T21" fmla="*/ 210 h 235"/>
              <a:gd name="T22" fmla="*/ 90 w 315"/>
              <a:gd name="T23" fmla="*/ 140 h 235"/>
              <a:gd name="T24" fmla="*/ 84 w 315"/>
              <a:gd name="T25" fmla="*/ 136 h 235"/>
              <a:gd name="T26" fmla="*/ 72 w 315"/>
              <a:gd name="T27" fmla="*/ 115 h 235"/>
              <a:gd name="T28" fmla="*/ 13 w 315"/>
              <a:gd name="T29" fmla="*/ 95 h 235"/>
              <a:gd name="T30" fmla="*/ 4 w 315"/>
              <a:gd name="T31" fmla="*/ 210 h 235"/>
              <a:gd name="T32" fmla="*/ 0 w 315"/>
              <a:gd name="T33" fmla="*/ 235 h 235"/>
              <a:gd name="T34" fmla="*/ 315 w 315"/>
              <a:gd name="T35" fmla="*/ 210 h 235"/>
              <a:gd name="T36" fmla="*/ 42 w 315"/>
              <a:gd name="T37" fmla="*/ 198 h 235"/>
              <a:gd name="T38" fmla="*/ 14 w 315"/>
              <a:gd name="T39" fmla="*/ 182 h 235"/>
              <a:gd name="T40" fmla="*/ 42 w 315"/>
              <a:gd name="T41" fmla="*/ 198 h 235"/>
              <a:gd name="T42" fmla="*/ 14 w 315"/>
              <a:gd name="T43" fmla="*/ 173 h 235"/>
              <a:gd name="T44" fmla="*/ 42 w 315"/>
              <a:gd name="T45" fmla="*/ 158 h 235"/>
              <a:gd name="T46" fmla="*/ 53 w 315"/>
              <a:gd name="T47" fmla="*/ 198 h 235"/>
              <a:gd name="T48" fmla="*/ 81 w 315"/>
              <a:gd name="T49" fmla="*/ 182 h 235"/>
              <a:gd name="T50" fmla="*/ 53 w 315"/>
              <a:gd name="T51" fmla="*/ 198 h 235"/>
              <a:gd name="T52" fmla="*/ 53 w 315"/>
              <a:gd name="T53" fmla="*/ 158 h 235"/>
              <a:gd name="T54" fmla="*/ 81 w 315"/>
              <a:gd name="T55" fmla="*/ 173 h 235"/>
              <a:gd name="T56" fmla="*/ 155 w 315"/>
              <a:gd name="T57" fmla="*/ 99 h 235"/>
              <a:gd name="T58" fmla="*/ 155 w 315"/>
              <a:gd name="T59" fmla="*/ 121 h 235"/>
              <a:gd name="T60" fmla="*/ 155 w 315"/>
              <a:gd name="T61" fmla="*/ 99 h 235"/>
              <a:gd name="T62" fmla="*/ 194 w 315"/>
              <a:gd name="T63" fmla="*/ 210 h 235"/>
              <a:gd name="T64" fmla="*/ 114 w 315"/>
              <a:gd name="T65" fmla="*/ 140 h 235"/>
              <a:gd name="T66" fmla="*/ 108 w 315"/>
              <a:gd name="T67" fmla="*/ 210 h 235"/>
              <a:gd name="T68" fmla="*/ 114 w 315"/>
              <a:gd name="T69" fmla="*/ 134 h 235"/>
              <a:gd name="T70" fmla="*/ 197 w 315"/>
              <a:gd name="T71" fmla="*/ 130 h 235"/>
              <a:gd name="T72" fmla="*/ 200 w 315"/>
              <a:gd name="T73" fmla="*/ 133 h 235"/>
              <a:gd name="T74" fmla="*/ 254 w 315"/>
              <a:gd name="T75" fmla="*/ 196 h 235"/>
              <a:gd name="T76" fmla="*/ 226 w 315"/>
              <a:gd name="T77" fmla="*/ 181 h 235"/>
              <a:gd name="T78" fmla="*/ 254 w 315"/>
              <a:gd name="T79" fmla="*/ 196 h 235"/>
              <a:gd name="T80" fmla="*/ 226 w 315"/>
              <a:gd name="T81" fmla="*/ 172 h 235"/>
              <a:gd name="T82" fmla="*/ 254 w 315"/>
              <a:gd name="T83" fmla="*/ 156 h 235"/>
              <a:gd name="T84" fmla="*/ 294 w 315"/>
              <a:gd name="T85" fmla="*/ 196 h 235"/>
              <a:gd name="T86" fmla="*/ 266 w 315"/>
              <a:gd name="T87" fmla="*/ 181 h 235"/>
              <a:gd name="T88" fmla="*/ 294 w 315"/>
              <a:gd name="T89" fmla="*/ 196 h 235"/>
              <a:gd name="T90" fmla="*/ 266 w 315"/>
              <a:gd name="T91" fmla="*/ 172 h 235"/>
              <a:gd name="T92" fmla="*/ 294 w 315"/>
              <a:gd name="T93" fmla="*/ 156 h 235"/>
              <a:gd name="T94" fmla="*/ 154 w 315"/>
              <a:gd name="T95" fmla="*/ 53 h 235"/>
              <a:gd name="T96" fmla="*/ 152 w 315"/>
              <a:gd name="T97" fmla="*/ 8 h 235"/>
              <a:gd name="T98" fmla="*/ 156 w 315"/>
              <a:gd name="T99" fmla="*/ 8 h 235"/>
              <a:gd name="T100" fmla="*/ 194 w 315"/>
              <a:gd name="T101" fmla="*/ 8 h 235"/>
              <a:gd name="T102" fmla="*/ 175 w 315"/>
              <a:gd name="T103" fmla="*/ 29 h 235"/>
              <a:gd name="T104" fmla="*/ 156 w 315"/>
              <a:gd name="T105" fmla="*/ 53 h 235"/>
              <a:gd name="T106" fmla="*/ 154 w 315"/>
              <a:gd name="T107" fmla="*/ 53 h 235"/>
              <a:gd name="T108" fmla="*/ 237 w 315"/>
              <a:gd name="T109" fmla="*/ 134 h 235"/>
              <a:gd name="T110" fmla="*/ 78 w 315"/>
              <a:gd name="T111" fmla="*/ 134 h 235"/>
              <a:gd name="T112" fmla="*/ 154 w 315"/>
              <a:gd name="T113" fmla="*/ 53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15" h="235">
                <a:moveTo>
                  <a:pt x="306" y="210"/>
                </a:moveTo>
                <a:cubicBezTo>
                  <a:pt x="306" y="210"/>
                  <a:pt x="306" y="210"/>
                  <a:pt x="306" y="210"/>
                </a:cubicBezTo>
                <a:cubicBezTo>
                  <a:pt x="306" y="146"/>
                  <a:pt x="306" y="146"/>
                  <a:pt x="306" y="146"/>
                </a:cubicBezTo>
                <a:cubicBezTo>
                  <a:pt x="297" y="95"/>
                  <a:pt x="297" y="95"/>
                  <a:pt x="297" y="95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43" y="115"/>
                  <a:pt x="243" y="115"/>
                  <a:pt x="243" y="115"/>
                </a:cubicBezTo>
                <a:cubicBezTo>
                  <a:pt x="243" y="146"/>
                  <a:pt x="243" y="146"/>
                  <a:pt x="243" y="146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9"/>
                  <a:pt x="226" y="139"/>
                  <a:pt x="226" y="139"/>
                </a:cubicBezTo>
                <a:cubicBezTo>
                  <a:pt x="221" y="139"/>
                  <a:pt x="221" y="139"/>
                  <a:pt x="221" y="139"/>
                </a:cubicBezTo>
                <a:cubicBezTo>
                  <a:pt x="221" y="210"/>
                  <a:pt x="221" y="210"/>
                  <a:pt x="221" y="210"/>
                </a:cubicBezTo>
                <a:cubicBezTo>
                  <a:pt x="215" y="210"/>
                  <a:pt x="215" y="210"/>
                  <a:pt x="215" y="210"/>
                </a:cubicBezTo>
                <a:cubicBezTo>
                  <a:pt x="215" y="133"/>
                  <a:pt x="215" y="133"/>
                  <a:pt x="215" y="133"/>
                </a:cubicBezTo>
                <a:cubicBezTo>
                  <a:pt x="220" y="133"/>
                  <a:pt x="220" y="133"/>
                  <a:pt x="220" y="133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13" y="123"/>
                  <a:pt x="213" y="123"/>
                  <a:pt x="213" y="123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210"/>
                  <a:pt x="96" y="210"/>
                  <a:pt x="96" y="210"/>
                </a:cubicBezTo>
                <a:cubicBezTo>
                  <a:pt x="90" y="210"/>
                  <a:pt x="90" y="210"/>
                  <a:pt x="90" y="210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72" y="146"/>
                  <a:pt x="72" y="146"/>
                  <a:pt x="72" y="146"/>
                </a:cubicBezTo>
                <a:cubicBezTo>
                  <a:pt x="72" y="115"/>
                  <a:pt x="72" y="115"/>
                  <a:pt x="72" y="115"/>
                </a:cubicBezTo>
                <a:cubicBezTo>
                  <a:pt x="97" y="95"/>
                  <a:pt x="97" y="95"/>
                  <a:pt x="97" y="95"/>
                </a:cubicBezTo>
                <a:cubicBezTo>
                  <a:pt x="13" y="95"/>
                  <a:pt x="13" y="95"/>
                  <a:pt x="13" y="95"/>
                </a:cubicBezTo>
                <a:cubicBezTo>
                  <a:pt x="4" y="146"/>
                  <a:pt x="4" y="146"/>
                  <a:pt x="4" y="146"/>
                </a:cubicBezTo>
                <a:cubicBezTo>
                  <a:pt x="4" y="210"/>
                  <a:pt x="4" y="210"/>
                  <a:pt x="4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35"/>
                  <a:pt x="0" y="235"/>
                  <a:pt x="0" y="235"/>
                </a:cubicBezTo>
                <a:cubicBezTo>
                  <a:pt x="315" y="235"/>
                  <a:pt x="315" y="235"/>
                  <a:pt x="315" y="235"/>
                </a:cubicBezTo>
                <a:cubicBezTo>
                  <a:pt x="315" y="210"/>
                  <a:pt x="315" y="210"/>
                  <a:pt x="315" y="210"/>
                </a:cubicBezTo>
                <a:lnTo>
                  <a:pt x="306" y="210"/>
                </a:lnTo>
                <a:close/>
                <a:moveTo>
                  <a:pt x="42" y="198"/>
                </a:moveTo>
                <a:cubicBezTo>
                  <a:pt x="14" y="198"/>
                  <a:pt x="14" y="198"/>
                  <a:pt x="14" y="198"/>
                </a:cubicBezTo>
                <a:cubicBezTo>
                  <a:pt x="14" y="182"/>
                  <a:pt x="14" y="182"/>
                  <a:pt x="14" y="182"/>
                </a:cubicBezTo>
                <a:cubicBezTo>
                  <a:pt x="42" y="182"/>
                  <a:pt x="42" y="182"/>
                  <a:pt x="42" y="182"/>
                </a:cubicBezTo>
                <a:lnTo>
                  <a:pt x="42" y="198"/>
                </a:lnTo>
                <a:close/>
                <a:moveTo>
                  <a:pt x="42" y="173"/>
                </a:moveTo>
                <a:cubicBezTo>
                  <a:pt x="14" y="173"/>
                  <a:pt x="14" y="173"/>
                  <a:pt x="14" y="173"/>
                </a:cubicBezTo>
                <a:cubicBezTo>
                  <a:pt x="14" y="158"/>
                  <a:pt x="14" y="158"/>
                  <a:pt x="14" y="158"/>
                </a:cubicBezTo>
                <a:cubicBezTo>
                  <a:pt x="42" y="158"/>
                  <a:pt x="42" y="158"/>
                  <a:pt x="42" y="158"/>
                </a:cubicBezTo>
                <a:lnTo>
                  <a:pt x="42" y="173"/>
                </a:lnTo>
                <a:close/>
                <a:moveTo>
                  <a:pt x="53" y="198"/>
                </a:moveTo>
                <a:cubicBezTo>
                  <a:pt x="53" y="182"/>
                  <a:pt x="53" y="182"/>
                  <a:pt x="53" y="182"/>
                </a:cubicBezTo>
                <a:cubicBezTo>
                  <a:pt x="81" y="182"/>
                  <a:pt x="81" y="182"/>
                  <a:pt x="81" y="182"/>
                </a:cubicBezTo>
                <a:cubicBezTo>
                  <a:pt x="81" y="198"/>
                  <a:pt x="81" y="198"/>
                  <a:pt x="81" y="198"/>
                </a:cubicBezTo>
                <a:lnTo>
                  <a:pt x="53" y="198"/>
                </a:lnTo>
                <a:close/>
                <a:moveTo>
                  <a:pt x="53" y="173"/>
                </a:moveTo>
                <a:cubicBezTo>
                  <a:pt x="53" y="158"/>
                  <a:pt x="53" y="158"/>
                  <a:pt x="53" y="158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1" y="173"/>
                  <a:pt x="81" y="173"/>
                  <a:pt x="81" y="173"/>
                </a:cubicBezTo>
                <a:lnTo>
                  <a:pt x="53" y="173"/>
                </a:lnTo>
                <a:close/>
                <a:moveTo>
                  <a:pt x="155" y="99"/>
                </a:moveTo>
                <a:cubicBezTo>
                  <a:pt x="161" y="99"/>
                  <a:pt x="166" y="104"/>
                  <a:pt x="166" y="110"/>
                </a:cubicBezTo>
                <a:cubicBezTo>
                  <a:pt x="166" y="116"/>
                  <a:pt x="161" y="121"/>
                  <a:pt x="155" y="121"/>
                </a:cubicBezTo>
                <a:cubicBezTo>
                  <a:pt x="149" y="121"/>
                  <a:pt x="144" y="116"/>
                  <a:pt x="144" y="110"/>
                </a:cubicBezTo>
                <a:cubicBezTo>
                  <a:pt x="144" y="104"/>
                  <a:pt x="149" y="99"/>
                  <a:pt x="155" y="99"/>
                </a:cubicBezTo>
                <a:close/>
                <a:moveTo>
                  <a:pt x="200" y="210"/>
                </a:moveTo>
                <a:cubicBezTo>
                  <a:pt x="194" y="210"/>
                  <a:pt x="194" y="210"/>
                  <a:pt x="194" y="21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14" y="140"/>
                  <a:pt x="114" y="140"/>
                  <a:pt x="114" y="140"/>
                </a:cubicBezTo>
                <a:cubicBezTo>
                  <a:pt x="114" y="210"/>
                  <a:pt x="114" y="210"/>
                  <a:pt x="114" y="210"/>
                </a:cubicBezTo>
                <a:cubicBezTo>
                  <a:pt x="108" y="210"/>
                  <a:pt x="108" y="210"/>
                  <a:pt x="108" y="210"/>
                </a:cubicBezTo>
                <a:cubicBezTo>
                  <a:pt x="108" y="134"/>
                  <a:pt x="108" y="134"/>
                  <a:pt x="108" y="134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4" y="130"/>
                  <a:pt x="114" y="130"/>
                  <a:pt x="114" y="130"/>
                </a:cubicBezTo>
                <a:cubicBezTo>
                  <a:pt x="197" y="130"/>
                  <a:pt x="197" y="130"/>
                  <a:pt x="197" y="130"/>
                </a:cubicBezTo>
                <a:cubicBezTo>
                  <a:pt x="197" y="133"/>
                  <a:pt x="197" y="133"/>
                  <a:pt x="197" y="133"/>
                </a:cubicBezTo>
                <a:cubicBezTo>
                  <a:pt x="200" y="133"/>
                  <a:pt x="200" y="133"/>
                  <a:pt x="200" y="133"/>
                </a:cubicBezTo>
                <a:lnTo>
                  <a:pt x="200" y="210"/>
                </a:lnTo>
                <a:close/>
                <a:moveTo>
                  <a:pt x="254" y="196"/>
                </a:moveTo>
                <a:cubicBezTo>
                  <a:pt x="226" y="196"/>
                  <a:pt x="226" y="196"/>
                  <a:pt x="226" y="196"/>
                </a:cubicBezTo>
                <a:cubicBezTo>
                  <a:pt x="226" y="181"/>
                  <a:pt x="226" y="181"/>
                  <a:pt x="226" y="181"/>
                </a:cubicBezTo>
                <a:cubicBezTo>
                  <a:pt x="254" y="181"/>
                  <a:pt x="254" y="181"/>
                  <a:pt x="254" y="181"/>
                </a:cubicBezTo>
                <a:lnTo>
                  <a:pt x="254" y="196"/>
                </a:lnTo>
                <a:close/>
                <a:moveTo>
                  <a:pt x="254" y="172"/>
                </a:moveTo>
                <a:cubicBezTo>
                  <a:pt x="226" y="172"/>
                  <a:pt x="226" y="172"/>
                  <a:pt x="226" y="172"/>
                </a:cubicBezTo>
                <a:cubicBezTo>
                  <a:pt x="226" y="156"/>
                  <a:pt x="226" y="156"/>
                  <a:pt x="226" y="156"/>
                </a:cubicBezTo>
                <a:cubicBezTo>
                  <a:pt x="254" y="156"/>
                  <a:pt x="254" y="156"/>
                  <a:pt x="254" y="156"/>
                </a:cubicBezTo>
                <a:lnTo>
                  <a:pt x="254" y="172"/>
                </a:lnTo>
                <a:close/>
                <a:moveTo>
                  <a:pt x="294" y="196"/>
                </a:moveTo>
                <a:cubicBezTo>
                  <a:pt x="266" y="196"/>
                  <a:pt x="266" y="196"/>
                  <a:pt x="266" y="196"/>
                </a:cubicBezTo>
                <a:cubicBezTo>
                  <a:pt x="266" y="181"/>
                  <a:pt x="266" y="181"/>
                  <a:pt x="266" y="181"/>
                </a:cubicBezTo>
                <a:cubicBezTo>
                  <a:pt x="294" y="181"/>
                  <a:pt x="294" y="181"/>
                  <a:pt x="294" y="181"/>
                </a:cubicBezTo>
                <a:lnTo>
                  <a:pt x="294" y="196"/>
                </a:lnTo>
                <a:close/>
                <a:moveTo>
                  <a:pt x="294" y="172"/>
                </a:moveTo>
                <a:cubicBezTo>
                  <a:pt x="266" y="172"/>
                  <a:pt x="266" y="172"/>
                  <a:pt x="266" y="172"/>
                </a:cubicBezTo>
                <a:cubicBezTo>
                  <a:pt x="266" y="156"/>
                  <a:pt x="266" y="156"/>
                  <a:pt x="266" y="156"/>
                </a:cubicBezTo>
                <a:cubicBezTo>
                  <a:pt x="294" y="156"/>
                  <a:pt x="294" y="156"/>
                  <a:pt x="294" y="156"/>
                </a:cubicBezTo>
                <a:lnTo>
                  <a:pt x="294" y="172"/>
                </a:lnTo>
                <a:close/>
                <a:moveTo>
                  <a:pt x="154" y="53"/>
                </a:moveTo>
                <a:cubicBezTo>
                  <a:pt x="152" y="53"/>
                  <a:pt x="152" y="53"/>
                  <a:pt x="152" y="53"/>
                </a:cubicBezTo>
                <a:cubicBezTo>
                  <a:pt x="152" y="8"/>
                  <a:pt x="152" y="8"/>
                  <a:pt x="152" y="8"/>
                </a:cubicBezTo>
                <a:cubicBezTo>
                  <a:pt x="156" y="8"/>
                  <a:pt x="156" y="8"/>
                  <a:pt x="156" y="8"/>
                </a:cubicBezTo>
                <a:cubicBezTo>
                  <a:pt x="156" y="8"/>
                  <a:pt x="156" y="8"/>
                  <a:pt x="156" y="8"/>
                </a:cubicBezTo>
                <a:cubicBezTo>
                  <a:pt x="160" y="10"/>
                  <a:pt x="169" y="13"/>
                  <a:pt x="175" y="8"/>
                </a:cubicBezTo>
                <a:cubicBezTo>
                  <a:pt x="182" y="0"/>
                  <a:pt x="194" y="8"/>
                  <a:pt x="194" y="8"/>
                </a:cubicBezTo>
                <a:cubicBezTo>
                  <a:pt x="194" y="29"/>
                  <a:pt x="194" y="29"/>
                  <a:pt x="194" y="29"/>
                </a:cubicBezTo>
                <a:cubicBezTo>
                  <a:pt x="194" y="29"/>
                  <a:pt x="184" y="21"/>
                  <a:pt x="175" y="29"/>
                </a:cubicBezTo>
                <a:cubicBezTo>
                  <a:pt x="168" y="35"/>
                  <a:pt x="159" y="32"/>
                  <a:pt x="156" y="30"/>
                </a:cubicBezTo>
                <a:cubicBezTo>
                  <a:pt x="156" y="53"/>
                  <a:pt x="156" y="53"/>
                  <a:pt x="156" y="53"/>
                </a:cubicBezTo>
                <a:cubicBezTo>
                  <a:pt x="156" y="53"/>
                  <a:pt x="156" y="53"/>
                  <a:pt x="156" y="53"/>
                </a:cubicBezTo>
                <a:cubicBezTo>
                  <a:pt x="154" y="53"/>
                  <a:pt x="154" y="53"/>
                  <a:pt x="154" y="53"/>
                </a:cubicBezTo>
                <a:cubicBezTo>
                  <a:pt x="237" y="116"/>
                  <a:pt x="237" y="116"/>
                  <a:pt x="237" y="116"/>
                </a:cubicBezTo>
                <a:cubicBezTo>
                  <a:pt x="237" y="134"/>
                  <a:pt x="237" y="134"/>
                  <a:pt x="237" y="134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78" y="134"/>
                  <a:pt x="78" y="134"/>
                  <a:pt x="78" y="134"/>
                </a:cubicBezTo>
                <a:cubicBezTo>
                  <a:pt x="78" y="116"/>
                  <a:pt x="78" y="116"/>
                  <a:pt x="78" y="116"/>
                </a:cubicBezTo>
                <a:lnTo>
                  <a:pt x="154" y="53"/>
                </a:lnTo>
                <a:close/>
              </a:path>
            </a:pathLst>
          </a:custGeom>
          <a:solidFill>
            <a:srgbClr val="30437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242</Words>
  <Application>Microsoft Office PowerPoint</Application>
  <PresentationFormat>全屏显示(4:3)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2018-02-21T01:23:17Z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