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8.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672" r:id="rId3"/>
    <p:sldMasterId id="2147483676" r:id="rId4"/>
    <p:sldMasterId id="2147483680" r:id="rId5"/>
    <p:sldMasterId id="2147483684" r:id="rId6"/>
    <p:sldMasterId id="2147483688" r:id="rId7"/>
    <p:sldMasterId id="2147483692" r:id="rId8"/>
    <p:sldMasterId id="2147483706" r:id="rId9"/>
  </p:sldMasterIdLst>
  <p:notesMasterIdLst>
    <p:notesMasterId r:id="rId35"/>
  </p:notesMasterIdLst>
  <p:sldIdLst>
    <p:sldId id="470" r:id="rId10"/>
    <p:sldId id="353" r:id="rId11"/>
    <p:sldId id="471" r:id="rId12"/>
    <p:sldId id="352" r:id="rId13"/>
    <p:sldId id="494" r:id="rId14"/>
    <p:sldId id="495" r:id="rId15"/>
    <p:sldId id="496" r:id="rId16"/>
    <p:sldId id="497" r:id="rId17"/>
    <p:sldId id="491" r:id="rId18"/>
    <p:sldId id="498" r:id="rId19"/>
    <p:sldId id="499" r:id="rId20"/>
    <p:sldId id="500" r:id="rId21"/>
    <p:sldId id="501" r:id="rId22"/>
    <p:sldId id="492" r:id="rId23"/>
    <p:sldId id="502" r:id="rId24"/>
    <p:sldId id="503" r:id="rId25"/>
    <p:sldId id="504" r:id="rId26"/>
    <p:sldId id="505" r:id="rId27"/>
    <p:sldId id="493" r:id="rId28"/>
    <p:sldId id="506" r:id="rId29"/>
    <p:sldId id="507" r:id="rId30"/>
    <p:sldId id="508" r:id="rId31"/>
    <p:sldId id="509" r:id="rId32"/>
    <p:sldId id="297" r:id="rId33"/>
    <p:sldId id="510" r:id="rId34"/>
  </p:sldIdLst>
  <p:sldSz cx="12190413" cy="6859588"/>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3A4B"/>
    <a:srgbClr val="1FBCE4"/>
    <a:srgbClr val="C0266E"/>
    <a:srgbClr val="1678B8"/>
    <a:srgbClr val="156DA4"/>
    <a:srgbClr val="C6287B"/>
    <a:srgbClr val="EA4321"/>
    <a:srgbClr val="CB70A7"/>
    <a:srgbClr val="EEAD21"/>
    <a:srgbClr val="1519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44" autoAdjust="0"/>
    <p:restoredTop sz="97778" autoAdjust="0"/>
  </p:normalViewPr>
  <p:slideViewPr>
    <p:cSldViewPr snapToGrid="0" showGuides="1">
      <p:cViewPr varScale="1">
        <p:scale>
          <a:sx n="55" d="100"/>
          <a:sy n="55" d="100"/>
        </p:scale>
        <p:origin x="-84" y="-1584"/>
      </p:cViewPr>
      <p:guideLst>
        <p:guide orient="horz" pos="2161"/>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ags" Target="tags/tag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 Id="rId4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2018/2/20</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980952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21489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4144934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893979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632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419184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2722216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2057244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409649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1793329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336218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2568110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8086425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1697670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595030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1146770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114640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512786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864819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595351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 Id="rId4" Type="http://schemas.microsoft.com/office/2007/relationships/hdphoto" Target="../media/hdphoto1.wdp"/></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microsoft.com/office/2007/relationships/hdphoto" Target="../media/hdphoto1.wdp"/></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microsoft.com/office/2007/relationships/hdphoto" Target="../media/hdphoto1.wdp"/></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27464534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2170962210"/>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2718168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290303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2945302849"/>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41629907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27372922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1174124145"/>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21184742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29469444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1502747024"/>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33801515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35212940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218163827"/>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29321362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
        <p:nvSpPr>
          <p:cNvPr id="5" name="Footer Placeholder 4"/>
          <p:cNvSpPr>
            <a:spLocks noGrp="1"/>
          </p:cNvSpPr>
          <p:nvPr>
            <p:ph type="ftr" sz="quarter" idx="11"/>
          </p:nvPr>
        </p:nvSpPr>
        <p:spPr>
          <a:xfrm>
            <a:off x="4165059" y="6334005"/>
            <a:ext cx="3860297" cy="365210"/>
          </a:xfrm>
          <a:prstGeom prst="rect">
            <a:avLst/>
          </a:prstGeom>
        </p:spPr>
        <p:txBody>
          <a:bodyPr/>
          <a:lstStyle/>
          <a:p>
            <a:pPr>
              <a:defRPr/>
            </a:pPr>
            <a:endParaRPr lang="en-JM" dirty="0">
              <a:solidFill>
                <a:prstClr val="white">
                  <a:lumMod val="65000"/>
                </a:prstClr>
              </a:solidFill>
            </a:endParaRPr>
          </a:p>
        </p:txBody>
      </p:sp>
    </p:spTree>
    <p:extLst>
      <p:ext uri="{BB962C8B-B14F-4D97-AF65-F5344CB8AC3E}">
        <p14:creationId xmlns:p14="http://schemas.microsoft.com/office/powerpoint/2010/main" val="19639507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JM" smtClean="0">
                <a:solidFill>
                  <a:prstClr val="black">
                    <a:tint val="75000"/>
                  </a:prstClr>
                </a:solidFill>
              </a:rPr>
              <a:pPr>
                <a:defRPr/>
              </a:pPr>
              <a:t>20/02/2018</a:t>
            </a:fld>
            <a:endParaRPr lang="en-JM" dirty="0">
              <a:solidFill>
                <a:prstClr val="black">
                  <a:tint val="75000"/>
                </a:prstClr>
              </a:solidFill>
            </a:endParaRPr>
          </a:p>
        </p:txBody>
      </p:sp>
      <p:sp>
        <p:nvSpPr>
          <p:cNvPr id="5" name="Footer Placeholder 4"/>
          <p:cNvSpPr>
            <a:spLocks noGrp="1"/>
          </p:cNvSpPr>
          <p:nvPr>
            <p:ph type="ftr" sz="quarter" idx="11"/>
          </p:nvPr>
        </p:nvSpPr>
        <p:spPr>
          <a:xfrm>
            <a:off x="4165059" y="6334005"/>
            <a:ext cx="3860297" cy="365210"/>
          </a:xfrm>
          <a:prstGeom prst="rect">
            <a:avLst/>
          </a:prstGeom>
        </p:spPr>
        <p:txBody>
          <a:bodyPr/>
          <a:lstStyle>
            <a:lvl1pPr>
              <a:defRPr>
                <a:latin typeface="LiHei Pro" panose="020B0500000000000000" pitchFamily="34" charset="-122"/>
                <a:ea typeface="LiHei Pro" panose="020B0500000000000000" pitchFamily="34" charset="-122"/>
              </a:defRPr>
            </a:lvl1pPr>
          </a:lstStyle>
          <a:p>
            <a:pPr>
              <a:defRPr/>
            </a:pPr>
            <a:endParaRPr lang="en-JM"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cstate="screen">
                <a:grayscl/>
                <a:extLst>
                  <a:ext uri="{BEBA8EAE-BF5A-486C-A8C5-ECC9F3942E4B}">
                    <a14:imgProps xmlns:a14="http://schemas.microsoft.com/office/drawing/2010/main">
                      <a14:imgLayer r:embed="rId4">
                        <a14:imgEffect>
                          <a14:colorTemperature colorTemp="2000"/>
                        </a14:imgEffect>
                      </a14:imgLayer>
                    </a14:imgProps>
                  </a:ext>
                  <a:ext uri="{28A0092B-C50C-407E-A947-70E740481C1C}">
                    <a14:useLocalDpi xmlns:a14="http://schemas.microsoft.com/office/drawing/2010/main"/>
                  </a:ext>
                </a:extLst>
              </a:blip>
              <a:src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extLst>
      <p:ext uri="{BB962C8B-B14F-4D97-AF65-F5344CB8AC3E}">
        <p14:creationId xmlns:p14="http://schemas.microsoft.com/office/powerpoint/2010/main" val="3552026902"/>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JM" sz="1800" b="0" i="0" u="none" strike="noStrike" kern="1200" cap="none" spc="0" normalizeH="0" baseline="0" noProof="0" dirty="0">
              <a:ln>
                <a:noFill/>
              </a:ln>
              <a:solidFill>
                <a:srgbClr val="F34F57"/>
              </a:solidFill>
              <a:effectLst/>
              <a:uLnTx/>
              <a:uFillTx/>
              <a:latin typeface="Calibri"/>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spTree>
    <p:extLst>
      <p:ext uri="{BB962C8B-B14F-4D97-AF65-F5344CB8AC3E}">
        <p14:creationId xmlns:p14="http://schemas.microsoft.com/office/powerpoint/2010/main" val="1915925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63805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77442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26351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15140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54991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37147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9366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55475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83575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51737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6813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9.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2018/2/20</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71760875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639413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58920986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198839385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0484860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JM"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JM" dirty="0"/>
          </a:p>
        </p:txBody>
      </p:sp>
      <p:sp>
        <p:nvSpPr>
          <p:cNvPr id="11" name="Freeform 5"/>
          <p:cNvSpPr>
            <a:spLocks/>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JM" smtClean="0">
                <a:solidFill>
                  <a:prstClr val="black">
                    <a:tint val="75000"/>
                  </a:prstClr>
                </a:solidFill>
              </a:rPr>
              <a:pPr>
                <a:defRPr/>
              </a:pPr>
              <a:t>20/02/2018</a:t>
            </a:fld>
            <a:endParaRPr lang="en-JM" dirty="0">
              <a:solidFill>
                <a:prstClr val="black">
                  <a:tint val="7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JM" smtClean="0">
                <a:solidFill>
                  <a:prstClr val="black">
                    <a:lumMod val="50000"/>
                    <a:lumOff val="50000"/>
                  </a:prstClr>
                </a:solidFill>
              </a:rPr>
              <a:pPr>
                <a:defRPr/>
              </a:pPr>
              <a:t>‹#›</a:t>
            </a:fld>
            <a:endParaRPr lang="en-JM" dirty="0">
              <a:solidFill>
                <a:prstClr val="black">
                  <a:lumMod val="50000"/>
                  <a:lumOff val="50000"/>
                </a:prstClr>
              </a:solidFill>
            </a:endParaRPr>
          </a:p>
        </p:txBody>
      </p:sp>
    </p:spTree>
    <p:extLst>
      <p:ext uri="{BB962C8B-B14F-4D97-AF65-F5344CB8AC3E}">
        <p14:creationId xmlns:p14="http://schemas.microsoft.com/office/powerpoint/2010/main" val="328471426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hf hdr="0" ftr="0" dt="0"/>
  <p:txStyles>
    <p:titleStyle>
      <a:lvl1pPr algn="l" defTabSz="1219170"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189" indent="-457189" algn="l" defTabSz="1219170" rtl="0" eaLnBrk="1" latinLnBrk="0" hangingPunct="1">
        <a:spcBef>
          <a:spcPct val="20000"/>
        </a:spcBef>
        <a:buFont typeface="Arial" pitchFamily="34" charset="0"/>
        <a:buChar char="•"/>
        <a:defRPr sz="2700" kern="1200">
          <a:solidFill>
            <a:srgbClr val="17375E"/>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400" kern="1200">
          <a:solidFill>
            <a:srgbClr val="17375E"/>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200" kern="1200">
          <a:solidFill>
            <a:srgbClr val="17375E"/>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1900"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2/20/2018</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2018/2/20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422916181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37.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37.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37.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7.xml"/><Relationship Id="rId6" Type="http://schemas.microsoft.com/office/2007/relationships/hdphoto" Target="../media/hdphoto2.wdp"/><Relationship Id="rId5" Type="http://schemas.openxmlformats.org/officeDocument/2006/relationships/image" Target="../media/image6.png"/><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37.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37.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4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7.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37.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 xmlns:a16="http://schemas.microsoft.com/office/drawing/2014/main" id="{3F1E7889-AB00-483E-8A87-B2B94DB74D8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6" name="Text Box 160">
            <a:extLst>
              <a:ext uri="{FF2B5EF4-FFF2-40B4-BE49-F238E27FC236}">
                <a16:creationId xmlns="" xmlns:a16="http://schemas.microsoft.com/office/drawing/2014/main" id="{FD3FA8B4-B6BA-466C-8236-2D1A4F1133A5}"/>
              </a:ext>
            </a:extLst>
          </p:cNvPr>
          <p:cNvSpPr txBox="1">
            <a:spLocks noChangeArrowheads="1"/>
          </p:cNvSpPr>
          <p:nvPr/>
        </p:nvSpPr>
        <p:spPr bwMode="auto">
          <a:xfrm>
            <a:off x="3266194" y="1844145"/>
            <a:ext cx="6157206"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6600" dirty="0">
                <a:solidFill>
                  <a:srgbClr val="433A4B"/>
                </a:solidFill>
                <a:latin typeface="叶根友行书繁" panose="02010601030101010101" pitchFamily="2" charset="-122"/>
                <a:ea typeface="叶根友行书繁" panose="02010601030101010101" pitchFamily="2" charset="-122"/>
              </a:rPr>
              <a:t>简约中国</a:t>
            </a:r>
            <a:r>
              <a:rPr lang="zh-CN" altLang="en-US" sz="6600" dirty="0" smtClean="0">
                <a:solidFill>
                  <a:srgbClr val="433A4B"/>
                </a:solidFill>
                <a:latin typeface="叶根友行书繁" panose="02010601030101010101" pitchFamily="2" charset="-122"/>
                <a:ea typeface="叶根友行书繁" panose="02010601030101010101" pitchFamily="2" charset="-122"/>
              </a:rPr>
              <a:t>风</a:t>
            </a:r>
            <a:r>
              <a:rPr lang="zh-CN" altLang="en-US" sz="6600" dirty="0">
                <a:solidFill>
                  <a:srgbClr val="433A4B"/>
                </a:solidFill>
                <a:latin typeface="叶根友行书繁" panose="02010601030101010101" pitchFamily="2" charset="-122"/>
                <a:ea typeface="叶根友行书繁" panose="02010601030101010101" pitchFamily="2" charset="-122"/>
              </a:rPr>
              <a:t>模板</a:t>
            </a:r>
            <a:endParaRPr lang="zh-CN" altLang="en-US" sz="6600" dirty="0">
              <a:solidFill>
                <a:srgbClr val="433A4B"/>
              </a:solidFill>
              <a:latin typeface="叶根友行书繁" panose="02010601030101010101" pitchFamily="2" charset="-122"/>
              <a:ea typeface="叶根友行书繁" panose="02010601030101010101" pitchFamily="2" charset="-122"/>
            </a:endParaRPr>
          </a:p>
        </p:txBody>
      </p:sp>
      <p:grpSp>
        <p:nvGrpSpPr>
          <p:cNvPr id="7" name="组合 4">
            <a:extLst>
              <a:ext uri="{FF2B5EF4-FFF2-40B4-BE49-F238E27FC236}">
                <a16:creationId xmlns="" xmlns:a16="http://schemas.microsoft.com/office/drawing/2014/main" id="{66C19A0A-1F20-4B89-A677-07228CF6A2A6}"/>
              </a:ext>
            </a:extLst>
          </p:cNvPr>
          <p:cNvGrpSpPr>
            <a:grpSpLocks/>
          </p:cNvGrpSpPr>
          <p:nvPr/>
        </p:nvGrpSpPr>
        <p:grpSpPr bwMode="auto">
          <a:xfrm>
            <a:off x="3958544" y="3109965"/>
            <a:ext cx="405524" cy="1282900"/>
            <a:chOff x="-16723" y="0"/>
            <a:chExt cx="736803" cy="2506945"/>
          </a:xfrm>
        </p:grpSpPr>
        <p:pic>
          <p:nvPicPr>
            <p:cNvPr id="8" name="图片 5" descr="图片22.png">
              <a:extLst>
                <a:ext uri="{FF2B5EF4-FFF2-40B4-BE49-F238E27FC236}">
                  <a16:creationId xmlns="" xmlns:a16="http://schemas.microsoft.com/office/drawing/2014/main" id="{244039E2-44AB-4AA7-82E3-493AA372B17E}"/>
                </a:ext>
              </a:extLst>
            </p:cNvPr>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45000" contrast="10000"/>
                      </a14:imgEffect>
                    </a14:imgLayer>
                  </a14:imgProps>
                </a:ext>
                <a:ext uri="{28A0092B-C50C-407E-A947-70E740481C1C}">
                  <a14:useLocalDpi xmlns:a14="http://schemas.microsoft.com/office/drawing/2010/main"/>
                </a:ext>
              </a:extLst>
            </a:blip>
            <a:srcRect/>
            <a:stretch>
              <a:fillRect/>
            </a:stretch>
          </p:blipFill>
          <p:spPr bwMode="auto">
            <a:xfrm>
              <a:off x="0" y="0"/>
              <a:ext cx="720080" cy="250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6" descr="图片23.png">
              <a:extLst>
                <a:ext uri="{FF2B5EF4-FFF2-40B4-BE49-F238E27FC236}">
                  <a16:creationId xmlns="" xmlns:a16="http://schemas.microsoft.com/office/drawing/2014/main" id="{40957157-BA5B-4E3F-AF96-DDC78F5A809F}"/>
                </a:ext>
              </a:extLst>
            </p:cNvPr>
            <p:cNvPicPr>
              <a:picLocks noChangeAspect="1" noChangeArrowheads="1"/>
            </p:cNvPicPr>
            <p:nvPr/>
          </p:nvPicPr>
          <p:blipFill>
            <a:blip r:embed="rId6" cstate="screen">
              <a:lum bright="20000" contrast="40000"/>
              <a:extLst>
                <a:ext uri="{28A0092B-C50C-407E-A947-70E740481C1C}">
                  <a14:useLocalDpi xmlns:a14="http://schemas.microsoft.com/office/drawing/2010/main"/>
                </a:ext>
              </a:extLst>
            </a:blip>
            <a:srcRect/>
            <a:stretch>
              <a:fillRect/>
            </a:stretch>
          </p:blipFill>
          <p:spPr bwMode="auto">
            <a:xfrm>
              <a:off x="128586" y="216024"/>
              <a:ext cx="44747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7">
              <a:extLst>
                <a:ext uri="{FF2B5EF4-FFF2-40B4-BE49-F238E27FC236}">
                  <a16:creationId xmlns="" xmlns:a16="http://schemas.microsoft.com/office/drawing/2014/main" id="{AC9C7CB2-FD97-4778-B191-9A86988DEFEF}"/>
                </a:ext>
              </a:extLst>
            </p:cNvPr>
            <p:cNvSpPr txBox="1">
              <a:spLocks noChangeArrowheads="1"/>
            </p:cNvSpPr>
            <p:nvPr/>
          </p:nvSpPr>
          <p:spPr bwMode="auto">
            <a:xfrm>
              <a:off x="-16723" y="268469"/>
              <a:ext cx="671045" cy="2097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solidFill>
                    <a:srgbClr val="433A4B"/>
                  </a:solidFill>
                  <a:latin typeface="华文隶书" panose="02010800040101010101" pitchFamily="2" charset="-122"/>
                  <a:ea typeface="华文隶书" panose="02010800040101010101" pitchFamily="2" charset="-122"/>
                </a:rPr>
                <a:t>古典水墨风格</a:t>
              </a:r>
            </a:p>
          </p:txBody>
        </p:sp>
      </p:grpSp>
      <p:sp>
        <p:nvSpPr>
          <p:cNvPr id="11" name="矩形 6">
            <a:extLst>
              <a:ext uri="{FF2B5EF4-FFF2-40B4-BE49-F238E27FC236}">
                <a16:creationId xmlns="" xmlns:a16="http://schemas.microsoft.com/office/drawing/2014/main" id="{871AAA97-E65C-474D-98C2-587745CC0E64}"/>
              </a:ext>
            </a:extLst>
          </p:cNvPr>
          <p:cNvSpPr>
            <a:spLocks noChangeArrowheads="1"/>
          </p:cNvSpPr>
          <p:nvPr/>
        </p:nvSpPr>
        <p:spPr bwMode="auto">
          <a:xfrm>
            <a:off x="4443391" y="3078215"/>
            <a:ext cx="387798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250000"/>
              </a:lnSpc>
            </a:pPr>
            <a:r>
              <a:rPr lang="zh-CN" altLang="en-US" sz="1200" dirty="0">
                <a:solidFill>
                  <a:srgbClr val="433A4B"/>
                </a:solidFill>
                <a:latin typeface="李旭科毛笔行书" pitchFamily="2" charset="-122"/>
                <a:ea typeface="李旭科毛笔行书" pitchFamily="2" charset="-122"/>
              </a:rPr>
              <a:t>就是品赏茶的美感之道。</a:t>
            </a:r>
            <a:endParaRPr lang="en-US" altLang="zh-CN" sz="1200" dirty="0">
              <a:solidFill>
                <a:srgbClr val="433A4B"/>
              </a:solidFill>
              <a:latin typeface="李旭科毛笔行书" pitchFamily="2" charset="-122"/>
              <a:ea typeface="李旭科毛笔行书" pitchFamily="2" charset="-122"/>
            </a:endParaRPr>
          </a:p>
          <a:p>
            <a:pPr>
              <a:lnSpc>
                <a:spcPct val="250000"/>
              </a:lnSpc>
            </a:pPr>
            <a:r>
              <a:rPr lang="zh-CN" altLang="en-US" sz="1200" dirty="0">
                <a:solidFill>
                  <a:srgbClr val="433A4B"/>
                </a:solidFill>
                <a:latin typeface="李旭科毛笔行书" pitchFamily="2" charset="-122"/>
                <a:ea typeface="李旭科毛笔行书" pitchFamily="2" charset="-122"/>
              </a:rPr>
              <a:t>通过沏茶、赏茶、闻茶、饮茶、增进友谊，美心修德，学习礼法，是很有益的一种和仪式加入文字。</a:t>
            </a:r>
          </a:p>
        </p:txBody>
      </p:sp>
      <p:cxnSp>
        <p:nvCxnSpPr>
          <p:cNvPr id="12" name="直接连接符 11">
            <a:extLst>
              <a:ext uri="{FF2B5EF4-FFF2-40B4-BE49-F238E27FC236}">
                <a16:creationId xmlns="" xmlns:a16="http://schemas.microsoft.com/office/drawing/2014/main" id="{1E32ACB4-B1D5-4BDD-A46A-BC483DCFE3C6}"/>
              </a:ext>
            </a:extLst>
          </p:cNvPr>
          <p:cNvCxnSpPr>
            <a:cxnSpLocks/>
          </p:cNvCxnSpPr>
          <p:nvPr/>
        </p:nvCxnSpPr>
        <p:spPr>
          <a:xfrm>
            <a:off x="7702251"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2EFD5E62-627C-42AD-995E-070DEA4BCD2F}"/>
              </a:ext>
            </a:extLst>
          </p:cNvPr>
          <p:cNvCxnSpPr>
            <a:cxnSpLocks/>
          </p:cNvCxnSpPr>
          <p:nvPr/>
        </p:nvCxnSpPr>
        <p:spPr>
          <a:xfrm>
            <a:off x="7243463"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F78E171E-55FA-4B04-9962-E379110D21E5}"/>
              </a:ext>
            </a:extLst>
          </p:cNvPr>
          <p:cNvCxnSpPr>
            <a:cxnSpLocks/>
          </p:cNvCxnSpPr>
          <p:nvPr/>
        </p:nvCxnSpPr>
        <p:spPr>
          <a:xfrm>
            <a:off x="6786263"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1508F6EF-A4F9-47A9-91A0-3F216A19F2C3}"/>
              </a:ext>
            </a:extLst>
          </p:cNvPr>
          <p:cNvCxnSpPr>
            <a:cxnSpLocks/>
          </p:cNvCxnSpPr>
          <p:nvPr/>
        </p:nvCxnSpPr>
        <p:spPr>
          <a:xfrm>
            <a:off x="6327476"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F06BEEC1-42AB-4BC1-8CBF-FAC6FCA17B16}"/>
              </a:ext>
            </a:extLst>
          </p:cNvPr>
          <p:cNvCxnSpPr>
            <a:cxnSpLocks/>
          </p:cNvCxnSpPr>
          <p:nvPr/>
        </p:nvCxnSpPr>
        <p:spPr>
          <a:xfrm>
            <a:off x="5868688"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03B8C78F-FDBA-446F-8FE0-8E9666B0E47D}"/>
              </a:ext>
            </a:extLst>
          </p:cNvPr>
          <p:cNvCxnSpPr>
            <a:cxnSpLocks/>
          </p:cNvCxnSpPr>
          <p:nvPr/>
        </p:nvCxnSpPr>
        <p:spPr>
          <a:xfrm>
            <a:off x="5409901"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99E84EE3-8F69-443F-9DC3-7743832981F4}"/>
              </a:ext>
            </a:extLst>
          </p:cNvPr>
          <p:cNvCxnSpPr>
            <a:cxnSpLocks/>
          </p:cNvCxnSpPr>
          <p:nvPr/>
        </p:nvCxnSpPr>
        <p:spPr>
          <a:xfrm>
            <a:off x="4951113"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750"/>
                                            <p:tgtEl>
                                              <p:spTgt spid="20"/>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 presetClass="entr" presetSubtype="4" fill="hold" nodeType="afterEffect" p14:presetBounceEnd="50000">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14:bounceEnd="50000">
                                          <p:cBhvr additive="base">
                                            <p:cTn id="17" dur="5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fill="hold"/>
                                            <p:tgtEl>
                                              <p:spTgt spid="11"/>
                                            </p:tgtEl>
                                            <p:attrNameLst>
                                              <p:attrName>ppt_x</p:attrName>
                                            </p:attrNameLst>
                                          </p:cBhvr>
                                          <p:tavLst>
                                            <p:tav tm="0">
                                              <p:val>
                                                <p:strVal val="#ppt_x"/>
                                              </p:val>
                                            </p:tav>
                                            <p:tav tm="100000">
                                              <p:val>
                                                <p:strVal val="#ppt_x"/>
                                              </p:val>
                                            </p:tav>
                                          </p:tavLst>
                                        </p:anim>
                                        <p:anim calcmode="lin" valueType="num">
                                          <p:cBhvr additive="base">
                                            <p:cTn id="23" dur="2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250" fill="hold"/>
                                            <p:tgtEl>
                                              <p:spTgt spid="12"/>
                                            </p:tgtEl>
                                            <p:attrNameLst>
                                              <p:attrName>ppt_x</p:attrName>
                                            </p:attrNameLst>
                                          </p:cBhvr>
                                          <p:tavLst>
                                            <p:tav tm="0">
                                              <p:val>
                                                <p:strVal val="#ppt_x"/>
                                              </p:val>
                                            </p:tav>
                                            <p:tav tm="100000">
                                              <p:val>
                                                <p:strVal val="#ppt_x"/>
                                              </p:val>
                                            </p:tav>
                                          </p:tavLst>
                                        </p:anim>
                                        <p:anim calcmode="lin" valueType="num">
                                          <p:cBhvr additive="base">
                                            <p:cTn id="28" dur="250" fill="hold"/>
                                            <p:tgtEl>
                                              <p:spTgt spid="12"/>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250" fill="hold"/>
                                            <p:tgtEl>
                                              <p:spTgt spid="13"/>
                                            </p:tgtEl>
                                            <p:attrNameLst>
                                              <p:attrName>ppt_x</p:attrName>
                                            </p:attrNameLst>
                                          </p:cBhvr>
                                          <p:tavLst>
                                            <p:tav tm="0">
                                              <p:val>
                                                <p:strVal val="#ppt_x"/>
                                              </p:val>
                                            </p:tav>
                                            <p:tav tm="100000">
                                              <p:val>
                                                <p:strVal val="#ppt_x"/>
                                              </p:val>
                                            </p:tav>
                                          </p:tavLst>
                                        </p:anim>
                                        <p:anim calcmode="lin" valueType="num">
                                          <p:cBhvr additive="base">
                                            <p:cTn id="33" dur="250" fill="hold"/>
                                            <p:tgtEl>
                                              <p:spTgt spid="13"/>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250" fill="hold"/>
                                            <p:tgtEl>
                                              <p:spTgt spid="14"/>
                                            </p:tgtEl>
                                            <p:attrNameLst>
                                              <p:attrName>ppt_x</p:attrName>
                                            </p:attrNameLst>
                                          </p:cBhvr>
                                          <p:tavLst>
                                            <p:tav tm="0">
                                              <p:val>
                                                <p:strVal val="#ppt_x"/>
                                              </p:val>
                                            </p:tav>
                                            <p:tav tm="100000">
                                              <p:val>
                                                <p:strVal val="#ppt_x"/>
                                              </p:val>
                                            </p:tav>
                                          </p:tavLst>
                                        </p:anim>
                                        <p:anim calcmode="lin" valueType="num">
                                          <p:cBhvr additive="base">
                                            <p:cTn id="38" dur="250" fill="hold"/>
                                            <p:tgtEl>
                                              <p:spTgt spid="14"/>
                                            </p:tgtEl>
                                            <p:attrNameLst>
                                              <p:attrName>ppt_y</p:attrName>
                                            </p:attrNameLst>
                                          </p:cBhvr>
                                          <p:tavLst>
                                            <p:tav tm="0">
                                              <p:val>
                                                <p:strVal val="0-#ppt_h/2"/>
                                              </p:val>
                                            </p:tav>
                                            <p:tav tm="100000">
                                              <p:val>
                                                <p:strVal val="#ppt_y"/>
                                              </p:val>
                                            </p:tav>
                                          </p:tavLst>
                                        </p:anim>
                                      </p:childTnLst>
                                    </p:cTn>
                                  </p:par>
                                </p:childTnLst>
                              </p:cTn>
                            </p:par>
                            <p:par>
                              <p:cTn id="39" fill="hold">
                                <p:stCondLst>
                                  <p:cond delay="3250"/>
                                </p:stCondLst>
                                <p:childTnLst>
                                  <p:par>
                                    <p:cTn id="40" presetID="2" presetClass="entr" presetSubtype="1"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250" fill="hold"/>
                                            <p:tgtEl>
                                              <p:spTgt spid="15"/>
                                            </p:tgtEl>
                                            <p:attrNameLst>
                                              <p:attrName>ppt_x</p:attrName>
                                            </p:attrNameLst>
                                          </p:cBhvr>
                                          <p:tavLst>
                                            <p:tav tm="0">
                                              <p:val>
                                                <p:strVal val="#ppt_x"/>
                                              </p:val>
                                            </p:tav>
                                            <p:tav tm="100000">
                                              <p:val>
                                                <p:strVal val="#ppt_x"/>
                                              </p:val>
                                            </p:tav>
                                          </p:tavLst>
                                        </p:anim>
                                        <p:anim calcmode="lin" valueType="num">
                                          <p:cBhvr additive="base">
                                            <p:cTn id="43" dur="250" fill="hold"/>
                                            <p:tgtEl>
                                              <p:spTgt spid="15"/>
                                            </p:tgtEl>
                                            <p:attrNameLst>
                                              <p:attrName>ppt_y</p:attrName>
                                            </p:attrNameLst>
                                          </p:cBhvr>
                                          <p:tavLst>
                                            <p:tav tm="0">
                                              <p:val>
                                                <p:strVal val="0-#ppt_h/2"/>
                                              </p:val>
                                            </p:tav>
                                            <p:tav tm="100000">
                                              <p:val>
                                                <p:strVal val="#ppt_y"/>
                                              </p:val>
                                            </p:tav>
                                          </p:tavLst>
                                        </p:anim>
                                      </p:childTnLst>
                                    </p:cTn>
                                  </p:par>
                                </p:childTnLst>
                              </p:cTn>
                            </p:par>
                            <p:par>
                              <p:cTn id="44" fill="hold">
                                <p:stCondLst>
                                  <p:cond delay="3500"/>
                                </p:stCondLst>
                                <p:childTnLst>
                                  <p:par>
                                    <p:cTn id="45" presetID="2" presetClass="entr" presetSubtype="1"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250" fill="hold"/>
                                            <p:tgtEl>
                                              <p:spTgt spid="16"/>
                                            </p:tgtEl>
                                            <p:attrNameLst>
                                              <p:attrName>ppt_x</p:attrName>
                                            </p:attrNameLst>
                                          </p:cBhvr>
                                          <p:tavLst>
                                            <p:tav tm="0">
                                              <p:val>
                                                <p:strVal val="#ppt_x"/>
                                              </p:val>
                                            </p:tav>
                                            <p:tav tm="100000">
                                              <p:val>
                                                <p:strVal val="#ppt_x"/>
                                              </p:val>
                                            </p:tav>
                                          </p:tavLst>
                                        </p:anim>
                                        <p:anim calcmode="lin" valueType="num">
                                          <p:cBhvr additive="base">
                                            <p:cTn id="48" dur="250" fill="hold"/>
                                            <p:tgtEl>
                                              <p:spTgt spid="16"/>
                                            </p:tgtEl>
                                            <p:attrNameLst>
                                              <p:attrName>ppt_y</p:attrName>
                                            </p:attrNameLst>
                                          </p:cBhvr>
                                          <p:tavLst>
                                            <p:tav tm="0">
                                              <p:val>
                                                <p:strVal val="0-#ppt_h/2"/>
                                              </p:val>
                                            </p:tav>
                                            <p:tav tm="100000">
                                              <p:val>
                                                <p:strVal val="#ppt_y"/>
                                              </p:val>
                                            </p:tav>
                                          </p:tavLst>
                                        </p:anim>
                                      </p:childTnLst>
                                    </p:cTn>
                                  </p:par>
                                </p:childTnLst>
                              </p:cTn>
                            </p:par>
                            <p:par>
                              <p:cTn id="49" fill="hold">
                                <p:stCondLst>
                                  <p:cond delay="3750"/>
                                </p:stCondLst>
                                <p:childTnLst>
                                  <p:par>
                                    <p:cTn id="50" presetID="2" presetClass="entr" presetSubtype="1"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250" fill="hold"/>
                                            <p:tgtEl>
                                              <p:spTgt spid="17"/>
                                            </p:tgtEl>
                                            <p:attrNameLst>
                                              <p:attrName>ppt_x</p:attrName>
                                            </p:attrNameLst>
                                          </p:cBhvr>
                                          <p:tavLst>
                                            <p:tav tm="0">
                                              <p:val>
                                                <p:strVal val="#ppt_x"/>
                                              </p:val>
                                            </p:tav>
                                            <p:tav tm="100000">
                                              <p:val>
                                                <p:strVal val="#ppt_x"/>
                                              </p:val>
                                            </p:tav>
                                          </p:tavLst>
                                        </p:anim>
                                        <p:anim calcmode="lin" valueType="num">
                                          <p:cBhvr additive="base">
                                            <p:cTn id="53" dur="250" fill="hold"/>
                                            <p:tgtEl>
                                              <p:spTgt spid="17"/>
                                            </p:tgtEl>
                                            <p:attrNameLst>
                                              <p:attrName>ppt_y</p:attrName>
                                            </p:attrNameLst>
                                          </p:cBhvr>
                                          <p:tavLst>
                                            <p:tav tm="0">
                                              <p:val>
                                                <p:strVal val="0-#ppt_h/2"/>
                                              </p:val>
                                            </p:tav>
                                            <p:tav tm="100000">
                                              <p:val>
                                                <p:strVal val="#ppt_y"/>
                                              </p:val>
                                            </p:tav>
                                          </p:tavLst>
                                        </p:anim>
                                      </p:childTnLst>
                                    </p:cTn>
                                  </p:par>
                                </p:childTnLst>
                              </p:cTn>
                            </p:par>
                            <p:par>
                              <p:cTn id="54" fill="hold">
                                <p:stCondLst>
                                  <p:cond delay="4000"/>
                                </p:stCondLst>
                                <p:childTnLst>
                                  <p:par>
                                    <p:cTn id="55" presetID="2" presetClass="entr" presetSubtype="1"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250" fill="hold"/>
                                            <p:tgtEl>
                                              <p:spTgt spid="18"/>
                                            </p:tgtEl>
                                            <p:attrNameLst>
                                              <p:attrName>ppt_x</p:attrName>
                                            </p:attrNameLst>
                                          </p:cBhvr>
                                          <p:tavLst>
                                            <p:tav tm="0">
                                              <p:val>
                                                <p:strVal val="#ppt_x"/>
                                              </p:val>
                                            </p:tav>
                                            <p:tav tm="100000">
                                              <p:val>
                                                <p:strVal val="#ppt_x"/>
                                              </p:val>
                                            </p:tav>
                                          </p:tavLst>
                                        </p:anim>
                                        <p:anim calcmode="lin" valueType="num">
                                          <p:cBhvr additive="base">
                                            <p:cTn id="58" dur="25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750"/>
                                            <p:tgtEl>
                                              <p:spTgt spid="20"/>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fill="hold"/>
                                            <p:tgtEl>
                                              <p:spTgt spid="11"/>
                                            </p:tgtEl>
                                            <p:attrNameLst>
                                              <p:attrName>ppt_x</p:attrName>
                                            </p:attrNameLst>
                                          </p:cBhvr>
                                          <p:tavLst>
                                            <p:tav tm="0">
                                              <p:val>
                                                <p:strVal val="#ppt_x"/>
                                              </p:val>
                                            </p:tav>
                                            <p:tav tm="100000">
                                              <p:val>
                                                <p:strVal val="#ppt_x"/>
                                              </p:val>
                                            </p:tav>
                                          </p:tavLst>
                                        </p:anim>
                                        <p:anim calcmode="lin" valueType="num">
                                          <p:cBhvr additive="base">
                                            <p:cTn id="23" dur="2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250" fill="hold"/>
                                            <p:tgtEl>
                                              <p:spTgt spid="12"/>
                                            </p:tgtEl>
                                            <p:attrNameLst>
                                              <p:attrName>ppt_x</p:attrName>
                                            </p:attrNameLst>
                                          </p:cBhvr>
                                          <p:tavLst>
                                            <p:tav tm="0">
                                              <p:val>
                                                <p:strVal val="#ppt_x"/>
                                              </p:val>
                                            </p:tav>
                                            <p:tav tm="100000">
                                              <p:val>
                                                <p:strVal val="#ppt_x"/>
                                              </p:val>
                                            </p:tav>
                                          </p:tavLst>
                                        </p:anim>
                                        <p:anim calcmode="lin" valueType="num">
                                          <p:cBhvr additive="base">
                                            <p:cTn id="28" dur="250" fill="hold"/>
                                            <p:tgtEl>
                                              <p:spTgt spid="12"/>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250" fill="hold"/>
                                            <p:tgtEl>
                                              <p:spTgt spid="13"/>
                                            </p:tgtEl>
                                            <p:attrNameLst>
                                              <p:attrName>ppt_x</p:attrName>
                                            </p:attrNameLst>
                                          </p:cBhvr>
                                          <p:tavLst>
                                            <p:tav tm="0">
                                              <p:val>
                                                <p:strVal val="#ppt_x"/>
                                              </p:val>
                                            </p:tav>
                                            <p:tav tm="100000">
                                              <p:val>
                                                <p:strVal val="#ppt_x"/>
                                              </p:val>
                                            </p:tav>
                                          </p:tavLst>
                                        </p:anim>
                                        <p:anim calcmode="lin" valueType="num">
                                          <p:cBhvr additive="base">
                                            <p:cTn id="33" dur="250" fill="hold"/>
                                            <p:tgtEl>
                                              <p:spTgt spid="13"/>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250" fill="hold"/>
                                            <p:tgtEl>
                                              <p:spTgt spid="14"/>
                                            </p:tgtEl>
                                            <p:attrNameLst>
                                              <p:attrName>ppt_x</p:attrName>
                                            </p:attrNameLst>
                                          </p:cBhvr>
                                          <p:tavLst>
                                            <p:tav tm="0">
                                              <p:val>
                                                <p:strVal val="#ppt_x"/>
                                              </p:val>
                                            </p:tav>
                                            <p:tav tm="100000">
                                              <p:val>
                                                <p:strVal val="#ppt_x"/>
                                              </p:val>
                                            </p:tav>
                                          </p:tavLst>
                                        </p:anim>
                                        <p:anim calcmode="lin" valueType="num">
                                          <p:cBhvr additive="base">
                                            <p:cTn id="38" dur="250" fill="hold"/>
                                            <p:tgtEl>
                                              <p:spTgt spid="14"/>
                                            </p:tgtEl>
                                            <p:attrNameLst>
                                              <p:attrName>ppt_y</p:attrName>
                                            </p:attrNameLst>
                                          </p:cBhvr>
                                          <p:tavLst>
                                            <p:tav tm="0">
                                              <p:val>
                                                <p:strVal val="0-#ppt_h/2"/>
                                              </p:val>
                                            </p:tav>
                                            <p:tav tm="100000">
                                              <p:val>
                                                <p:strVal val="#ppt_y"/>
                                              </p:val>
                                            </p:tav>
                                          </p:tavLst>
                                        </p:anim>
                                      </p:childTnLst>
                                    </p:cTn>
                                  </p:par>
                                </p:childTnLst>
                              </p:cTn>
                            </p:par>
                            <p:par>
                              <p:cTn id="39" fill="hold">
                                <p:stCondLst>
                                  <p:cond delay="3250"/>
                                </p:stCondLst>
                                <p:childTnLst>
                                  <p:par>
                                    <p:cTn id="40" presetID="2" presetClass="entr" presetSubtype="1"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250" fill="hold"/>
                                            <p:tgtEl>
                                              <p:spTgt spid="15"/>
                                            </p:tgtEl>
                                            <p:attrNameLst>
                                              <p:attrName>ppt_x</p:attrName>
                                            </p:attrNameLst>
                                          </p:cBhvr>
                                          <p:tavLst>
                                            <p:tav tm="0">
                                              <p:val>
                                                <p:strVal val="#ppt_x"/>
                                              </p:val>
                                            </p:tav>
                                            <p:tav tm="100000">
                                              <p:val>
                                                <p:strVal val="#ppt_x"/>
                                              </p:val>
                                            </p:tav>
                                          </p:tavLst>
                                        </p:anim>
                                        <p:anim calcmode="lin" valueType="num">
                                          <p:cBhvr additive="base">
                                            <p:cTn id="43" dur="250" fill="hold"/>
                                            <p:tgtEl>
                                              <p:spTgt spid="15"/>
                                            </p:tgtEl>
                                            <p:attrNameLst>
                                              <p:attrName>ppt_y</p:attrName>
                                            </p:attrNameLst>
                                          </p:cBhvr>
                                          <p:tavLst>
                                            <p:tav tm="0">
                                              <p:val>
                                                <p:strVal val="0-#ppt_h/2"/>
                                              </p:val>
                                            </p:tav>
                                            <p:tav tm="100000">
                                              <p:val>
                                                <p:strVal val="#ppt_y"/>
                                              </p:val>
                                            </p:tav>
                                          </p:tavLst>
                                        </p:anim>
                                      </p:childTnLst>
                                    </p:cTn>
                                  </p:par>
                                </p:childTnLst>
                              </p:cTn>
                            </p:par>
                            <p:par>
                              <p:cTn id="44" fill="hold">
                                <p:stCondLst>
                                  <p:cond delay="3500"/>
                                </p:stCondLst>
                                <p:childTnLst>
                                  <p:par>
                                    <p:cTn id="45" presetID="2" presetClass="entr" presetSubtype="1"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250" fill="hold"/>
                                            <p:tgtEl>
                                              <p:spTgt spid="16"/>
                                            </p:tgtEl>
                                            <p:attrNameLst>
                                              <p:attrName>ppt_x</p:attrName>
                                            </p:attrNameLst>
                                          </p:cBhvr>
                                          <p:tavLst>
                                            <p:tav tm="0">
                                              <p:val>
                                                <p:strVal val="#ppt_x"/>
                                              </p:val>
                                            </p:tav>
                                            <p:tav tm="100000">
                                              <p:val>
                                                <p:strVal val="#ppt_x"/>
                                              </p:val>
                                            </p:tav>
                                          </p:tavLst>
                                        </p:anim>
                                        <p:anim calcmode="lin" valueType="num">
                                          <p:cBhvr additive="base">
                                            <p:cTn id="48" dur="250" fill="hold"/>
                                            <p:tgtEl>
                                              <p:spTgt spid="16"/>
                                            </p:tgtEl>
                                            <p:attrNameLst>
                                              <p:attrName>ppt_y</p:attrName>
                                            </p:attrNameLst>
                                          </p:cBhvr>
                                          <p:tavLst>
                                            <p:tav tm="0">
                                              <p:val>
                                                <p:strVal val="0-#ppt_h/2"/>
                                              </p:val>
                                            </p:tav>
                                            <p:tav tm="100000">
                                              <p:val>
                                                <p:strVal val="#ppt_y"/>
                                              </p:val>
                                            </p:tav>
                                          </p:tavLst>
                                        </p:anim>
                                      </p:childTnLst>
                                    </p:cTn>
                                  </p:par>
                                </p:childTnLst>
                              </p:cTn>
                            </p:par>
                            <p:par>
                              <p:cTn id="49" fill="hold">
                                <p:stCondLst>
                                  <p:cond delay="3750"/>
                                </p:stCondLst>
                                <p:childTnLst>
                                  <p:par>
                                    <p:cTn id="50" presetID="2" presetClass="entr" presetSubtype="1"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250" fill="hold"/>
                                            <p:tgtEl>
                                              <p:spTgt spid="17"/>
                                            </p:tgtEl>
                                            <p:attrNameLst>
                                              <p:attrName>ppt_x</p:attrName>
                                            </p:attrNameLst>
                                          </p:cBhvr>
                                          <p:tavLst>
                                            <p:tav tm="0">
                                              <p:val>
                                                <p:strVal val="#ppt_x"/>
                                              </p:val>
                                            </p:tav>
                                            <p:tav tm="100000">
                                              <p:val>
                                                <p:strVal val="#ppt_x"/>
                                              </p:val>
                                            </p:tav>
                                          </p:tavLst>
                                        </p:anim>
                                        <p:anim calcmode="lin" valueType="num">
                                          <p:cBhvr additive="base">
                                            <p:cTn id="53" dur="250" fill="hold"/>
                                            <p:tgtEl>
                                              <p:spTgt spid="17"/>
                                            </p:tgtEl>
                                            <p:attrNameLst>
                                              <p:attrName>ppt_y</p:attrName>
                                            </p:attrNameLst>
                                          </p:cBhvr>
                                          <p:tavLst>
                                            <p:tav tm="0">
                                              <p:val>
                                                <p:strVal val="0-#ppt_h/2"/>
                                              </p:val>
                                            </p:tav>
                                            <p:tav tm="100000">
                                              <p:val>
                                                <p:strVal val="#ppt_y"/>
                                              </p:val>
                                            </p:tav>
                                          </p:tavLst>
                                        </p:anim>
                                      </p:childTnLst>
                                    </p:cTn>
                                  </p:par>
                                </p:childTnLst>
                              </p:cTn>
                            </p:par>
                            <p:par>
                              <p:cTn id="54" fill="hold">
                                <p:stCondLst>
                                  <p:cond delay="4000"/>
                                </p:stCondLst>
                                <p:childTnLst>
                                  <p:par>
                                    <p:cTn id="55" presetID="2" presetClass="entr" presetSubtype="1"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250" fill="hold"/>
                                            <p:tgtEl>
                                              <p:spTgt spid="18"/>
                                            </p:tgtEl>
                                            <p:attrNameLst>
                                              <p:attrName>ppt_x</p:attrName>
                                            </p:attrNameLst>
                                          </p:cBhvr>
                                          <p:tavLst>
                                            <p:tav tm="0">
                                              <p:val>
                                                <p:strVal val="#ppt_x"/>
                                              </p:val>
                                            </p:tav>
                                            <p:tav tm="100000">
                                              <p:val>
                                                <p:strVal val="#ppt_x"/>
                                              </p:val>
                                            </p:tav>
                                          </p:tavLst>
                                        </p:anim>
                                        <p:anim calcmode="lin" valueType="num">
                                          <p:cBhvr additive="base">
                                            <p:cTn id="58" dur="25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工作完成情况</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6="http://schemas.microsoft.com/office/drawing/2014/main" id="{A5E0F93A-4229-45B5-896D-79CE556E80DD}"/>
              </a:ext>
            </a:extLst>
          </p:cNvPr>
          <p:cNvGrpSpPr/>
          <p:nvPr/>
        </p:nvGrpSpPr>
        <p:grpSpPr>
          <a:xfrm>
            <a:off x="1598164" y="2011486"/>
            <a:ext cx="3585472" cy="3828416"/>
            <a:chOff x="4340898" y="1673495"/>
            <a:chExt cx="3861733" cy="4123398"/>
          </a:xfrm>
        </p:grpSpPr>
        <p:grpSp>
          <p:nvGrpSpPr>
            <p:cNvPr id="7" name="Group 59">
              <a:extLst>
                <a:ext uri="{FF2B5EF4-FFF2-40B4-BE49-F238E27FC236}">
                  <a16:creationId xmlns="" xmlns:a16="http://schemas.microsoft.com/office/drawing/2014/main" id="{325C1D27-95C9-43C1-A918-F9CBA1EF63DF}"/>
                </a:ext>
              </a:extLst>
            </p:cNvPr>
            <p:cNvGrpSpPr/>
            <p:nvPr/>
          </p:nvGrpSpPr>
          <p:grpSpPr>
            <a:xfrm>
              <a:off x="5765677" y="3231133"/>
              <a:ext cx="1008934" cy="1011625"/>
              <a:chOff x="4004877" y="2411833"/>
              <a:chExt cx="1139957" cy="1143000"/>
            </a:xfrm>
          </p:grpSpPr>
          <p:sp>
            <p:nvSpPr>
              <p:cNvPr id="32" name="Oval 13">
                <a:extLst>
                  <a:ext uri="{FF2B5EF4-FFF2-40B4-BE49-F238E27FC236}">
                    <a16:creationId xmlns="" xmlns:a16="http://schemas.microsoft.com/office/drawing/2014/main" id="{AA3CB190-1E15-43BA-9583-B1783914D119}"/>
                  </a:ext>
                </a:extLst>
              </p:cNvPr>
              <p:cNvSpPr/>
              <p:nvPr/>
            </p:nvSpPr>
            <p:spPr bwMode="auto">
              <a:xfrm>
                <a:off x="4004877" y="2411833"/>
                <a:ext cx="1139957" cy="1143000"/>
              </a:xfrm>
              <a:prstGeom prst="ellipse">
                <a:avLst/>
              </a:prstGeom>
              <a:solidFill>
                <a:srgbClr val="433A4B"/>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52">
                <a:extLst>
                  <a:ext uri="{FF2B5EF4-FFF2-40B4-BE49-F238E27FC236}">
                    <a16:creationId xmlns="" xmlns:a16="http://schemas.microsoft.com/office/drawing/2014/main" id="{5F7726FE-F485-4CD5-87FD-867684C5401F}"/>
                  </a:ext>
                </a:extLst>
              </p:cNvPr>
              <p:cNvSpPr>
                <a:spLocks noEditPoints="1"/>
              </p:cNvSpPr>
              <p:nvPr/>
            </p:nvSpPr>
            <p:spPr bwMode="auto">
              <a:xfrm>
                <a:off x="4383793" y="2806766"/>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 name="Down Arrow 15">
              <a:extLst>
                <a:ext uri="{FF2B5EF4-FFF2-40B4-BE49-F238E27FC236}">
                  <a16:creationId xmlns="" xmlns:a16="http://schemas.microsoft.com/office/drawing/2014/main" id="{517EAB48-1ACA-45A4-BD44-A03ABA32905A}"/>
                </a:ext>
              </a:extLst>
            </p:cNvPr>
            <p:cNvSpPr/>
            <p:nvPr/>
          </p:nvSpPr>
          <p:spPr bwMode="auto">
            <a:xfrm rot="14548862">
              <a:off x="6846247" y="3142664"/>
              <a:ext cx="262123" cy="468231"/>
            </a:xfrm>
            <a:prstGeom prst="downArrow">
              <a:avLst>
                <a:gd name="adj1" fmla="val 63516"/>
                <a:gd name="adj2" fmla="val 50000"/>
              </a:avLst>
            </a:prstGeom>
            <a:solidFill>
              <a:schemeClr val="bg1">
                <a:lumMod val="65000"/>
              </a:schemeClr>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9" name="Down Arrow 19">
              <a:extLst>
                <a:ext uri="{FF2B5EF4-FFF2-40B4-BE49-F238E27FC236}">
                  <a16:creationId xmlns="" xmlns:a16="http://schemas.microsoft.com/office/drawing/2014/main" id="{A971BD26-E022-4C95-AB3C-B69AB0EBF7BD}"/>
                </a:ext>
              </a:extLst>
            </p:cNvPr>
            <p:cNvSpPr/>
            <p:nvPr/>
          </p:nvSpPr>
          <p:spPr bwMode="auto">
            <a:xfrm rot="14548862" flipH="1" flipV="1">
              <a:off x="5439223" y="3836681"/>
              <a:ext cx="262123" cy="484941"/>
            </a:xfrm>
            <a:prstGeom prst="downArrow">
              <a:avLst>
                <a:gd name="adj1" fmla="val 63516"/>
                <a:gd name="adj2" fmla="val 50000"/>
              </a:avLst>
            </a:prstGeom>
            <a:solidFill>
              <a:schemeClr val="bg1">
                <a:lumMod val="65000"/>
              </a:schemeClr>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10" name="Down Arrow 44">
              <a:extLst>
                <a:ext uri="{FF2B5EF4-FFF2-40B4-BE49-F238E27FC236}">
                  <a16:creationId xmlns="" xmlns:a16="http://schemas.microsoft.com/office/drawing/2014/main" id="{BC942A6A-FF81-47D4-834E-FA9C5735F740}"/>
                </a:ext>
              </a:extLst>
            </p:cNvPr>
            <p:cNvSpPr/>
            <p:nvPr/>
          </p:nvSpPr>
          <p:spPr bwMode="auto">
            <a:xfrm rot="10800000">
              <a:off x="6145143" y="2737055"/>
              <a:ext cx="262123" cy="468231"/>
            </a:xfrm>
            <a:prstGeom prst="downArrow">
              <a:avLst>
                <a:gd name="adj1" fmla="val 63516"/>
                <a:gd name="adj2" fmla="val 50000"/>
              </a:avLst>
            </a:prstGeom>
            <a:solidFill>
              <a:schemeClr val="bg1">
                <a:lumMod val="65000"/>
              </a:schemeClr>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11" name="Down Arrow 47">
              <a:extLst>
                <a:ext uri="{FF2B5EF4-FFF2-40B4-BE49-F238E27FC236}">
                  <a16:creationId xmlns="" xmlns:a16="http://schemas.microsoft.com/office/drawing/2014/main" id="{2614CA0A-35F1-43F7-B29A-875ABDFD3CC6}"/>
                </a:ext>
              </a:extLst>
            </p:cNvPr>
            <p:cNvSpPr/>
            <p:nvPr/>
          </p:nvSpPr>
          <p:spPr bwMode="auto">
            <a:xfrm rot="7051138" flipH="1">
              <a:off x="5446527" y="3142105"/>
              <a:ext cx="262123" cy="468231"/>
            </a:xfrm>
            <a:prstGeom prst="downArrow">
              <a:avLst>
                <a:gd name="adj1" fmla="val 63516"/>
                <a:gd name="adj2" fmla="val 50000"/>
              </a:avLst>
            </a:prstGeom>
            <a:solidFill>
              <a:schemeClr val="bg1">
                <a:lumMod val="65000"/>
              </a:schemeClr>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12" name="Down Arrow 55">
              <a:extLst>
                <a:ext uri="{FF2B5EF4-FFF2-40B4-BE49-F238E27FC236}">
                  <a16:creationId xmlns="" xmlns:a16="http://schemas.microsoft.com/office/drawing/2014/main" id="{937FD209-D0D3-4CFC-A91D-F46833E9B415}"/>
                </a:ext>
              </a:extLst>
            </p:cNvPr>
            <p:cNvSpPr/>
            <p:nvPr/>
          </p:nvSpPr>
          <p:spPr bwMode="auto">
            <a:xfrm rot="10800000" flipV="1">
              <a:off x="6145145" y="4268603"/>
              <a:ext cx="262123" cy="468231"/>
            </a:xfrm>
            <a:prstGeom prst="downArrow">
              <a:avLst>
                <a:gd name="adj1" fmla="val 63516"/>
                <a:gd name="adj2" fmla="val 50000"/>
              </a:avLst>
            </a:prstGeom>
            <a:solidFill>
              <a:schemeClr val="bg1">
                <a:lumMod val="65000"/>
              </a:schemeClr>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a:latin typeface="Arial" panose="020B0604020202020204" pitchFamily="34" charset="0"/>
                <a:ea typeface="微软雅黑" panose="020B0503020204020204" pitchFamily="34" charset="-122"/>
                <a:sym typeface="Arial" panose="020B0604020202020204" pitchFamily="34" charset="0"/>
              </a:endParaRPr>
            </a:p>
          </p:txBody>
        </p:sp>
        <p:sp>
          <p:nvSpPr>
            <p:cNvPr id="13" name="Down Arrow 56">
              <a:extLst>
                <a:ext uri="{FF2B5EF4-FFF2-40B4-BE49-F238E27FC236}">
                  <a16:creationId xmlns="" xmlns:a16="http://schemas.microsoft.com/office/drawing/2014/main" id="{AA2F239E-E527-4217-BC79-4376FAE99B68}"/>
                </a:ext>
              </a:extLst>
            </p:cNvPr>
            <p:cNvSpPr/>
            <p:nvPr/>
          </p:nvSpPr>
          <p:spPr bwMode="auto">
            <a:xfrm rot="7051138" flipV="1">
              <a:off x="6838942" y="3851398"/>
              <a:ext cx="262123" cy="484941"/>
            </a:xfrm>
            <a:prstGeom prst="downArrow">
              <a:avLst>
                <a:gd name="adj1" fmla="val 63516"/>
                <a:gd name="adj2" fmla="val 50000"/>
              </a:avLst>
            </a:prstGeom>
            <a:solidFill>
              <a:schemeClr val="bg1">
                <a:lumMod val="65000"/>
              </a:schemeClr>
            </a:solidFill>
            <a:ln w="9525">
              <a:noFill/>
              <a:round/>
              <a:headEnd/>
              <a:tailEnd/>
            </a:ln>
          </p:spPr>
          <p:txBody>
            <a:bodyPr vert="horz" wrap="square" lIns="99526" tIns="49764" rIns="99526" bIns="49764" numCol="1" rtlCol="0" anchor="t" anchorCtr="0" compatLnSpc="1">
              <a:prstTxWarp prst="textNoShape">
                <a:avLst/>
              </a:prstTxWarp>
            </a:bodyPr>
            <a:lstStyle/>
            <a:p>
              <a:pPr algn="ct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nvGrpSpPr>
            <p:cNvPr id="14" name="Group 84">
              <a:extLst>
                <a:ext uri="{FF2B5EF4-FFF2-40B4-BE49-F238E27FC236}">
                  <a16:creationId xmlns="" xmlns:a16="http://schemas.microsoft.com/office/drawing/2014/main" id="{ECF9B972-FBED-4BFE-AC89-22B75C425374}"/>
                </a:ext>
              </a:extLst>
            </p:cNvPr>
            <p:cNvGrpSpPr/>
            <p:nvPr/>
          </p:nvGrpSpPr>
          <p:grpSpPr>
            <a:xfrm>
              <a:off x="5751872" y="1673495"/>
              <a:ext cx="1062673" cy="1063559"/>
              <a:chOff x="3307763" y="1427226"/>
              <a:chExt cx="648499" cy="649042"/>
            </a:xfrm>
          </p:grpSpPr>
          <p:sp>
            <p:nvSpPr>
              <p:cNvPr id="30" name="Oval 76">
                <a:extLst>
                  <a:ext uri="{FF2B5EF4-FFF2-40B4-BE49-F238E27FC236}">
                    <a16:creationId xmlns="" xmlns:a16="http://schemas.microsoft.com/office/drawing/2014/main" id="{9A918C9D-7699-4AAF-A4F5-51FD077B02AF}"/>
                  </a:ext>
                </a:extLst>
              </p:cNvPr>
              <p:cNvSpPr>
                <a:spLocks noChangeAspect="1"/>
              </p:cNvSpPr>
              <p:nvPr/>
            </p:nvSpPr>
            <p:spPr>
              <a:xfrm>
                <a:off x="3307763" y="1427226"/>
                <a:ext cx="648499" cy="649042"/>
              </a:xfrm>
              <a:prstGeom prst="ellipse">
                <a:avLst/>
              </a:prstGeom>
              <a:solidFill>
                <a:srgbClr val="433A4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9"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77">
                <a:extLst>
                  <a:ext uri="{FF2B5EF4-FFF2-40B4-BE49-F238E27FC236}">
                    <a16:creationId xmlns="" xmlns:a16="http://schemas.microsoft.com/office/drawing/2014/main" id="{A9E4BC17-0CE9-4A60-9996-2BCEE6496558}"/>
                  </a:ext>
                </a:extLst>
              </p:cNvPr>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88">
              <a:extLst>
                <a:ext uri="{FF2B5EF4-FFF2-40B4-BE49-F238E27FC236}">
                  <a16:creationId xmlns="" xmlns:a16="http://schemas.microsoft.com/office/drawing/2014/main" id="{09C85D0A-93F5-48F0-AFE6-F456561E3AC9}"/>
                </a:ext>
              </a:extLst>
            </p:cNvPr>
            <p:cNvGrpSpPr/>
            <p:nvPr/>
          </p:nvGrpSpPr>
          <p:grpSpPr>
            <a:xfrm>
              <a:off x="7129592" y="3914776"/>
              <a:ext cx="1062673" cy="1063559"/>
              <a:chOff x="3365370" y="3682819"/>
              <a:chExt cx="648499" cy="649042"/>
            </a:xfrm>
          </p:grpSpPr>
          <p:sp>
            <p:nvSpPr>
              <p:cNvPr id="28" name="Oval 64">
                <a:extLst>
                  <a:ext uri="{FF2B5EF4-FFF2-40B4-BE49-F238E27FC236}">
                    <a16:creationId xmlns="" xmlns:a16="http://schemas.microsoft.com/office/drawing/2014/main" id="{BF7229B9-68E9-41B0-9356-3989FE0C954B}"/>
                  </a:ext>
                </a:extLst>
              </p:cNvPr>
              <p:cNvSpPr>
                <a:spLocks noChangeAspect="1"/>
              </p:cNvSpPr>
              <p:nvPr/>
            </p:nvSpPr>
            <p:spPr>
              <a:xfrm>
                <a:off x="3365370" y="3682819"/>
                <a:ext cx="648499" cy="649042"/>
              </a:xfrm>
              <a:prstGeom prst="ellipse">
                <a:avLst/>
              </a:prstGeom>
              <a:solidFill>
                <a:srgbClr val="433A4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83">
                <a:extLst>
                  <a:ext uri="{FF2B5EF4-FFF2-40B4-BE49-F238E27FC236}">
                    <a16:creationId xmlns="" xmlns:a16="http://schemas.microsoft.com/office/drawing/2014/main" id="{30DFAAF4-2CB2-4C53-B3B6-03DC1DEA55F0}"/>
                  </a:ext>
                </a:extLst>
              </p:cNvPr>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Group 87">
              <a:extLst>
                <a:ext uri="{FF2B5EF4-FFF2-40B4-BE49-F238E27FC236}">
                  <a16:creationId xmlns="" xmlns:a16="http://schemas.microsoft.com/office/drawing/2014/main" id="{B680F722-4833-4A76-8BDD-A389490B09BB}"/>
                </a:ext>
              </a:extLst>
            </p:cNvPr>
            <p:cNvGrpSpPr/>
            <p:nvPr/>
          </p:nvGrpSpPr>
          <p:grpSpPr>
            <a:xfrm>
              <a:off x="4354126" y="2519698"/>
              <a:ext cx="1062673" cy="1063559"/>
              <a:chOff x="5187738" y="3682819"/>
              <a:chExt cx="648499" cy="649042"/>
            </a:xfrm>
          </p:grpSpPr>
          <p:sp>
            <p:nvSpPr>
              <p:cNvPr id="26" name="Oval 73">
                <a:extLst>
                  <a:ext uri="{FF2B5EF4-FFF2-40B4-BE49-F238E27FC236}">
                    <a16:creationId xmlns="" xmlns:a16="http://schemas.microsoft.com/office/drawing/2014/main" id="{D182BD1E-2A1D-4DBC-8C5B-79D9174D7251}"/>
                  </a:ext>
                </a:extLst>
              </p:cNvPr>
              <p:cNvSpPr>
                <a:spLocks noChangeAspect="1"/>
              </p:cNvSpPr>
              <p:nvPr/>
            </p:nvSpPr>
            <p:spPr>
              <a:xfrm>
                <a:off x="5187738" y="3682819"/>
                <a:ext cx="648499" cy="649042"/>
              </a:xfrm>
              <a:prstGeom prst="ellipse">
                <a:avLst/>
              </a:prstGeom>
              <a:solidFill>
                <a:srgbClr val="433A4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137">
                <a:extLst>
                  <a:ext uri="{FF2B5EF4-FFF2-40B4-BE49-F238E27FC236}">
                    <a16:creationId xmlns="" xmlns:a16="http://schemas.microsoft.com/office/drawing/2014/main" id="{0DDD7ED1-81C9-4AE9-A3A2-CD71E73AE738}"/>
                  </a:ext>
                </a:extLst>
              </p:cNvPr>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Group 85">
              <a:extLst>
                <a:ext uri="{FF2B5EF4-FFF2-40B4-BE49-F238E27FC236}">
                  <a16:creationId xmlns="" xmlns:a16="http://schemas.microsoft.com/office/drawing/2014/main" id="{924EEAC5-B441-430D-99E8-D3BEAF81719B}"/>
                </a:ext>
              </a:extLst>
            </p:cNvPr>
            <p:cNvGrpSpPr/>
            <p:nvPr/>
          </p:nvGrpSpPr>
          <p:grpSpPr>
            <a:xfrm>
              <a:off x="5746473" y="4733334"/>
              <a:ext cx="1062673" cy="1063559"/>
              <a:chOff x="5187738" y="1415796"/>
              <a:chExt cx="648499" cy="649042"/>
            </a:xfrm>
          </p:grpSpPr>
          <p:sp>
            <p:nvSpPr>
              <p:cNvPr id="24" name="Oval 67">
                <a:extLst>
                  <a:ext uri="{FF2B5EF4-FFF2-40B4-BE49-F238E27FC236}">
                    <a16:creationId xmlns="" xmlns:a16="http://schemas.microsoft.com/office/drawing/2014/main" id="{23CEB482-ED4D-44BD-904E-91680D86B208}"/>
                  </a:ext>
                </a:extLst>
              </p:cNvPr>
              <p:cNvSpPr>
                <a:spLocks noChangeAspect="1"/>
              </p:cNvSpPr>
              <p:nvPr/>
            </p:nvSpPr>
            <p:spPr>
              <a:xfrm>
                <a:off x="5187738" y="1415796"/>
                <a:ext cx="648499" cy="649042"/>
              </a:xfrm>
              <a:prstGeom prst="ellipse">
                <a:avLst/>
              </a:prstGeom>
              <a:solidFill>
                <a:srgbClr val="433A4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53">
                <a:extLst>
                  <a:ext uri="{FF2B5EF4-FFF2-40B4-BE49-F238E27FC236}">
                    <a16:creationId xmlns="" xmlns:a16="http://schemas.microsoft.com/office/drawing/2014/main" id="{F1458C91-A168-4C6F-8F08-3EA6BF88D88E}"/>
                  </a:ext>
                </a:extLst>
              </p:cNvPr>
              <p:cNvSpPr>
                <a:spLocks/>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Group 86">
              <a:extLst>
                <a:ext uri="{FF2B5EF4-FFF2-40B4-BE49-F238E27FC236}">
                  <a16:creationId xmlns="" xmlns:a16="http://schemas.microsoft.com/office/drawing/2014/main" id="{0A579DA8-DF69-4754-9CAC-58F8BEB4E219}"/>
                </a:ext>
              </a:extLst>
            </p:cNvPr>
            <p:cNvGrpSpPr/>
            <p:nvPr/>
          </p:nvGrpSpPr>
          <p:grpSpPr>
            <a:xfrm>
              <a:off x="4340898" y="3914776"/>
              <a:ext cx="1062673" cy="1063559"/>
              <a:chOff x="5648594" y="2472338"/>
              <a:chExt cx="648499" cy="649042"/>
            </a:xfrm>
          </p:grpSpPr>
          <p:sp>
            <p:nvSpPr>
              <p:cNvPr id="22" name="Oval 70">
                <a:extLst>
                  <a:ext uri="{FF2B5EF4-FFF2-40B4-BE49-F238E27FC236}">
                    <a16:creationId xmlns="" xmlns:a16="http://schemas.microsoft.com/office/drawing/2014/main" id="{E2CFD616-D2EB-4792-97F2-6D63A88A23BA}"/>
                  </a:ext>
                </a:extLst>
              </p:cNvPr>
              <p:cNvSpPr>
                <a:spLocks noChangeAspect="1"/>
              </p:cNvSpPr>
              <p:nvPr/>
            </p:nvSpPr>
            <p:spPr>
              <a:xfrm>
                <a:off x="5648594" y="2472338"/>
                <a:ext cx="648499" cy="649042"/>
              </a:xfrm>
              <a:prstGeom prst="ellipse">
                <a:avLst/>
              </a:prstGeom>
              <a:solidFill>
                <a:srgbClr val="433A4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06" b="1"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57">
                <a:extLst>
                  <a:ext uri="{FF2B5EF4-FFF2-40B4-BE49-F238E27FC236}">
                    <a16:creationId xmlns="" xmlns:a16="http://schemas.microsoft.com/office/drawing/2014/main" id="{98A94B79-5201-4C95-84B6-6E5D5B532393}"/>
                  </a:ext>
                </a:extLst>
              </p:cNvPr>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83">
              <a:extLst>
                <a:ext uri="{FF2B5EF4-FFF2-40B4-BE49-F238E27FC236}">
                  <a16:creationId xmlns="" xmlns:a16="http://schemas.microsoft.com/office/drawing/2014/main" id="{F17F325F-36AA-4671-8D64-ECB2E87E4BED}"/>
                </a:ext>
              </a:extLst>
            </p:cNvPr>
            <p:cNvGrpSpPr/>
            <p:nvPr/>
          </p:nvGrpSpPr>
          <p:grpSpPr>
            <a:xfrm>
              <a:off x="7139958" y="2514814"/>
              <a:ext cx="1062673" cy="1063559"/>
              <a:chOff x="2886238" y="2472339"/>
              <a:chExt cx="648499" cy="649042"/>
            </a:xfrm>
          </p:grpSpPr>
          <p:sp>
            <p:nvSpPr>
              <p:cNvPr id="20" name="Oval 61">
                <a:extLst>
                  <a:ext uri="{FF2B5EF4-FFF2-40B4-BE49-F238E27FC236}">
                    <a16:creationId xmlns="" xmlns:a16="http://schemas.microsoft.com/office/drawing/2014/main" id="{0B9D571F-5FB1-4A3E-A33D-8E223B62F320}"/>
                  </a:ext>
                </a:extLst>
              </p:cNvPr>
              <p:cNvSpPr>
                <a:spLocks noChangeAspect="1"/>
              </p:cNvSpPr>
              <p:nvPr/>
            </p:nvSpPr>
            <p:spPr>
              <a:xfrm>
                <a:off x="2886238" y="2472339"/>
                <a:ext cx="648499" cy="649042"/>
              </a:xfrm>
              <a:prstGeom prst="ellipse">
                <a:avLst/>
              </a:prstGeom>
              <a:solidFill>
                <a:srgbClr val="433A4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24" b="1"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65">
                <a:extLst>
                  <a:ext uri="{FF2B5EF4-FFF2-40B4-BE49-F238E27FC236}">
                    <a16:creationId xmlns="" xmlns:a16="http://schemas.microsoft.com/office/drawing/2014/main" id="{22475445-DABC-4F80-997A-B0D7724A752A}"/>
                  </a:ext>
                </a:extLst>
              </p:cNvPr>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99526" tIns="49764" rIns="99526" bIns="49764" numCol="1" anchor="t" anchorCtr="0" compatLnSpc="1">
                <a:prstTxWarp prst="textNoShape">
                  <a:avLst/>
                </a:prstTxWarp>
              </a:bodyPr>
              <a:lstStyle/>
              <a:p>
                <a:pPr>
                  <a:lnSpc>
                    <a:spcPct val="120000"/>
                  </a:lnSpc>
                </a:pPr>
                <a:endParaRPr lang="en-US" sz="1394"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4" name="组合 33">
            <a:extLst>
              <a:ext uri="{FF2B5EF4-FFF2-40B4-BE49-F238E27FC236}">
                <a16:creationId xmlns="" xmlns:a16="http://schemas.microsoft.com/office/drawing/2014/main" id="{7FDA4ADA-3FD2-4F1B-9D60-C21A5F22959A}"/>
              </a:ext>
            </a:extLst>
          </p:cNvPr>
          <p:cNvGrpSpPr/>
          <p:nvPr/>
        </p:nvGrpSpPr>
        <p:grpSpPr>
          <a:xfrm flipH="1">
            <a:off x="8418724" y="2353642"/>
            <a:ext cx="2359892" cy="827151"/>
            <a:chOff x="4047817" y="1272381"/>
            <a:chExt cx="2108359" cy="738988"/>
          </a:xfrm>
        </p:grpSpPr>
        <p:sp>
          <p:nvSpPr>
            <p:cNvPr id="35" name="Rounded Rectangle 72">
              <a:extLst>
                <a:ext uri="{FF2B5EF4-FFF2-40B4-BE49-F238E27FC236}">
                  <a16:creationId xmlns="" xmlns:a16="http://schemas.microsoft.com/office/drawing/2014/main" id="{5541B1C7-C132-4C30-8F9F-89EEF0C89758}"/>
                </a:ext>
              </a:extLst>
            </p:cNvPr>
            <p:cNvSpPr/>
            <p:nvPr/>
          </p:nvSpPr>
          <p:spPr>
            <a:xfrm>
              <a:off x="4064000" y="1272381"/>
              <a:ext cx="2092176" cy="296863"/>
            </a:xfrm>
            <a:prstGeom prst="roundRect">
              <a:avLst>
                <a:gd name="adj" fmla="val 21110"/>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400" b="1" dirty="0">
                  <a:solidFill>
                    <a:srgbClr val="FFFFFF"/>
                  </a:solidFill>
                  <a:latin typeface="微软雅黑" pitchFamily="34" charset="-122"/>
                  <a:ea typeface="微软雅黑" pitchFamily="34" charset="-122"/>
                </a:rPr>
                <a:t>单击输入标题内容</a:t>
              </a:r>
              <a:endParaRPr lang="en-US" sz="1400" b="1" dirty="0">
                <a:solidFill>
                  <a:srgbClr val="FFFFFF"/>
                </a:solidFill>
                <a:latin typeface="微软雅黑" pitchFamily="34" charset="-122"/>
                <a:ea typeface="微软雅黑" pitchFamily="34" charset="-122"/>
              </a:endParaRPr>
            </a:p>
          </p:txBody>
        </p:sp>
        <p:sp>
          <p:nvSpPr>
            <p:cNvPr id="36" name="文本框 8">
              <a:extLst>
                <a:ext uri="{FF2B5EF4-FFF2-40B4-BE49-F238E27FC236}">
                  <a16:creationId xmlns="" xmlns:a16="http://schemas.microsoft.com/office/drawing/2014/main" id="{B5A837E8-C460-4ADF-BEA2-D7DF1040BC5A}"/>
                </a:ext>
              </a:extLst>
            </p:cNvPr>
            <p:cNvSpPr txBox="1"/>
            <p:nvPr/>
          </p:nvSpPr>
          <p:spPr>
            <a:xfrm>
              <a:off x="4047817" y="1647031"/>
              <a:ext cx="2108359" cy="36433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050" b="1" dirty="0">
                <a:solidFill>
                  <a:schemeClr val="bg1">
                    <a:lumMod val="50000"/>
                  </a:schemeClr>
                </a:solidFill>
                <a:latin typeface="微软雅黑" pitchFamily="34" charset="-122"/>
                <a:ea typeface="微软雅黑" pitchFamily="34" charset="-122"/>
              </a:endParaRPr>
            </a:p>
          </p:txBody>
        </p:sp>
      </p:grpSp>
      <p:grpSp>
        <p:nvGrpSpPr>
          <p:cNvPr id="37" name="组合 36">
            <a:extLst>
              <a:ext uri="{FF2B5EF4-FFF2-40B4-BE49-F238E27FC236}">
                <a16:creationId xmlns="" xmlns:a16="http://schemas.microsoft.com/office/drawing/2014/main" id="{FABD04ED-1C10-4D94-AA87-3CAC3D56636C}"/>
              </a:ext>
            </a:extLst>
          </p:cNvPr>
          <p:cNvGrpSpPr/>
          <p:nvPr/>
        </p:nvGrpSpPr>
        <p:grpSpPr>
          <a:xfrm flipH="1">
            <a:off x="5707486" y="2376077"/>
            <a:ext cx="2359892" cy="827151"/>
            <a:chOff x="6436790" y="1239430"/>
            <a:chExt cx="2108359" cy="738988"/>
          </a:xfrm>
        </p:grpSpPr>
        <p:sp>
          <p:nvSpPr>
            <p:cNvPr id="38" name="Rounded Rectangle 72">
              <a:extLst>
                <a:ext uri="{FF2B5EF4-FFF2-40B4-BE49-F238E27FC236}">
                  <a16:creationId xmlns="" xmlns:a16="http://schemas.microsoft.com/office/drawing/2014/main" id="{FF46CD07-3A93-48D2-8E1C-942049AB9663}"/>
                </a:ext>
              </a:extLst>
            </p:cNvPr>
            <p:cNvSpPr/>
            <p:nvPr/>
          </p:nvSpPr>
          <p:spPr>
            <a:xfrm>
              <a:off x="6452973" y="1239430"/>
              <a:ext cx="2092176" cy="296863"/>
            </a:xfrm>
            <a:prstGeom prst="roundRect">
              <a:avLst>
                <a:gd name="adj" fmla="val 21110"/>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400" b="1" dirty="0">
                  <a:solidFill>
                    <a:srgbClr val="FFFFFF"/>
                  </a:solidFill>
                  <a:latin typeface="微软雅黑" pitchFamily="34" charset="-122"/>
                  <a:ea typeface="微软雅黑" pitchFamily="34" charset="-122"/>
                </a:rPr>
                <a:t>单击输入标题内容</a:t>
              </a:r>
              <a:endParaRPr lang="en-US" sz="1400" b="1" dirty="0">
                <a:solidFill>
                  <a:srgbClr val="FFFFFF"/>
                </a:solidFill>
                <a:latin typeface="微软雅黑" pitchFamily="34" charset="-122"/>
                <a:ea typeface="微软雅黑" pitchFamily="34" charset="-122"/>
              </a:endParaRPr>
            </a:p>
          </p:txBody>
        </p:sp>
        <p:sp>
          <p:nvSpPr>
            <p:cNvPr id="39" name="文本框 8">
              <a:extLst>
                <a:ext uri="{FF2B5EF4-FFF2-40B4-BE49-F238E27FC236}">
                  <a16:creationId xmlns="" xmlns:a16="http://schemas.microsoft.com/office/drawing/2014/main" id="{DCEC27FA-FD02-446B-B8BC-19F7C6B79D07}"/>
                </a:ext>
              </a:extLst>
            </p:cNvPr>
            <p:cNvSpPr txBox="1"/>
            <p:nvPr/>
          </p:nvSpPr>
          <p:spPr>
            <a:xfrm>
              <a:off x="6436790" y="1614080"/>
              <a:ext cx="2108359" cy="36433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050" b="1" dirty="0">
                <a:solidFill>
                  <a:schemeClr val="bg1">
                    <a:lumMod val="50000"/>
                  </a:schemeClr>
                </a:solidFill>
                <a:latin typeface="微软雅黑" pitchFamily="34" charset="-122"/>
                <a:ea typeface="微软雅黑" pitchFamily="34" charset="-122"/>
              </a:endParaRPr>
            </a:p>
          </p:txBody>
        </p:sp>
      </p:grpSp>
      <p:grpSp>
        <p:nvGrpSpPr>
          <p:cNvPr id="40" name="组合 39">
            <a:extLst>
              <a:ext uri="{FF2B5EF4-FFF2-40B4-BE49-F238E27FC236}">
                <a16:creationId xmlns="" xmlns:a16="http://schemas.microsoft.com/office/drawing/2014/main" id="{1C0442D6-9F5E-49DF-97DC-DB30C17854FF}"/>
              </a:ext>
            </a:extLst>
          </p:cNvPr>
          <p:cNvGrpSpPr/>
          <p:nvPr/>
        </p:nvGrpSpPr>
        <p:grpSpPr>
          <a:xfrm flipH="1">
            <a:off x="8396488" y="3575014"/>
            <a:ext cx="2359890" cy="827151"/>
            <a:chOff x="4064293" y="2573959"/>
            <a:chExt cx="2108358" cy="738988"/>
          </a:xfrm>
        </p:grpSpPr>
        <p:sp>
          <p:nvSpPr>
            <p:cNvPr id="41" name="Rounded Rectangle 72">
              <a:extLst>
                <a:ext uri="{FF2B5EF4-FFF2-40B4-BE49-F238E27FC236}">
                  <a16:creationId xmlns="" xmlns:a16="http://schemas.microsoft.com/office/drawing/2014/main" id="{2E8CC5B9-A807-4744-89F1-4D338937CB64}"/>
                </a:ext>
              </a:extLst>
            </p:cNvPr>
            <p:cNvSpPr/>
            <p:nvPr/>
          </p:nvSpPr>
          <p:spPr>
            <a:xfrm>
              <a:off x="4080475" y="2573959"/>
              <a:ext cx="2092176" cy="296863"/>
            </a:xfrm>
            <a:prstGeom prst="roundRect">
              <a:avLst>
                <a:gd name="adj" fmla="val 21110"/>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400" b="1" dirty="0">
                  <a:solidFill>
                    <a:srgbClr val="FFFFFF"/>
                  </a:solidFill>
                  <a:latin typeface="微软雅黑" pitchFamily="34" charset="-122"/>
                  <a:ea typeface="微软雅黑" pitchFamily="34" charset="-122"/>
                </a:rPr>
                <a:t>单击输入标题内容</a:t>
              </a:r>
              <a:endParaRPr lang="en-US" sz="1400" b="1" dirty="0">
                <a:solidFill>
                  <a:srgbClr val="FFFFFF"/>
                </a:solidFill>
                <a:latin typeface="微软雅黑" pitchFamily="34" charset="-122"/>
                <a:ea typeface="微软雅黑" pitchFamily="34" charset="-122"/>
              </a:endParaRPr>
            </a:p>
          </p:txBody>
        </p:sp>
        <p:sp>
          <p:nvSpPr>
            <p:cNvPr id="42" name="文本框 8">
              <a:extLst>
                <a:ext uri="{FF2B5EF4-FFF2-40B4-BE49-F238E27FC236}">
                  <a16:creationId xmlns="" xmlns:a16="http://schemas.microsoft.com/office/drawing/2014/main" id="{A731A6E2-1C3E-4759-B8B0-E246F11B5AB9}"/>
                </a:ext>
              </a:extLst>
            </p:cNvPr>
            <p:cNvSpPr txBox="1"/>
            <p:nvPr/>
          </p:nvSpPr>
          <p:spPr>
            <a:xfrm>
              <a:off x="4064293" y="2948609"/>
              <a:ext cx="2091884" cy="36433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050" b="1" dirty="0">
                <a:solidFill>
                  <a:schemeClr val="bg1">
                    <a:lumMod val="50000"/>
                  </a:schemeClr>
                </a:solidFill>
                <a:latin typeface="微软雅黑" pitchFamily="34" charset="-122"/>
                <a:ea typeface="微软雅黑" pitchFamily="34" charset="-122"/>
              </a:endParaRPr>
            </a:p>
          </p:txBody>
        </p:sp>
      </p:grpSp>
      <p:grpSp>
        <p:nvGrpSpPr>
          <p:cNvPr id="43" name="组合 42">
            <a:extLst>
              <a:ext uri="{FF2B5EF4-FFF2-40B4-BE49-F238E27FC236}">
                <a16:creationId xmlns="" xmlns:a16="http://schemas.microsoft.com/office/drawing/2014/main" id="{5B2FE68A-3458-4925-A93A-81CB06C86E4E}"/>
              </a:ext>
            </a:extLst>
          </p:cNvPr>
          <p:cNvGrpSpPr/>
          <p:nvPr/>
        </p:nvGrpSpPr>
        <p:grpSpPr>
          <a:xfrm flipH="1">
            <a:off x="5685249" y="3597449"/>
            <a:ext cx="2359890" cy="827151"/>
            <a:chOff x="6453266" y="2541008"/>
            <a:chExt cx="2108358" cy="738988"/>
          </a:xfrm>
        </p:grpSpPr>
        <p:sp>
          <p:nvSpPr>
            <p:cNvPr id="44" name="Rounded Rectangle 72">
              <a:extLst>
                <a:ext uri="{FF2B5EF4-FFF2-40B4-BE49-F238E27FC236}">
                  <a16:creationId xmlns="" xmlns:a16="http://schemas.microsoft.com/office/drawing/2014/main" id="{82864460-6617-420E-9E28-5B825F49BE47}"/>
                </a:ext>
              </a:extLst>
            </p:cNvPr>
            <p:cNvSpPr/>
            <p:nvPr/>
          </p:nvSpPr>
          <p:spPr>
            <a:xfrm>
              <a:off x="6469448" y="2541008"/>
              <a:ext cx="2092176" cy="296863"/>
            </a:xfrm>
            <a:prstGeom prst="roundRect">
              <a:avLst>
                <a:gd name="adj" fmla="val 21110"/>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400" b="1" dirty="0">
                  <a:solidFill>
                    <a:srgbClr val="FFFFFF"/>
                  </a:solidFill>
                  <a:latin typeface="微软雅黑" pitchFamily="34" charset="-122"/>
                  <a:ea typeface="微软雅黑" pitchFamily="34" charset="-122"/>
                </a:rPr>
                <a:t>单击输入标题内容</a:t>
              </a:r>
              <a:endParaRPr lang="en-US" sz="1400" b="1" dirty="0">
                <a:solidFill>
                  <a:srgbClr val="FFFFFF"/>
                </a:solidFill>
                <a:latin typeface="微软雅黑" pitchFamily="34" charset="-122"/>
                <a:ea typeface="微软雅黑" pitchFamily="34" charset="-122"/>
              </a:endParaRPr>
            </a:p>
          </p:txBody>
        </p:sp>
        <p:sp>
          <p:nvSpPr>
            <p:cNvPr id="45" name="文本框 8">
              <a:extLst>
                <a:ext uri="{FF2B5EF4-FFF2-40B4-BE49-F238E27FC236}">
                  <a16:creationId xmlns="" xmlns:a16="http://schemas.microsoft.com/office/drawing/2014/main" id="{3522BCD8-EE9A-42BE-B4C5-AFE8F404F744}"/>
                </a:ext>
              </a:extLst>
            </p:cNvPr>
            <p:cNvSpPr txBox="1"/>
            <p:nvPr/>
          </p:nvSpPr>
          <p:spPr>
            <a:xfrm>
              <a:off x="6453266" y="2915658"/>
              <a:ext cx="2091884" cy="36433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050" b="1" dirty="0">
                <a:solidFill>
                  <a:schemeClr val="bg1">
                    <a:lumMod val="50000"/>
                  </a:schemeClr>
                </a:solidFill>
                <a:latin typeface="微软雅黑" pitchFamily="34" charset="-122"/>
                <a:ea typeface="微软雅黑" pitchFamily="34" charset="-122"/>
              </a:endParaRPr>
            </a:p>
          </p:txBody>
        </p:sp>
      </p:grpSp>
      <p:grpSp>
        <p:nvGrpSpPr>
          <p:cNvPr id="46" name="组合 45">
            <a:extLst>
              <a:ext uri="{FF2B5EF4-FFF2-40B4-BE49-F238E27FC236}">
                <a16:creationId xmlns="" xmlns:a16="http://schemas.microsoft.com/office/drawing/2014/main" id="{8D100291-A002-4CEC-9009-FAB4B2EBC675}"/>
              </a:ext>
            </a:extLst>
          </p:cNvPr>
          <p:cNvGrpSpPr/>
          <p:nvPr/>
        </p:nvGrpSpPr>
        <p:grpSpPr>
          <a:xfrm flipH="1">
            <a:off x="8396884" y="4744251"/>
            <a:ext cx="2359890" cy="827151"/>
            <a:chOff x="4064293" y="2573959"/>
            <a:chExt cx="2108358" cy="738988"/>
          </a:xfrm>
        </p:grpSpPr>
        <p:sp>
          <p:nvSpPr>
            <p:cNvPr id="47" name="Rounded Rectangle 72">
              <a:extLst>
                <a:ext uri="{FF2B5EF4-FFF2-40B4-BE49-F238E27FC236}">
                  <a16:creationId xmlns="" xmlns:a16="http://schemas.microsoft.com/office/drawing/2014/main" id="{E5C4E42B-28A9-45D4-A428-0E0B62B42268}"/>
                </a:ext>
              </a:extLst>
            </p:cNvPr>
            <p:cNvSpPr/>
            <p:nvPr/>
          </p:nvSpPr>
          <p:spPr>
            <a:xfrm>
              <a:off x="4080475" y="2573959"/>
              <a:ext cx="2092176" cy="296863"/>
            </a:xfrm>
            <a:prstGeom prst="roundRect">
              <a:avLst>
                <a:gd name="adj" fmla="val 21110"/>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400" b="1" dirty="0">
                  <a:solidFill>
                    <a:srgbClr val="FFFFFF"/>
                  </a:solidFill>
                  <a:latin typeface="微软雅黑" pitchFamily="34" charset="-122"/>
                  <a:ea typeface="微软雅黑" pitchFamily="34" charset="-122"/>
                </a:rPr>
                <a:t>单击输入标题内容</a:t>
              </a:r>
              <a:endParaRPr lang="en-US" sz="1400" b="1" dirty="0">
                <a:solidFill>
                  <a:srgbClr val="FFFFFF"/>
                </a:solidFill>
                <a:latin typeface="微软雅黑" pitchFamily="34" charset="-122"/>
                <a:ea typeface="微软雅黑" pitchFamily="34" charset="-122"/>
              </a:endParaRPr>
            </a:p>
          </p:txBody>
        </p:sp>
        <p:sp>
          <p:nvSpPr>
            <p:cNvPr id="48" name="文本框 8">
              <a:extLst>
                <a:ext uri="{FF2B5EF4-FFF2-40B4-BE49-F238E27FC236}">
                  <a16:creationId xmlns="" xmlns:a16="http://schemas.microsoft.com/office/drawing/2014/main" id="{14194424-97F4-4B30-B770-EE2E2915B561}"/>
                </a:ext>
              </a:extLst>
            </p:cNvPr>
            <p:cNvSpPr txBox="1"/>
            <p:nvPr/>
          </p:nvSpPr>
          <p:spPr>
            <a:xfrm>
              <a:off x="4064293" y="2948609"/>
              <a:ext cx="2091884" cy="36433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050" b="1" dirty="0">
                <a:solidFill>
                  <a:schemeClr val="bg1">
                    <a:lumMod val="50000"/>
                  </a:schemeClr>
                </a:solidFill>
                <a:latin typeface="微软雅黑" pitchFamily="34" charset="-122"/>
                <a:ea typeface="微软雅黑" pitchFamily="34" charset="-122"/>
              </a:endParaRPr>
            </a:p>
          </p:txBody>
        </p:sp>
      </p:grpSp>
      <p:grpSp>
        <p:nvGrpSpPr>
          <p:cNvPr id="49" name="组合 48">
            <a:extLst>
              <a:ext uri="{FF2B5EF4-FFF2-40B4-BE49-F238E27FC236}">
                <a16:creationId xmlns="" xmlns:a16="http://schemas.microsoft.com/office/drawing/2014/main" id="{1FF7DD48-5F7D-4DCB-B554-5C20AA26BCCE}"/>
              </a:ext>
            </a:extLst>
          </p:cNvPr>
          <p:cNvGrpSpPr/>
          <p:nvPr/>
        </p:nvGrpSpPr>
        <p:grpSpPr>
          <a:xfrm flipH="1">
            <a:off x="5685645" y="4766686"/>
            <a:ext cx="2359890" cy="827151"/>
            <a:chOff x="6453266" y="2541008"/>
            <a:chExt cx="2108358" cy="738988"/>
          </a:xfrm>
        </p:grpSpPr>
        <p:sp>
          <p:nvSpPr>
            <p:cNvPr id="50" name="Rounded Rectangle 72">
              <a:extLst>
                <a:ext uri="{FF2B5EF4-FFF2-40B4-BE49-F238E27FC236}">
                  <a16:creationId xmlns="" xmlns:a16="http://schemas.microsoft.com/office/drawing/2014/main" id="{C6B3B461-CBEE-4286-B7BA-89BB1E427885}"/>
                </a:ext>
              </a:extLst>
            </p:cNvPr>
            <p:cNvSpPr/>
            <p:nvPr/>
          </p:nvSpPr>
          <p:spPr>
            <a:xfrm>
              <a:off x="6469448" y="2541008"/>
              <a:ext cx="2092176" cy="296863"/>
            </a:xfrm>
            <a:prstGeom prst="roundRect">
              <a:avLst>
                <a:gd name="adj" fmla="val 21110"/>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400" b="1" dirty="0">
                  <a:solidFill>
                    <a:srgbClr val="FFFFFF"/>
                  </a:solidFill>
                  <a:latin typeface="微软雅黑" pitchFamily="34" charset="-122"/>
                  <a:ea typeface="微软雅黑" pitchFamily="34" charset="-122"/>
                </a:rPr>
                <a:t>单击输入标题内容</a:t>
              </a:r>
              <a:endParaRPr lang="en-US" sz="1400" b="1" dirty="0">
                <a:solidFill>
                  <a:srgbClr val="FFFFFF"/>
                </a:solidFill>
                <a:latin typeface="微软雅黑" pitchFamily="34" charset="-122"/>
                <a:ea typeface="微软雅黑" pitchFamily="34" charset="-122"/>
              </a:endParaRPr>
            </a:p>
          </p:txBody>
        </p:sp>
        <p:sp>
          <p:nvSpPr>
            <p:cNvPr id="51" name="文本框 8">
              <a:extLst>
                <a:ext uri="{FF2B5EF4-FFF2-40B4-BE49-F238E27FC236}">
                  <a16:creationId xmlns="" xmlns:a16="http://schemas.microsoft.com/office/drawing/2014/main" id="{B1AF5653-1318-45CB-8B7C-2CBDAEAD4F67}"/>
                </a:ext>
              </a:extLst>
            </p:cNvPr>
            <p:cNvSpPr txBox="1"/>
            <p:nvPr/>
          </p:nvSpPr>
          <p:spPr>
            <a:xfrm>
              <a:off x="6453266" y="2915658"/>
              <a:ext cx="2091884" cy="36433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050" b="1"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52949092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250"/>
                                        <p:tgtEl>
                                          <p:spTgt spid="34"/>
                                        </p:tgtEl>
                                      </p:cBhvr>
                                    </p:animEffect>
                                    <p:anim calcmode="lin" valueType="num">
                                      <p:cBhvr>
                                        <p:cTn id="17" dur="250" fill="hold"/>
                                        <p:tgtEl>
                                          <p:spTgt spid="34"/>
                                        </p:tgtEl>
                                        <p:attrNameLst>
                                          <p:attrName>ppt_x</p:attrName>
                                        </p:attrNameLst>
                                      </p:cBhvr>
                                      <p:tavLst>
                                        <p:tav tm="0">
                                          <p:val>
                                            <p:strVal val="#ppt_x"/>
                                          </p:val>
                                        </p:tav>
                                        <p:tav tm="100000">
                                          <p:val>
                                            <p:strVal val="#ppt_x"/>
                                          </p:val>
                                        </p:tav>
                                      </p:tavLst>
                                    </p:anim>
                                    <p:anim calcmode="lin" valueType="num">
                                      <p:cBhvr>
                                        <p:cTn id="18" dur="250" fill="hold"/>
                                        <p:tgtEl>
                                          <p:spTgt spid="34"/>
                                        </p:tgtEl>
                                        <p:attrNameLst>
                                          <p:attrName>ppt_y</p:attrName>
                                        </p:attrNameLst>
                                      </p:cBhvr>
                                      <p:tavLst>
                                        <p:tav tm="0">
                                          <p:val>
                                            <p:strVal val="#ppt_y+.1"/>
                                          </p:val>
                                        </p:tav>
                                        <p:tav tm="100000">
                                          <p:val>
                                            <p:strVal val="#ppt_y"/>
                                          </p:val>
                                        </p:tav>
                                      </p:tavLst>
                                    </p:anim>
                                  </p:childTnLst>
                                </p:cTn>
                              </p:par>
                            </p:childTnLst>
                          </p:cTn>
                        </p:par>
                        <p:par>
                          <p:cTn id="19" fill="hold">
                            <p:stCondLst>
                              <p:cond delay="1250"/>
                            </p:stCondLst>
                            <p:childTnLst>
                              <p:par>
                                <p:cTn id="20" presetID="42"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250"/>
                                        <p:tgtEl>
                                          <p:spTgt spid="37"/>
                                        </p:tgtEl>
                                      </p:cBhvr>
                                    </p:animEffect>
                                    <p:anim calcmode="lin" valueType="num">
                                      <p:cBhvr>
                                        <p:cTn id="23" dur="250" fill="hold"/>
                                        <p:tgtEl>
                                          <p:spTgt spid="37"/>
                                        </p:tgtEl>
                                        <p:attrNameLst>
                                          <p:attrName>ppt_x</p:attrName>
                                        </p:attrNameLst>
                                      </p:cBhvr>
                                      <p:tavLst>
                                        <p:tav tm="0">
                                          <p:val>
                                            <p:strVal val="#ppt_x"/>
                                          </p:val>
                                        </p:tav>
                                        <p:tav tm="100000">
                                          <p:val>
                                            <p:strVal val="#ppt_x"/>
                                          </p:val>
                                        </p:tav>
                                      </p:tavLst>
                                    </p:anim>
                                    <p:anim calcmode="lin" valueType="num">
                                      <p:cBhvr>
                                        <p:cTn id="24" dur="250" fill="hold"/>
                                        <p:tgtEl>
                                          <p:spTgt spid="37"/>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250"/>
                                        <p:tgtEl>
                                          <p:spTgt spid="40"/>
                                        </p:tgtEl>
                                      </p:cBhvr>
                                    </p:animEffect>
                                    <p:anim calcmode="lin" valueType="num">
                                      <p:cBhvr>
                                        <p:cTn id="29" dur="250" fill="hold"/>
                                        <p:tgtEl>
                                          <p:spTgt spid="40"/>
                                        </p:tgtEl>
                                        <p:attrNameLst>
                                          <p:attrName>ppt_x</p:attrName>
                                        </p:attrNameLst>
                                      </p:cBhvr>
                                      <p:tavLst>
                                        <p:tav tm="0">
                                          <p:val>
                                            <p:strVal val="#ppt_x"/>
                                          </p:val>
                                        </p:tav>
                                        <p:tav tm="100000">
                                          <p:val>
                                            <p:strVal val="#ppt_x"/>
                                          </p:val>
                                        </p:tav>
                                      </p:tavLst>
                                    </p:anim>
                                    <p:anim calcmode="lin" valueType="num">
                                      <p:cBhvr>
                                        <p:cTn id="30" dur="250" fill="hold"/>
                                        <p:tgtEl>
                                          <p:spTgt spid="40"/>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42" presetClass="entr" presetSubtype="0"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250"/>
                                        <p:tgtEl>
                                          <p:spTgt spid="43"/>
                                        </p:tgtEl>
                                      </p:cBhvr>
                                    </p:animEffect>
                                    <p:anim calcmode="lin" valueType="num">
                                      <p:cBhvr>
                                        <p:cTn id="35" dur="250" fill="hold"/>
                                        <p:tgtEl>
                                          <p:spTgt spid="43"/>
                                        </p:tgtEl>
                                        <p:attrNameLst>
                                          <p:attrName>ppt_x</p:attrName>
                                        </p:attrNameLst>
                                      </p:cBhvr>
                                      <p:tavLst>
                                        <p:tav tm="0">
                                          <p:val>
                                            <p:strVal val="#ppt_x"/>
                                          </p:val>
                                        </p:tav>
                                        <p:tav tm="100000">
                                          <p:val>
                                            <p:strVal val="#ppt_x"/>
                                          </p:val>
                                        </p:tav>
                                      </p:tavLst>
                                    </p:anim>
                                    <p:anim calcmode="lin" valueType="num">
                                      <p:cBhvr>
                                        <p:cTn id="36" dur="250" fill="hold"/>
                                        <p:tgtEl>
                                          <p:spTgt spid="43"/>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2" presetClass="entr" presetSubtype="0"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250"/>
                                        <p:tgtEl>
                                          <p:spTgt spid="46"/>
                                        </p:tgtEl>
                                      </p:cBhvr>
                                    </p:animEffect>
                                    <p:anim calcmode="lin" valueType="num">
                                      <p:cBhvr>
                                        <p:cTn id="41" dur="250" fill="hold"/>
                                        <p:tgtEl>
                                          <p:spTgt spid="46"/>
                                        </p:tgtEl>
                                        <p:attrNameLst>
                                          <p:attrName>ppt_x</p:attrName>
                                        </p:attrNameLst>
                                      </p:cBhvr>
                                      <p:tavLst>
                                        <p:tav tm="0">
                                          <p:val>
                                            <p:strVal val="#ppt_x"/>
                                          </p:val>
                                        </p:tav>
                                        <p:tav tm="100000">
                                          <p:val>
                                            <p:strVal val="#ppt_x"/>
                                          </p:val>
                                        </p:tav>
                                      </p:tavLst>
                                    </p:anim>
                                    <p:anim calcmode="lin" valueType="num">
                                      <p:cBhvr>
                                        <p:cTn id="42" dur="250" fill="hold"/>
                                        <p:tgtEl>
                                          <p:spTgt spid="46"/>
                                        </p:tgtEl>
                                        <p:attrNameLst>
                                          <p:attrName>ppt_y</p:attrName>
                                        </p:attrNameLst>
                                      </p:cBhvr>
                                      <p:tavLst>
                                        <p:tav tm="0">
                                          <p:val>
                                            <p:strVal val="#ppt_y+.1"/>
                                          </p:val>
                                        </p:tav>
                                        <p:tav tm="100000">
                                          <p:val>
                                            <p:strVal val="#ppt_y"/>
                                          </p:val>
                                        </p:tav>
                                      </p:tavLst>
                                    </p:anim>
                                  </p:childTnLst>
                                </p:cTn>
                              </p:par>
                            </p:childTnLst>
                          </p:cTn>
                        </p:par>
                        <p:par>
                          <p:cTn id="43" fill="hold">
                            <p:stCondLst>
                              <p:cond delay="2250"/>
                            </p:stCondLst>
                            <p:childTnLst>
                              <p:par>
                                <p:cTn id="44" presetID="42" presetClass="entr" presetSubtype="0" fill="hold"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250"/>
                                        <p:tgtEl>
                                          <p:spTgt spid="49"/>
                                        </p:tgtEl>
                                      </p:cBhvr>
                                    </p:animEffect>
                                    <p:anim calcmode="lin" valueType="num">
                                      <p:cBhvr>
                                        <p:cTn id="47" dur="250" fill="hold"/>
                                        <p:tgtEl>
                                          <p:spTgt spid="49"/>
                                        </p:tgtEl>
                                        <p:attrNameLst>
                                          <p:attrName>ppt_x</p:attrName>
                                        </p:attrNameLst>
                                      </p:cBhvr>
                                      <p:tavLst>
                                        <p:tav tm="0">
                                          <p:val>
                                            <p:strVal val="#ppt_x"/>
                                          </p:val>
                                        </p:tav>
                                        <p:tav tm="100000">
                                          <p:val>
                                            <p:strVal val="#ppt_x"/>
                                          </p:val>
                                        </p:tav>
                                      </p:tavLst>
                                    </p:anim>
                                    <p:anim calcmode="lin" valueType="num">
                                      <p:cBhvr>
                                        <p:cTn id="48" dur="25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工作完成情况</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6="http://schemas.microsoft.com/office/drawing/2014/main" id="{4F08AA43-6CDE-4709-BFFD-72B7204F75E8}"/>
              </a:ext>
            </a:extLst>
          </p:cNvPr>
          <p:cNvGrpSpPr/>
          <p:nvPr/>
        </p:nvGrpSpPr>
        <p:grpSpPr>
          <a:xfrm flipH="1">
            <a:off x="837857" y="1876142"/>
            <a:ext cx="10544208" cy="3756986"/>
            <a:chOff x="827584" y="1563326"/>
            <a:chExt cx="7488832" cy="2668331"/>
          </a:xfrm>
        </p:grpSpPr>
        <p:sp>
          <p:nvSpPr>
            <p:cNvPr id="7" name="矩形 6">
              <a:extLst>
                <a:ext uri="{FF2B5EF4-FFF2-40B4-BE49-F238E27FC236}">
                  <a16:creationId xmlns="" xmlns:a16="http://schemas.microsoft.com/office/drawing/2014/main" id="{37F72CB2-10E7-4434-AE1D-F57A86543C2A}"/>
                </a:ext>
              </a:extLst>
            </p:cNvPr>
            <p:cNvSpPr/>
            <p:nvPr/>
          </p:nvSpPr>
          <p:spPr>
            <a:xfrm>
              <a:off x="827584" y="1563327"/>
              <a:ext cx="3384376" cy="266511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8" name="矩形 7">
              <a:extLst>
                <a:ext uri="{FF2B5EF4-FFF2-40B4-BE49-F238E27FC236}">
                  <a16:creationId xmlns="" xmlns:a16="http://schemas.microsoft.com/office/drawing/2014/main" id="{DCE65FF0-5A61-46DD-841C-1D53365CC101}"/>
                </a:ext>
              </a:extLst>
            </p:cNvPr>
            <p:cNvSpPr/>
            <p:nvPr/>
          </p:nvSpPr>
          <p:spPr>
            <a:xfrm>
              <a:off x="4572000" y="3799476"/>
              <a:ext cx="432048" cy="432181"/>
            </a:xfrm>
            <a:prstGeom prst="rect">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9" name="矩形 8">
              <a:extLst>
                <a:ext uri="{FF2B5EF4-FFF2-40B4-BE49-F238E27FC236}">
                  <a16:creationId xmlns="" xmlns:a16="http://schemas.microsoft.com/office/drawing/2014/main" id="{7FE320A1-D72F-4EEE-9F6B-402772EAC509}"/>
                </a:ext>
              </a:extLst>
            </p:cNvPr>
            <p:cNvSpPr/>
            <p:nvPr/>
          </p:nvSpPr>
          <p:spPr>
            <a:xfrm>
              <a:off x="5004049" y="3799476"/>
              <a:ext cx="3312367" cy="432181"/>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0" name="Rectangle 24">
              <a:extLst>
                <a:ext uri="{FF2B5EF4-FFF2-40B4-BE49-F238E27FC236}">
                  <a16:creationId xmlns="" xmlns:a16="http://schemas.microsoft.com/office/drawing/2014/main" id="{924C2F1C-3E4D-4559-9BF0-43F617D72485}"/>
                </a:ext>
              </a:extLst>
            </p:cNvPr>
            <p:cNvSpPr>
              <a:spLocks noChangeArrowheads="1"/>
            </p:cNvSpPr>
            <p:nvPr/>
          </p:nvSpPr>
          <p:spPr bwMode="auto">
            <a:xfrm>
              <a:off x="4572000" y="1563326"/>
              <a:ext cx="3744416" cy="524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1" name="Rectangle 24">
              <a:extLst>
                <a:ext uri="{FF2B5EF4-FFF2-40B4-BE49-F238E27FC236}">
                  <a16:creationId xmlns="" xmlns:a16="http://schemas.microsoft.com/office/drawing/2014/main" id="{8C28870D-F2B4-4C36-9F14-D0CD47B7A6F3}"/>
                </a:ext>
              </a:extLst>
            </p:cNvPr>
            <p:cNvSpPr>
              <a:spLocks noChangeArrowheads="1"/>
            </p:cNvSpPr>
            <p:nvPr/>
          </p:nvSpPr>
          <p:spPr bwMode="auto">
            <a:xfrm>
              <a:off x="4991743" y="2286837"/>
              <a:ext cx="3324673" cy="156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2" name="Rectangle 24">
              <a:extLst>
                <a:ext uri="{FF2B5EF4-FFF2-40B4-BE49-F238E27FC236}">
                  <a16:creationId xmlns="" xmlns:a16="http://schemas.microsoft.com/office/drawing/2014/main" id="{62182E42-7967-4E34-86C4-1ADC2C31F79C}"/>
                </a:ext>
              </a:extLst>
            </p:cNvPr>
            <p:cNvSpPr>
              <a:spLocks noChangeArrowheads="1"/>
            </p:cNvSpPr>
            <p:nvPr/>
          </p:nvSpPr>
          <p:spPr bwMode="auto">
            <a:xfrm>
              <a:off x="5148063" y="3975138"/>
              <a:ext cx="3109313" cy="131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3" name="任意多边形 17">
              <a:extLst>
                <a:ext uri="{FF2B5EF4-FFF2-40B4-BE49-F238E27FC236}">
                  <a16:creationId xmlns="" xmlns:a16="http://schemas.microsoft.com/office/drawing/2014/main" id="{13627C1F-72A3-40A0-8E21-11EAC8045B1E}"/>
                </a:ext>
              </a:extLst>
            </p:cNvPr>
            <p:cNvSpPr/>
            <p:nvPr/>
          </p:nvSpPr>
          <p:spPr>
            <a:xfrm flipH="1">
              <a:off x="4652964" y="2382239"/>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rgbClr val="433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4" name="任意多边形 18">
              <a:extLst>
                <a:ext uri="{FF2B5EF4-FFF2-40B4-BE49-F238E27FC236}">
                  <a16:creationId xmlns="" xmlns:a16="http://schemas.microsoft.com/office/drawing/2014/main" id="{E637E248-3060-4DBC-A2B3-A966CAB1BBC7}"/>
                </a:ext>
              </a:extLst>
            </p:cNvPr>
            <p:cNvSpPr/>
            <p:nvPr/>
          </p:nvSpPr>
          <p:spPr>
            <a:xfrm flipH="1">
              <a:off x="4652964" y="2901513"/>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rgbClr val="433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5" name="任意多边形 19">
              <a:extLst>
                <a:ext uri="{FF2B5EF4-FFF2-40B4-BE49-F238E27FC236}">
                  <a16:creationId xmlns="" xmlns:a16="http://schemas.microsoft.com/office/drawing/2014/main" id="{6B552914-2356-4F54-9820-7320613B0269}"/>
                </a:ext>
              </a:extLst>
            </p:cNvPr>
            <p:cNvSpPr/>
            <p:nvPr/>
          </p:nvSpPr>
          <p:spPr>
            <a:xfrm flipH="1">
              <a:off x="4652964" y="3416021"/>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rgbClr val="433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16" name="Freeform 10">
              <a:extLst>
                <a:ext uri="{FF2B5EF4-FFF2-40B4-BE49-F238E27FC236}">
                  <a16:creationId xmlns="" xmlns:a16="http://schemas.microsoft.com/office/drawing/2014/main" id="{CD50627D-1097-4574-859C-522D43D4833A}"/>
                </a:ext>
              </a:extLst>
            </p:cNvPr>
            <p:cNvSpPr>
              <a:spLocks noEditPoints="1"/>
            </p:cNvSpPr>
            <p:nvPr/>
          </p:nvSpPr>
          <p:spPr bwMode="auto">
            <a:xfrm>
              <a:off x="4699248" y="3896247"/>
              <a:ext cx="177552" cy="23864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sz="3200">
                <a:solidFill>
                  <a:schemeClr val="bg1">
                    <a:lumMod val="50000"/>
                  </a:schemeClr>
                </a:solidFill>
              </a:endParaRPr>
            </a:p>
          </p:txBody>
        </p:sp>
      </p:grpSp>
    </p:spTree>
    <p:extLst>
      <p:ext uri="{BB962C8B-B14F-4D97-AF65-F5344CB8AC3E}">
        <p14:creationId xmlns:p14="http://schemas.microsoft.com/office/powerpoint/2010/main" val="6229507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工作完成情况</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6="http://schemas.microsoft.com/office/drawing/2014/main" id="{247EF9AC-94E6-4159-84D0-CBD16EEC37B5}"/>
              </a:ext>
            </a:extLst>
          </p:cNvPr>
          <p:cNvGrpSpPr/>
          <p:nvPr/>
        </p:nvGrpSpPr>
        <p:grpSpPr>
          <a:xfrm>
            <a:off x="1710412" y="2065078"/>
            <a:ext cx="8893529" cy="3779651"/>
            <a:chOff x="1138371" y="1985269"/>
            <a:chExt cx="9981320" cy="4241951"/>
          </a:xfrm>
        </p:grpSpPr>
        <p:sp>
          <p:nvSpPr>
            <p:cNvPr id="7" name="五边形 3">
              <a:extLst>
                <a:ext uri="{FF2B5EF4-FFF2-40B4-BE49-F238E27FC236}">
                  <a16:creationId xmlns="" xmlns:a16="http://schemas.microsoft.com/office/drawing/2014/main" id="{64A7B829-906B-4F69-9E45-3AEE4861959E}"/>
                </a:ext>
              </a:extLst>
            </p:cNvPr>
            <p:cNvSpPr/>
            <p:nvPr/>
          </p:nvSpPr>
          <p:spPr>
            <a:xfrm>
              <a:off x="1138371" y="1985269"/>
              <a:ext cx="3503498" cy="1518557"/>
            </a:xfrm>
            <a:prstGeom prst="homePlate">
              <a:avLst/>
            </a:prstGeom>
            <a:solidFill>
              <a:srgbClr val="433A4B">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4">
              <a:extLst>
                <a:ext uri="{FF2B5EF4-FFF2-40B4-BE49-F238E27FC236}">
                  <a16:creationId xmlns="" xmlns:a16="http://schemas.microsoft.com/office/drawing/2014/main" id="{2D802BD0-B31E-48D6-A711-239A9C6D6C39}"/>
                </a:ext>
              </a:extLst>
            </p:cNvPr>
            <p:cNvSpPr/>
            <p:nvPr/>
          </p:nvSpPr>
          <p:spPr>
            <a:xfrm>
              <a:off x="3432995" y="2470857"/>
              <a:ext cx="4037423" cy="1518557"/>
            </a:xfrm>
            <a:prstGeom prst="homePlate">
              <a:avLst/>
            </a:prstGeom>
            <a:solidFill>
              <a:srgbClr val="433A4B">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五边形 5">
              <a:extLst>
                <a:ext uri="{FF2B5EF4-FFF2-40B4-BE49-F238E27FC236}">
                  <a16:creationId xmlns="" xmlns:a16="http://schemas.microsoft.com/office/drawing/2014/main" id="{6D4B6267-3C80-4E7D-976E-21A2D0B1F771}"/>
                </a:ext>
              </a:extLst>
            </p:cNvPr>
            <p:cNvSpPr/>
            <p:nvPr/>
          </p:nvSpPr>
          <p:spPr>
            <a:xfrm>
              <a:off x="5596680" y="2956445"/>
              <a:ext cx="3699439" cy="1518557"/>
            </a:xfrm>
            <a:prstGeom prst="homePlate">
              <a:avLst/>
            </a:prstGeom>
            <a:solidFill>
              <a:srgbClr val="433A4B">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五边形 6">
              <a:extLst>
                <a:ext uri="{FF2B5EF4-FFF2-40B4-BE49-F238E27FC236}">
                  <a16:creationId xmlns="" xmlns:a16="http://schemas.microsoft.com/office/drawing/2014/main" id="{DE39FA6E-16D5-498A-AC4F-D0B940871264}"/>
                </a:ext>
              </a:extLst>
            </p:cNvPr>
            <p:cNvSpPr/>
            <p:nvPr/>
          </p:nvSpPr>
          <p:spPr>
            <a:xfrm>
              <a:off x="7980864" y="3458735"/>
              <a:ext cx="3138827" cy="1518557"/>
            </a:xfrm>
            <a:prstGeom prst="homePlate">
              <a:avLst/>
            </a:prstGeom>
            <a:solidFill>
              <a:srgbClr val="433A4B">
                <a:alpha val="9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3">
              <a:extLst>
                <a:ext uri="{FF2B5EF4-FFF2-40B4-BE49-F238E27FC236}">
                  <a16:creationId xmlns="" xmlns:a16="http://schemas.microsoft.com/office/drawing/2014/main" id="{C23C247E-F5A9-4973-9494-52EA905643D7}"/>
                </a:ext>
              </a:extLst>
            </p:cNvPr>
            <p:cNvSpPr txBox="1"/>
            <p:nvPr/>
          </p:nvSpPr>
          <p:spPr>
            <a:xfrm>
              <a:off x="1458870" y="2938188"/>
              <a:ext cx="1243518" cy="414506"/>
            </a:xfrm>
            <a:prstGeom prst="rect">
              <a:avLst/>
            </a:prstGeom>
            <a:noFill/>
            <a:effectLst/>
          </p:spPr>
          <p:txBody>
            <a:bodyPr wrap="none" rtlCol="0">
              <a:spAutoFit/>
            </a:bodyPr>
            <a:lstStyle/>
            <a:p>
              <a:pPr lvl="0"/>
              <a:r>
                <a:rPr lang="zh-CN" altLang="en-US" dirty="0">
                  <a:solidFill>
                    <a:srgbClr val="FFFFFF"/>
                  </a:solidFill>
                  <a:latin typeface="微软雅黑" panose="020B0503020204020204" pitchFamily="34" charset="-122"/>
                  <a:ea typeface="微软雅黑" panose="020B0503020204020204" pitchFamily="34" charset="-122"/>
                </a:rPr>
                <a:t>加入标题</a:t>
              </a:r>
              <a:endParaRPr lang="en-US" altLang="zh-CN" dirty="0">
                <a:solidFill>
                  <a:srgbClr val="FFFFFF"/>
                </a:solidFill>
                <a:latin typeface="微软雅黑" panose="020B0503020204020204" pitchFamily="34" charset="-122"/>
                <a:ea typeface="微软雅黑" panose="020B0503020204020204" pitchFamily="34" charset="-122"/>
              </a:endParaRPr>
            </a:p>
          </p:txBody>
        </p:sp>
        <p:sp>
          <p:nvSpPr>
            <p:cNvPr id="12" name="文本框 14">
              <a:extLst>
                <a:ext uri="{FF2B5EF4-FFF2-40B4-BE49-F238E27FC236}">
                  <a16:creationId xmlns="" xmlns:a16="http://schemas.microsoft.com/office/drawing/2014/main" id="{FCB88B8A-2B5B-44D2-B3C0-BEB0FEE501F5}"/>
                </a:ext>
              </a:extLst>
            </p:cNvPr>
            <p:cNvSpPr txBox="1"/>
            <p:nvPr/>
          </p:nvSpPr>
          <p:spPr>
            <a:xfrm>
              <a:off x="3808180" y="3393932"/>
              <a:ext cx="1243518" cy="414506"/>
            </a:xfrm>
            <a:prstGeom prst="rect">
              <a:avLst/>
            </a:prstGeom>
            <a:noFill/>
            <a:effectLst/>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加入标题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3" name="文本框 15">
              <a:extLst>
                <a:ext uri="{FF2B5EF4-FFF2-40B4-BE49-F238E27FC236}">
                  <a16:creationId xmlns="" xmlns:a16="http://schemas.microsoft.com/office/drawing/2014/main" id="{153CBA8E-FFF2-4A01-A771-0F6F56B0BAFC}"/>
                </a:ext>
              </a:extLst>
            </p:cNvPr>
            <p:cNvSpPr txBox="1"/>
            <p:nvPr/>
          </p:nvSpPr>
          <p:spPr>
            <a:xfrm>
              <a:off x="8544782" y="4419451"/>
              <a:ext cx="1243518" cy="414506"/>
            </a:xfrm>
            <a:prstGeom prst="rect">
              <a:avLst/>
            </a:prstGeom>
            <a:noFill/>
            <a:effectLst/>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加入标题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4" name="文本框 24">
              <a:extLst>
                <a:ext uri="{FF2B5EF4-FFF2-40B4-BE49-F238E27FC236}">
                  <a16:creationId xmlns="" xmlns:a16="http://schemas.microsoft.com/office/drawing/2014/main" id="{8B12071E-BE43-421D-8E12-E630CF0D6645}"/>
                </a:ext>
              </a:extLst>
            </p:cNvPr>
            <p:cNvSpPr txBox="1"/>
            <p:nvPr/>
          </p:nvSpPr>
          <p:spPr>
            <a:xfrm>
              <a:off x="6029070" y="3948183"/>
              <a:ext cx="1243518" cy="414506"/>
            </a:xfrm>
            <a:prstGeom prst="rect">
              <a:avLst/>
            </a:prstGeom>
            <a:noFill/>
            <a:effectLst/>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加入标题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5" name="文本框 25">
              <a:extLst>
                <a:ext uri="{FF2B5EF4-FFF2-40B4-BE49-F238E27FC236}">
                  <a16:creationId xmlns="" xmlns:a16="http://schemas.microsoft.com/office/drawing/2014/main" id="{40BE52D6-C115-4D64-8C92-CC0FF467C1DC}"/>
                </a:ext>
              </a:extLst>
            </p:cNvPr>
            <p:cNvSpPr txBox="1"/>
            <p:nvPr/>
          </p:nvSpPr>
          <p:spPr>
            <a:xfrm>
              <a:off x="1397470" y="3614359"/>
              <a:ext cx="1588939" cy="1139892"/>
            </a:xfrm>
            <a:prstGeom prst="rect">
              <a:avLst/>
            </a:prstGeom>
            <a:noFill/>
            <a:effectLst/>
          </p:spPr>
          <p:txBody>
            <a:bodyPr wrap="none" rtlCol="0">
              <a:spAutoFit/>
            </a:bodyPr>
            <a:lstStyle/>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6" name="文本框 26">
              <a:extLst>
                <a:ext uri="{FF2B5EF4-FFF2-40B4-BE49-F238E27FC236}">
                  <a16:creationId xmlns="" xmlns:a16="http://schemas.microsoft.com/office/drawing/2014/main" id="{F5A764CE-336A-4D46-9EED-BD99F6D19328}"/>
                </a:ext>
              </a:extLst>
            </p:cNvPr>
            <p:cNvSpPr txBox="1"/>
            <p:nvPr/>
          </p:nvSpPr>
          <p:spPr>
            <a:xfrm>
              <a:off x="3638845" y="4079847"/>
              <a:ext cx="1588939" cy="1139892"/>
            </a:xfrm>
            <a:prstGeom prst="rect">
              <a:avLst/>
            </a:prstGeom>
            <a:noFill/>
            <a:effectLst/>
          </p:spPr>
          <p:txBody>
            <a:bodyPr wrap="none" rtlCol="0">
              <a:spAutoFit/>
            </a:bodyPr>
            <a:lstStyle/>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7" name="文本框 27">
              <a:extLst>
                <a:ext uri="{FF2B5EF4-FFF2-40B4-BE49-F238E27FC236}">
                  <a16:creationId xmlns="" xmlns:a16="http://schemas.microsoft.com/office/drawing/2014/main" id="{4565A708-D7FC-4208-8788-1BF7C5100C41}"/>
                </a:ext>
              </a:extLst>
            </p:cNvPr>
            <p:cNvSpPr txBox="1"/>
            <p:nvPr/>
          </p:nvSpPr>
          <p:spPr>
            <a:xfrm>
              <a:off x="5911293" y="4551464"/>
              <a:ext cx="1588939" cy="1139892"/>
            </a:xfrm>
            <a:prstGeom prst="rect">
              <a:avLst/>
            </a:prstGeom>
            <a:noFill/>
            <a:effectLst/>
          </p:spPr>
          <p:txBody>
            <a:bodyPr wrap="none" rtlCol="0">
              <a:spAutoFit/>
            </a:bodyPr>
            <a:lstStyle/>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8" name="文本框 28">
              <a:extLst>
                <a:ext uri="{FF2B5EF4-FFF2-40B4-BE49-F238E27FC236}">
                  <a16:creationId xmlns="" xmlns:a16="http://schemas.microsoft.com/office/drawing/2014/main" id="{B7A2997A-A173-4DCF-9E5B-FBBA7FF6347B}"/>
                </a:ext>
              </a:extLst>
            </p:cNvPr>
            <p:cNvSpPr txBox="1"/>
            <p:nvPr/>
          </p:nvSpPr>
          <p:spPr>
            <a:xfrm>
              <a:off x="8469184" y="5087328"/>
              <a:ext cx="1588939" cy="1139892"/>
            </a:xfrm>
            <a:prstGeom prst="rect">
              <a:avLst/>
            </a:prstGeom>
            <a:noFill/>
            <a:effectLst/>
          </p:spPr>
          <p:txBody>
            <a:bodyPr wrap="none" rtlCol="0">
              <a:spAutoFit/>
            </a:bodyPr>
            <a:lstStyle/>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grpSp>
          <p:nvGrpSpPr>
            <p:cNvPr id="19" name="组合 18">
              <a:extLst>
                <a:ext uri="{FF2B5EF4-FFF2-40B4-BE49-F238E27FC236}">
                  <a16:creationId xmlns="" xmlns:a16="http://schemas.microsoft.com/office/drawing/2014/main" id="{3F133B65-CA47-4D0D-97AC-0D3CE9353C50}"/>
                </a:ext>
              </a:extLst>
            </p:cNvPr>
            <p:cNvGrpSpPr>
              <a:grpSpLocks noChangeAspect="1"/>
            </p:cNvGrpSpPr>
            <p:nvPr/>
          </p:nvGrpSpPr>
          <p:grpSpPr>
            <a:xfrm>
              <a:off x="2092945" y="2248973"/>
              <a:ext cx="407494" cy="455712"/>
              <a:chOff x="5999255" y="3275006"/>
              <a:chExt cx="402656" cy="450303"/>
            </a:xfrm>
            <a:solidFill>
              <a:schemeClr val="bg1"/>
            </a:solidFill>
          </p:grpSpPr>
          <p:sp>
            <p:nvSpPr>
              <p:cNvPr id="33" name="Freeform 108">
                <a:extLst>
                  <a:ext uri="{FF2B5EF4-FFF2-40B4-BE49-F238E27FC236}">
                    <a16:creationId xmlns="" xmlns:a16="http://schemas.microsoft.com/office/drawing/2014/main" id="{7C59575C-99A1-4B04-8CD5-DA23C27D9C44}"/>
                  </a:ext>
                </a:extLst>
              </p:cNvPr>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 name="Freeform 109">
                <a:extLst>
                  <a:ext uri="{FF2B5EF4-FFF2-40B4-BE49-F238E27FC236}">
                    <a16:creationId xmlns="" xmlns:a16="http://schemas.microsoft.com/office/drawing/2014/main" id="{041103FC-E79A-4A47-B956-4E52F5FC1AF2}"/>
                  </a:ext>
                </a:extLst>
              </p:cNvPr>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 name="Freeform 110">
                <a:extLst>
                  <a:ext uri="{FF2B5EF4-FFF2-40B4-BE49-F238E27FC236}">
                    <a16:creationId xmlns="" xmlns:a16="http://schemas.microsoft.com/office/drawing/2014/main" id="{59EF3193-FD2C-40D5-B9F7-E5C7557DAF39}"/>
                  </a:ext>
                </a:extLst>
              </p:cNvPr>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 name="Freeform 111">
                <a:extLst>
                  <a:ext uri="{FF2B5EF4-FFF2-40B4-BE49-F238E27FC236}">
                    <a16:creationId xmlns="" xmlns:a16="http://schemas.microsoft.com/office/drawing/2014/main" id="{2E781F5C-3233-44E5-864E-47592F9F83D5}"/>
                  </a:ext>
                </a:extLst>
              </p:cNvPr>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 name="Freeform 112">
                <a:extLst>
                  <a:ext uri="{FF2B5EF4-FFF2-40B4-BE49-F238E27FC236}">
                    <a16:creationId xmlns="" xmlns:a16="http://schemas.microsoft.com/office/drawing/2014/main" id="{45DA09D3-71AF-487B-B030-D92DDEBA0F01}"/>
                  </a:ext>
                </a:extLst>
              </p:cNvPr>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0" name="组合 19">
              <a:extLst>
                <a:ext uri="{FF2B5EF4-FFF2-40B4-BE49-F238E27FC236}">
                  <a16:creationId xmlns="" xmlns:a16="http://schemas.microsoft.com/office/drawing/2014/main" id="{7F5710BE-352D-400F-8781-D5CD9940F900}"/>
                </a:ext>
              </a:extLst>
            </p:cNvPr>
            <p:cNvGrpSpPr/>
            <p:nvPr/>
          </p:nvGrpSpPr>
          <p:grpSpPr>
            <a:xfrm>
              <a:off x="4418737" y="2744547"/>
              <a:ext cx="438356" cy="471740"/>
              <a:chOff x="7005429" y="4859473"/>
              <a:chExt cx="466184" cy="501686"/>
            </a:xfrm>
            <a:solidFill>
              <a:schemeClr val="bg1"/>
            </a:solidFill>
          </p:grpSpPr>
          <p:sp>
            <p:nvSpPr>
              <p:cNvPr id="28" name="Freeform 154">
                <a:extLst>
                  <a:ext uri="{FF2B5EF4-FFF2-40B4-BE49-F238E27FC236}">
                    <a16:creationId xmlns="" xmlns:a16="http://schemas.microsoft.com/office/drawing/2014/main" id="{44196F0E-DE52-4DBC-9DA6-0890826AF947}"/>
                  </a:ext>
                </a:extLst>
              </p:cNvPr>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Rectangle 155">
                <a:extLst>
                  <a:ext uri="{FF2B5EF4-FFF2-40B4-BE49-F238E27FC236}">
                    <a16:creationId xmlns="" xmlns:a16="http://schemas.microsoft.com/office/drawing/2014/main" id="{3646A880-FE0A-4BBA-82CF-6B301EA4A541}"/>
                  </a:ext>
                </a:extLst>
              </p:cNvPr>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156">
                <a:extLst>
                  <a:ext uri="{FF2B5EF4-FFF2-40B4-BE49-F238E27FC236}">
                    <a16:creationId xmlns="" xmlns:a16="http://schemas.microsoft.com/office/drawing/2014/main" id="{2676D6B5-1E9B-4F0A-A53E-208F8CB0A3A0}"/>
                  </a:ext>
                </a:extLst>
              </p:cNvPr>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157">
                <a:extLst>
                  <a:ext uri="{FF2B5EF4-FFF2-40B4-BE49-F238E27FC236}">
                    <a16:creationId xmlns="" xmlns:a16="http://schemas.microsoft.com/office/drawing/2014/main" id="{AFD3AF3D-6976-408D-8B69-76A41C003630}"/>
                  </a:ext>
                </a:extLst>
              </p:cNvPr>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158">
                <a:extLst>
                  <a:ext uri="{FF2B5EF4-FFF2-40B4-BE49-F238E27FC236}">
                    <a16:creationId xmlns="" xmlns:a16="http://schemas.microsoft.com/office/drawing/2014/main" id="{6ED9606B-6EB1-4DA1-835E-B2F9F25F62D0}"/>
                  </a:ext>
                </a:extLst>
              </p:cNvPr>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1" name="组合 20">
              <a:extLst>
                <a:ext uri="{FF2B5EF4-FFF2-40B4-BE49-F238E27FC236}">
                  <a16:creationId xmlns="" xmlns:a16="http://schemas.microsoft.com/office/drawing/2014/main" id="{A4C177F7-9DF5-4B02-A652-AAC70227BD3E}"/>
                </a:ext>
              </a:extLst>
            </p:cNvPr>
            <p:cNvGrpSpPr/>
            <p:nvPr/>
          </p:nvGrpSpPr>
          <p:grpSpPr>
            <a:xfrm>
              <a:off x="6510189" y="3254759"/>
              <a:ext cx="439203" cy="422377"/>
              <a:chOff x="2607983" y="4241292"/>
              <a:chExt cx="490600" cy="471805"/>
            </a:xfrm>
            <a:solidFill>
              <a:schemeClr val="bg1"/>
            </a:solidFill>
          </p:grpSpPr>
          <p:sp>
            <p:nvSpPr>
              <p:cNvPr id="26" name="Oval 131">
                <a:extLst>
                  <a:ext uri="{FF2B5EF4-FFF2-40B4-BE49-F238E27FC236}">
                    <a16:creationId xmlns="" xmlns:a16="http://schemas.microsoft.com/office/drawing/2014/main" id="{016BA5AF-CB8E-4C8C-BD8E-D2C04D19927D}"/>
                  </a:ext>
                </a:extLst>
              </p:cNvPr>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Freeform 134">
                <a:extLst>
                  <a:ext uri="{FF2B5EF4-FFF2-40B4-BE49-F238E27FC236}">
                    <a16:creationId xmlns="" xmlns:a16="http://schemas.microsoft.com/office/drawing/2014/main" id="{52121022-B34C-40C6-8781-E0E2377825C2}"/>
                  </a:ext>
                </a:extLst>
              </p:cNvPr>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2" name="组合 21">
              <a:extLst>
                <a:ext uri="{FF2B5EF4-FFF2-40B4-BE49-F238E27FC236}">
                  <a16:creationId xmlns="" xmlns:a16="http://schemas.microsoft.com/office/drawing/2014/main" id="{2B8249F7-6C57-4F4C-8A2F-FA89628D7EF5}"/>
                </a:ext>
              </a:extLst>
            </p:cNvPr>
            <p:cNvGrpSpPr/>
            <p:nvPr/>
          </p:nvGrpSpPr>
          <p:grpSpPr>
            <a:xfrm>
              <a:off x="9032124" y="3680120"/>
              <a:ext cx="463056" cy="523733"/>
              <a:chOff x="4994016" y="4872552"/>
              <a:chExt cx="406393" cy="459645"/>
            </a:xfrm>
            <a:solidFill>
              <a:schemeClr val="bg1"/>
            </a:solidFill>
          </p:grpSpPr>
          <p:sp>
            <p:nvSpPr>
              <p:cNvPr id="23" name="Freeform 148">
                <a:extLst>
                  <a:ext uri="{FF2B5EF4-FFF2-40B4-BE49-F238E27FC236}">
                    <a16:creationId xmlns="" xmlns:a16="http://schemas.microsoft.com/office/drawing/2014/main" id="{64C8A06F-11F4-47FC-80D4-0B238E1F8502}"/>
                  </a:ext>
                </a:extLst>
              </p:cNvPr>
              <p:cNvSpPr>
                <a:spLocks noEditPoints="1"/>
              </p:cNvSpPr>
              <p:nvPr/>
            </p:nvSpPr>
            <p:spPr bwMode="auto">
              <a:xfrm>
                <a:off x="5049136" y="4872552"/>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149">
                <a:extLst>
                  <a:ext uri="{FF2B5EF4-FFF2-40B4-BE49-F238E27FC236}">
                    <a16:creationId xmlns="" xmlns:a16="http://schemas.microsoft.com/office/drawing/2014/main" id="{E403307F-EA87-4C6F-B753-465C29290212}"/>
                  </a:ext>
                </a:extLst>
              </p:cNvPr>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 name="Oval 150">
                <a:extLst>
                  <a:ext uri="{FF2B5EF4-FFF2-40B4-BE49-F238E27FC236}">
                    <a16:creationId xmlns="" xmlns:a16="http://schemas.microsoft.com/office/drawing/2014/main" id="{4D787D2B-0E9C-4AF1-9396-31B26C7CF6D2}"/>
                  </a:ext>
                </a:extLst>
              </p:cNvPr>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Tree>
    <p:extLst>
      <p:ext uri="{BB962C8B-B14F-4D97-AF65-F5344CB8AC3E}">
        <p14:creationId xmlns:p14="http://schemas.microsoft.com/office/powerpoint/2010/main" val="400334849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工作完成情况</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sp>
        <p:nvSpPr>
          <p:cNvPr id="5" name="空心弧 10">
            <a:extLst>
              <a:ext uri="{FF2B5EF4-FFF2-40B4-BE49-F238E27FC236}">
                <a16:creationId xmlns="" xmlns:a16="http://schemas.microsoft.com/office/drawing/2014/main" id="{E21F9581-96FC-42B1-9F96-59C69058B51D}"/>
              </a:ext>
            </a:extLst>
          </p:cNvPr>
          <p:cNvSpPr>
            <a:spLocks noChangeArrowheads="1"/>
          </p:cNvSpPr>
          <p:nvPr/>
        </p:nvSpPr>
        <p:spPr bwMode="auto">
          <a:xfrm rot="16200000">
            <a:off x="1976365" y="2380389"/>
            <a:ext cx="3020752" cy="302511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13691 h 21600"/>
            </a:gdLst>
            <a:ahLst/>
            <a:cxnLst>
              <a:cxn ang="T8">
                <a:pos x="T0" y="T1"/>
              </a:cxn>
              <a:cxn ang="T9">
                <a:pos x="T2" y="T3"/>
              </a:cxn>
              <a:cxn ang="T10">
                <a:pos x="T4" y="T5"/>
              </a:cxn>
              <a:cxn ang="T11">
                <a:pos x="T6" y="T7"/>
              </a:cxn>
            </a:cxnLst>
            <a:rect l="T12" t="T13" r="T14" b="T15"/>
            <a:pathLst>
              <a:path w="21600" h="21600">
                <a:moveTo>
                  <a:pt x="2948" y="15227"/>
                </a:moveTo>
                <a:cubicBezTo>
                  <a:pt x="2186" y="13876"/>
                  <a:pt x="1786" y="12351"/>
                  <a:pt x="1786" y="10800"/>
                </a:cubicBezTo>
                <a:cubicBezTo>
                  <a:pt x="1786" y="5821"/>
                  <a:pt x="5821" y="1786"/>
                  <a:pt x="10800" y="1786"/>
                </a:cubicBezTo>
                <a:cubicBezTo>
                  <a:pt x="15778" y="1786"/>
                  <a:pt x="19814" y="5821"/>
                  <a:pt x="19814" y="10800"/>
                </a:cubicBezTo>
                <a:cubicBezTo>
                  <a:pt x="19814" y="12351"/>
                  <a:pt x="19413" y="13876"/>
                  <a:pt x="18651" y="15227"/>
                </a:cubicBezTo>
                <a:lnTo>
                  <a:pt x="20207" y="16105"/>
                </a:lnTo>
                <a:cubicBezTo>
                  <a:pt x="21120" y="14486"/>
                  <a:pt x="21600" y="12658"/>
                  <a:pt x="21600" y="10800"/>
                </a:cubicBezTo>
                <a:cubicBezTo>
                  <a:pt x="21600" y="4835"/>
                  <a:pt x="16764" y="0"/>
                  <a:pt x="10800" y="0"/>
                </a:cubicBezTo>
                <a:cubicBezTo>
                  <a:pt x="4835" y="0"/>
                  <a:pt x="0" y="4835"/>
                  <a:pt x="0" y="10800"/>
                </a:cubicBezTo>
                <a:cubicBezTo>
                  <a:pt x="-1" y="12658"/>
                  <a:pt x="479" y="14486"/>
                  <a:pt x="1392" y="16105"/>
                </a:cubicBezTo>
                <a:lnTo>
                  <a:pt x="2948" y="15227"/>
                </a:lnTo>
                <a:close/>
              </a:path>
            </a:pathLst>
          </a:custGeom>
          <a:solidFill>
            <a:srgbClr val="433A4B">
              <a:alpha val="78000"/>
            </a:srgbClr>
          </a:solidFill>
          <a:ln>
            <a:noFill/>
          </a:ln>
        </p:spPr>
        <p:txBody>
          <a:bodyPr anchor="ctr"/>
          <a:lstStyle/>
          <a:p>
            <a:endParaRPr lang="zh-CN" altLang="en-US">
              <a:latin typeface="微软雅黑" panose="020B0503020204020204" pitchFamily="34" charset="-122"/>
              <a:ea typeface="微软雅黑" panose="020B0503020204020204" pitchFamily="34" charset="-122"/>
            </a:endParaRPr>
          </a:p>
        </p:txBody>
      </p:sp>
      <p:sp>
        <p:nvSpPr>
          <p:cNvPr id="7" name="空心弧 11">
            <a:extLst>
              <a:ext uri="{FF2B5EF4-FFF2-40B4-BE49-F238E27FC236}">
                <a16:creationId xmlns="" xmlns:a16="http://schemas.microsoft.com/office/drawing/2014/main" id="{7689D0BB-12E9-41BE-9B3A-6E5B92470927}"/>
              </a:ext>
            </a:extLst>
          </p:cNvPr>
          <p:cNvSpPr>
            <a:spLocks noChangeArrowheads="1"/>
          </p:cNvSpPr>
          <p:nvPr/>
        </p:nvSpPr>
        <p:spPr bwMode="auto">
          <a:xfrm rot="16426183">
            <a:off x="2222804" y="2628416"/>
            <a:ext cx="2505648" cy="2510014"/>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3969 h 21600"/>
            </a:gdLst>
            <a:ahLst/>
            <a:cxnLst>
              <a:cxn ang="T8">
                <a:pos x="T0" y="T1"/>
              </a:cxn>
              <a:cxn ang="T9">
                <a:pos x="T2" y="T3"/>
              </a:cxn>
              <a:cxn ang="T10">
                <a:pos x="T4" y="T5"/>
              </a:cxn>
              <a:cxn ang="T11">
                <a:pos x="T6" y="T7"/>
              </a:cxn>
            </a:cxnLst>
            <a:rect l="T12" t="T13" r="T14" b="T15"/>
            <a:pathLst>
              <a:path w="21600" h="21600">
                <a:moveTo>
                  <a:pt x="2641" y="7714"/>
                </a:moveTo>
                <a:cubicBezTo>
                  <a:pt x="3924" y="4322"/>
                  <a:pt x="7173" y="2078"/>
                  <a:pt x="10799" y="2078"/>
                </a:cubicBezTo>
                <a:cubicBezTo>
                  <a:pt x="14426" y="2077"/>
                  <a:pt x="17675" y="4322"/>
                  <a:pt x="18958" y="7714"/>
                </a:cubicBezTo>
                <a:lnTo>
                  <a:pt x="20901" y="6979"/>
                </a:lnTo>
                <a:cubicBezTo>
                  <a:pt x="19313" y="2779"/>
                  <a:pt x="15290" y="0"/>
                  <a:pt x="10800" y="0"/>
                </a:cubicBezTo>
                <a:cubicBezTo>
                  <a:pt x="6309" y="-1"/>
                  <a:pt x="2286" y="2779"/>
                  <a:pt x="698" y="6979"/>
                </a:cubicBezTo>
                <a:lnTo>
                  <a:pt x="2641" y="7714"/>
                </a:lnTo>
                <a:close/>
              </a:path>
            </a:pathLst>
          </a:custGeom>
          <a:solidFill>
            <a:srgbClr val="433A4B"/>
          </a:solidFill>
          <a:ln>
            <a:noFill/>
          </a:ln>
        </p:spPr>
        <p:txBody>
          <a:bodyPr anchor="ctr"/>
          <a:lstStyle/>
          <a:p>
            <a:endParaRPr lang="zh-CN" altLang="en-US">
              <a:latin typeface="微软雅黑" panose="020B0503020204020204" pitchFamily="34" charset="-122"/>
              <a:ea typeface="微软雅黑" panose="020B0503020204020204" pitchFamily="34" charset="-122"/>
            </a:endParaRPr>
          </a:p>
        </p:txBody>
      </p:sp>
      <p:sp>
        <p:nvSpPr>
          <p:cNvPr id="8" name="空心弧 12">
            <a:extLst>
              <a:ext uri="{FF2B5EF4-FFF2-40B4-BE49-F238E27FC236}">
                <a16:creationId xmlns="" xmlns:a16="http://schemas.microsoft.com/office/drawing/2014/main" id="{17D7DAA3-E51E-402D-AD28-C49B27881AFF}"/>
              </a:ext>
            </a:extLst>
          </p:cNvPr>
          <p:cNvSpPr>
            <a:spLocks noChangeArrowheads="1"/>
          </p:cNvSpPr>
          <p:nvPr/>
        </p:nvSpPr>
        <p:spPr bwMode="auto">
          <a:xfrm rot="16200000">
            <a:off x="1706612" y="2133458"/>
            <a:ext cx="3520568" cy="352056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18772 h 21600"/>
            </a:gdLst>
            <a:ahLst/>
            <a:cxnLst>
              <a:cxn ang="T8">
                <a:pos x="T0" y="T1"/>
              </a:cxn>
              <a:cxn ang="T9">
                <a:pos x="T2" y="T3"/>
              </a:cxn>
              <a:cxn ang="T10">
                <a:pos x="T4" y="T5"/>
              </a:cxn>
              <a:cxn ang="T11">
                <a:pos x="T6" y="T7"/>
              </a:cxn>
            </a:cxnLst>
            <a:rect l="T12" t="T13" r="T14" b="T15"/>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lnTo>
                  <a:pt x="6106" y="18536"/>
                </a:lnTo>
                <a:close/>
              </a:path>
            </a:pathLst>
          </a:custGeom>
          <a:solidFill>
            <a:srgbClr val="433A4B"/>
          </a:solidFill>
          <a:ln>
            <a:noFill/>
          </a:ln>
        </p:spPr>
        <p:txBody>
          <a:bodyPr anchor="ctr"/>
          <a:lstStyle/>
          <a:p>
            <a:endParaRPr lang="zh-CN" altLang="en-US">
              <a:latin typeface="微软雅黑" panose="020B0503020204020204" pitchFamily="34" charset="-122"/>
              <a:ea typeface="微软雅黑" panose="020B0503020204020204" pitchFamily="34" charset="-122"/>
            </a:endParaRPr>
          </a:p>
        </p:txBody>
      </p:sp>
      <p:sp>
        <p:nvSpPr>
          <p:cNvPr id="9" name="矩形 13">
            <a:extLst>
              <a:ext uri="{FF2B5EF4-FFF2-40B4-BE49-F238E27FC236}">
                <a16:creationId xmlns="" xmlns:a16="http://schemas.microsoft.com/office/drawing/2014/main" id="{59BBA9F3-47F2-4EF3-93B3-5D6757E9F958}"/>
              </a:ext>
            </a:extLst>
          </p:cNvPr>
          <p:cNvSpPr>
            <a:spLocks noChangeArrowheads="1"/>
          </p:cNvSpPr>
          <p:nvPr/>
        </p:nvSpPr>
        <p:spPr bwMode="auto">
          <a:xfrm>
            <a:off x="2599490" y="3535124"/>
            <a:ext cx="277847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加入标题</a:t>
            </a:r>
          </a:p>
        </p:txBody>
      </p:sp>
      <p:grpSp>
        <p:nvGrpSpPr>
          <p:cNvPr id="10" name="组合 14">
            <a:extLst>
              <a:ext uri="{FF2B5EF4-FFF2-40B4-BE49-F238E27FC236}">
                <a16:creationId xmlns="" xmlns:a16="http://schemas.microsoft.com/office/drawing/2014/main" id="{016EE61C-473D-4C4C-8800-EC96777D9EA8}"/>
              </a:ext>
            </a:extLst>
          </p:cNvPr>
          <p:cNvGrpSpPr>
            <a:grpSpLocks/>
          </p:cNvGrpSpPr>
          <p:nvPr/>
        </p:nvGrpSpPr>
        <p:grpSpPr bwMode="auto">
          <a:xfrm>
            <a:off x="5579213" y="1845871"/>
            <a:ext cx="5240470" cy="1211440"/>
            <a:chOff x="0" y="0"/>
            <a:chExt cx="3811400" cy="879692"/>
          </a:xfrm>
        </p:grpSpPr>
        <p:sp>
          <p:nvSpPr>
            <p:cNvPr id="11" name="矩形 15">
              <a:extLst>
                <a:ext uri="{FF2B5EF4-FFF2-40B4-BE49-F238E27FC236}">
                  <a16:creationId xmlns="" xmlns:a16="http://schemas.microsoft.com/office/drawing/2014/main" id="{1249C55E-5DA2-4AF5-9030-5E3810AEE52D}"/>
                </a:ext>
              </a:extLst>
            </p:cNvPr>
            <p:cNvSpPr>
              <a:spLocks noChangeArrowheads="1"/>
            </p:cNvSpPr>
            <p:nvPr/>
          </p:nvSpPr>
          <p:spPr bwMode="auto">
            <a:xfrm>
              <a:off x="95245" y="72172"/>
              <a:ext cx="358757" cy="229911"/>
            </a:xfrm>
            <a:prstGeom prst="rect">
              <a:avLst/>
            </a:prstGeom>
            <a:solidFill>
              <a:srgbClr val="433A4B"/>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12" name="TextBox 16">
              <a:extLst>
                <a:ext uri="{FF2B5EF4-FFF2-40B4-BE49-F238E27FC236}">
                  <a16:creationId xmlns="" xmlns:a16="http://schemas.microsoft.com/office/drawing/2014/main" id="{40F4157E-3DB8-4D18-9887-E62A4DCECF93}"/>
                </a:ext>
              </a:extLst>
            </p:cNvPr>
            <p:cNvSpPr>
              <a:spLocks noChangeArrowheads="1"/>
            </p:cNvSpPr>
            <p:nvPr/>
          </p:nvSpPr>
          <p:spPr bwMode="auto">
            <a:xfrm>
              <a:off x="0" y="343308"/>
              <a:ext cx="3811400" cy="53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a:t>
              </a:r>
            </a:p>
          </p:txBody>
        </p:sp>
        <p:sp>
          <p:nvSpPr>
            <p:cNvPr id="13" name="矩形 17">
              <a:extLst>
                <a:ext uri="{FF2B5EF4-FFF2-40B4-BE49-F238E27FC236}">
                  <a16:creationId xmlns="" xmlns:a16="http://schemas.microsoft.com/office/drawing/2014/main" id="{CA8612DB-3A63-463E-92E1-C5E16C123097}"/>
                </a:ext>
              </a:extLst>
            </p:cNvPr>
            <p:cNvSpPr>
              <a:spLocks noChangeArrowheads="1"/>
            </p:cNvSpPr>
            <p:nvPr/>
          </p:nvSpPr>
          <p:spPr bwMode="auto">
            <a:xfrm>
              <a:off x="558773" y="0"/>
              <a:ext cx="2020788" cy="26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输入相关标题</a:t>
              </a:r>
            </a:p>
          </p:txBody>
        </p:sp>
      </p:grpSp>
      <p:grpSp>
        <p:nvGrpSpPr>
          <p:cNvPr id="14" name="组合 18">
            <a:extLst>
              <a:ext uri="{FF2B5EF4-FFF2-40B4-BE49-F238E27FC236}">
                <a16:creationId xmlns="" xmlns:a16="http://schemas.microsoft.com/office/drawing/2014/main" id="{8ADC22BC-3044-4232-AD59-5CD9CB1936EB}"/>
              </a:ext>
            </a:extLst>
          </p:cNvPr>
          <p:cNvGrpSpPr>
            <a:grpSpLocks/>
          </p:cNvGrpSpPr>
          <p:nvPr/>
        </p:nvGrpSpPr>
        <p:grpSpPr bwMode="auto">
          <a:xfrm>
            <a:off x="5579211" y="3206116"/>
            <a:ext cx="5240474" cy="1239875"/>
            <a:chOff x="0" y="0"/>
            <a:chExt cx="3811399" cy="901786"/>
          </a:xfrm>
        </p:grpSpPr>
        <p:sp>
          <p:nvSpPr>
            <p:cNvPr id="15" name="矩形 19">
              <a:extLst>
                <a:ext uri="{FF2B5EF4-FFF2-40B4-BE49-F238E27FC236}">
                  <a16:creationId xmlns="" xmlns:a16="http://schemas.microsoft.com/office/drawing/2014/main" id="{5DC4E99E-FF24-4AB6-A95D-F1695FF37069}"/>
                </a:ext>
              </a:extLst>
            </p:cNvPr>
            <p:cNvSpPr>
              <a:spLocks noChangeArrowheads="1"/>
            </p:cNvSpPr>
            <p:nvPr/>
          </p:nvSpPr>
          <p:spPr bwMode="auto">
            <a:xfrm>
              <a:off x="95245" y="92989"/>
              <a:ext cx="358757" cy="230264"/>
            </a:xfrm>
            <a:prstGeom prst="rect">
              <a:avLst/>
            </a:prstGeom>
            <a:solidFill>
              <a:srgbClr val="433A4B"/>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dirty="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16" name="TextBox 20">
              <a:extLst>
                <a:ext uri="{FF2B5EF4-FFF2-40B4-BE49-F238E27FC236}">
                  <a16:creationId xmlns="" xmlns:a16="http://schemas.microsoft.com/office/drawing/2014/main" id="{D545DEAC-744F-4A24-B7C7-A61BC8CB9C76}"/>
                </a:ext>
              </a:extLst>
            </p:cNvPr>
            <p:cNvSpPr>
              <a:spLocks noChangeArrowheads="1"/>
            </p:cNvSpPr>
            <p:nvPr/>
          </p:nvSpPr>
          <p:spPr bwMode="auto">
            <a:xfrm>
              <a:off x="0" y="364541"/>
              <a:ext cx="3811399" cy="53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a:t>
              </a:r>
            </a:p>
          </p:txBody>
        </p:sp>
        <p:sp>
          <p:nvSpPr>
            <p:cNvPr id="17" name="矩形 21">
              <a:extLst>
                <a:ext uri="{FF2B5EF4-FFF2-40B4-BE49-F238E27FC236}">
                  <a16:creationId xmlns="" xmlns:a16="http://schemas.microsoft.com/office/drawing/2014/main" id="{06832F0B-765F-4B2F-918E-888A2AB2E9DB}"/>
                </a:ext>
              </a:extLst>
            </p:cNvPr>
            <p:cNvSpPr>
              <a:spLocks noChangeArrowheads="1"/>
            </p:cNvSpPr>
            <p:nvPr/>
          </p:nvSpPr>
          <p:spPr bwMode="auto">
            <a:xfrm>
              <a:off x="558772" y="0"/>
              <a:ext cx="2020787" cy="268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输入相关标题</a:t>
              </a:r>
              <a:endParaRPr lang="zh-CN" altLang="en-US" b="1">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grpSp>
      <p:grpSp>
        <p:nvGrpSpPr>
          <p:cNvPr id="18" name="组合 22">
            <a:extLst>
              <a:ext uri="{FF2B5EF4-FFF2-40B4-BE49-F238E27FC236}">
                <a16:creationId xmlns="" xmlns:a16="http://schemas.microsoft.com/office/drawing/2014/main" id="{1D529DD6-C6FC-4DE4-BE52-A4586845EA3C}"/>
              </a:ext>
            </a:extLst>
          </p:cNvPr>
          <p:cNvGrpSpPr>
            <a:grpSpLocks/>
          </p:cNvGrpSpPr>
          <p:nvPr/>
        </p:nvGrpSpPr>
        <p:grpSpPr bwMode="auto">
          <a:xfrm>
            <a:off x="5579211" y="4615484"/>
            <a:ext cx="5240474" cy="1193665"/>
            <a:chOff x="0" y="0"/>
            <a:chExt cx="3811398" cy="867794"/>
          </a:xfrm>
        </p:grpSpPr>
        <p:sp>
          <p:nvSpPr>
            <p:cNvPr id="19" name="矩形 23">
              <a:extLst>
                <a:ext uri="{FF2B5EF4-FFF2-40B4-BE49-F238E27FC236}">
                  <a16:creationId xmlns="" xmlns:a16="http://schemas.microsoft.com/office/drawing/2014/main" id="{AE5343B9-BBD7-4A56-9A02-F3DA0ABA9E3E}"/>
                </a:ext>
              </a:extLst>
            </p:cNvPr>
            <p:cNvSpPr>
              <a:spLocks noChangeArrowheads="1"/>
            </p:cNvSpPr>
            <p:nvPr/>
          </p:nvSpPr>
          <p:spPr bwMode="auto">
            <a:xfrm>
              <a:off x="95245" y="59234"/>
              <a:ext cx="358757" cy="230264"/>
            </a:xfrm>
            <a:prstGeom prst="rect">
              <a:avLst/>
            </a:prstGeom>
            <a:solidFill>
              <a:srgbClr val="433A4B"/>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20" name="TextBox 24">
              <a:extLst>
                <a:ext uri="{FF2B5EF4-FFF2-40B4-BE49-F238E27FC236}">
                  <a16:creationId xmlns="" xmlns:a16="http://schemas.microsoft.com/office/drawing/2014/main" id="{3F100753-F206-4BDB-9D6A-959E6B6A314D}"/>
                </a:ext>
              </a:extLst>
            </p:cNvPr>
            <p:cNvSpPr>
              <a:spLocks noChangeArrowheads="1"/>
            </p:cNvSpPr>
            <p:nvPr/>
          </p:nvSpPr>
          <p:spPr bwMode="auto">
            <a:xfrm>
              <a:off x="0" y="330786"/>
              <a:ext cx="3811398" cy="53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这里输入简单的文字概述这里输入简单文字概述简单的文字概述这里输入简单的文字概述这里输入简单</a:t>
              </a:r>
            </a:p>
          </p:txBody>
        </p:sp>
        <p:sp>
          <p:nvSpPr>
            <p:cNvPr id="21" name="矩形 25">
              <a:extLst>
                <a:ext uri="{FF2B5EF4-FFF2-40B4-BE49-F238E27FC236}">
                  <a16:creationId xmlns="" xmlns:a16="http://schemas.microsoft.com/office/drawing/2014/main" id="{57B74DB7-8DFA-415E-91A4-864CB00F32E3}"/>
                </a:ext>
              </a:extLst>
            </p:cNvPr>
            <p:cNvSpPr>
              <a:spLocks noChangeArrowheads="1"/>
            </p:cNvSpPr>
            <p:nvPr/>
          </p:nvSpPr>
          <p:spPr bwMode="auto">
            <a:xfrm>
              <a:off x="558772" y="0"/>
              <a:ext cx="2020787" cy="268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输入相关标题</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1617368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p:cBhvr>
                                        <p:cTn id="11" dur="750"/>
                                        <p:tgtEl>
                                          <p:spTgt spid="7"/>
                                        </p:tgtEl>
                                      </p:cBhvr>
                                    </p:animEffect>
                                  </p:childTnLst>
                                </p:cTn>
                              </p:par>
                            </p:childTnLst>
                          </p:cTn>
                        </p:par>
                        <p:par>
                          <p:cTn id="12" fill="hold">
                            <p:stCondLst>
                              <p:cond delay="1250"/>
                            </p:stCondLst>
                            <p:childTnLst>
                              <p:par>
                                <p:cTn id="13" presetID="18" presetClass="entr" presetSubtype="12"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p:cBhvr>
                                        <p:cTn id="15" dur="750"/>
                                        <p:tgtEl>
                                          <p:spTgt spid="5"/>
                                        </p:tgtEl>
                                      </p:cBhvr>
                                    </p:animEffect>
                                  </p:childTnLst>
                                </p:cTn>
                              </p:par>
                            </p:childTnLst>
                          </p:cTn>
                        </p:par>
                        <p:par>
                          <p:cTn id="16" fill="hold">
                            <p:stCondLst>
                              <p:cond delay="2000"/>
                            </p:stCondLst>
                            <p:childTnLst>
                              <p:par>
                                <p:cTn id="17" presetID="18" presetClass="entr" presetSubtype="12"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p:cBhvr>
                                        <p:cTn id="19" dur="750"/>
                                        <p:tgtEl>
                                          <p:spTgt spid="8"/>
                                        </p:tgtEl>
                                      </p:cBhvr>
                                    </p:animEffect>
                                  </p:childTnLst>
                                </p:cTn>
                              </p:par>
                            </p:childTnLst>
                          </p:cTn>
                        </p:par>
                        <p:par>
                          <p:cTn id="20" fill="hold">
                            <p:stCondLst>
                              <p:cond delay="2750"/>
                            </p:stCondLst>
                            <p:childTnLst>
                              <p:par>
                                <p:cTn id="21" presetID="9"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p:cBhvr>
                                        <p:cTn id="23" dur="500"/>
                                        <p:tgtEl>
                                          <p:spTgt spid="9"/>
                                        </p:tgtEl>
                                      </p:cBhvr>
                                    </p:animEffect>
                                  </p:childTnLst>
                                </p:cTn>
                              </p:par>
                            </p:childTnLst>
                          </p:cTn>
                        </p:par>
                        <p:par>
                          <p:cTn id="24" fill="hold">
                            <p:stCondLst>
                              <p:cond delay="3250"/>
                            </p:stCondLst>
                            <p:childTnLst>
                              <p:par>
                                <p:cTn id="25" presetID="42"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p:cBhvr>
                                        <p:cTn id="27" dur="750"/>
                                        <p:tgtEl>
                                          <p:spTgt spid="10"/>
                                        </p:tgtEl>
                                      </p:cBhvr>
                                    </p:animEffect>
                                    <p:anim calcmode="lin" valueType="num">
                                      <p:cBhvr>
                                        <p:cTn id="28" dur="750" fill="hold"/>
                                        <p:tgtEl>
                                          <p:spTgt spid="10"/>
                                        </p:tgtEl>
                                        <p:attrNameLst>
                                          <p:attrName>ppt_x</p:attrName>
                                        </p:attrNameLst>
                                      </p:cBhvr>
                                      <p:tavLst>
                                        <p:tav tm="0">
                                          <p:val>
                                            <p:strVal val="#ppt_x"/>
                                          </p:val>
                                        </p:tav>
                                        <p:tav tm="100000">
                                          <p:val>
                                            <p:strVal val="#ppt_x"/>
                                          </p:val>
                                        </p:tav>
                                      </p:tavLst>
                                    </p:anim>
                                    <p:anim calcmode="lin" valueType="num">
                                      <p:cBhvr>
                                        <p:cTn id="29" dur="75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p:cBhvr>
                                        <p:cTn id="33" dur="750"/>
                                        <p:tgtEl>
                                          <p:spTgt spid="14"/>
                                        </p:tgtEl>
                                      </p:cBhvr>
                                    </p:animEffect>
                                    <p:anim calcmode="lin" valueType="num">
                                      <p:cBhvr>
                                        <p:cTn id="34" dur="750" fill="hold"/>
                                        <p:tgtEl>
                                          <p:spTgt spid="14"/>
                                        </p:tgtEl>
                                        <p:attrNameLst>
                                          <p:attrName>ppt_x</p:attrName>
                                        </p:attrNameLst>
                                      </p:cBhvr>
                                      <p:tavLst>
                                        <p:tav tm="0">
                                          <p:val>
                                            <p:strVal val="#ppt_x"/>
                                          </p:val>
                                        </p:tav>
                                        <p:tav tm="100000">
                                          <p:val>
                                            <p:strVal val="#ppt_x"/>
                                          </p:val>
                                        </p:tav>
                                      </p:tavLst>
                                    </p:anim>
                                    <p:anim calcmode="lin" valueType="num">
                                      <p:cBhvr>
                                        <p:cTn id="35" dur="750" fill="hold"/>
                                        <p:tgtEl>
                                          <p:spTgt spid="14"/>
                                        </p:tgtEl>
                                        <p:attrNameLst>
                                          <p:attrName>ppt_y</p:attrName>
                                        </p:attrNameLst>
                                      </p:cBhvr>
                                      <p:tavLst>
                                        <p:tav tm="0">
                                          <p:val>
                                            <p:strVal val="#ppt_y+.1"/>
                                          </p:val>
                                        </p:tav>
                                        <p:tav tm="100000">
                                          <p:val>
                                            <p:strVal val="#ppt_y"/>
                                          </p:val>
                                        </p:tav>
                                      </p:tavLst>
                                    </p:anim>
                                  </p:childTnLst>
                                </p:cTn>
                              </p:par>
                            </p:childTnLst>
                          </p:cTn>
                        </p:par>
                        <p:par>
                          <p:cTn id="36" fill="hold">
                            <p:stCondLst>
                              <p:cond delay="4750"/>
                            </p:stCondLst>
                            <p:childTnLst>
                              <p:par>
                                <p:cTn id="37" presetID="42"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p:cBhvr>
                                        <p:cTn id="39" dur="750"/>
                                        <p:tgtEl>
                                          <p:spTgt spid="18"/>
                                        </p:tgtEl>
                                      </p:cBhvr>
                                    </p:animEffect>
                                    <p:anim calcmode="lin" valueType="num">
                                      <p:cBhvr>
                                        <p:cTn id="40" dur="750" fill="hold"/>
                                        <p:tgtEl>
                                          <p:spTgt spid="18"/>
                                        </p:tgtEl>
                                        <p:attrNameLst>
                                          <p:attrName>ppt_x</p:attrName>
                                        </p:attrNameLst>
                                      </p:cBhvr>
                                      <p:tavLst>
                                        <p:tav tm="0">
                                          <p:val>
                                            <p:strVal val="#ppt_x"/>
                                          </p:val>
                                        </p:tav>
                                        <p:tav tm="100000">
                                          <p:val>
                                            <p:strVal val="#ppt_x"/>
                                          </p:val>
                                        </p:tav>
                                      </p:tavLst>
                                    </p:anim>
                                    <p:anim calcmode="lin" valueType="num">
                                      <p:cBhvr>
                                        <p:cTn id="41" dur="7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5CA9BB2C-4E17-4002-8D79-9A71F42566E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20" name="_14">
            <a:extLst>
              <a:ext uri="{FF2B5EF4-FFF2-40B4-BE49-F238E27FC236}">
                <a16:creationId xmlns="" xmlns:a16="http://schemas.microsoft.com/office/drawing/2014/main" id="{6CC4919C-A70A-4608-8A7E-1BE62EF66D9C}"/>
              </a:ext>
            </a:extLst>
          </p:cNvPr>
          <p:cNvSpPr txBox="1">
            <a:spLocks noChangeArrowheads="1"/>
          </p:cNvSpPr>
          <p:nvPr/>
        </p:nvSpPr>
        <p:spPr bwMode="auto">
          <a:xfrm>
            <a:off x="3622284" y="1820838"/>
            <a:ext cx="1038796" cy="24542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4200" spc="600" dirty="0">
                <a:solidFill>
                  <a:srgbClr val="433A4B"/>
                </a:solidFill>
                <a:latin typeface="叶根友刀锋黑草" panose="02010601030101010101" pitchFamily="2" charset="-122"/>
                <a:ea typeface="叶根友刀锋黑草" panose="02010601030101010101" pitchFamily="2" charset="-122"/>
              </a:rPr>
              <a:t>第三章</a:t>
            </a:r>
            <a:endParaRPr lang="zh-CN" sz="4200" spc="600" dirty="0">
              <a:solidFill>
                <a:srgbClr val="433A4B"/>
              </a:solidFill>
              <a:latin typeface="叶根友刀锋黑草" panose="02010601030101010101" pitchFamily="2" charset="-122"/>
              <a:ea typeface="叶根友刀锋黑草" panose="02010601030101010101" pitchFamily="2" charset="-122"/>
            </a:endParaRPr>
          </a:p>
        </p:txBody>
      </p:sp>
      <p:grpSp>
        <p:nvGrpSpPr>
          <p:cNvPr id="22" name="组合 4">
            <a:extLst>
              <a:ext uri="{FF2B5EF4-FFF2-40B4-BE49-F238E27FC236}">
                <a16:creationId xmlns="" xmlns:a16="http://schemas.microsoft.com/office/drawing/2014/main" id="{63C1407A-116A-4953-ACFF-4F4980915858}"/>
              </a:ext>
            </a:extLst>
          </p:cNvPr>
          <p:cNvGrpSpPr>
            <a:grpSpLocks/>
          </p:cNvGrpSpPr>
          <p:nvPr/>
        </p:nvGrpSpPr>
        <p:grpSpPr bwMode="auto">
          <a:xfrm>
            <a:off x="3271385" y="2416330"/>
            <a:ext cx="405524" cy="1282900"/>
            <a:chOff x="-16723" y="0"/>
            <a:chExt cx="736803" cy="2506945"/>
          </a:xfrm>
        </p:grpSpPr>
        <p:pic>
          <p:nvPicPr>
            <p:cNvPr id="23" name="图片 5" descr="图片22.png">
              <a:extLst>
                <a:ext uri="{FF2B5EF4-FFF2-40B4-BE49-F238E27FC236}">
                  <a16:creationId xmlns="" xmlns:a16="http://schemas.microsoft.com/office/drawing/2014/main" id="{CBD8F3B4-F4A6-4600-8B1E-7093E36B59F2}"/>
                </a:ext>
              </a:extLst>
            </p:cNvPr>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45000" contrast="10000"/>
                      </a14:imgEffect>
                    </a14:imgLayer>
                  </a14:imgProps>
                </a:ext>
                <a:ext uri="{28A0092B-C50C-407E-A947-70E740481C1C}">
                  <a14:useLocalDpi xmlns:a14="http://schemas.microsoft.com/office/drawing/2010/main"/>
                </a:ext>
              </a:extLst>
            </a:blip>
            <a:srcRect/>
            <a:stretch>
              <a:fillRect/>
            </a:stretch>
          </p:blipFill>
          <p:spPr bwMode="auto">
            <a:xfrm>
              <a:off x="0" y="0"/>
              <a:ext cx="720080" cy="250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6" descr="图片23.png">
              <a:extLst>
                <a:ext uri="{FF2B5EF4-FFF2-40B4-BE49-F238E27FC236}">
                  <a16:creationId xmlns="" xmlns:a16="http://schemas.microsoft.com/office/drawing/2014/main" id="{23595CFE-07F8-4170-8395-7B87D6C77B10}"/>
                </a:ext>
              </a:extLst>
            </p:cNvPr>
            <p:cNvPicPr>
              <a:picLocks noChangeAspect="1" noChangeArrowheads="1"/>
            </p:cNvPicPr>
            <p:nvPr/>
          </p:nvPicPr>
          <p:blipFill>
            <a:blip r:embed="rId6" cstate="screen">
              <a:lum bright="20000" contrast="40000"/>
              <a:extLst>
                <a:ext uri="{28A0092B-C50C-407E-A947-70E740481C1C}">
                  <a14:useLocalDpi xmlns:a14="http://schemas.microsoft.com/office/drawing/2010/main"/>
                </a:ext>
              </a:extLst>
            </a:blip>
            <a:srcRect/>
            <a:stretch>
              <a:fillRect/>
            </a:stretch>
          </p:blipFill>
          <p:spPr bwMode="auto">
            <a:xfrm>
              <a:off x="128586" y="216024"/>
              <a:ext cx="44747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7">
              <a:extLst>
                <a:ext uri="{FF2B5EF4-FFF2-40B4-BE49-F238E27FC236}">
                  <a16:creationId xmlns="" xmlns:a16="http://schemas.microsoft.com/office/drawing/2014/main" id="{644582DF-7297-409E-B1DC-76513DC8F656}"/>
                </a:ext>
              </a:extLst>
            </p:cNvPr>
            <p:cNvSpPr txBox="1">
              <a:spLocks noChangeArrowheads="1"/>
            </p:cNvSpPr>
            <p:nvPr/>
          </p:nvSpPr>
          <p:spPr bwMode="auto">
            <a:xfrm>
              <a:off x="-16723" y="268469"/>
              <a:ext cx="671045" cy="2097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solidFill>
                    <a:srgbClr val="433A4B"/>
                  </a:solidFill>
                  <a:latin typeface="华文隶书" panose="02010800040101010101" pitchFamily="2" charset="-122"/>
                  <a:ea typeface="华文隶书" panose="02010800040101010101" pitchFamily="2" charset="-122"/>
                </a:rPr>
                <a:t>古典水墨风格</a:t>
              </a:r>
            </a:p>
          </p:txBody>
        </p:sp>
      </p:grpSp>
      <p:cxnSp>
        <p:nvCxnSpPr>
          <p:cNvPr id="26" name="直接连接符 27">
            <a:extLst>
              <a:ext uri="{FF2B5EF4-FFF2-40B4-BE49-F238E27FC236}">
                <a16:creationId xmlns="" xmlns:a16="http://schemas.microsoft.com/office/drawing/2014/main" id="{C4324919-356F-44EF-8536-DF24D771BC91}"/>
              </a:ext>
            </a:extLst>
          </p:cNvPr>
          <p:cNvCxnSpPr>
            <a:cxnSpLocks noChangeShapeType="1"/>
          </p:cNvCxnSpPr>
          <p:nvPr/>
        </p:nvCxnSpPr>
        <p:spPr bwMode="auto">
          <a:xfrm>
            <a:off x="4661080" y="1820838"/>
            <a:ext cx="0" cy="2519906"/>
          </a:xfrm>
          <a:prstGeom prst="line">
            <a:avLst/>
          </a:prstGeom>
          <a:noFill/>
          <a:ln w="19050">
            <a:solidFill>
              <a:srgbClr val="433A4B"/>
            </a:solidFill>
            <a:round/>
            <a:headEnd/>
            <a:tailEnd/>
          </a:ln>
          <a:extLst>
            <a:ext uri="{909E8E84-426E-40DD-AFC4-6F175D3DCCD1}">
              <a14:hiddenFill xmlns:a14="http://schemas.microsoft.com/office/drawing/2010/main">
                <a:noFill/>
              </a14:hiddenFill>
            </a:ext>
          </a:extLst>
        </p:spPr>
      </p:cxnSp>
      <p:sp>
        <p:nvSpPr>
          <p:cNvPr id="27" name="矩形 11">
            <a:extLst>
              <a:ext uri="{FF2B5EF4-FFF2-40B4-BE49-F238E27FC236}">
                <a16:creationId xmlns="" xmlns:a16="http://schemas.microsoft.com/office/drawing/2014/main" id="{639EA851-B237-463B-A307-1D196EA24BC5}"/>
              </a:ext>
            </a:extLst>
          </p:cNvPr>
          <p:cNvSpPr>
            <a:spLocks noChangeArrowheads="1"/>
          </p:cNvSpPr>
          <p:nvPr/>
        </p:nvSpPr>
        <p:spPr bwMode="auto">
          <a:xfrm>
            <a:off x="4845669" y="2580726"/>
            <a:ext cx="4185761"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200" dirty="0">
                <a:solidFill>
                  <a:srgbClr val="433A4B"/>
                </a:solidFill>
                <a:latin typeface="华文新魏" panose="02010800040101010101" pitchFamily="2" charset="-122"/>
                <a:ea typeface="华文新魏" panose="02010800040101010101" pitchFamily="2" charset="-122"/>
                <a:sym typeface="迷你简剪纸"/>
              </a:rPr>
              <a:t>成功项目展示</a:t>
            </a:r>
          </a:p>
        </p:txBody>
      </p:sp>
    </p:spTree>
    <p:extLst>
      <p:ext uri="{BB962C8B-B14F-4D97-AF65-F5344CB8AC3E}">
        <p14:creationId xmlns:p14="http://schemas.microsoft.com/office/powerpoint/2010/main" val="172909527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750"/>
                                            <p:tgtEl>
                                              <p:spTgt spid="2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by="(-#ppt_w*2)" calcmode="lin" valueType="num">
                                          <p:cBhvr rctx="PPT">
                                            <p:cTn id="14" dur="625" autoRev="1" fill="hold">
                                              <p:stCondLst>
                                                <p:cond delay="0"/>
                                              </p:stCondLst>
                                            </p:cTn>
                                            <p:tgtEl>
                                              <p:spTgt spid="20"/>
                                            </p:tgtEl>
                                            <p:attrNameLst>
                                              <p:attrName>ppt_w</p:attrName>
                                            </p:attrNameLst>
                                          </p:cBhvr>
                                        </p:anim>
                                        <p:anim by="(#ppt_w*0.50)" calcmode="lin" valueType="num">
                                          <p:cBhvr>
                                            <p:cTn id="15" dur="625" decel="50000" autoRev="1" fill="hold">
                                              <p:stCondLst>
                                                <p:cond delay="0"/>
                                              </p:stCondLst>
                                            </p:cTn>
                                            <p:tgtEl>
                                              <p:spTgt spid="20"/>
                                            </p:tgtEl>
                                            <p:attrNameLst>
                                              <p:attrName>ppt_x</p:attrName>
                                            </p:attrNameLst>
                                          </p:cBhvr>
                                        </p:anim>
                                        <p:anim from="(-#ppt_h/2)" to="(#ppt_y)" calcmode="lin" valueType="num">
                                          <p:cBhvr>
                                            <p:cTn id="16" dur="1250" fill="hold">
                                              <p:stCondLst>
                                                <p:cond delay="0"/>
                                              </p:stCondLst>
                                            </p:cTn>
                                            <p:tgtEl>
                                              <p:spTgt spid="20"/>
                                            </p:tgtEl>
                                            <p:attrNameLst>
                                              <p:attrName>ppt_y</p:attrName>
                                            </p:attrNameLst>
                                          </p:cBhvr>
                                        </p:anim>
                                        <p:animRot by="21600000">
                                          <p:cBhvr>
                                            <p:cTn id="17" dur="1250" fill="hold">
                                              <p:stCondLst>
                                                <p:cond delay="0"/>
                                              </p:stCondLst>
                                            </p:cTn>
                                            <p:tgtEl>
                                              <p:spTgt spid="20"/>
                                            </p:tgtEl>
                                            <p:attrNameLst>
                                              <p:attrName>r</p:attrName>
                                            </p:attrNameLst>
                                          </p:cBhvr>
                                        </p:animRot>
                                      </p:childTnLst>
                                    </p:cTn>
                                  </p:par>
                                </p:childTnLst>
                              </p:cTn>
                            </p:par>
                            <p:par>
                              <p:cTn id="18" fill="hold">
                                <p:stCondLst>
                                  <p:cond delay="2250"/>
                                </p:stCondLst>
                                <p:childTnLst>
                                  <p:par>
                                    <p:cTn id="19" presetID="2" presetClass="entr" presetSubtype="4" fill="hold" nodeType="afterEffect" p14:presetBounceEnd="5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5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2"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750"/>
                                            <p:tgtEl>
                                              <p:spTgt spid="2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by="(-#ppt_w*2)" calcmode="lin" valueType="num">
                                          <p:cBhvr rctx="PPT">
                                            <p:cTn id="14" dur="625" autoRev="1" fill="hold">
                                              <p:stCondLst>
                                                <p:cond delay="0"/>
                                              </p:stCondLst>
                                            </p:cTn>
                                            <p:tgtEl>
                                              <p:spTgt spid="20"/>
                                            </p:tgtEl>
                                            <p:attrNameLst>
                                              <p:attrName>ppt_w</p:attrName>
                                            </p:attrNameLst>
                                          </p:cBhvr>
                                        </p:anim>
                                        <p:anim by="(#ppt_w*0.50)" calcmode="lin" valueType="num">
                                          <p:cBhvr>
                                            <p:cTn id="15" dur="625" decel="50000" autoRev="1" fill="hold">
                                              <p:stCondLst>
                                                <p:cond delay="0"/>
                                              </p:stCondLst>
                                            </p:cTn>
                                            <p:tgtEl>
                                              <p:spTgt spid="20"/>
                                            </p:tgtEl>
                                            <p:attrNameLst>
                                              <p:attrName>ppt_x</p:attrName>
                                            </p:attrNameLst>
                                          </p:cBhvr>
                                        </p:anim>
                                        <p:anim from="(-#ppt_h/2)" to="(#ppt_y)" calcmode="lin" valueType="num">
                                          <p:cBhvr>
                                            <p:cTn id="16" dur="1250" fill="hold">
                                              <p:stCondLst>
                                                <p:cond delay="0"/>
                                              </p:stCondLst>
                                            </p:cTn>
                                            <p:tgtEl>
                                              <p:spTgt spid="20"/>
                                            </p:tgtEl>
                                            <p:attrNameLst>
                                              <p:attrName>ppt_y</p:attrName>
                                            </p:attrNameLst>
                                          </p:cBhvr>
                                        </p:anim>
                                        <p:animRot by="21600000">
                                          <p:cBhvr>
                                            <p:cTn id="17" dur="1250" fill="hold">
                                              <p:stCondLst>
                                                <p:cond delay="0"/>
                                              </p:stCondLst>
                                            </p:cTn>
                                            <p:tgtEl>
                                              <p:spTgt spid="20"/>
                                            </p:tgtEl>
                                            <p:attrNameLst>
                                              <p:attrName>r</p:attrName>
                                            </p:attrNameLst>
                                          </p:cBhvr>
                                        </p:animRot>
                                      </p:childTnLst>
                                    </p:cTn>
                                  </p:par>
                                </p:childTnLst>
                              </p:cTn>
                            </p:par>
                            <p:par>
                              <p:cTn id="18" fill="hold">
                                <p:stCondLst>
                                  <p:cond delay="2250"/>
                                </p:stCondLst>
                                <p:childTnLst>
                                  <p:par>
                                    <p:cTn id="19" presetID="2" presetClass="entr" presetSubtype="4"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2"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成功项目展示</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6="http://schemas.microsoft.com/office/drawing/2014/main" id="{9B5F635E-2DED-4230-90C3-419645F1DFD1}"/>
              </a:ext>
            </a:extLst>
          </p:cNvPr>
          <p:cNvGrpSpPr/>
          <p:nvPr/>
        </p:nvGrpSpPr>
        <p:grpSpPr>
          <a:xfrm>
            <a:off x="6363512" y="2052756"/>
            <a:ext cx="4685488" cy="3582061"/>
            <a:chOff x="4283968" y="1172870"/>
            <a:chExt cx="3744416" cy="2862607"/>
          </a:xfrm>
        </p:grpSpPr>
        <p:cxnSp>
          <p:nvCxnSpPr>
            <p:cNvPr id="7" name="直接连接符 6">
              <a:extLst>
                <a:ext uri="{FF2B5EF4-FFF2-40B4-BE49-F238E27FC236}">
                  <a16:creationId xmlns="" xmlns:a16="http://schemas.microsoft.com/office/drawing/2014/main" id="{A20063E0-61FF-473B-80E6-873DAE6CE497}"/>
                </a:ext>
              </a:extLst>
            </p:cNvPr>
            <p:cNvCxnSpPr/>
            <p:nvPr/>
          </p:nvCxnSpPr>
          <p:spPr>
            <a:xfrm>
              <a:off x="4283968" y="3435846"/>
              <a:ext cx="3744416"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8">
              <a:extLst>
                <a:ext uri="{FF2B5EF4-FFF2-40B4-BE49-F238E27FC236}">
                  <a16:creationId xmlns="" xmlns:a16="http://schemas.microsoft.com/office/drawing/2014/main" id="{CF5CEC75-6C96-4630-848C-2C6E3CCE3DBD}"/>
                </a:ext>
              </a:extLst>
            </p:cNvPr>
            <p:cNvSpPr txBox="1"/>
            <p:nvPr/>
          </p:nvSpPr>
          <p:spPr>
            <a:xfrm>
              <a:off x="4657466" y="3445173"/>
              <a:ext cx="3051252" cy="590304"/>
            </a:xfrm>
            <a:prstGeom prst="rect">
              <a:avLst/>
            </a:prstGeom>
            <a:noFill/>
          </p:spPr>
          <p:txBody>
            <a:bodyPr wrap="square" rtlCol="0">
              <a:spAutoFit/>
            </a:bodyPr>
            <a:lstStyle/>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9" name="组合 8">
              <a:extLst>
                <a:ext uri="{FF2B5EF4-FFF2-40B4-BE49-F238E27FC236}">
                  <a16:creationId xmlns="" xmlns:a16="http://schemas.microsoft.com/office/drawing/2014/main" id="{C969FA95-C4D8-4B98-8AC1-65E8851D7333}"/>
                </a:ext>
              </a:extLst>
            </p:cNvPr>
            <p:cNvGrpSpPr/>
            <p:nvPr/>
          </p:nvGrpSpPr>
          <p:grpSpPr>
            <a:xfrm>
              <a:off x="4499992" y="1172870"/>
              <a:ext cx="1030446" cy="1030446"/>
              <a:chOff x="4499992" y="1172870"/>
              <a:chExt cx="1030446" cy="1030446"/>
            </a:xfrm>
          </p:grpSpPr>
          <p:sp>
            <p:nvSpPr>
              <p:cNvPr id="30" name="矩形 29">
                <a:extLst>
                  <a:ext uri="{FF2B5EF4-FFF2-40B4-BE49-F238E27FC236}">
                    <a16:creationId xmlns="" xmlns:a16="http://schemas.microsoft.com/office/drawing/2014/main" id="{E3B29744-6EA7-46BB-860D-698AAF91D5EB}"/>
                  </a:ext>
                </a:extLst>
              </p:cNvPr>
              <p:cNvSpPr/>
              <p:nvPr/>
            </p:nvSpPr>
            <p:spPr>
              <a:xfrm>
                <a:off x="4499992" y="1172870"/>
                <a:ext cx="1030446" cy="1030446"/>
              </a:xfrm>
              <a:prstGeom prst="rect">
                <a:avLst/>
              </a:prstGeom>
              <a:solidFill>
                <a:srgbClr val="433A4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1" name="矩形 30">
                <a:extLst>
                  <a:ext uri="{FF2B5EF4-FFF2-40B4-BE49-F238E27FC236}">
                    <a16:creationId xmlns="" xmlns:a16="http://schemas.microsoft.com/office/drawing/2014/main" id="{3B9CADDE-FDAE-4B9C-A9C2-326A6F2ED0C1}"/>
                  </a:ext>
                </a:extLst>
              </p:cNvPr>
              <p:cNvSpPr/>
              <p:nvPr/>
            </p:nvSpPr>
            <p:spPr>
              <a:xfrm>
                <a:off x="4694185" y="1334150"/>
                <a:ext cx="642058" cy="664092"/>
              </a:xfrm>
              <a:prstGeom prst="rect">
                <a:avLst/>
              </a:prstGeom>
            </p:spPr>
            <p:txBody>
              <a:bodyPr wrap="none">
                <a:spAutoFit/>
              </a:bodyPr>
              <a:lstStyle/>
              <a:p>
                <a:pPr algn="ctr"/>
                <a:r>
                  <a:rPr lang="zh-CN" altLang="en-US" sz="2400" b="1" dirty="0">
                    <a:solidFill>
                      <a:schemeClr val="bg1"/>
                    </a:solidFill>
                  </a:rPr>
                  <a:t>加入</a:t>
                </a:r>
                <a:endParaRPr lang="en-US" altLang="zh-CN" sz="2400" b="1" dirty="0">
                  <a:solidFill>
                    <a:schemeClr val="bg1"/>
                  </a:solidFill>
                </a:endParaRPr>
              </a:p>
              <a:p>
                <a:pPr algn="ctr"/>
                <a:r>
                  <a:rPr lang="zh-CN" altLang="en-US" sz="2400" b="1" dirty="0">
                    <a:solidFill>
                      <a:schemeClr val="bg1"/>
                    </a:solidFill>
                  </a:rPr>
                  <a:t>标题</a:t>
                </a:r>
              </a:p>
            </p:txBody>
          </p:sp>
        </p:grpSp>
        <p:grpSp>
          <p:nvGrpSpPr>
            <p:cNvPr id="10" name="组合 9">
              <a:extLst>
                <a:ext uri="{FF2B5EF4-FFF2-40B4-BE49-F238E27FC236}">
                  <a16:creationId xmlns="" xmlns:a16="http://schemas.microsoft.com/office/drawing/2014/main" id="{80A7DD71-05BC-4095-88BA-3C1F55FF93ED}"/>
                </a:ext>
              </a:extLst>
            </p:cNvPr>
            <p:cNvGrpSpPr/>
            <p:nvPr/>
          </p:nvGrpSpPr>
          <p:grpSpPr>
            <a:xfrm>
              <a:off x="6819997" y="1172870"/>
              <a:ext cx="1030446" cy="1030446"/>
              <a:chOff x="6819997" y="1172870"/>
              <a:chExt cx="1030446" cy="1030446"/>
            </a:xfrm>
          </p:grpSpPr>
          <p:sp>
            <p:nvSpPr>
              <p:cNvPr id="28" name="矩形 27">
                <a:extLst>
                  <a:ext uri="{FF2B5EF4-FFF2-40B4-BE49-F238E27FC236}">
                    <a16:creationId xmlns="" xmlns:a16="http://schemas.microsoft.com/office/drawing/2014/main" id="{C1A1F1A3-2933-40CA-85C6-AADA717C15D4}"/>
                  </a:ext>
                </a:extLst>
              </p:cNvPr>
              <p:cNvSpPr/>
              <p:nvPr/>
            </p:nvSpPr>
            <p:spPr>
              <a:xfrm>
                <a:off x="6819997" y="1172870"/>
                <a:ext cx="1030446" cy="1030446"/>
              </a:xfrm>
              <a:prstGeom prst="rect">
                <a:avLst/>
              </a:prstGeom>
              <a:solidFill>
                <a:srgbClr val="433A4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9" name="矩形 28">
                <a:extLst>
                  <a:ext uri="{FF2B5EF4-FFF2-40B4-BE49-F238E27FC236}">
                    <a16:creationId xmlns="" xmlns:a16="http://schemas.microsoft.com/office/drawing/2014/main" id="{B8021746-ACE0-4830-B5B1-19004BC55B4F}"/>
                  </a:ext>
                </a:extLst>
              </p:cNvPr>
              <p:cNvSpPr/>
              <p:nvPr/>
            </p:nvSpPr>
            <p:spPr>
              <a:xfrm>
                <a:off x="7014189" y="1334150"/>
                <a:ext cx="642059" cy="664092"/>
              </a:xfrm>
              <a:prstGeom prst="rect">
                <a:avLst/>
              </a:prstGeom>
            </p:spPr>
            <p:txBody>
              <a:bodyPr wrap="none">
                <a:spAutoFit/>
              </a:bodyPr>
              <a:lstStyle/>
              <a:p>
                <a:pPr algn="ctr"/>
                <a:r>
                  <a:rPr lang="zh-CN" altLang="en-US" sz="2400" b="1" dirty="0">
                    <a:solidFill>
                      <a:schemeClr val="bg1"/>
                    </a:solidFill>
                  </a:rPr>
                  <a:t>加入</a:t>
                </a:r>
                <a:endParaRPr lang="en-US" altLang="zh-CN" sz="2400" b="1" dirty="0">
                  <a:solidFill>
                    <a:schemeClr val="bg1"/>
                  </a:solidFill>
                </a:endParaRPr>
              </a:p>
              <a:p>
                <a:pPr algn="ctr"/>
                <a:r>
                  <a:rPr lang="zh-CN" altLang="en-US" sz="2400" b="1" dirty="0">
                    <a:solidFill>
                      <a:schemeClr val="bg1"/>
                    </a:solidFill>
                  </a:rPr>
                  <a:t>标题</a:t>
                </a:r>
              </a:p>
            </p:txBody>
          </p:sp>
        </p:grpSp>
        <p:grpSp>
          <p:nvGrpSpPr>
            <p:cNvPr id="11" name="组合 10">
              <a:extLst>
                <a:ext uri="{FF2B5EF4-FFF2-40B4-BE49-F238E27FC236}">
                  <a16:creationId xmlns="" xmlns:a16="http://schemas.microsoft.com/office/drawing/2014/main" id="{C2CBFCFD-19B7-4023-AA28-734280E9569D}"/>
                </a:ext>
              </a:extLst>
            </p:cNvPr>
            <p:cNvGrpSpPr/>
            <p:nvPr/>
          </p:nvGrpSpPr>
          <p:grpSpPr>
            <a:xfrm>
              <a:off x="5667869" y="2279568"/>
              <a:ext cx="1030446" cy="1030446"/>
              <a:chOff x="5667869" y="2279568"/>
              <a:chExt cx="1030446" cy="1030446"/>
            </a:xfrm>
          </p:grpSpPr>
          <p:sp>
            <p:nvSpPr>
              <p:cNvPr id="26" name="矩形 25">
                <a:extLst>
                  <a:ext uri="{FF2B5EF4-FFF2-40B4-BE49-F238E27FC236}">
                    <a16:creationId xmlns="" xmlns:a16="http://schemas.microsoft.com/office/drawing/2014/main" id="{1E880A89-3392-41E7-A3F2-9F15CCB42B45}"/>
                  </a:ext>
                </a:extLst>
              </p:cNvPr>
              <p:cNvSpPr/>
              <p:nvPr/>
            </p:nvSpPr>
            <p:spPr>
              <a:xfrm>
                <a:off x="5667869" y="2279568"/>
                <a:ext cx="1030446" cy="1030446"/>
              </a:xfrm>
              <a:prstGeom prst="rect">
                <a:avLst/>
              </a:prstGeom>
              <a:solidFill>
                <a:srgbClr val="433A4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7" name="矩形 26">
                <a:extLst>
                  <a:ext uri="{FF2B5EF4-FFF2-40B4-BE49-F238E27FC236}">
                    <a16:creationId xmlns="" xmlns:a16="http://schemas.microsoft.com/office/drawing/2014/main" id="{A48AD690-B118-46A6-80DC-8A578089C289}"/>
                  </a:ext>
                </a:extLst>
              </p:cNvPr>
              <p:cNvSpPr/>
              <p:nvPr/>
            </p:nvSpPr>
            <p:spPr>
              <a:xfrm>
                <a:off x="5862061" y="2440848"/>
                <a:ext cx="642059" cy="664092"/>
              </a:xfrm>
              <a:prstGeom prst="rect">
                <a:avLst/>
              </a:prstGeom>
            </p:spPr>
            <p:txBody>
              <a:bodyPr wrap="none">
                <a:spAutoFit/>
              </a:bodyPr>
              <a:lstStyle/>
              <a:p>
                <a:pPr algn="ctr"/>
                <a:r>
                  <a:rPr lang="zh-CN" altLang="en-US" sz="2400" b="1" dirty="0">
                    <a:solidFill>
                      <a:schemeClr val="bg1"/>
                    </a:solidFill>
                  </a:rPr>
                  <a:t>加入</a:t>
                </a:r>
                <a:endParaRPr lang="en-US" altLang="zh-CN" sz="2400" b="1" dirty="0">
                  <a:solidFill>
                    <a:schemeClr val="bg1"/>
                  </a:solidFill>
                </a:endParaRPr>
              </a:p>
              <a:p>
                <a:pPr algn="ctr"/>
                <a:r>
                  <a:rPr lang="zh-CN" altLang="en-US" sz="2400" b="1" dirty="0">
                    <a:solidFill>
                      <a:schemeClr val="bg1"/>
                    </a:solidFill>
                  </a:rPr>
                  <a:t>标题</a:t>
                </a:r>
              </a:p>
            </p:txBody>
          </p:sp>
        </p:grpSp>
        <p:grpSp>
          <p:nvGrpSpPr>
            <p:cNvPr id="12" name="组合 11">
              <a:extLst>
                <a:ext uri="{FF2B5EF4-FFF2-40B4-BE49-F238E27FC236}">
                  <a16:creationId xmlns="" xmlns:a16="http://schemas.microsoft.com/office/drawing/2014/main" id="{186EBC5E-056C-4CFB-8397-00BA457630CE}"/>
                </a:ext>
              </a:extLst>
            </p:cNvPr>
            <p:cNvGrpSpPr/>
            <p:nvPr/>
          </p:nvGrpSpPr>
          <p:grpSpPr>
            <a:xfrm>
              <a:off x="4499992" y="2279568"/>
              <a:ext cx="1030446" cy="1030446"/>
              <a:chOff x="4499992" y="2279568"/>
              <a:chExt cx="1030446" cy="1030446"/>
            </a:xfrm>
          </p:grpSpPr>
          <p:sp>
            <p:nvSpPr>
              <p:cNvPr id="21" name="矩形 20">
                <a:extLst>
                  <a:ext uri="{FF2B5EF4-FFF2-40B4-BE49-F238E27FC236}">
                    <a16:creationId xmlns="" xmlns:a16="http://schemas.microsoft.com/office/drawing/2014/main" id="{52C6F959-560C-4E7D-ACB0-FE69724E10DA}"/>
                  </a:ext>
                </a:extLst>
              </p:cNvPr>
              <p:cNvSpPr/>
              <p:nvPr/>
            </p:nvSpPr>
            <p:spPr>
              <a:xfrm>
                <a:off x="4499992" y="2279568"/>
                <a:ext cx="1030446" cy="1030446"/>
              </a:xfrm>
              <a:prstGeom prst="rect">
                <a:avLst/>
              </a:prstGeom>
              <a:solidFill>
                <a:srgbClr val="433A4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22" name="组合 21">
                <a:extLst>
                  <a:ext uri="{FF2B5EF4-FFF2-40B4-BE49-F238E27FC236}">
                    <a16:creationId xmlns="" xmlns:a16="http://schemas.microsoft.com/office/drawing/2014/main" id="{6A8885D2-9A2C-4E35-918D-952609670F12}"/>
                  </a:ext>
                </a:extLst>
              </p:cNvPr>
              <p:cNvGrpSpPr/>
              <p:nvPr/>
            </p:nvGrpSpPr>
            <p:grpSpPr>
              <a:xfrm>
                <a:off x="4745340" y="2608983"/>
                <a:ext cx="539750" cy="539751"/>
                <a:chOff x="568325" y="5842000"/>
                <a:chExt cx="539750" cy="539751"/>
              </a:xfrm>
            </p:grpSpPr>
            <p:sp>
              <p:nvSpPr>
                <p:cNvPr id="23" name="Freeform 7">
                  <a:extLst>
                    <a:ext uri="{FF2B5EF4-FFF2-40B4-BE49-F238E27FC236}">
                      <a16:creationId xmlns="" xmlns:a16="http://schemas.microsoft.com/office/drawing/2014/main" id="{2F497045-B80F-4088-9AEC-205629DBCD05}"/>
                    </a:ext>
                  </a:extLst>
                </p:cNvPr>
                <p:cNvSpPr>
                  <a:spLocks/>
                </p:cNvSpPr>
                <p:nvPr/>
              </p:nvSpPr>
              <p:spPr bwMode="auto">
                <a:xfrm>
                  <a:off x="568325" y="6180138"/>
                  <a:ext cx="539750" cy="66675"/>
                </a:xfrm>
                <a:custGeom>
                  <a:avLst/>
                  <a:gdLst>
                    <a:gd name="T0" fmla="*/ 0 w 192"/>
                    <a:gd name="T1" fmla="*/ 12 h 24"/>
                    <a:gd name="T2" fmla="*/ 13 w 192"/>
                    <a:gd name="T3" fmla="*/ 24 h 24"/>
                    <a:gd name="T4" fmla="*/ 80 w 192"/>
                    <a:gd name="T5" fmla="*/ 24 h 24"/>
                    <a:gd name="T6" fmla="*/ 88 w 192"/>
                    <a:gd name="T7" fmla="*/ 24 h 24"/>
                    <a:gd name="T8" fmla="*/ 104 w 192"/>
                    <a:gd name="T9" fmla="*/ 24 h 24"/>
                    <a:gd name="T10" fmla="*/ 112 w 192"/>
                    <a:gd name="T11" fmla="*/ 24 h 24"/>
                    <a:gd name="T12" fmla="*/ 181 w 192"/>
                    <a:gd name="T13" fmla="*/ 24 h 24"/>
                    <a:gd name="T14" fmla="*/ 192 w 192"/>
                    <a:gd name="T15" fmla="*/ 12 h 24"/>
                    <a:gd name="T16" fmla="*/ 192 w 192"/>
                    <a:gd name="T17" fmla="*/ 0 h 24"/>
                    <a:gd name="T18" fmla="*/ 0 w 192"/>
                    <a:gd name="T19" fmla="*/ 0 h 24"/>
                    <a:gd name="T20" fmla="*/ 0 w 192"/>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24">
                      <a:moveTo>
                        <a:pt x="0" y="12"/>
                      </a:moveTo>
                      <a:cubicBezTo>
                        <a:pt x="0" y="19"/>
                        <a:pt x="6" y="24"/>
                        <a:pt x="13" y="24"/>
                      </a:cubicBezTo>
                      <a:cubicBezTo>
                        <a:pt x="80" y="24"/>
                        <a:pt x="80" y="24"/>
                        <a:pt x="80" y="24"/>
                      </a:cubicBezTo>
                      <a:cubicBezTo>
                        <a:pt x="88" y="24"/>
                        <a:pt x="88" y="24"/>
                        <a:pt x="88" y="24"/>
                      </a:cubicBezTo>
                      <a:cubicBezTo>
                        <a:pt x="104" y="24"/>
                        <a:pt x="104" y="24"/>
                        <a:pt x="104" y="24"/>
                      </a:cubicBezTo>
                      <a:cubicBezTo>
                        <a:pt x="112" y="24"/>
                        <a:pt x="112" y="24"/>
                        <a:pt x="112" y="24"/>
                      </a:cubicBezTo>
                      <a:cubicBezTo>
                        <a:pt x="181" y="24"/>
                        <a:pt x="181" y="24"/>
                        <a:pt x="181" y="24"/>
                      </a:cubicBezTo>
                      <a:cubicBezTo>
                        <a:pt x="187" y="24"/>
                        <a:pt x="192" y="18"/>
                        <a:pt x="192" y="12"/>
                      </a:cubicBezTo>
                      <a:cubicBezTo>
                        <a:pt x="192" y="0"/>
                        <a:pt x="192" y="0"/>
                        <a:pt x="192" y="0"/>
                      </a:cubicBezTo>
                      <a:cubicBezTo>
                        <a:pt x="0" y="0"/>
                        <a:pt x="0" y="0"/>
                        <a:pt x="0" y="0"/>
                      </a:cubicBez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24" name="Freeform 8">
                  <a:extLst>
                    <a:ext uri="{FF2B5EF4-FFF2-40B4-BE49-F238E27FC236}">
                      <a16:creationId xmlns="" xmlns:a16="http://schemas.microsoft.com/office/drawing/2014/main" id="{532FB275-7137-465E-9D83-A0221E9455EE}"/>
                    </a:ext>
                  </a:extLst>
                </p:cNvPr>
                <p:cNvSpPr>
                  <a:spLocks/>
                </p:cNvSpPr>
                <p:nvPr/>
              </p:nvSpPr>
              <p:spPr bwMode="auto">
                <a:xfrm>
                  <a:off x="568325" y="5842000"/>
                  <a:ext cx="539750" cy="315913"/>
                </a:xfrm>
                <a:custGeom>
                  <a:avLst/>
                  <a:gdLst>
                    <a:gd name="T0" fmla="*/ 180 w 192"/>
                    <a:gd name="T1" fmla="*/ 0 h 112"/>
                    <a:gd name="T2" fmla="*/ 12 w 192"/>
                    <a:gd name="T3" fmla="*/ 0 h 112"/>
                    <a:gd name="T4" fmla="*/ 0 w 192"/>
                    <a:gd name="T5" fmla="*/ 12 h 112"/>
                    <a:gd name="T6" fmla="*/ 0 w 192"/>
                    <a:gd name="T7" fmla="*/ 112 h 112"/>
                    <a:gd name="T8" fmla="*/ 192 w 192"/>
                    <a:gd name="T9" fmla="*/ 112 h 112"/>
                    <a:gd name="T10" fmla="*/ 192 w 192"/>
                    <a:gd name="T11" fmla="*/ 12 h 112"/>
                    <a:gd name="T12" fmla="*/ 180 w 19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180" y="0"/>
                      </a:moveTo>
                      <a:cubicBezTo>
                        <a:pt x="12" y="0"/>
                        <a:pt x="12" y="0"/>
                        <a:pt x="12" y="0"/>
                      </a:cubicBezTo>
                      <a:cubicBezTo>
                        <a:pt x="6" y="0"/>
                        <a:pt x="0" y="5"/>
                        <a:pt x="0" y="12"/>
                      </a:cubicBezTo>
                      <a:cubicBezTo>
                        <a:pt x="0" y="112"/>
                        <a:pt x="0" y="112"/>
                        <a:pt x="0" y="112"/>
                      </a:cubicBezTo>
                      <a:cubicBezTo>
                        <a:pt x="192" y="112"/>
                        <a:pt x="192" y="112"/>
                        <a:pt x="192" y="112"/>
                      </a:cubicBezTo>
                      <a:cubicBezTo>
                        <a:pt x="192" y="12"/>
                        <a:pt x="192" y="12"/>
                        <a:pt x="192" y="12"/>
                      </a:cubicBezTo>
                      <a:cubicBezTo>
                        <a:pt x="192" y="5"/>
                        <a:pt x="187" y="0"/>
                        <a:pt x="18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25" name="Freeform 9">
                  <a:extLst>
                    <a:ext uri="{FF2B5EF4-FFF2-40B4-BE49-F238E27FC236}">
                      <a16:creationId xmlns="" xmlns:a16="http://schemas.microsoft.com/office/drawing/2014/main" id="{1296CB41-C302-488D-B6B5-DFFEC69F62FB}"/>
                    </a:ext>
                  </a:extLst>
                </p:cNvPr>
                <p:cNvSpPr>
                  <a:spLocks/>
                </p:cNvSpPr>
                <p:nvPr/>
              </p:nvSpPr>
              <p:spPr bwMode="auto">
                <a:xfrm>
                  <a:off x="725488" y="6269038"/>
                  <a:ext cx="225425" cy="112713"/>
                </a:xfrm>
                <a:custGeom>
                  <a:avLst/>
                  <a:gdLst>
                    <a:gd name="T0" fmla="*/ 56 w 80"/>
                    <a:gd name="T1" fmla="*/ 2 h 40"/>
                    <a:gd name="T2" fmla="*/ 56 w 80"/>
                    <a:gd name="T3" fmla="*/ 2 h 40"/>
                    <a:gd name="T4" fmla="*/ 56 w 80"/>
                    <a:gd name="T5" fmla="*/ 0 h 40"/>
                    <a:gd name="T6" fmla="*/ 48 w 80"/>
                    <a:gd name="T7" fmla="*/ 0 h 40"/>
                    <a:gd name="T8" fmla="*/ 32 w 80"/>
                    <a:gd name="T9" fmla="*/ 0 h 40"/>
                    <a:gd name="T10" fmla="*/ 24 w 80"/>
                    <a:gd name="T11" fmla="*/ 0 h 40"/>
                    <a:gd name="T12" fmla="*/ 24 w 80"/>
                    <a:gd name="T13" fmla="*/ 1 h 40"/>
                    <a:gd name="T14" fmla="*/ 24 w 80"/>
                    <a:gd name="T15" fmla="*/ 1 h 40"/>
                    <a:gd name="T16" fmla="*/ 0 w 80"/>
                    <a:gd name="T17" fmla="*/ 20 h 40"/>
                    <a:gd name="T18" fmla="*/ 13 w 80"/>
                    <a:gd name="T19" fmla="*/ 35 h 40"/>
                    <a:gd name="T20" fmla="*/ 40 w 80"/>
                    <a:gd name="T21" fmla="*/ 40 h 40"/>
                    <a:gd name="T22" fmla="*/ 80 w 80"/>
                    <a:gd name="T23" fmla="*/ 20 h 40"/>
                    <a:gd name="T24" fmla="*/ 80 w 80"/>
                    <a:gd name="T25" fmla="*/ 20 h 40"/>
                    <a:gd name="T26" fmla="*/ 80 w 80"/>
                    <a:gd name="T27" fmla="*/ 20 h 40"/>
                    <a:gd name="T28" fmla="*/ 80 w 80"/>
                    <a:gd name="T29" fmla="*/ 20 h 40"/>
                    <a:gd name="T30" fmla="*/ 80 w 80"/>
                    <a:gd name="T31" fmla="*/ 20 h 40"/>
                    <a:gd name="T32" fmla="*/ 56 w 80"/>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40">
                      <a:moveTo>
                        <a:pt x="56" y="2"/>
                      </a:moveTo>
                      <a:cubicBezTo>
                        <a:pt x="56" y="2"/>
                        <a:pt x="56" y="2"/>
                        <a:pt x="56" y="2"/>
                      </a:cubicBezTo>
                      <a:cubicBezTo>
                        <a:pt x="56" y="0"/>
                        <a:pt x="56" y="0"/>
                        <a:pt x="56" y="0"/>
                      </a:cubicBezTo>
                      <a:cubicBezTo>
                        <a:pt x="48" y="0"/>
                        <a:pt x="48" y="0"/>
                        <a:pt x="48" y="0"/>
                      </a:cubicBezTo>
                      <a:cubicBezTo>
                        <a:pt x="32" y="0"/>
                        <a:pt x="32" y="0"/>
                        <a:pt x="32" y="0"/>
                      </a:cubicBezTo>
                      <a:cubicBezTo>
                        <a:pt x="24" y="0"/>
                        <a:pt x="24" y="0"/>
                        <a:pt x="24" y="0"/>
                      </a:cubicBezTo>
                      <a:cubicBezTo>
                        <a:pt x="24" y="1"/>
                        <a:pt x="24" y="1"/>
                        <a:pt x="24" y="1"/>
                      </a:cubicBezTo>
                      <a:cubicBezTo>
                        <a:pt x="24" y="1"/>
                        <a:pt x="24" y="1"/>
                        <a:pt x="24" y="1"/>
                      </a:cubicBezTo>
                      <a:cubicBezTo>
                        <a:pt x="9" y="5"/>
                        <a:pt x="0" y="11"/>
                        <a:pt x="0" y="20"/>
                      </a:cubicBezTo>
                      <a:cubicBezTo>
                        <a:pt x="0" y="26"/>
                        <a:pt x="5" y="31"/>
                        <a:pt x="13" y="35"/>
                      </a:cubicBezTo>
                      <a:cubicBezTo>
                        <a:pt x="20" y="38"/>
                        <a:pt x="30" y="40"/>
                        <a:pt x="40" y="40"/>
                      </a:cubicBezTo>
                      <a:cubicBezTo>
                        <a:pt x="63" y="40"/>
                        <a:pt x="80" y="31"/>
                        <a:pt x="80" y="20"/>
                      </a:cubicBezTo>
                      <a:cubicBezTo>
                        <a:pt x="80" y="20"/>
                        <a:pt x="80" y="20"/>
                        <a:pt x="80" y="20"/>
                      </a:cubicBezTo>
                      <a:cubicBezTo>
                        <a:pt x="80" y="20"/>
                        <a:pt x="80" y="20"/>
                        <a:pt x="80" y="20"/>
                      </a:cubicBezTo>
                      <a:cubicBezTo>
                        <a:pt x="80" y="20"/>
                        <a:pt x="80" y="20"/>
                        <a:pt x="80" y="20"/>
                      </a:cubicBezTo>
                      <a:cubicBezTo>
                        <a:pt x="80" y="20"/>
                        <a:pt x="80" y="20"/>
                        <a:pt x="80" y="20"/>
                      </a:cubicBezTo>
                      <a:cubicBezTo>
                        <a:pt x="80" y="11"/>
                        <a:pt x="71" y="5"/>
                        <a:pt x="5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grpSp>
        <p:grpSp>
          <p:nvGrpSpPr>
            <p:cNvPr id="13" name="组合 12">
              <a:extLst>
                <a:ext uri="{FF2B5EF4-FFF2-40B4-BE49-F238E27FC236}">
                  <a16:creationId xmlns="" xmlns:a16="http://schemas.microsoft.com/office/drawing/2014/main" id="{C4110B01-CA4C-4705-82CC-F3BBBB7D3112}"/>
                </a:ext>
              </a:extLst>
            </p:cNvPr>
            <p:cNvGrpSpPr/>
            <p:nvPr/>
          </p:nvGrpSpPr>
          <p:grpSpPr>
            <a:xfrm>
              <a:off x="6819997" y="2279568"/>
              <a:ext cx="1030446" cy="1030446"/>
              <a:chOff x="6819997" y="2279568"/>
              <a:chExt cx="1030446" cy="1030446"/>
            </a:xfrm>
          </p:grpSpPr>
          <p:sp>
            <p:nvSpPr>
              <p:cNvPr id="19" name="矩形 18">
                <a:extLst>
                  <a:ext uri="{FF2B5EF4-FFF2-40B4-BE49-F238E27FC236}">
                    <a16:creationId xmlns="" xmlns:a16="http://schemas.microsoft.com/office/drawing/2014/main" id="{A3A78A95-3921-424D-9492-73E37F29B5A2}"/>
                  </a:ext>
                </a:extLst>
              </p:cNvPr>
              <p:cNvSpPr/>
              <p:nvPr/>
            </p:nvSpPr>
            <p:spPr>
              <a:xfrm>
                <a:off x="6819997" y="2279568"/>
                <a:ext cx="1030446" cy="1030446"/>
              </a:xfrm>
              <a:prstGeom prst="rect">
                <a:avLst/>
              </a:prstGeom>
              <a:solidFill>
                <a:srgbClr val="433A4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0" name="Freeform 11">
                <a:extLst>
                  <a:ext uri="{FF2B5EF4-FFF2-40B4-BE49-F238E27FC236}">
                    <a16:creationId xmlns="" xmlns:a16="http://schemas.microsoft.com/office/drawing/2014/main" id="{91AF093E-D39C-42CB-9886-7493AA901655}"/>
                  </a:ext>
                </a:extLst>
              </p:cNvPr>
              <p:cNvSpPr>
                <a:spLocks noEditPoints="1"/>
              </p:cNvSpPr>
              <p:nvPr/>
            </p:nvSpPr>
            <p:spPr bwMode="auto">
              <a:xfrm>
                <a:off x="7065345" y="2664659"/>
                <a:ext cx="539750" cy="404813"/>
              </a:xfrm>
              <a:custGeom>
                <a:avLst/>
                <a:gdLst>
                  <a:gd name="T0" fmla="*/ 180 w 192"/>
                  <a:gd name="T1" fmla="*/ 0 h 144"/>
                  <a:gd name="T2" fmla="*/ 12 w 192"/>
                  <a:gd name="T3" fmla="*/ 0 h 144"/>
                  <a:gd name="T4" fmla="*/ 0 w 192"/>
                  <a:gd name="T5" fmla="*/ 12 h 144"/>
                  <a:gd name="T6" fmla="*/ 0 w 192"/>
                  <a:gd name="T7" fmla="*/ 116 h 144"/>
                  <a:gd name="T8" fmla="*/ 13 w 192"/>
                  <a:gd name="T9" fmla="*/ 128 h 144"/>
                  <a:gd name="T10" fmla="*/ 78 w 192"/>
                  <a:gd name="T11" fmla="*/ 128 h 144"/>
                  <a:gd name="T12" fmla="*/ 73 w 192"/>
                  <a:gd name="T13" fmla="*/ 138 h 144"/>
                  <a:gd name="T14" fmla="*/ 74 w 192"/>
                  <a:gd name="T15" fmla="*/ 143 h 144"/>
                  <a:gd name="T16" fmla="*/ 76 w 192"/>
                  <a:gd name="T17" fmla="*/ 144 h 144"/>
                  <a:gd name="T18" fmla="*/ 80 w 192"/>
                  <a:gd name="T19" fmla="*/ 142 h 144"/>
                  <a:gd name="T20" fmla="*/ 87 w 192"/>
                  <a:gd name="T21" fmla="*/ 128 h 144"/>
                  <a:gd name="T22" fmla="*/ 106 w 192"/>
                  <a:gd name="T23" fmla="*/ 128 h 144"/>
                  <a:gd name="T24" fmla="*/ 113 w 192"/>
                  <a:gd name="T25" fmla="*/ 142 h 144"/>
                  <a:gd name="T26" fmla="*/ 116 w 192"/>
                  <a:gd name="T27" fmla="*/ 144 h 144"/>
                  <a:gd name="T28" fmla="*/ 118 w 192"/>
                  <a:gd name="T29" fmla="*/ 143 h 144"/>
                  <a:gd name="T30" fmla="*/ 120 w 192"/>
                  <a:gd name="T31" fmla="*/ 138 h 144"/>
                  <a:gd name="T32" fmla="*/ 115 w 192"/>
                  <a:gd name="T33" fmla="*/ 128 h 144"/>
                  <a:gd name="T34" fmla="*/ 181 w 192"/>
                  <a:gd name="T35" fmla="*/ 128 h 144"/>
                  <a:gd name="T36" fmla="*/ 192 w 192"/>
                  <a:gd name="T37" fmla="*/ 116 h 144"/>
                  <a:gd name="T38" fmla="*/ 192 w 192"/>
                  <a:gd name="T39" fmla="*/ 12 h 144"/>
                  <a:gd name="T40" fmla="*/ 180 w 192"/>
                  <a:gd name="T41" fmla="*/ 0 h 144"/>
                  <a:gd name="T42" fmla="*/ 176 w 192"/>
                  <a:gd name="T43" fmla="*/ 108 h 144"/>
                  <a:gd name="T44" fmla="*/ 172 w 192"/>
                  <a:gd name="T45" fmla="*/ 112 h 144"/>
                  <a:gd name="T46" fmla="*/ 20 w 192"/>
                  <a:gd name="T47" fmla="*/ 112 h 144"/>
                  <a:gd name="T48" fmla="*/ 16 w 192"/>
                  <a:gd name="T49" fmla="*/ 108 h 144"/>
                  <a:gd name="T50" fmla="*/ 16 w 192"/>
                  <a:gd name="T51" fmla="*/ 20 h 144"/>
                  <a:gd name="T52" fmla="*/ 20 w 192"/>
                  <a:gd name="T53" fmla="*/ 16 h 144"/>
                  <a:gd name="T54" fmla="*/ 172 w 192"/>
                  <a:gd name="T55" fmla="*/ 16 h 144"/>
                  <a:gd name="T56" fmla="*/ 176 w 192"/>
                  <a:gd name="T57" fmla="*/ 20 h 144"/>
                  <a:gd name="T58" fmla="*/ 176 w 192"/>
                  <a:gd name="T59"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180" y="0"/>
                    </a:moveTo>
                    <a:cubicBezTo>
                      <a:pt x="12" y="0"/>
                      <a:pt x="12" y="0"/>
                      <a:pt x="12" y="0"/>
                    </a:cubicBezTo>
                    <a:cubicBezTo>
                      <a:pt x="6" y="0"/>
                      <a:pt x="0" y="5"/>
                      <a:pt x="0" y="12"/>
                    </a:cubicBezTo>
                    <a:cubicBezTo>
                      <a:pt x="0" y="116"/>
                      <a:pt x="0" y="116"/>
                      <a:pt x="0" y="116"/>
                    </a:cubicBezTo>
                    <a:cubicBezTo>
                      <a:pt x="0" y="123"/>
                      <a:pt x="6" y="128"/>
                      <a:pt x="13" y="128"/>
                    </a:cubicBezTo>
                    <a:cubicBezTo>
                      <a:pt x="78" y="128"/>
                      <a:pt x="78" y="128"/>
                      <a:pt x="78" y="128"/>
                    </a:cubicBezTo>
                    <a:cubicBezTo>
                      <a:pt x="73" y="138"/>
                      <a:pt x="73" y="138"/>
                      <a:pt x="73" y="138"/>
                    </a:cubicBezTo>
                    <a:cubicBezTo>
                      <a:pt x="72" y="140"/>
                      <a:pt x="72" y="142"/>
                      <a:pt x="74" y="143"/>
                    </a:cubicBezTo>
                    <a:cubicBezTo>
                      <a:pt x="75" y="144"/>
                      <a:pt x="76" y="144"/>
                      <a:pt x="76" y="144"/>
                    </a:cubicBezTo>
                    <a:cubicBezTo>
                      <a:pt x="78" y="144"/>
                      <a:pt x="79" y="143"/>
                      <a:pt x="80" y="142"/>
                    </a:cubicBezTo>
                    <a:cubicBezTo>
                      <a:pt x="87" y="128"/>
                      <a:pt x="87" y="128"/>
                      <a:pt x="87" y="128"/>
                    </a:cubicBezTo>
                    <a:cubicBezTo>
                      <a:pt x="106" y="128"/>
                      <a:pt x="106" y="128"/>
                      <a:pt x="106" y="128"/>
                    </a:cubicBezTo>
                    <a:cubicBezTo>
                      <a:pt x="113" y="142"/>
                      <a:pt x="113" y="142"/>
                      <a:pt x="113" y="142"/>
                    </a:cubicBezTo>
                    <a:cubicBezTo>
                      <a:pt x="113" y="143"/>
                      <a:pt x="115" y="144"/>
                      <a:pt x="116" y="144"/>
                    </a:cubicBezTo>
                    <a:cubicBezTo>
                      <a:pt x="117" y="144"/>
                      <a:pt x="117" y="144"/>
                      <a:pt x="118" y="143"/>
                    </a:cubicBezTo>
                    <a:cubicBezTo>
                      <a:pt x="120" y="142"/>
                      <a:pt x="121" y="140"/>
                      <a:pt x="120" y="138"/>
                    </a:cubicBezTo>
                    <a:cubicBezTo>
                      <a:pt x="115" y="128"/>
                      <a:pt x="115" y="128"/>
                      <a:pt x="115" y="128"/>
                    </a:cubicBezTo>
                    <a:cubicBezTo>
                      <a:pt x="181" y="128"/>
                      <a:pt x="181" y="128"/>
                      <a:pt x="181" y="128"/>
                    </a:cubicBezTo>
                    <a:cubicBezTo>
                      <a:pt x="187" y="128"/>
                      <a:pt x="192" y="122"/>
                      <a:pt x="192" y="116"/>
                    </a:cubicBezTo>
                    <a:cubicBezTo>
                      <a:pt x="192" y="12"/>
                      <a:pt x="192" y="12"/>
                      <a:pt x="192" y="12"/>
                    </a:cubicBezTo>
                    <a:cubicBezTo>
                      <a:pt x="192" y="5"/>
                      <a:pt x="187" y="0"/>
                      <a:pt x="180" y="0"/>
                    </a:cubicBezTo>
                    <a:close/>
                    <a:moveTo>
                      <a:pt x="176" y="108"/>
                    </a:moveTo>
                    <a:cubicBezTo>
                      <a:pt x="176" y="110"/>
                      <a:pt x="174" y="112"/>
                      <a:pt x="172" y="112"/>
                    </a:cubicBezTo>
                    <a:cubicBezTo>
                      <a:pt x="20" y="112"/>
                      <a:pt x="20" y="112"/>
                      <a:pt x="20" y="112"/>
                    </a:cubicBezTo>
                    <a:cubicBezTo>
                      <a:pt x="18" y="112"/>
                      <a:pt x="16" y="110"/>
                      <a:pt x="16" y="108"/>
                    </a:cubicBezTo>
                    <a:cubicBezTo>
                      <a:pt x="16" y="20"/>
                      <a:pt x="16" y="20"/>
                      <a:pt x="16" y="20"/>
                    </a:cubicBezTo>
                    <a:cubicBezTo>
                      <a:pt x="16" y="18"/>
                      <a:pt x="18" y="16"/>
                      <a:pt x="20" y="16"/>
                    </a:cubicBezTo>
                    <a:cubicBezTo>
                      <a:pt x="172" y="16"/>
                      <a:pt x="172" y="16"/>
                      <a:pt x="172" y="16"/>
                    </a:cubicBezTo>
                    <a:cubicBezTo>
                      <a:pt x="174" y="16"/>
                      <a:pt x="176" y="18"/>
                      <a:pt x="176" y="20"/>
                    </a:cubicBezTo>
                    <a:lnTo>
                      <a:pt x="176"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grpSp>
          <p:nvGrpSpPr>
            <p:cNvPr id="14" name="组合 13">
              <a:extLst>
                <a:ext uri="{FF2B5EF4-FFF2-40B4-BE49-F238E27FC236}">
                  <a16:creationId xmlns="" xmlns:a16="http://schemas.microsoft.com/office/drawing/2014/main" id="{0996B6EB-6A28-4FCA-BE10-B879188F3AE2}"/>
                </a:ext>
              </a:extLst>
            </p:cNvPr>
            <p:cNvGrpSpPr/>
            <p:nvPr/>
          </p:nvGrpSpPr>
          <p:grpSpPr>
            <a:xfrm>
              <a:off x="5667869" y="1172870"/>
              <a:ext cx="1030446" cy="1030446"/>
              <a:chOff x="5667869" y="1172870"/>
              <a:chExt cx="1030446" cy="1030446"/>
            </a:xfrm>
          </p:grpSpPr>
          <p:sp>
            <p:nvSpPr>
              <p:cNvPr id="15" name="矩形 14">
                <a:extLst>
                  <a:ext uri="{FF2B5EF4-FFF2-40B4-BE49-F238E27FC236}">
                    <a16:creationId xmlns="" xmlns:a16="http://schemas.microsoft.com/office/drawing/2014/main" id="{29C56680-3422-48C1-9920-CBE26ABBCF9F}"/>
                  </a:ext>
                </a:extLst>
              </p:cNvPr>
              <p:cNvSpPr/>
              <p:nvPr/>
            </p:nvSpPr>
            <p:spPr>
              <a:xfrm>
                <a:off x="5667869" y="1172870"/>
                <a:ext cx="1030446" cy="1030446"/>
              </a:xfrm>
              <a:prstGeom prst="rect">
                <a:avLst/>
              </a:prstGeom>
              <a:solidFill>
                <a:srgbClr val="433A4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nvGrpSpPr>
              <p:cNvPr id="16" name="组合 15">
                <a:extLst>
                  <a:ext uri="{FF2B5EF4-FFF2-40B4-BE49-F238E27FC236}">
                    <a16:creationId xmlns="" xmlns:a16="http://schemas.microsoft.com/office/drawing/2014/main" id="{80EF9131-4797-4924-8F86-FC90685B6731}"/>
                  </a:ext>
                </a:extLst>
              </p:cNvPr>
              <p:cNvGrpSpPr/>
              <p:nvPr/>
            </p:nvGrpSpPr>
            <p:grpSpPr>
              <a:xfrm>
                <a:off x="5907732" y="1400960"/>
                <a:ext cx="496888" cy="539751"/>
                <a:chOff x="5843588" y="533400"/>
                <a:chExt cx="496888" cy="539751"/>
              </a:xfrm>
            </p:grpSpPr>
            <p:sp>
              <p:nvSpPr>
                <p:cNvPr id="17" name="Freeform 70">
                  <a:extLst>
                    <a:ext uri="{FF2B5EF4-FFF2-40B4-BE49-F238E27FC236}">
                      <a16:creationId xmlns="" xmlns:a16="http://schemas.microsoft.com/office/drawing/2014/main" id="{72931639-282E-4707-855E-BEB1D1373C0D}"/>
                    </a:ext>
                  </a:extLst>
                </p:cNvPr>
                <p:cNvSpPr>
                  <a:spLocks noEditPoints="1"/>
                </p:cNvSpPr>
                <p:nvPr/>
              </p:nvSpPr>
              <p:spPr bwMode="auto">
                <a:xfrm>
                  <a:off x="5843588" y="533400"/>
                  <a:ext cx="384175" cy="517525"/>
                </a:xfrm>
                <a:custGeom>
                  <a:avLst/>
                  <a:gdLst>
                    <a:gd name="T0" fmla="*/ 80 w 136"/>
                    <a:gd name="T1" fmla="*/ 156 h 184"/>
                    <a:gd name="T2" fmla="*/ 68 w 136"/>
                    <a:gd name="T3" fmla="*/ 168 h 184"/>
                    <a:gd name="T4" fmla="*/ 56 w 136"/>
                    <a:gd name="T5" fmla="*/ 156 h 184"/>
                    <a:gd name="T6" fmla="*/ 68 w 136"/>
                    <a:gd name="T7" fmla="*/ 144 h 184"/>
                    <a:gd name="T8" fmla="*/ 80 w 136"/>
                    <a:gd name="T9" fmla="*/ 156 h 184"/>
                    <a:gd name="T10" fmla="*/ 80 w 136"/>
                    <a:gd name="T11" fmla="*/ 136 h 184"/>
                    <a:gd name="T12" fmla="*/ 20 w 136"/>
                    <a:gd name="T13" fmla="*/ 136 h 184"/>
                    <a:gd name="T14" fmla="*/ 16 w 136"/>
                    <a:gd name="T15" fmla="*/ 132 h 184"/>
                    <a:gd name="T16" fmla="*/ 16 w 136"/>
                    <a:gd name="T17" fmla="*/ 36 h 184"/>
                    <a:gd name="T18" fmla="*/ 20 w 136"/>
                    <a:gd name="T19" fmla="*/ 32 h 184"/>
                    <a:gd name="T20" fmla="*/ 116 w 136"/>
                    <a:gd name="T21" fmla="*/ 32 h 184"/>
                    <a:gd name="T22" fmla="*/ 120 w 136"/>
                    <a:gd name="T23" fmla="*/ 36 h 184"/>
                    <a:gd name="T24" fmla="*/ 120 w 136"/>
                    <a:gd name="T25" fmla="*/ 40 h 184"/>
                    <a:gd name="T26" fmla="*/ 136 w 136"/>
                    <a:gd name="T27" fmla="*/ 40 h 184"/>
                    <a:gd name="T28" fmla="*/ 136 w 136"/>
                    <a:gd name="T29" fmla="*/ 12 h 184"/>
                    <a:gd name="T30" fmla="*/ 124 w 136"/>
                    <a:gd name="T31" fmla="*/ 0 h 184"/>
                    <a:gd name="T32" fmla="*/ 12 w 136"/>
                    <a:gd name="T33" fmla="*/ 0 h 184"/>
                    <a:gd name="T34" fmla="*/ 0 w 136"/>
                    <a:gd name="T35" fmla="*/ 12 h 184"/>
                    <a:gd name="T36" fmla="*/ 0 w 136"/>
                    <a:gd name="T37" fmla="*/ 172 h 184"/>
                    <a:gd name="T38" fmla="*/ 12 w 136"/>
                    <a:gd name="T39" fmla="*/ 184 h 184"/>
                    <a:gd name="T40" fmla="*/ 81 w 136"/>
                    <a:gd name="T41" fmla="*/ 184 h 184"/>
                    <a:gd name="T42" fmla="*/ 80 w 136"/>
                    <a:gd name="T43" fmla="*/ 180 h 184"/>
                    <a:gd name="T44" fmla="*/ 80 w 136"/>
                    <a:gd name="T45" fmla="*/ 156 h 184"/>
                    <a:gd name="T46" fmla="*/ 65 w 136"/>
                    <a:gd name="T47" fmla="*/ 17 h 184"/>
                    <a:gd name="T48" fmla="*/ 71 w 136"/>
                    <a:gd name="T49" fmla="*/ 17 h 184"/>
                    <a:gd name="T50" fmla="*/ 72 w 136"/>
                    <a:gd name="T51" fmla="*/ 20 h 184"/>
                    <a:gd name="T52" fmla="*/ 71 w 136"/>
                    <a:gd name="T53" fmla="*/ 23 h 184"/>
                    <a:gd name="T54" fmla="*/ 68 w 136"/>
                    <a:gd name="T55" fmla="*/ 24 h 184"/>
                    <a:gd name="T56" fmla="*/ 65 w 136"/>
                    <a:gd name="T57" fmla="*/ 23 h 184"/>
                    <a:gd name="T58" fmla="*/ 64 w 136"/>
                    <a:gd name="T59" fmla="*/ 20 h 184"/>
                    <a:gd name="T60" fmla="*/ 65 w 136"/>
                    <a:gd name="T61" fmla="*/ 1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6" h="184">
                      <a:moveTo>
                        <a:pt x="80" y="156"/>
                      </a:moveTo>
                      <a:cubicBezTo>
                        <a:pt x="80" y="162"/>
                        <a:pt x="75" y="168"/>
                        <a:pt x="68" y="168"/>
                      </a:cubicBezTo>
                      <a:cubicBezTo>
                        <a:pt x="62" y="168"/>
                        <a:pt x="56" y="162"/>
                        <a:pt x="56" y="156"/>
                      </a:cubicBezTo>
                      <a:cubicBezTo>
                        <a:pt x="56" y="149"/>
                        <a:pt x="62" y="144"/>
                        <a:pt x="68" y="144"/>
                      </a:cubicBezTo>
                      <a:cubicBezTo>
                        <a:pt x="75" y="144"/>
                        <a:pt x="80" y="149"/>
                        <a:pt x="80" y="156"/>
                      </a:cubicBezTo>
                      <a:cubicBezTo>
                        <a:pt x="80" y="136"/>
                        <a:pt x="80" y="136"/>
                        <a:pt x="80" y="136"/>
                      </a:cubicBezTo>
                      <a:cubicBezTo>
                        <a:pt x="20" y="136"/>
                        <a:pt x="20" y="136"/>
                        <a:pt x="20" y="136"/>
                      </a:cubicBezTo>
                      <a:cubicBezTo>
                        <a:pt x="18" y="136"/>
                        <a:pt x="16" y="134"/>
                        <a:pt x="16" y="132"/>
                      </a:cubicBezTo>
                      <a:cubicBezTo>
                        <a:pt x="16" y="36"/>
                        <a:pt x="16" y="36"/>
                        <a:pt x="16" y="36"/>
                      </a:cubicBezTo>
                      <a:cubicBezTo>
                        <a:pt x="16" y="34"/>
                        <a:pt x="18" y="32"/>
                        <a:pt x="20" y="32"/>
                      </a:cubicBezTo>
                      <a:cubicBezTo>
                        <a:pt x="116" y="32"/>
                        <a:pt x="116" y="32"/>
                        <a:pt x="116" y="32"/>
                      </a:cubicBezTo>
                      <a:cubicBezTo>
                        <a:pt x="118" y="32"/>
                        <a:pt x="120" y="34"/>
                        <a:pt x="120" y="36"/>
                      </a:cubicBezTo>
                      <a:cubicBezTo>
                        <a:pt x="120" y="40"/>
                        <a:pt x="120" y="40"/>
                        <a:pt x="120" y="40"/>
                      </a:cubicBezTo>
                      <a:cubicBezTo>
                        <a:pt x="136" y="40"/>
                        <a:pt x="136" y="40"/>
                        <a:pt x="136" y="40"/>
                      </a:cubicBezTo>
                      <a:cubicBezTo>
                        <a:pt x="136" y="12"/>
                        <a:pt x="136" y="12"/>
                        <a:pt x="136" y="12"/>
                      </a:cubicBezTo>
                      <a:cubicBezTo>
                        <a:pt x="136" y="5"/>
                        <a:pt x="131" y="0"/>
                        <a:pt x="124" y="0"/>
                      </a:cubicBezTo>
                      <a:cubicBezTo>
                        <a:pt x="12" y="0"/>
                        <a:pt x="12" y="0"/>
                        <a:pt x="12" y="0"/>
                      </a:cubicBezTo>
                      <a:cubicBezTo>
                        <a:pt x="6" y="0"/>
                        <a:pt x="0" y="5"/>
                        <a:pt x="0" y="12"/>
                      </a:cubicBezTo>
                      <a:cubicBezTo>
                        <a:pt x="0" y="172"/>
                        <a:pt x="0" y="172"/>
                        <a:pt x="0" y="172"/>
                      </a:cubicBezTo>
                      <a:cubicBezTo>
                        <a:pt x="0" y="178"/>
                        <a:pt x="6" y="184"/>
                        <a:pt x="12" y="184"/>
                      </a:cubicBezTo>
                      <a:cubicBezTo>
                        <a:pt x="81" y="184"/>
                        <a:pt x="81" y="184"/>
                        <a:pt x="81" y="184"/>
                      </a:cubicBezTo>
                      <a:cubicBezTo>
                        <a:pt x="80" y="183"/>
                        <a:pt x="80" y="181"/>
                        <a:pt x="80" y="180"/>
                      </a:cubicBezTo>
                      <a:lnTo>
                        <a:pt x="80" y="156"/>
                      </a:lnTo>
                      <a:close/>
                      <a:moveTo>
                        <a:pt x="65" y="17"/>
                      </a:moveTo>
                      <a:cubicBezTo>
                        <a:pt x="67" y="16"/>
                        <a:pt x="70" y="16"/>
                        <a:pt x="71" y="17"/>
                      </a:cubicBezTo>
                      <a:cubicBezTo>
                        <a:pt x="72" y="18"/>
                        <a:pt x="72" y="19"/>
                        <a:pt x="72" y="20"/>
                      </a:cubicBezTo>
                      <a:cubicBezTo>
                        <a:pt x="72" y="21"/>
                        <a:pt x="72" y="22"/>
                        <a:pt x="71" y="23"/>
                      </a:cubicBezTo>
                      <a:cubicBezTo>
                        <a:pt x="70" y="23"/>
                        <a:pt x="69" y="24"/>
                        <a:pt x="68" y="24"/>
                      </a:cubicBezTo>
                      <a:cubicBezTo>
                        <a:pt x="67" y="24"/>
                        <a:pt x="66" y="23"/>
                        <a:pt x="65" y="23"/>
                      </a:cubicBezTo>
                      <a:cubicBezTo>
                        <a:pt x="65" y="22"/>
                        <a:pt x="64" y="21"/>
                        <a:pt x="64" y="20"/>
                      </a:cubicBezTo>
                      <a:cubicBezTo>
                        <a:pt x="64" y="19"/>
                        <a:pt x="65" y="18"/>
                        <a:pt x="65"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18" name="Freeform 71">
                  <a:extLst>
                    <a:ext uri="{FF2B5EF4-FFF2-40B4-BE49-F238E27FC236}">
                      <a16:creationId xmlns="" xmlns:a16="http://schemas.microsoft.com/office/drawing/2014/main" id="{4D714178-0872-4CBB-ABDE-DBD7D051F753}"/>
                    </a:ext>
                  </a:extLst>
                </p:cNvPr>
                <p:cNvSpPr>
                  <a:spLocks noEditPoints="1"/>
                </p:cNvSpPr>
                <p:nvPr/>
              </p:nvSpPr>
              <p:spPr bwMode="auto">
                <a:xfrm>
                  <a:off x="6091238" y="668338"/>
                  <a:ext cx="249238" cy="404813"/>
                </a:xfrm>
                <a:custGeom>
                  <a:avLst/>
                  <a:gdLst>
                    <a:gd name="T0" fmla="*/ 76 w 88"/>
                    <a:gd name="T1" fmla="*/ 0 h 144"/>
                    <a:gd name="T2" fmla="*/ 12 w 88"/>
                    <a:gd name="T3" fmla="*/ 0 h 144"/>
                    <a:gd name="T4" fmla="*/ 0 w 88"/>
                    <a:gd name="T5" fmla="*/ 12 h 144"/>
                    <a:gd name="T6" fmla="*/ 0 w 88"/>
                    <a:gd name="T7" fmla="*/ 132 h 144"/>
                    <a:gd name="T8" fmla="*/ 12 w 88"/>
                    <a:gd name="T9" fmla="*/ 144 h 144"/>
                    <a:gd name="T10" fmla="*/ 76 w 88"/>
                    <a:gd name="T11" fmla="*/ 144 h 144"/>
                    <a:gd name="T12" fmla="*/ 88 w 88"/>
                    <a:gd name="T13" fmla="*/ 132 h 144"/>
                    <a:gd name="T14" fmla="*/ 88 w 88"/>
                    <a:gd name="T15" fmla="*/ 12 h 144"/>
                    <a:gd name="T16" fmla="*/ 76 w 88"/>
                    <a:gd name="T17" fmla="*/ 0 h 144"/>
                    <a:gd name="T18" fmla="*/ 41 w 88"/>
                    <a:gd name="T19" fmla="*/ 17 h 144"/>
                    <a:gd name="T20" fmla="*/ 47 w 88"/>
                    <a:gd name="T21" fmla="*/ 17 h 144"/>
                    <a:gd name="T22" fmla="*/ 48 w 88"/>
                    <a:gd name="T23" fmla="*/ 20 h 144"/>
                    <a:gd name="T24" fmla="*/ 47 w 88"/>
                    <a:gd name="T25" fmla="*/ 23 h 144"/>
                    <a:gd name="T26" fmla="*/ 44 w 88"/>
                    <a:gd name="T27" fmla="*/ 24 h 144"/>
                    <a:gd name="T28" fmla="*/ 41 w 88"/>
                    <a:gd name="T29" fmla="*/ 23 h 144"/>
                    <a:gd name="T30" fmla="*/ 40 w 88"/>
                    <a:gd name="T31" fmla="*/ 20 h 144"/>
                    <a:gd name="T32" fmla="*/ 41 w 88"/>
                    <a:gd name="T33" fmla="*/ 17 h 144"/>
                    <a:gd name="T34" fmla="*/ 25 w 88"/>
                    <a:gd name="T35" fmla="*/ 17 h 144"/>
                    <a:gd name="T36" fmla="*/ 31 w 88"/>
                    <a:gd name="T37" fmla="*/ 17 h 144"/>
                    <a:gd name="T38" fmla="*/ 32 w 88"/>
                    <a:gd name="T39" fmla="*/ 20 h 144"/>
                    <a:gd name="T40" fmla="*/ 31 w 88"/>
                    <a:gd name="T41" fmla="*/ 23 h 144"/>
                    <a:gd name="T42" fmla="*/ 28 w 88"/>
                    <a:gd name="T43" fmla="*/ 24 h 144"/>
                    <a:gd name="T44" fmla="*/ 25 w 88"/>
                    <a:gd name="T45" fmla="*/ 23 h 144"/>
                    <a:gd name="T46" fmla="*/ 24 w 88"/>
                    <a:gd name="T47" fmla="*/ 20 h 144"/>
                    <a:gd name="T48" fmla="*/ 25 w 88"/>
                    <a:gd name="T49" fmla="*/ 17 h 144"/>
                    <a:gd name="T50" fmla="*/ 47 w 88"/>
                    <a:gd name="T51" fmla="*/ 127 h 144"/>
                    <a:gd name="T52" fmla="*/ 44 w 88"/>
                    <a:gd name="T53" fmla="*/ 128 h 144"/>
                    <a:gd name="T54" fmla="*/ 41 w 88"/>
                    <a:gd name="T55" fmla="*/ 127 h 144"/>
                    <a:gd name="T56" fmla="*/ 40 w 88"/>
                    <a:gd name="T57" fmla="*/ 124 h 144"/>
                    <a:gd name="T58" fmla="*/ 41 w 88"/>
                    <a:gd name="T59" fmla="*/ 121 h 144"/>
                    <a:gd name="T60" fmla="*/ 47 w 88"/>
                    <a:gd name="T61" fmla="*/ 121 h 144"/>
                    <a:gd name="T62" fmla="*/ 48 w 88"/>
                    <a:gd name="T63" fmla="*/ 124 h 144"/>
                    <a:gd name="T64" fmla="*/ 47 w 88"/>
                    <a:gd name="T65" fmla="*/ 127 h 144"/>
                    <a:gd name="T66" fmla="*/ 72 w 88"/>
                    <a:gd name="T67" fmla="*/ 108 h 144"/>
                    <a:gd name="T68" fmla="*/ 68 w 88"/>
                    <a:gd name="T69" fmla="*/ 112 h 144"/>
                    <a:gd name="T70" fmla="*/ 20 w 88"/>
                    <a:gd name="T71" fmla="*/ 112 h 144"/>
                    <a:gd name="T72" fmla="*/ 16 w 88"/>
                    <a:gd name="T73" fmla="*/ 108 h 144"/>
                    <a:gd name="T74" fmla="*/ 16 w 88"/>
                    <a:gd name="T75" fmla="*/ 36 h 144"/>
                    <a:gd name="T76" fmla="*/ 20 w 88"/>
                    <a:gd name="T77" fmla="*/ 32 h 144"/>
                    <a:gd name="T78" fmla="*/ 68 w 88"/>
                    <a:gd name="T79" fmla="*/ 32 h 144"/>
                    <a:gd name="T80" fmla="*/ 72 w 88"/>
                    <a:gd name="T81" fmla="*/ 36 h 144"/>
                    <a:gd name="T82" fmla="*/ 72 w 88"/>
                    <a:gd name="T83"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 h="144">
                      <a:moveTo>
                        <a:pt x="76" y="0"/>
                      </a:moveTo>
                      <a:cubicBezTo>
                        <a:pt x="12" y="0"/>
                        <a:pt x="12" y="0"/>
                        <a:pt x="12" y="0"/>
                      </a:cubicBezTo>
                      <a:cubicBezTo>
                        <a:pt x="6" y="0"/>
                        <a:pt x="0" y="5"/>
                        <a:pt x="0" y="12"/>
                      </a:cubicBezTo>
                      <a:cubicBezTo>
                        <a:pt x="0" y="132"/>
                        <a:pt x="0" y="132"/>
                        <a:pt x="0" y="132"/>
                      </a:cubicBezTo>
                      <a:cubicBezTo>
                        <a:pt x="0" y="138"/>
                        <a:pt x="6" y="144"/>
                        <a:pt x="12" y="144"/>
                      </a:cubicBezTo>
                      <a:cubicBezTo>
                        <a:pt x="76" y="144"/>
                        <a:pt x="76" y="144"/>
                        <a:pt x="76" y="144"/>
                      </a:cubicBezTo>
                      <a:cubicBezTo>
                        <a:pt x="83" y="144"/>
                        <a:pt x="88" y="138"/>
                        <a:pt x="88" y="132"/>
                      </a:cubicBezTo>
                      <a:cubicBezTo>
                        <a:pt x="88" y="12"/>
                        <a:pt x="88" y="12"/>
                        <a:pt x="88" y="12"/>
                      </a:cubicBezTo>
                      <a:cubicBezTo>
                        <a:pt x="88" y="5"/>
                        <a:pt x="83" y="0"/>
                        <a:pt x="76" y="0"/>
                      </a:cubicBezTo>
                      <a:close/>
                      <a:moveTo>
                        <a:pt x="41" y="17"/>
                      </a:moveTo>
                      <a:cubicBezTo>
                        <a:pt x="43" y="16"/>
                        <a:pt x="45" y="16"/>
                        <a:pt x="47" y="17"/>
                      </a:cubicBezTo>
                      <a:cubicBezTo>
                        <a:pt x="48" y="18"/>
                        <a:pt x="48" y="19"/>
                        <a:pt x="48" y="20"/>
                      </a:cubicBezTo>
                      <a:cubicBezTo>
                        <a:pt x="48" y="21"/>
                        <a:pt x="48" y="22"/>
                        <a:pt x="47" y="23"/>
                      </a:cubicBezTo>
                      <a:cubicBezTo>
                        <a:pt x="46" y="23"/>
                        <a:pt x="45" y="24"/>
                        <a:pt x="44" y="24"/>
                      </a:cubicBezTo>
                      <a:cubicBezTo>
                        <a:pt x="43" y="24"/>
                        <a:pt x="42" y="23"/>
                        <a:pt x="41" y="23"/>
                      </a:cubicBezTo>
                      <a:cubicBezTo>
                        <a:pt x="41" y="22"/>
                        <a:pt x="40" y="21"/>
                        <a:pt x="40" y="20"/>
                      </a:cubicBezTo>
                      <a:cubicBezTo>
                        <a:pt x="40" y="19"/>
                        <a:pt x="41" y="18"/>
                        <a:pt x="41" y="17"/>
                      </a:cubicBezTo>
                      <a:close/>
                      <a:moveTo>
                        <a:pt x="25" y="17"/>
                      </a:moveTo>
                      <a:cubicBezTo>
                        <a:pt x="27" y="16"/>
                        <a:pt x="30" y="16"/>
                        <a:pt x="31" y="17"/>
                      </a:cubicBezTo>
                      <a:cubicBezTo>
                        <a:pt x="32" y="18"/>
                        <a:pt x="32" y="19"/>
                        <a:pt x="32" y="20"/>
                      </a:cubicBezTo>
                      <a:cubicBezTo>
                        <a:pt x="32" y="21"/>
                        <a:pt x="32" y="22"/>
                        <a:pt x="31" y="23"/>
                      </a:cubicBezTo>
                      <a:cubicBezTo>
                        <a:pt x="30" y="23"/>
                        <a:pt x="29" y="24"/>
                        <a:pt x="28" y="24"/>
                      </a:cubicBezTo>
                      <a:cubicBezTo>
                        <a:pt x="27" y="24"/>
                        <a:pt x="26" y="23"/>
                        <a:pt x="25" y="23"/>
                      </a:cubicBezTo>
                      <a:cubicBezTo>
                        <a:pt x="25" y="22"/>
                        <a:pt x="24" y="21"/>
                        <a:pt x="24" y="20"/>
                      </a:cubicBezTo>
                      <a:cubicBezTo>
                        <a:pt x="24" y="19"/>
                        <a:pt x="25" y="18"/>
                        <a:pt x="25" y="17"/>
                      </a:cubicBezTo>
                      <a:close/>
                      <a:moveTo>
                        <a:pt x="47" y="127"/>
                      </a:moveTo>
                      <a:cubicBezTo>
                        <a:pt x="46" y="127"/>
                        <a:pt x="45" y="128"/>
                        <a:pt x="44" y="128"/>
                      </a:cubicBezTo>
                      <a:cubicBezTo>
                        <a:pt x="43" y="128"/>
                        <a:pt x="42" y="127"/>
                        <a:pt x="41" y="127"/>
                      </a:cubicBezTo>
                      <a:cubicBezTo>
                        <a:pt x="41" y="126"/>
                        <a:pt x="40" y="125"/>
                        <a:pt x="40" y="124"/>
                      </a:cubicBezTo>
                      <a:cubicBezTo>
                        <a:pt x="40" y="123"/>
                        <a:pt x="41" y="122"/>
                        <a:pt x="41" y="121"/>
                      </a:cubicBezTo>
                      <a:cubicBezTo>
                        <a:pt x="43" y="120"/>
                        <a:pt x="46" y="120"/>
                        <a:pt x="47" y="121"/>
                      </a:cubicBezTo>
                      <a:cubicBezTo>
                        <a:pt x="48" y="122"/>
                        <a:pt x="48" y="123"/>
                        <a:pt x="48" y="124"/>
                      </a:cubicBezTo>
                      <a:cubicBezTo>
                        <a:pt x="48" y="125"/>
                        <a:pt x="48" y="126"/>
                        <a:pt x="47" y="127"/>
                      </a:cubicBezTo>
                      <a:close/>
                      <a:moveTo>
                        <a:pt x="72" y="108"/>
                      </a:moveTo>
                      <a:cubicBezTo>
                        <a:pt x="72" y="110"/>
                        <a:pt x="70" y="112"/>
                        <a:pt x="68" y="112"/>
                      </a:cubicBezTo>
                      <a:cubicBezTo>
                        <a:pt x="20" y="112"/>
                        <a:pt x="20" y="112"/>
                        <a:pt x="20" y="112"/>
                      </a:cubicBezTo>
                      <a:cubicBezTo>
                        <a:pt x="18" y="112"/>
                        <a:pt x="16" y="110"/>
                        <a:pt x="16" y="108"/>
                      </a:cubicBezTo>
                      <a:cubicBezTo>
                        <a:pt x="16" y="36"/>
                        <a:pt x="16" y="36"/>
                        <a:pt x="16" y="36"/>
                      </a:cubicBezTo>
                      <a:cubicBezTo>
                        <a:pt x="16" y="34"/>
                        <a:pt x="18" y="32"/>
                        <a:pt x="20" y="32"/>
                      </a:cubicBezTo>
                      <a:cubicBezTo>
                        <a:pt x="68" y="32"/>
                        <a:pt x="68" y="32"/>
                        <a:pt x="68" y="32"/>
                      </a:cubicBezTo>
                      <a:cubicBezTo>
                        <a:pt x="70" y="32"/>
                        <a:pt x="72" y="34"/>
                        <a:pt x="72" y="36"/>
                      </a:cubicBezTo>
                      <a:lnTo>
                        <a:pt x="72"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grpSp>
      </p:grpSp>
      <p:sp>
        <p:nvSpPr>
          <p:cNvPr id="32" name="Rectangle 23">
            <a:extLst>
              <a:ext uri="{FF2B5EF4-FFF2-40B4-BE49-F238E27FC236}">
                <a16:creationId xmlns="" xmlns:a16="http://schemas.microsoft.com/office/drawing/2014/main" id="{21BF8136-4F6C-484A-913A-9C486E2A8E4E}"/>
              </a:ext>
            </a:extLst>
          </p:cNvPr>
          <p:cNvSpPr>
            <a:spLocks noChangeArrowheads="1"/>
          </p:cNvSpPr>
          <p:nvPr/>
        </p:nvSpPr>
        <p:spPr bwMode="auto">
          <a:xfrm>
            <a:off x="1504950" y="2052756"/>
            <a:ext cx="4628020" cy="349506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905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93547502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2" presetClass="entr" presetSubtype="8" decel="8000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0-#ppt_w/2"/>
                                          </p:val>
                                        </p:tav>
                                        <p:tav tm="100000">
                                          <p:val>
                                            <p:strVal val="#ppt_x"/>
                                          </p:val>
                                        </p:tav>
                                      </p:tavLst>
                                    </p:anim>
                                    <p:anim calcmode="lin" valueType="num">
                                      <p:cBhvr additive="base">
                                        <p:cTn id="1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成功项目展示</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sp>
        <p:nvSpPr>
          <p:cNvPr id="5" name="圆角矩形 7">
            <a:extLst>
              <a:ext uri="{FF2B5EF4-FFF2-40B4-BE49-F238E27FC236}">
                <a16:creationId xmlns="" xmlns:a16="http://schemas.microsoft.com/office/drawing/2014/main" id="{F41F5A52-7134-457C-B4E9-089ED74D81E9}"/>
              </a:ext>
            </a:extLst>
          </p:cNvPr>
          <p:cNvSpPr/>
          <p:nvPr/>
        </p:nvSpPr>
        <p:spPr>
          <a:xfrm>
            <a:off x="1670572" y="1993401"/>
            <a:ext cx="3996044" cy="1373411"/>
          </a:xfrm>
          <a:prstGeom prst="roundRect">
            <a:avLst>
              <a:gd name="adj" fmla="val 7594"/>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椭圆 6">
            <a:extLst>
              <a:ext uri="{FF2B5EF4-FFF2-40B4-BE49-F238E27FC236}">
                <a16:creationId xmlns="" xmlns:a16="http://schemas.microsoft.com/office/drawing/2014/main" id="{F5C2CA44-B946-45ED-A066-1BC274F89A4D}"/>
              </a:ext>
            </a:extLst>
          </p:cNvPr>
          <p:cNvSpPr/>
          <p:nvPr/>
        </p:nvSpPr>
        <p:spPr>
          <a:xfrm>
            <a:off x="1754725" y="2262439"/>
            <a:ext cx="847019" cy="847019"/>
          </a:xfrm>
          <a:prstGeom prst="ellipse">
            <a:avLst/>
          </a:prstGeom>
          <a:solidFill>
            <a:srgbClr val="433A4B"/>
          </a:solidFill>
          <a:ln w="2540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 name="组合 7">
            <a:extLst>
              <a:ext uri="{FF2B5EF4-FFF2-40B4-BE49-F238E27FC236}">
                <a16:creationId xmlns="" xmlns:a16="http://schemas.microsoft.com/office/drawing/2014/main" id="{D6CCB95E-C7FE-4B9D-B13A-F816E9F2892A}"/>
              </a:ext>
            </a:extLst>
          </p:cNvPr>
          <p:cNvGrpSpPr/>
          <p:nvPr/>
        </p:nvGrpSpPr>
        <p:grpSpPr>
          <a:xfrm>
            <a:off x="1985526" y="2472488"/>
            <a:ext cx="385415" cy="370647"/>
            <a:chOff x="6285705" y="2358559"/>
            <a:chExt cx="385415" cy="370647"/>
          </a:xfrm>
          <a:solidFill>
            <a:schemeClr val="bg1"/>
          </a:solidFill>
          <a:effectLst/>
        </p:grpSpPr>
        <p:sp>
          <p:nvSpPr>
            <p:cNvPr id="9" name="Oval 131">
              <a:extLst>
                <a:ext uri="{FF2B5EF4-FFF2-40B4-BE49-F238E27FC236}">
                  <a16:creationId xmlns="" xmlns:a16="http://schemas.microsoft.com/office/drawing/2014/main" id="{90CF7C3C-BF99-493E-AE65-833676291325}"/>
                </a:ext>
              </a:extLst>
            </p:cNvPr>
            <p:cNvSpPr>
              <a:spLocks noChangeArrowheads="1"/>
            </p:cNvSpPr>
            <p:nvPr/>
          </p:nvSpPr>
          <p:spPr bwMode="auto">
            <a:xfrm>
              <a:off x="6391694" y="2358559"/>
              <a:ext cx="173437" cy="175656"/>
            </a:xfrm>
            <a:prstGeom prst="ellipse">
              <a:avLst/>
            </a:pr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latin typeface="微软雅黑" panose="020B0503020204020204" pitchFamily="34" charset="-122"/>
                <a:ea typeface="微软雅黑" panose="020B0503020204020204" pitchFamily="34" charset="-122"/>
              </a:endParaRPr>
            </a:p>
          </p:txBody>
        </p:sp>
        <p:sp>
          <p:nvSpPr>
            <p:cNvPr id="10" name="Freeform 134">
              <a:extLst>
                <a:ext uri="{FF2B5EF4-FFF2-40B4-BE49-F238E27FC236}">
                  <a16:creationId xmlns="" xmlns:a16="http://schemas.microsoft.com/office/drawing/2014/main" id="{8E576ED1-4A56-4F08-8F92-60FC458B488D}"/>
                </a:ext>
              </a:extLst>
            </p:cNvPr>
            <p:cNvSpPr/>
            <p:nvPr/>
          </p:nvSpPr>
          <p:spPr bwMode="auto">
            <a:xfrm>
              <a:off x="6285705" y="2561609"/>
              <a:ext cx="385415" cy="167597"/>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prstClr val="black"/>
                </a:solidFill>
                <a:latin typeface="微软雅黑" panose="020B0503020204020204" pitchFamily="34" charset="-122"/>
                <a:ea typeface="微软雅黑" panose="020B0503020204020204" pitchFamily="34" charset="-122"/>
              </a:endParaRPr>
            </a:p>
          </p:txBody>
        </p:sp>
      </p:grpSp>
      <p:sp>
        <p:nvSpPr>
          <p:cNvPr id="11" name="圆角矩形 18">
            <a:extLst>
              <a:ext uri="{FF2B5EF4-FFF2-40B4-BE49-F238E27FC236}">
                <a16:creationId xmlns="" xmlns:a16="http://schemas.microsoft.com/office/drawing/2014/main" id="{5B628743-79AE-44A1-A8FD-45A7B5229345}"/>
              </a:ext>
            </a:extLst>
          </p:cNvPr>
          <p:cNvSpPr/>
          <p:nvPr/>
        </p:nvSpPr>
        <p:spPr>
          <a:xfrm>
            <a:off x="6710606" y="1990223"/>
            <a:ext cx="3993906" cy="1373411"/>
          </a:xfrm>
          <a:prstGeom prst="roundRect">
            <a:avLst>
              <a:gd name="adj" fmla="val 7594"/>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a:extLst>
              <a:ext uri="{FF2B5EF4-FFF2-40B4-BE49-F238E27FC236}">
                <a16:creationId xmlns="" xmlns:a16="http://schemas.microsoft.com/office/drawing/2014/main" id="{418982D9-5F95-4B70-AFC2-80B412720503}"/>
              </a:ext>
            </a:extLst>
          </p:cNvPr>
          <p:cNvSpPr/>
          <p:nvPr/>
        </p:nvSpPr>
        <p:spPr>
          <a:xfrm>
            <a:off x="6805910" y="2214656"/>
            <a:ext cx="847019" cy="847019"/>
          </a:xfrm>
          <a:prstGeom prst="ellipse">
            <a:avLst/>
          </a:prstGeom>
          <a:solidFill>
            <a:srgbClr val="433A4B"/>
          </a:solidFill>
          <a:ln w="2540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3" name="组合 12">
            <a:extLst>
              <a:ext uri="{FF2B5EF4-FFF2-40B4-BE49-F238E27FC236}">
                <a16:creationId xmlns="" xmlns:a16="http://schemas.microsoft.com/office/drawing/2014/main" id="{0029AF8E-DBAB-4054-B71E-0BFA4A12E5F3}"/>
              </a:ext>
            </a:extLst>
          </p:cNvPr>
          <p:cNvGrpSpPr/>
          <p:nvPr/>
        </p:nvGrpSpPr>
        <p:grpSpPr>
          <a:xfrm>
            <a:off x="7040478" y="2452565"/>
            <a:ext cx="348399" cy="301947"/>
            <a:chOff x="6603016" y="4273770"/>
            <a:chExt cx="348399" cy="301947"/>
          </a:xfrm>
          <a:solidFill>
            <a:schemeClr val="bg1"/>
          </a:solidFill>
          <a:effectLst/>
        </p:grpSpPr>
        <p:sp>
          <p:nvSpPr>
            <p:cNvPr id="14" name="Freeform 19">
              <a:extLst>
                <a:ext uri="{FF2B5EF4-FFF2-40B4-BE49-F238E27FC236}">
                  <a16:creationId xmlns="" xmlns:a16="http://schemas.microsoft.com/office/drawing/2014/main" id="{C80A2A59-595B-4AF7-99B5-1301C46EE4C6}"/>
                </a:ext>
              </a:extLst>
            </p:cNvPr>
            <p:cNvSpPr/>
            <p:nvPr/>
          </p:nvSpPr>
          <p:spPr bwMode="auto">
            <a:xfrm>
              <a:off x="6657211" y="4400963"/>
              <a:ext cx="71339" cy="12553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微软雅黑" panose="020B0503020204020204" pitchFamily="34" charset="-122"/>
                <a:ea typeface="微软雅黑" panose="020B0503020204020204" pitchFamily="34" charset="-122"/>
              </a:endParaRPr>
            </a:p>
          </p:txBody>
        </p:sp>
        <p:sp>
          <p:nvSpPr>
            <p:cNvPr id="15" name="Freeform 20">
              <a:extLst>
                <a:ext uri="{FF2B5EF4-FFF2-40B4-BE49-F238E27FC236}">
                  <a16:creationId xmlns="" xmlns:a16="http://schemas.microsoft.com/office/drawing/2014/main" id="{8CCF8463-11CD-4C95-A246-21C3D64A86FB}"/>
                </a:ext>
              </a:extLst>
            </p:cNvPr>
            <p:cNvSpPr/>
            <p:nvPr/>
          </p:nvSpPr>
          <p:spPr bwMode="auto">
            <a:xfrm>
              <a:off x="6760072" y="4354510"/>
              <a:ext cx="71339" cy="171988"/>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微软雅黑" panose="020B0503020204020204" pitchFamily="34" charset="-122"/>
                <a:ea typeface="微软雅黑" panose="020B0503020204020204" pitchFamily="34" charset="-122"/>
              </a:endParaRPr>
            </a:p>
          </p:txBody>
        </p:sp>
        <p:sp>
          <p:nvSpPr>
            <p:cNvPr id="16" name="Freeform 21">
              <a:extLst>
                <a:ext uri="{FF2B5EF4-FFF2-40B4-BE49-F238E27FC236}">
                  <a16:creationId xmlns="" xmlns:a16="http://schemas.microsoft.com/office/drawing/2014/main" id="{AC44DD28-8CBA-4C23-BBFE-7BD5139172FF}"/>
                </a:ext>
              </a:extLst>
            </p:cNvPr>
            <p:cNvSpPr/>
            <p:nvPr/>
          </p:nvSpPr>
          <p:spPr bwMode="auto">
            <a:xfrm>
              <a:off x="6864039" y="4316353"/>
              <a:ext cx="71339" cy="210147"/>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微软雅黑" panose="020B0503020204020204" pitchFamily="34" charset="-122"/>
                <a:ea typeface="微软雅黑" panose="020B0503020204020204" pitchFamily="34" charset="-122"/>
              </a:endParaRPr>
            </a:p>
          </p:txBody>
        </p:sp>
        <p:sp>
          <p:nvSpPr>
            <p:cNvPr id="17" name="Freeform 22">
              <a:extLst>
                <a:ext uri="{FF2B5EF4-FFF2-40B4-BE49-F238E27FC236}">
                  <a16:creationId xmlns="" xmlns:a16="http://schemas.microsoft.com/office/drawing/2014/main" id="{52336E73-828B-4CA6-8FE7-7ECCE48CBC3F}"/>
                </a:ext>
              </a:extLst>
            </p:cNvPr>
            <p:cNvSpPr/>
            <p:nvPr/>
          </p:nvSpPr>
          <p:spPr bwMode="auto">
            <a:xfrm>
              <a:off x="6603016" y="4273770"/>
              <a:ext cx="348399" cy="301947"/>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微软雅黑" panose="020B0503020204020204" pitchFamily="34" charset="-122"/>
                <a:ea typeface="微软雅黑" panose="020B0503020204020204" pitchFamily="34" charset="-122"/>
              </a:endParaRPr>
            </a:p>
          </p:txBody>
        </p:sp>
      </p:grpSp>
      <p:sp>
        <p:nvSpPr>
          <p:cNvPr id="18" name="圆角矩形 25">
            <a:extLst>
              <a:ext uri="{FF2B5EF4-FFF2-40B4-BE49-F238E27FC236}">
                <a16:creationId xmlns="" xmlns:a16="http://schemas.microsoft.com/office/drawing/2014/main" id="{87A7AF0B-8AB9-4103-B950-CE6C7F29C6D7}"/>
              </a:ext>
            </a:extLst>
          </p:cNvPr>
          <p:cNvSpPr/>
          <p:nvPr/>
        </p:nvSpPr>
        <p:spPr>
          <a:xfrm>
            <a:off x="1654366" y="4177379"/>
            <a:ext cx="3993906" cy="1373411"/>
          </a:xfrm>
          <a:prstGeom prst="roundRect">
            <a:avLst>
              <a:gd name="adj" fmla="val 7594"/>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 name="椭圆 18">
            <a:extLst>
              <a:ext uri="{FF2B5EF4-FFF2-40B4-BE49-F238E27FC236}">
                <a16:creationId xmlns="" xmlns:a16="http://schemas.microsoft.com/office/drawing/2014/main" id="{9DC1EF09-097B-4DDB-9CE5-96BC9D24C4AA}"/>
              </a:ext>
            </a:extLst>
          </p:cNvPr>
          <p:cNvSpPr/>
          <p:nvPr/>
        </p:nvSpPr>
        <p:spPr>
          <a:xfrm>
            <a:off x="1738519" y="4446417"/>
            <a:ext cx="847019" cy="847019"/>
          </a:xfrm>
          <a:prstGeom prst="ellipse">
            <a:avLst/>
          </a:prstGeom>
          <a:solidFill>
            <a:srgbClr val="433A4B"/>
          </a:solidFill>
          <a:ln w="2540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0" name="组合 19">
            <a:extLst>
              <a:ext uri="{FF2B5EF4-FFF2-40B4-BE49-F238E27FC236}">
                <a16:creationId xmlns="" xmlns:a16="http://schemas.microsoft.com/office/drawing/2014/main" id="{34AE6E96-C3A6-4771-96C9-EACE68F063AD}"/>
              </a:ext>
            </a:extLst>
          </p:cNvPr>
          <p:cNvGrpSpPr/>
          <p:nvPr/>
        </p:nvGrpSpPr>
        <p:grpSpPr>
          <a:xfrm>
            <a:off x="1999594" y="4676603"/>
            <a:ext cx="320699" cy="317393"/>
            <a:chOff x="4894890" y="3552033"/>
            <a:chExt cx="320699" cy="317393"/>
          </a:xfrm>
          <a:solidFill>
            <a:schemeClr val="bg1"/>
          </a:solidFill>
          <a:effectLst/>
        </p:grpSpPr>
        <p:sp>
          <p:nvSpPr>
            <p:cNvPr id="21" name="Freeform 136">
              <a:extLst>
                <a:ext uri="{FF2B5EF4-FFF2-40B4-BE49-F238E27FC236}">
                  <a16:creationId xmlns="" xmlns:a16="http://schemas.microsoft.com/office/drawing/2014/main" id="{026E51DD-B3BC-47B0-A561-DDB9231EE1C9}"/>
                </a:ext>
              </a:extLst>
            </p:cNvPr>
            <p:cNvSpPr/>
            <p:nvPr/>
          </p:nvSpPr>
          <p:spPr bwMode="auto">
            <a:xfrm>
              <a:off x="4894890" y="3729905"/>
              <a:ext cx="320699" cy="139521"/>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微软雅黑" panose="020B0503020204020204" pitchFamily="34" charset="-122"/>
                <a:ea typeface="微软雅黑" panose="020B0503020204020204" pitchFamily="34" charset="-122"/>
              </a:endParaRPr>
            </a:p>
          </p:txBody>
        </p:sp>
        <p:sp>
          <p:nvSpPr>
            <p:cNvPr id="22" name="Freeform 137">
              <a:extLst>
                <a:ext uri="{FF2B5EF4-FFF2-40B4-BE49-F238E27FC236}">
                  <a16:creationId xmlns="" xmlns:a16="http://schemas.microsoft.com/office/drawing/2014/main" id="{EFBC65A1-49B2-4FEB-B597-5CC4BD34F968}"/>
                </a:ext>
              </a:extLst>
            </p:cNvPr>
            <p:cNvSpPr>
              <a:spLocks noEditPoints="1"/>
            </p:cNvSpPr>
            <p:nvPr/>
          </p:nvSpPr>
          <p:spPr bwMode="auto">
            <a:xfrm>
              <a:off x="4894890" y="3552033"/>
              <a:ext cx="320699" cy="184485"/>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微软雅黑" panose="020B0503020204020204" pitchFamily="34" charset="-122"/>
                <a:ea typeface="微软雅黑" panose="020B0503020204020204" pitchFamily="34" charset="-122"/>
              </a:endParaRPr>
            </a:p>
          </p:txBody>
        </p:sp>
      </p:grpSp>
      <p:sp>
        <p:nvSpPr>
          <p:cNvPr id="23" name="圆角矩形 30">
            <a:extLst>
              <a:ext uri="{FF2B5EF4-FFF2-40B4-BE49-F238E27FC236}">
                <a16:creationId xmlns="" xmlns:a16="http://schemas.microsoft.com/office/drawing/2014/main" id="{DE961764-68F8-46A7-959F-53837722C79A}"/>
              </a:ext>
            </a:extLst>
          </p:cNvPr>
          <p:cNvSpPr/>
          <p:nvPr/>
        </p:nvSpPr>
        <p:spPr>
          <a:xfrm>
            <a:off x="6708468" y="4177379"/>
            <a:ext cx="3993906" cy="1373411"/>
          </a:xfrm>
          <a:prstGeom prst="roundRect">
            <a:avLst>
              <a:gd name="adj" fmla="val 7594"/>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椭圆 23">
            <a:extLst>
              <a:ext uri="{FF2B5EF4-FFF2-40B4-BE49-F238E27FC236}">
                <a16:creationId xmlns="" xmlns:a16="http://schemas.microsoft.com/office/drawing/2014/main" id="{4F4D190E-A74A-48CB-9735-10CE07F5F01D}"/>
              </a:ext>
            </a:extLst>
          </p:cNvPr>
          <p:cNvSpPr/>
          <p:nvPr/>
        </p:nvSpPr>
        <p:spPr>
          <a:xfrm>
            <a:off x="6803772" y="4401812"/>
            <a:ext cx="847019" cy="847019"/>
          </a:xfrm>
          <a:prstGeom prst="ellipse">
            <a:avLst/>
          </a:prstGeom>
          <a:solidFill>
            <a:srgbClr val="433A4B"/>
          </a:solidFill>
          <a:ln w="25400">
            <a:solidFill>
              <a:srgbClr val="FEFEF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5" name="组合 24">
            <a:extLst>
              <a:ext uri="{FF2B5EF4-FFF2-40B4-BE49-F238E27FC236}">
                <a16:creationId xmlns="" xmlns:a16="http://schemas.microsoft.com/office/drawing/2014/main" id="{AA9972EA-180E-4197-9EBF-980B744C81D4}"/>
              </a:ext>
            </a:extLst>
          </p:cNvPr>
          <p:cNvGrpSpPr/>
          <p:nvPr/>
        </p:nvGrpSpPr>
        <p:grpSpPr>
          <a:xfrm>
            <a:off x="6999103" y="4633367"/>
            <a:ext cx="439148" cy="366232"/>
            <a:chOff x="6974585" y="3291091"/>
            <a:chExt cx="439148" cy="366232"/>
          </a:xfrm>
          <a:solidFill>
            <a:schemeClr val="bg1"/>
          </a:solidFill>
          <a:effectLst/>
        </p:grpSpPr>
        <p:sp>
          <p:nvSpPr>
            <p:cNvPr id="26" name="Freeform 5">
              <a:extLst>
                <a:ext uri="{FF2B5EF4-FFF2-40B4-BE49-F238E27FC236}">
                  <a16:creationId xmlns="" xmlns:a16="http://schemas.microsoft.com/office/drawing/2014/main" id="{A89D5A8B-DF37-4975-A297-396FB31C828B}"/>
                </a:ext>
              </a:extLst>
            </p:cNvPr>
            <p:cNvSpPr/>
            <p:nvPr/>
          </p:nvSpPr>
          <p:spPr bwMode="auto">
            <a:xfrm>
              <a:off x="6974585" y="3385549"/>
              <a:ext cx="336404" cy="271774"/>
            </a:xfrm>
            <a:custGeom>
              <a:avLst/>
              <a:gdLst>
                <a:gd name="T0" fmla="*/ 123 w 138"/>
                <a:gd name="T1" fmla="*/ 83 h 111"/>
                <a:gd name="T2" fmla="*/ 89 w 138"/>
                <a:gd name="T3" fmla="*/ 93 h 111"/>
                <a:gd name="T4" fmla="*/ 85 w 138"/>
                <a:gd name="T5" fmla="*/ 93 h 111"/>
                <a:gd name="T6" fmla="*/ 83 w 138"/>
                <a:gd name="T7" fmla="*/ 92 h 111"/>
                <a:gd name="T8" fmla="*/ 79 w 138"/>
                <a:gd name="T9" fmla="*/ 92 h 111"/>
                <a:gd name="T10" fmla="*/ 77 w 138"/>
                <a:gd name="T11" fmla="*/ 91 h 111"/>
                <a:gd name="T12" fmla="*/ 74 w 138"/>
                <a:gd name="T13" fmla="*/ 91 h 111"/>
                <a:gd name="T14" fmla="*/ 72 w 138"/>
                <a:gd name="T15" fmla="*/ 90 h 111"/>
                <a:gd name="T16" fmla="*/ 68 w 138"/>
                <a:gd name="T17" fmla="*/ 89 h 111"/>
                <a:gd name="T18" fmla="*/ 67 w 138"/>
                <a:gd name="T19" fmla="*/ 88 h 111"/>
                <a:gd name="T20" fmla="*/ 63 w 138"/>
                <a:gd name="T21" fmla="*/ 86 h 111"/>
                <a:gd name="T22" fmla="*/ 63 w 138"/>
                <a:gd name="T23" fmla="*/ 86 h 111"/>
                <a:gd name="T24" fmla="*/ 50 w 138"/>
                <a:gd name="T25" fmla="*/ 76 h 111"/>
                <a:gd name="T26" fmla="*/ 50 w 138"/>
                <a:gd name="T27" fmla="*/ 76 h 111"/>
                <a:gd name="T28" fmla="*/ 46 w 138"/>
                <a:gd name="T29" fmla="*/ 72 h 111"/>
                <a:gd name="T30" fmla="*/ 45 w 138"/>
                <a:gd name="T31" fmla="*/ 71 h 111"/>
                <a:gd name="T32" fmla="*/ 33 w 138"/>
                <a:gd name="T33" fmla="*/ 36 h 111"/>
                <a:gd name="T34" fmla="*/ 48 w 138"/>
                <a:gd name="T35" fmla="*/ 36 h 111"/>
                <a:gd name="T36" fmla="*/ 24 w 138"/>
                <a:gd name="T37" fmla="*/ 0 h 111"/>
                <a:gd name="T38" fmla="*/ 0 w 138"/>
                <a:gd name="T39" fmla="*/ 36 h 111"/>
                <a:gd name="T40" fmla="*/ 15 w 138"/>
                <a:gd name="T41" fmla="*/ 36 h 111"/>
                <a:gd name="T42" fmla="*/ 28 w 138"/>
                <a:gd name="T43" fmla="*/ 78 h 111"/>
                <a:gd name="T44" fmla="*/ 29 w 138"/>
                <a:gd name="T45" fmla="*/ 79 h 111"/>
                <a:gd name="T46" fmla="*/ 31 w 138"/>
                <a:gd name="T47" fmla="*/ 83 h 111"/>
                <a:gd name="T48" fmla="*/ 32 w 138"/>
                <a:gd name="T49" fmla="*/ 84 h 111"/>
                <a:gd name="T50" fmla="*/ 37 w 138"/>
                <a:gd name="T51" fmla="*/ 89 h 111"/>
                <a:gd name="T52" fmla="*/ 37 w 138"/>
                <a:gd name="T53" fmla="*/ 89 h 111"/>
                <a:gd name="T54" fmla="*/ 54 w 138"/>
                <a:gd name="T55" fmla="*/ 102 h 111"/>
                <a:gd name="T56" fmla="*/ 54 w 138"/>
                <a:gd name="T57" fmla="*/ 102 h 111"/>
                <a:gd name="T58" fmla="*/ 60 w 138"/>
                <a:gd name="T59" fmla="*/ 105 h 111"/>
                <a:gd name="T60" fmla="*/ 61 w 138"/>
                <a:gd name="T61" fmla="*/ 105 h 111"/>
                <a:gd name="T62" fmla="*/ 66 w 138"/>
                <a:gd name="T63" fmla="*/ 107 h 111"/>
                <a:gd name="T64" fmla="*/ 68 w 138"/>
                <a:gd name="T65" fmla="*/ 108 h 111"/>
                <a:gd name="T66" fmla="*/ 73 w 138"/>
                <a:gd name="T67" fmla="*/ 109 h 111"/>
                <a:gd name="T68" fmla="*/ 76 w 138"/>
                <a:gd name="T69" fmla="*/ 110 h 111"/>
                <a:gd name="T70" fmla="*/ 77 w 138"/>
                <a:gd name="T71" fmla="*/ 110 h 111"/>
                <a:gd name="T72" fmla="*/ 81 w 138"/>
                <a:gd name="T73" fmla="*/ 110 h 111"/>
                <a:gd name="T74" fmla="*/ 83 w 138"/>
                <a:gd name="T75" fmla="*/ 111 h 111"/>
                <a:gd name="T76" fmla="*/ 90 w 138"/>
                <a:gd name="T77" fmla="*/ 111 h 111"/>
                <a:gd name="T78" fmla="*/ 133 w 138"/>
                <a:gd name="T79" fmla="*/ 97 h 111"/>
                <a:gd name="T80" fmla="*/ 135 w 138"/>
                <a:gd name="T81" fmla="*/ 85 h 111"/>
                <a:gd name="T82" fmla="*/ 123 w 138"/>
                <a:gd name="T83" fmla="*/ 8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11">
                  <a:moveTo>
                    <a:pt x="123" y="83"/>
                  </a:moveTo>
                  <a:cubicBezTo>
                    <a:pt x="113" y="90"/>
                    <a:pt x="101" y="93"/>
                    <a:pt x="89" y="93"/>
                  </a:cubicBezTo>
                  <a:cubicBezTo>
                    <a:pt x="88" y="93"/>
                    <a:pt x="86" y="93"/>
                    <a:pt x="85" y="93"/>
                  </a:cubicBezTo>
                  <a:cubicBezTo>
                    <a:pt x="84" y="93"/>
                    <a:pt x="83" y="93"/>
                    <a:pt x="83" y="92"/>
                  </a:cubicBezTo>
                  <a:cubicBezTo>
                    <a:pt x="82" y="92"/>
                    <a:pt x="80" y="92"/>
                    <a:pt x="79" y="92"/>
                  </a:cubicBezTo>
                  <a:cubicBezTo>
                    <a:pt x="78" y="92"/>
                    <a:pt x="78" y="92"/>
                    <a:pt x="77" y="91"/>
                  </a:cubicBezTo>
                  <a:cubicBezTo>
                    <a:pt x="76" y="91"/>
                    <a:pt x="75" y="91"/>
                    <a:pt x="74" y="91"/>
                  </a:cubicBezTo>
                  <a:cubicBezTo>
                    <a:pt x="73" y="90"/>
                    <a:pt x="72" y="90"/>
                    <a:pt x="72" y="90"/>
                  </a:cubicBezTo>
                  <a:cubicBezTo>
                    <a:pt x="71" y="90"/>
                    <a:pt x="69" y="89"/>
                    <a:pt x="68" y="89"/>
                  </a:cubicBezTo>
                  <a:cubicBezTo>
                    <a:pt x="68" y="88"/>
                    <a:pt x="68" y="88"/>
                    <a:pt x="67" y="88"/>
                  </a:cubicBezTo>
                  <a:cubicBezTo>
                    <a:pt x="66" y="88"/>
                    <a:pt x="64" y="87"/>
                    <a:pt x="63" y="86"/>
                  </a:cubicBezTo>
                  <a:cubicBezTo>
                    <a:pt x="63" y="86"/>
                    <a:pt x="63" y="86"/>
                    <a:pt x="63" y="86"/>
                  </a:cubicBezTo>
                  <a:cubicBezTo>
                    <a:pt x="58" y="83"/>
                    <a:pt x="54" y="80"/>
                    <a:pt x="50" y="76"/>
                  </a:cubicBezTo>
                  <a:cubicBezTo>
                    <a:pt x="50" y="76"/>
                    <a:pt x="50" y="76"/>
                    <a:pt x="50" y="76"/>
                  </a:cubicBezTo>
                  <a:cubicBezTo>
                    <a:pt x="48" y="75"/>
                    <a:pt x="47" y="74"/>
                    <a:pt x="46" y="72"/>
                  </a:cubicBezTo>
                  <a:cubicBezTo>
                    <a:pt x="46" y="72"/>
                    <a:pt x="46" y="72"/>
                    <a:pt x="45" y="71"/>
                  </a:cubicBezTo>
                  <a:cubicBezTo>
                    <a:pt x="38" y="62"/>
                    <a:pt x="33" y="49"/>
                    <a:pt x="33" y="36"/>
                  </a:cubicBezTo>
                  <a:cubicBezTo>
                    <a:pt x="48" y="36"/>
                    <a:pt x="48" y="36"/>
                    <a:pt x="48" y="36"/>
                  </a:cubicBezTo>
                  <a:cubicBezTo>
                    <a:pt x="24" y="0"/>
                    <a:pt x="24" y="0"/>
                    <a:pt x="24" y="0"/>
                  </a:cubicBezTo>
                  <a:cubicBezTo>
                    <a:pt x="0" y="36"/>
                    <a:pt x="0" y="36"/>
                    <a:pt x="0" y="36"/>
                  </a:cubicBezTo>
                  <a:cubicBezTo>
                    <a:pt x="15" y="36"/>
                    <a:pt x="15" y="36"/>
                    <a:pt x="15" y="36"/>
                  </a:cubicBezTo>
                  <a:cubicBezTo>
                    <a:pt x="15" y="52"/>
                    <a:pt x="20" y="66"/>
                    <a:pt x="28" y="78"/>
                  </a:cubicBezTo>
                  <a:cubicBezTo>
                    <a:pt x="28" y="79"/>
                    <a:pt x="28" y="79"/>
                    <a:pt x="29" y="79"/>
                  </a:cubicBezTo>
                  <a:cubicBezTo>
                    <a:pt x="29" y="80"/>
                    <a:pt x="30" y="81"/>
                    <a:pt x="31" y="83"/>
                  </a:cubicBezTo>
                  <a:cubicBezTo>
                    <a:pt x="32" y="83"/>
                    <a:pt x="32" y="83"/>
                    <a:pt x="32" y="84"/>
                  </a:cubicBezTo>
                  <a:cubicBezTo>
                    <a:pt x="34" y="86"/>
                    <a:pt x="35" y="87"/>
                    <a:pt x="37" y="89"/>
                  </a:cubicBezTo>
                  <a:cubicBezTo>
                    <a:pt x="37" y="89"/>
                    <a:pt x="37" y="89"/>
                    <a:pt x="37" y="89"/>
                  </a:cubicBezTo>
                  <a:cubicBezTo>
                    <a:pt x="42" y="94"/>
                    <a:pt x="48" y="98"/>
                    <a:pt x="54" y="102"/>
                  </a:cubicBezTo>
                  <a:cubicBezTo>
                    <a:pt x="54" y="102"/>
                    <a:pt x="54" y="102"/>
                    <a:pt x="54" y="102"/>
                  </a:cubicBezTo>
                  <a:cubicBezTo>
                    <a:pt x="56" y="103"/>
                    <a:pt x="58" y="104"/>
                    <a:pt x="60" y="105"/>
                  </a:cubicBezTo>
                  <a:cubicBezTo>
                    <a:pt x="60" y="105"/>
                    <a:pt x="61" y="105"/>
                    <a:pt x="61" y="105"/>
                  </a:cubicBezTo>
                  <a:cubicBezTo>
                    <a:pt x="63" y="106"/>
                    <a:pt x="64" y="106"/>
                    <a:pt x="66" y="107"/>
                  </a:cubicBezTo>
                  <a:cubicBezTo>
                    <a:pt x="67" y="107"/>
                    <a:pt x="68" y="108"/>
                    <a:pt x="68" y="108"/>
                  </a:cubicBezTo>
                  <a:cubicBezTo>
                    <a:pt x="70" y="108"/>
                    <a:pt x="71" y="109"/>
                    <a:pt x="73" y="109"/>
                  </a:cubicBezTo>
                  <a:cubicBezTo>
                    <a:pt x="74" y="109"/>
                    <a:pt x="75" y="109"/>
                    <a:pt x="76" y="110"/>
                  </a:cubicBezTo>
                  <a:cubicBezTo>
                    <a:pt x="76" y="110"/>
                    <a:pt x="77" y="110"/>
                    <a:pt x="77" y="110"/>
                  </a:cubicBezTo>
                  <a:cubicBezTo>
                    <a:pt x="78" y="110"/>
                    <a:pt x="80" y="110"/>
                    <a:pt x="81" y="110"/>
                  </a:cubicBezTo>
                  <a:cubicBezTo>
                    <a:pt x="82" y="110"/>
                    <a:pt x="82" y="111"/>
                    <a:pt x="83" y="111"/>
                  </a:cubicBezTo>
                  <a:cubicBezTo>
                    <a:pt x="85" y="111"/>
                    <a:pt x="88" y="111"/>
                    <a:pt x="90" y="111"/>
                  </a:cubicBezTo>
                  <a:cubicBezTo>
                    <a:pt x="105" y="111"/>
                    <a:pt x="120" y="106"/>
                    <a:pt x="133" y="97"/>
                  </a:cubicBezTo>
                  <a:cubicBezTo>
                    <a:pt x="137" y="95"/>
                    <a:pt x="138" y="89"/>
                    <a:pt x="135" y="85"/>
                  </a:cubicBezTo>
                  <a:cubicBezTo>
                    <a:pt x="132" y="81"/>
                    <a:pt x="127" y="80"/>
                    <a:pt x="123" y="83"/>
                  </a:cubicBezTo>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 xmlns:a16="http://schemas.microsoft.com/office/drawing/2014/main" id="{8F0D8243-4F70-43CA-9476-171D2E947295}"/>
                </a:ext>
              </a:extLst>
            </p:cNvPr>
            <p:cNvSpPr/>
            <p:nvPr/>
          </p:nvSpPr>
          <p:spPr bwMode="auto">
            <a:xfrm>
              <a:off x="7077329" y="3291091"/>
              <a:ext cx="336404" cy="270117"/>
            </a:xfrm>
            <a:custGeom>
              <a:avLst/>
              <a:gdLst>
                <a:gd name="T0" fmla="*/ 123 w 138"/>
                <a:gd name="T1" fmla="*/ 75 h 111"/>
                <a:gd name="T2" fmla="*/ 110 w 138"/>
                <a:gd name="T3" fmla="*/ 33 h 111"/>
                <a:gd name="T4" fmla="*/ 109 w 138"/>
                <a:gd name="T5" fmla="*/ 32 h 111"/>
                <a:gd name="T6" fmla="*/ 106 w 138"/>
                <a:gd name="T7" fmla="*/ 28 h 111"/>
                <a:gd name="T8" fmla="*/ 106 w 138"/>
                <a:gd name="T9" fmla="*/ 27 h 111"/>
                <a:gd name="T10" fmla="*/ 78 w 138"/>
                <a:gd name="T11" fmla="*/ 6 h 111"/>
                <a:gd name="T12" fmla="*/ 77 w 138"/>
                <a:gd name="T13" fmla="*/ 6 h 111"/>
                <a:gd name="T14" fmla="*/ 72 w 138"/>
                <a:gd name="T15" fmla="*/ 4 h 111"/>
                <a:gd name="T16" fmla="*/ 70 w 138"/>
                <a:gd name="T17" fmla="*/ 3 h 111"/>
                <a:gd name="T18" fmla="*/ 65 w 138"/>
                <a:gd name="T19" fmla="*/ 2 h 111"/>
                <a:gd name="T20" fmla="*/ 62 w 138"/>
                <a:gd name="T21" fmla="*/ 1 h 111"/>
                <a:gd name="T22" fmla="*/ 61 w 138"/>
                <a:gd name="T23" fmla="*/ 1 h 111"/>
                <a:gd name="T24" fmla="*/ 57 w 138"/>
                <a:gd name="T25" fmla="*/ 1 h 111"/>
                <a:gd name="T26" fmla="*/ 55 w 138"/>
                <a:gd name="T27" fmla="*/ 0 h 111"/>
                <a:gd name="T28" fmla="*/ 49 w 138"/>
                <a:gd name="T29" fmla="*/ 0 h 111"/>
                <a:gd name="T30" fmla="*/ 48 w 138"/>
                <a:gd name="T31" fmla="*/ 0 h 111"/>
                <a:gd name="T32" fmla="*/ 48 w 138"/>
                <a:gd name="T33" fmla="*/ 0 h 111"/>
                <a:gd name="T34" fmla="*/ 5 w 138"/>
                <a:gd name="T35" fmla="*/ 14 h 111"/>
                <a:gd name="T36" fmla="*/ 3 w 138"/>
                <a:gd name="T37" fmla="*/ 26 h 111"/>
                <a:gd name="T38" fmla="*/ 15 w 138"/>
                <a:gd name="T39" fmla="*/ 28 h 111"/>
                <a:gd name="T40" fmla="*/ 48 w 138"/>
                <a:gd name="T41" fmla="*/ 18 h 111"/>
                <a:gd name="T42" fmla="*/ 53 w 138"/>
                <a:gd name="T43" fmla="*/ 18 h 111"/>
                <a:gd name="T44" fmla="*/ 55 w 138"/>
                <a:gd name="T45" fmla="*/ 18 h 111"/>
                <a:gd name="T46" fmla="*/ 59 w 138"/>
                <a:gd name="T47" fmla="*/ 19 h 111"/>
                <a:gd name="T48" fmla="*/ 61 w 138"/>
                <a:gd name="T49" fmla="*/ 19 h 111"/>
                <a:gd name="T50" fmla="*/ 65 w 138"/>
                <a:gd name="T51" fmla="*/ 20 h 111"/>
                <a:gd name="T52" fmla="*/ 66 w 138"/>
                <a:gd name="T53" fmla="*/ 21 h 111"/>
                <a:gd name="T54" fmla="*/ 70 w 138"/>
                <a:gd name="T55" fmla="*/ 22 h 111"/>
                <a:gd name="T56" fmla="*/ 70 w 138"/>
                <a:gd name="T57" fmla="*/ 23 h 111"/>
                <a:gd name="T58" fmla="*/ 92 w 138"/>
                <a:gd name="T59" fmla="*/ 39 h 111"/>
                <a:gd name="T60" fmla="*/ 92 w 138"/>
                <a:gd name="T61" fmla="*/ 39 h 111"/>
                <a:gd name="T62" fmla="*/ 105 w 138"/>
                <a:gd name="T63" fmla="*/ 75 h 111"/>
                <a:gd name="T64" fmla="*/ 90 w 138"/>
                <a:gd name="T65" fmla="*/ 75 h 111"/>
                <a:gd name="T66" fmla="*/ 114 w 138"/>
                <a:gd name="T67" fmla="*/ 111 h 111"/>
                <a:gd name="T68" fmla="*/ 138 w 138"/>
                <a:gd name="T69" fmla="*/ 75 h 111"/>
                <a:gd name="T70" fmla="*/ 123 w 138"/>
                <a:gd name="T71" fmla="*/ 7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8" h="111">
                  <a:moveTo>
                    <a:pt x="123" y="75"/>
                  </a:moveTo>
                  <a:cubicBezTo>
                    <a:pt x="123" y="59"/>
                    <a:pt x="118" y="45"/>
                    <a:pt x="110" y="33"/>
                  </a:cubicBezTo>
                  <a:cubicBezTo>
                    <a:pt x="110" y="32"/>
                    <a:pt x="110" y="32"/>
                    <a:pt x="109" y="32"/>
                  </a:cubicBezTo>
                  <a:cubicBezTo>
                    <a:pt x="108" y="30"/>
                    <a:pt x="107" y="29"/>
                    <a:pt x="106" y="28"/>
                  </a:cubicBezTo>
                  <a:cubicBezTo>
                    <a:pt x="106" y="28"/>
                    <a:pt x="106" y="27"/>
                    <a:pt x="106" y="27"/>
                  </a:cubicBezTo>
                  <a:cubicBezTo>
                    <a:pt x="98" y="18"/>
                    <a:pt x="89" y="11"/>
                    <a:pt x="78" y="6"/>
                  </a:cubicBezTo>
                  <a:cubicBezTo>
                    <a:pt x="77" y="6"/>
                    <a:pt x="77" y="6"/>
                    <a:pt x="77" y="6"/>
                  </a:cubicBezTo>
                  <a:cubicBezTo>
                    <a:pt x="75" y="5"/>
                    <a:pt x="73" y="4"/>
                    <a:pt x="72" y="4"/>
                  </a:cubicBezTo>
                  <a:cubicBezTo>
                    <a:pt x="71" y="4"/>
                    <a:pt x="70" y="3"/>
                    <a:pt x="70" y="3"/>
                  </a:cubicBezTo>
                  <a:cubicBezTo>
                    <a:pt x="68" y="3"/>
                    <a:pt x="67" y="2"/>
                    <a:pt x="65" y="2"/>
                  </a:cubicBezTo>
                  <a:cubicBezTo>
                    <a:pt x="64" y="2"/>
                    <a:pt x="63" y="2"/>
                    <a:pt x="62" y="1"/>
                  </a:cubicBezTo>
                  <a:cubicBezTo>
                    <a:pt x="62" y="1"/>
                    <a:pt x="61" y="1"/>
                    <a:pt x="61" y="1"/>
                  </a:cubicBezTo>
                  <a:cubicBezTo>
                    <a:pt x="60" y="1"/>
                    <a:pt x="59" y="1"/>
                    <a:pt x="57" y="1"/>
                  </a:cubicBezTo>
                  <a:cubicBezTo>
                    <a:pt x="57" y="1"/>
                    <a:pt x="56" y="0"/>
                    <a:pt x="55" y="0"/>
                  </a:cubicBezTo>
                  <a:cubicBezTo>
                    <a:pt x="53" y="0"/>
                    <a:pt x="51" y="0"/>
                    <a:pt x="49" y="0"/>
                  </a:cubicBezTo>
                  <a:cubicBezTo>
                    <a:pt x="49" y="0"/>
                    <a:pt x="48" y="0"/>
                    <a:pt x="48" y="0"/>
                  </a:cubicBezTo>
                  <a:cubicBezTo>
                    <a:pt x="48" y="0"/>
                    <a:pt x="48" y="0"/>
                    <a:pt x="48" y="0"/>
                  </a:cubicBezTo>
                  <a:cubicBezTo>
                    <a:pt x="33" y="0"/>
                    <a:pt x="18" y="5"/>
                    <a:pt x="5" y="14"/>
                  </a:cubicBezTo>
                  <a:cubicBezTo>
                    <a:pt x="1" y="16"/>
                    <a:pt x="0" y="22"/>
                    <a:pt x="3" y="26"/>
                  </a:cubicBezTo>
                  <a:cubicBezTo>
                    <a:pt x="6" y="30"/>
                    <a:pt x="11" y="31"/>
                    <a:pt x="15" y="28"/>
                  </a:cubicBezTo>
                  <a:cubicBezTo>
                    <a:pt x="25" y="21"/>
                    <a:pt x="37" y="18"/>
                    <a:pt x="48" y="18"/>
                  </a:cubicBezTo>
                  <a:cubicBezTo>
                    <a:pt x="50" y="18"/>
                    <a:pt x="52" y="18"/>
                    <a:pt x="53" y="18"/>
                  </a:cubicBezTo>
                  <a:cubicBezTo>
                    <a:pt x="54" y="18"/>
                    <a:pt x="54" y="18"/>
                    <a:pt x="55" y="18"/>
                  </a:cubicBezTo>
                  <a:cubicBezTo>
                    <a:pt x="56" y="19"/>
                    <a:pt x="58" y="19"/>
                    <a:pt x="59" y="19"/>
                  </a:cubicBezTo>
                  <a:cubicBezTo>
                    <a:pt x="60" y="19"/>
                    <a:pt x="60" y="19"/>
                    <a:pt x="61" y="19"/>
                  </a:cubicBezTo>
                  <a:cubicBezTo>
                    <a:pt x="62" y="20"/>
                    <a:pt x="63" y="20"/>
                    <a:pt x="65" y="20"/>
                  </a:cubicBezTo>
                  <a:cubicBezTo>
                    <a:pt x="65" y="21"/>
                    <a:pt x="65" y="21"/>
                    <a:pt x="66" y="21"/>
                  </a:cubicBezTo>
                  <a:cubicBezTo>
                    <a:pt x="67" y="21"/>
                    <a:pt x="69" y="22"/>
                    <a:pt x="70" y="22"/>
                  </a:cubicBezTo>
                  <a:cubicBezTo>
                    <a:pt x="70" y="22"/>
                    <a:pt x="70" y="23"/>
                    <a:pt x="70" y="23"/>
                  </a:cubicBezTo>
                  <a:cubicBezTo>
                    <a:pt x="79" y="26"/>
                    <a:pt x="86" y="32"/>
                    <a:pt x="92" y="39"/>
                  </a:cubicBezTo>
                  <a:cubicBezTo>
                    <a:pt x="92" y="39"/>
                    <a:pt x="92" y="39"/>
                    <a:pt x="92" y="39"/>
                  </a:cubicBezTo>
                  <a:cubicBezTo>
                    <a:pt x="100" y="49"/>
                    <a:pt x="105" y="61"/>
                    <a:pt x="105" y="75"/>
                  </a:cubicBezTo>
                  <a:cubicBezTo>
                    <a:pt x="90" y="75"/>
                    <a:pt x="90" y="75"/>
                    <a:pt x="90" y="75"/>
                  </a:cubicBezTo>
                  <a:cubicBezTo>
                    <a:pt x="114" y="111"/>
                    <a:pt x="114" y="111"/>
                    <a:pt x="114" y="111"/>
                  </a:cubicBezTo>
                  <a:cubicBezTo>
                    <a:pt x="138" y="75"/>
                    <a:pt x="138" y="75"/>
                    <a:pt x="138" y="75"/>
                  </a:cubicBezTo>
                  <a:lnTo>
                    <a:pt x="123" y="75"/>
                  </a:lnTo>
                  <a:close/>
                </a:path>
              </a:pathLst>
            </a:custGeom>
            <a:grp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28" name="文本框 62">
            <a:extLst>
              <a:ext uri="{FF2B5EF4-FFF2-40B4-BE49-F238E27FC236}">
                <a16:creationId xmlns="" xmlns:a16="http://schemas.microsoft.com/office/drawing/2014/main" id="{396CB1DE-562B-4EBC-B2FC-3B6D8740D178}"/>
              </a:ext>
            </a:extLst>
          </p:cNvPr>
          <p:cNvSpPr txBox="1"/>
          <p:nvPr/>
        </p:nvSpPr>
        <p:spPr>
          <a:xfrm>
            <a:off x="2562195" y="2247324"/>
            <a:ext cx="2849880" cy="1135380"/>
          </a:xfrm>
          <a:prstGeom prst="rect">
            <a:avLst/>
          </a:prstGeom>
          <a:noFill/>
          <a:effectLst/>
        </p:spPr>
        <p:txBody>
          <a:bodyPr wrap="none" rtlCol="0">
            <a:spAutoFit/>
          </a:bodyPr>
          <a:lstStyle/>
          <a:p>
            <a:pPr algn="l"/>
            <a:r>
              <a:rPr lang="en-US" altLang="zh-CN" b="1" dirty="0">
                <a:solidFill>
                  <a:schemeClr val="bg1"/>
                </a:solidFill>
                <a:latin typeface="微软雅黑" panose="020B0503020204020204" pitchFamily="34" charset="-122"/>
                <a:ea typeface="微软雅黑" panose="020B0503020204020204" pitchFamily="34" charset="-122"/>
              </a:rPr>
              <a:t>单击此处添加标题</a:t>
            </a:r>
          </a:p>
          <a:p>
            <a:pPr algn="l"/>
            <a:r>
              <a:rPr lang="en-US" altLang="zh-CN" sz="1400" dirty="0">
                <a:solidFill>
                  <a:schemeClr val="bg1"/>
                </a:solidFill>
                <a:latin typeface="微软雅黑" panose="020B0503020204020204" pitchFamily="34" charset="-122"/>
                <a:ea typeface="微软雅黑" panose="020B0503020204020204" pitchFamily="34" charset="-122"/>
              </a:rPr>
              <a:t>请在此粘贴或者输入您的文字内容</a:t>
            </a:r>
          </a:p>
          <a:p>
            <a:pPr algn="l"/>
            <a:r>
              <a:rPr lang="en-US" altLang="zh-CN" sz="1400" dirty="0">
                <a:solidFill>
                  <a:schemeClr val="bg1"/>
                </a:solidFill>
                <a:latin typeface="微软雅黑" panose="020B0503020204020204" pitchFamily="34" charset="-122"/>
                <a:ea typeface="微软雅黑" panose="020B0503020204020204" pitchFamily="34" charset="-122"/>
              </a:rPr>
              <a:t>请在此粘贴或者输入您的文字内容</a:t>
            </a:r>
          </a:p>
          <a:p>
            <a:pPr algn="l"/>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29" name="文本框 63">
            <a:extLst>
              <a:ext uri="{FF2B5EF4-FFF2-40B4-BE49-F238E27FC236}">
                <a16:creationId xmlns="" xmlns:a16="http://schemas.microsoft.com/office/drawing/2014/main" id="{BE9F047A-12A6-4859-BEBA-CE4C91F2B907}"/>
              </a:ext>
            </a:extLst>
          </p:cNvPr>
          <p:cNvSpPr txBox="1"/>
          <p:nvPr/>
        </p:nvSpPr>
        <p:spPr>
          <a:xfrm>
            <a:off x="7710289" y="2247324"/>
            <a:ext cx="2849880" cy="1135380"/>
          </a:xfrm>
          <a:prstGeom prst="rect">
            <a:avLst/>
          </a:prstGeom>
          <a:noFill/>
          <a:effectLst/>
        </p:spPr>
        <p:txBody>
          <a:bodyPr wrap="none" rtlCol="0">
            <a:spAutoFit/>
          </a:bodyPr>
          <a:lstStyle/>
          <a:p>
            <a:pPr algn="l"/>
            <a:r>
              <a:rPr lang="en-US" altLang="zh-CN" b="1" dirty="0">
                <a:solidFill>
                  <a:schemeClr val="bg1"/>
                </a:solidFill>
                <a:latin typeface="微软雅黑" panose="020B0503020204020204" pitchFamily="34" charset="-122"/>
                <a:ea typeface="微软雅黑" panose="020B0503020204020204" pitchFamily="34" charset="-122"/>
              </a:rPr>
              <a:t>单击此处添加标题</a:t>
            </a:r>
          </a:p>
          <a:p>
            <a:pPr algn="l"/>
            <a:r>
              <a:rPr lang="en-US" altLang="zh-CN" sz="1400" dirty="0">
                <a:solidFill>
                  <a:schemeClr val="bg1"/>
                </a:solidFill>
                <a:latin typeface="微软雅黑" panose="020B0503020204020204" pitchFamily="34" charset="-122"/>
                <a:ea typeface="微软雅黑" panose="020B0503020204020204" pitchFamily="34" charset="-122"/>
              </a:rPr>
              <a:t>请在此粘贴或者输入您的文字内容</a:t>
            </a:r>
          </a:p>
          <a:p>
            <a:pPr algn="l"/>
            <a:r>
              <a:rPr lang="en-US" altLang="zh-CN" sz="1400" dirty="0">
                <a:solidFill>
                  <a:schemeClr val="bg1"/>
                </a:solidFill>
                <a:latin typeface="微软雅黑" panose="020B0503020204020204" pitchFamily="34" charset="-122"/>
                <a:ea typeface="微软雅黑" panose="020B0503020204020204" pitchFamily="34" charset="-122"/>
              </a:rPr>
              <a:t>请在此粘贴或者输入您的文字内容</a:t>
            </a:r>
          </a:p>
          <a:p>
            <a:pPr algn="l"/>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30" name="文本框 64">
            <a:extLst>
              <a:ext uri="{FF2B5EF4-FFF2-40B4-BE49-F238E27FC236}">
                <a16:creationId xmlns="" xmlns:a16="http://schemas.microsoft.com/office/drawing/2014/main" id="{2B745DCD-298C-4EEC-B180-3C04E06854E6}"/>
              </a:ext>
            </a:extLst>
          </p:cNvPr>
          <p:cNvSpPr txBox="1"/>
          <p:nvPr/>
        </p:nvSpPr>
        <p:spPr>
          <a:xfrm>
            <a:off x="2551044" y="4443555"/>
            <a:ext cx="2849880" cy="1135380"/>
          </a:xfrm>
          <a:prstGeom prst="rect">
            <a:avLst/>
          </a:prstGeom>
          <a:noFill/>
          <a:effectLst/>
        </p:spPr>
        <p:txBody>
          <a:bodyPr wrap="none" rtlCol="0">
            <a:spAutoFit/>
          </a:bodyPr>
          <a:lstStyle/>
          <a:p>
            <a:pPr algn="l"/>
            <a:r>
              <a:rPr lang="en-US" altLang="zh-CN" b="1" dirty="0">
                <a:solidFill>
                  <a:schemeClr val="bg1"/>
                </a:solidFill>
                <a:latin typeface="微软雅黑" panose="020B0503020204020204" pitchFamily="34" charset="-122"/>
                <a:ea typeface="微软雅黑" panose="020B0503020204020204" pitchFamily="34" charset="-122"/>
              </a:rPr>
              <a:t>单击此处添加标题</a:t>
            </a:r>
          </a:p>
          <a:p>
            <a:pPr algn="l"/>
            <a:r>
              <a:rPr lang="en-US" altLang="zh-CN" sz="1400" dirty="0">
                <a:solidFill>
                  <a:schemeClr val="bg1"/>
                </a:solidFill>
                <a:latin typeface="微软雅黑" panose="020B0503020204020204" pitchFamily="34" charset="-122"/>
                <a:ea typeface="微软雅黑" panose="020B0503020204020204" pitchFamily="34" charset="-122"/>
              </a:rPr>
              <a:t>请在此粘贴或者输入您的文字内容</a:t>
            </a:r>
          </a:p>
          <a:p>
            <a:pPr algn="l"/>
            <a:r>
              <a:rPr lang="en-US" altLang="zh-CN" sz="1400" dirty="0">
                <a:solidFill>
                  <a:schemeClr val="bg1"/>
                </a:solidFill>
                <a:latin typeface="微软雅黑" panose="020B0503020204020204" pitchFamily="34" charset="-122"/>
                <a:ea typeface="微软雅黑" panose="020B0503020204020204" pitchFamily="34" charset="-122"/>
              </a:rPr>
              <a:t>请在此粘贴或者输入您的文字内容</a:t>
            </a:r>
          </a:p>
          <a:p>
            <a:pPr algn="l"/>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31" name="文本框 65">
            <a:extLst>
              <a:ext uri="{FF2B5EF4-FFF2-40B4-BE49-F238E27FC236}">
                <a16:creationId xmlns="" xmlns:a16="http://schemas.microsoft.com/office/drawing/2014/main" id="{1EC6FE9D-73CB-432C-91E0-93A2F81A9D34}"/>
              </a:ext>
            </a:extLst>
          </p:cNvPr>
          <p:cNvSpPr txBox="1"/>
          <p:nvPr/>
        </p:nvSpPr>
        <p:spPr>
          <a:xfrm>
            <a:off x="7710289" y="4443555"/>
            <a:ext cx="2849880" cy="1135380"/>
          </a:xfrm>
          <a:prstGeom prst="rect">
            <a:avLst/>
          </a:prstGeom>
          <a:noFill/>
          <a:effectLst/>
        </p:spPr>
        <p:txBody>
          <a:bodyPr wrap="none" rtlCol="0">
            <a:spAutoFit/>
          </a:bodyPr>
          <a:lstStyle/>
          <a:p>
            <a:pPr algn="l"/>
            <a:r>
              <a:rPr lang="en-US" altLang="zh-CN" b="1" dirty="0">
                <a:solidFill>
                  <a:schemeClr val="bg1"/>
                </a:solidFill>
                <a:latin typeface="微软雅黑" panose="020B0503020204020204" pitchFamily="34" charset="-122"/>
                <a:ea typeface="微软雅黑" panose="020B0503020204020204" pitchFamily="34" charset="-122"/>
              </a:rPr>
              <a:t>单击此处添加标题</a:t>
            </a:r>
          </a:p>
          <a:p>
            <a:pPr algn="l"/>
            <a:r>
              <a:rPr lang="en-US" altLang="zh-CN" sz="1400" dirty="0">
                <a:solidFill>
                  <a:schemeClr val="bg1"/>
                </a:solidFill>
                <a:latin typeface="微软雅黑" panose="020B0503020204020204" pitchFamily="34" charset="-122"/>
                <a:ea typeface="微软雅黑" panose="020B0503020204020204" pitchFamily="34" charset="-122"/>
              </a:rPr>
              <a:t>请在此粘贴或者输入您的文字内容</a:t>
            </a:r>
          </a:p>
          <a:p>
            <a:pPr algn="l"/>
            <a:r>
              <a:rPr lang="en-US" altLang="zh-CN" sz="1400" dirty="0">
                <a:solidFill>
                  <a:schemeClr val="bg1"/>
                </a:solidFill>
                <a:latin typeface="微软雅黑" panose="020B0503020204020204" pitchFamily="34" charset="-122"/>
                <a:ea typeface="微软雅黑" panose="020B0503020204020204" pitchFamily="34" charset="-122"/>
              </a:rPr>
              <a:t>请在此粘贴或者输入您的文字内容</a:t>
            </a:r>
          </a:p>
          <a:p>
            <a:pPr algn="l"/>
            <a:endParaRPr lang="en-US" altLang="zh-CN" sz="1050" dirty="0">
              <a:solidFill>
                <a:schemeClr val="bg1"/>
              </a:solidFill>
              <a:latin typeface="微软雅黑" panose="020B0503020204020204" pitchFamily="34" charset="-122"/>
              <a:ea typeface="微软雅黑" panose="020B0503020204020204" pitchFamily="34" charset="-122"/>
            </a:endParaRPr>
          </a:p>
          <a:p>
            <a:endParaRPr lang="en-US" altLang="zh-CN"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1899998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anim calcmode="lin" valueType="num">
                                      <p:cBhvr>
                                        <p:cTn id="24" dur="250" fill="hold"/>
                                        <p:tgtEl>
                                          <p:spTgt spid="8"/>
                                        </p:tgtEl>
                                        <p:attrNameLst>
                                          <p:attrName>ppt_x</p:attrName>
                                        </p:attrNameLst>
                                      </p:cBhvr>
                                      <p:tavLst>
                                        <p:tav tm="0">
                                          <p:val>
                                            <p:strVal val="#ppt_x"/>
                                          </p:val>
                                        </p:tav>
                                        <p:tav tm="100000">
                                          <p:val>
                                            <p:strVal val="#ppt_x"/>
                                          </p:val>
                                        </p:tav>
                                      </p:tavLst>
                                    </p:anim>
                                    <p:anim calcmode="lin" valueType="num">
                                      <p:cBhvr>
                                        <p:cTn id="25" dur="2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50"/>
                                        <p:tgtEl>
                                          <p:spTgt spid="11"/>
                                        </p:tgtEl>
                                      </p:cBhvr>
                                    </p:animEffect>
                                    <p:anim calcmode="lin" valueType="num">
                                      <p:cBhvr>
                                        <p:cTn id="30" dur="250" fill="hold"/>
                                        <p:tgtEl>
                                          <p:spTgt spid="11"/>
                                        </p:tgtEl>
                                        <p:attrNameLst>
                                          <p:attrName>ppt_x</p:attrName>
                                        </p:attrNameLst>
                                      </p:cBhvr>
                                      <p:tavLst>
                                        <p:tav tm="0">
                                          <p:val>
                                            <p:strVal val="#ppt_x"/>
                                          </p:val>
                                        </p:tav>
                                        <p:tav tm="100000">
                                          <p:val>
                                            <p:strVal val="#ppt_x"/>
                                          </p:val>
                                        </p:tav>
                                      </p:tavLst>
                                    </p:anim>
                                    <p:anim calcmode="lin" valueType="num">
                                      <p:cBhvr>
                                        <p:cTn id="31" dur="25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50"/>
                                        <p:tgtEl>
                                          <p:spTgt spid="12"/>
                                        </p:tgtEl>
                                      </p:cBhvr>
                                    </p:animEffect>
                                    <p:anim calcmode="lin" valueType="num">
                                      <p:cBhvr>
                                        <p:cTn id="36" dur="250" fill="hold"/>
                                        <p:tgtEl>
                                          <p:spTgt spid="12"/>
                                        </p:tgtEl>
                                        <p:attrNameLst>
                                          <p:attrName>ppt_x</p:attrName>
                                        </p:attrNameLst>
                                      </p:cBhvr>
                                      <p:tavLst>
                                        <p:tav tm="0">
                                          <p:val>
                                            <p:strVal val="#ppt_x"/>
                                          </p:val>
                                        </p:tav>
                                        <p:tav tm="100000">
                                          <p:val>
                                            <p:strVal val="#ppt_x"/>
                                          </p:val>
                                        </p:tav>
                                      </p:tavLst>
                                    </p:anim>
                                    <p:anim calcmode="lin" valueType="num">
                                      <p:cBhvr>
                                        <p:cTn id="37" dur="25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50"/>
                                        <p:tgtEl>
                                          <p:spTgt spid="13"/>
                                        </p:tgtEl>
                                      </p:cBhvr>
                                    </p:animEffect>
                                    <p:anim calcmode="lin" valueType="num">
                                      <p:cBhvr>
                                        <p:cTn id="42" dur="250" fill="hold"/>
                                        <p:tgtEl>
                                          <p:spTgt spid="13"/>
                                        </p:tgtEl>
                                        <p:attrNameLst>
                                          <p:attrName>ppt_x</p:attrName>
                                        </p:attrNameLst>
                                      </p:cBhvr>
                                      <p:tavLst>
                                        <p:tav tm="0">
                                          <p:val>
                                            <p:strVal val="#ppt_x"/>
                                          </p:val>
                                        </p:tav>
                                        <p:tav tm="100000">
                                          <p:val>
                                            <p:strVal val="#ppt_x"/>
                                          </p:val>
                                        </p:tav>
                                      </p:tavLst>
                                    </p:anim>
                                    <p:anim calcmode="lin" valueType="num">
                                      <p:cBhvr>
                                        <p:cTn id="43" dur="25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250"/>
                                        <p:tgtEl>
                                          <p:spTgt spid="18"/>
                                        </p:tgtEl>
                                      </p:cBhvr>
                                    </p:animEffect>
                                    <p:anim calcmode="lin" valueType="num">
                                      <p:cBhvr>
                                        <p:cTn id="48" dur="250" fill="hold"/>
                                        <p:tgtEl>
                                          <p:spTgt spid="18"/>
                                        </p:tgtEl>
                                        <p:attrNameLst>
                                          <p:attrName>ppt_x</p:attrName>
                                        </p:attrNameLst>
                                      </p:cBhvr>
                                      <p:tavLst>
                                        <p:tav tm="0">
                                          <p:val>
                                            <p:strVal val="#ppt_x"/>
                                          </p:val>
                                        </p:tav>
                                        <p:tav tm="100000">
                                          <p:val>
                                            <p:strVal val="#ppt_x"/>
                                          </p:val>
                                        </p:tav>
                                      </p:tavLst>
                                    </p:anim>
                                    <p:anim calcmode="lin" valueType="num">
                                      <p:cBhvr>
                                        <p:cTn id="49" dur="250" fill="hold"/>
                                        <p:tgtEl>
                                          <p:spTgt spid="18"/>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250"/>
                                        <p:tgtEl>
                                          <p:spTgt spid="19"/>
                                        </p:tgtEl>
                                      </p:cBhvr>
                                    </p:animEffect>
                                    <p:anim calcmode="lin" valueType="num">
                                      <p:cBhvr>
                                        <p:cTn id="54" dur="250" fill="hold"/>
                                        <p:tgtEl>
                                          <p:spTgt spid="19"/>
                                        </p:tgtEl>
                                        <p:attrNameLst>
                                          <p:attrName>ppt_x</p:attrName>
                                        </p:attrNameLst>
                                      </p:cBhvr>
                                      <p:tavLst>
                                        <p:tav tm="0">
                                          <p:val>
                                            <p:strVal val="#ppt_x"/>
                                          </p:val>
                                        </p:tav>
                                        <p:tav tm="100000">
                                          <p:val>
                                            <p:strVal val="#ppt_x"/>
                                          </p:val>
                                        </p:tav>
                                      </p:tavLst>
                                    </p:anim>
                                    <p:anim calcmode="lin" valueType="num">
                                      <p:cBhvr>
                                        <p:cTn id="55" dur="25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250"/>
                                        <p:tgtEl>
                                          <p:spTgt spid="20"/>
                                        </p:tgtEl>
                                      </p:cBhvr>
                                    </p:animEffect>
                                    <p:anim calcmode="lin" valueType="num">
                                      <p:cBhvr>
                                        <p:cTn id="60" dur="250" fill="hold"/>
                                        <p:tgtEl>
                                          <p:spTgt spid="20"/>
                                        </p:tgtEl>
                                        <p:attrNameLst>
                                          <p:attrName>ppt_x</p:attrName>
                                        </p:attrNameLst>
                                      </p:cBhvr>
                                      <p:tavLst>
                                        <p:tav tm="0">
                                          <p:val>
                                            <p:strVal val="#ppt_x"/>
                                          </p:val>
                                        </p:tav>
                                        <p:tav tm="100000">
                                          <p:val>
                                            <p:strVal val="#ppt_x"/>
                                          </p:val>
                                        </p:tav>
                                      </p:tavLst>
                                    </p:anim>
                                    <p:anim calcmode="lin" valueType="num">
                                      <p:cBhvr>
                                        <p:cTn id="61" dur="25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250"/>
                                        <p:tgtEl>
                                          <p:spTgt spid="23"/>
                                        </p:tgtEl>
                                      </p:cBhvr>
                                    </p:animEffect>
                                    <p:anim calcmode="lin" valueType="num">
                                      <p:cBhvr>
                                        <p:cTn id="66" dur="250" fill="hold"/>
                                        <p:tgtEl>
                                          <p:spTgt spid="23"/>
                                        </p:tgtEl>
                                        <p:attrNameLst>
                                          <p:attrName>ppt_x</p:attrName>
                                        </p:attrNameLst>
                                      </p:cBhvr>
                                      <p:tavLst>
                                        <p:tav tm="0">
                                          <p:val>
                                            <p:strVal val="#ppt_x"/>
                                          </p:val>
                                        </p:tav>
                                        <p:tav tm="100000">
                                          <p:val>
                                            <p:strVal val="#ppt_x"/>
                                          </p:val>
                                        </p:tav>
                                      </p:tavLst>
                                    </p:anim>
                                    <p:anim calcmode="lin" valueType="num">
                                      <p:cBhvr>
                                        <p:cTn id="67" dur="250" fill="hold"/>
                                        <p:tgtEl>
                                          <p:spTgt spid="23"/>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250"/>
                                        <p:tgtEl>
                                          <p:spTgt spid="24"/>
                                        </p:tgtEl>
                                      </p:cBhvr>
                                    </p:animEffect>
                                    <p:anim calcmode="lin" valueType="num">
                                      <p:cBhvr>
                                        <p:cTn id="72" dur="250" fill="hold"/>
                                        <p:tgtEl>
                                          <p:spTgt spid="24"/>
                                        </p:tgtEl>
                                        <p:attrNameLst>
                                          <p:attrName>ppt_x</p:attrName>
                                        </p:attrNameLst>
                                      </p:cBhvr>
                                      <p:tavLst>
                                        <p:tav tm="0">
                                          <p:val>
                                            <p:strVal val="#ppt_x"/>
                                          </p:val>
                                        </p:tav>
                                        <p:tav tm="100000">
                                          <p:val>
                                            <p:strVal val="#ppt_x"/>
                                          </p:val>
                                        </p:tav>
                                      </p:tavLst>
                                    </p:anim>
                                    <p:anim calcmode="lin" valueType="num">
                                      <p:cBhvr>
                                        <p:cTn id="73" dur="250" fill="hold"/>
                                        <p:tgtEl>
                                          <p:spTgt spid="24"/>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250"/>
                                        <p:tgtEl>
                                          <p:spTgt spid="25"/>
                                        </p:tgtEl>
                                      </p:cBhvr>
                                    </p:animEffect>
                                    <p:anim calcmode="lin" valueType="num">
                                      <p:cBhvr>
                                        <p:cTn id="78" dur="250" fill="hold"/>
                                        <p:tgtEl>
                                          <p:spTgt spid="25"/>
                                        </p:tgtEl>
                                        <p:attrNameLst>
                                          <p:attrName>ppt_x</p:attrName>
                                        </p:attrNameLst>
                                      </p:cBhvr>
                                      <p:tavLst>
                                        <p:tav tm="0">
                                          <p:val>
                                            <p:strVal val="#ppt_x"/>
                                          </p:val>
                                        </p:tav>
                                        <p:tav tm="100000">
                                          <p:val>
                                            <p:strVal val="#ppt_x"/>
                                          </p:val>
                                        </p:tav>
                                      </p:tavLst>
                                    </p:anim>
                                    <p:anim calcmode="lin" valueType="num">
                                      <p:cBhvr>
                                        <p:cTn id="79" dur="250" fill="hold"/>
                                        <p:tgtEl>
                                          <p:spTgt spid="25"/>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250"/>
                                        <p:tgtEl>
                                          <p:spTgt spid="28"/>
                                        </p:tgtEl>
                                      </p:cBhvr>
                                    </p:animEffect>
                                    <p:anim calcmode="lin" valueType="num">
                                      <p:cBhvr>
                                        <p:cTn id="84" dur="250" fill="hold"/>
                                        <p:tgtEl>
                                          <p:spTgt spid="28"/>
                                        </p:tgtEl>
                                        <p:attrNameLst>
                                          <p:attrName>ppt_x</p:attrName>
                                        </p:attrNameLst>
                                      </p:cBhvr>
                                      <p:tavLst>
                                        <p:tav tm="0">
                                          <p:val>
                                            <p:strVal val="#ppt_x"/>
                                          </p:val>
                                        </p:tav>
                                        <p:tav tm="100000">
                                          <p:val>
                                            <p:strVal val="#ppt_x"/>
                                          </p:val>
                                        </p:tav>
                                      </p:tavLst>
                                    </p:anim>
                                    <p:anim calcmode="lin" valueType="num">
                                      <p:cBhvr>
                                        <p:cTn id="85" dur="250" fill="hold"/>
                                        <p:tgtEl>
                                          <p:spTgt spid="28"/>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fade">
                                      <p:cBhvr>
                                        <p:cTn id="89" dur="250"/>
                                        <p:tgtEl>
                                          <p:spTgt spid="29"/>
                                        </p:tgtEl>
                                      </p:cBhvr>
                                    </p:animEffect>
                                    <p:anim calcmode="lin" valueType="num">
                                      <p:cBhvr>
                                        <p:cTn id="90" dur="250" fill="hold"/>
                                        <p:tgtEl>
                                          <p:spTgt spid="29"/>
                                        </p:tgtEl>
                                        <p:attrNameLst>
                                          <p:attrName>ppt_x</p:attrName>
                                        </p:attrNameLst>
                                      </p:cBhvr>
                                      <p:tavLst>
                                        <p:tav tm="0">
                                          <p:val>
                                            <p:strVal val="#ppt_x"/>
                                          </p:val>
                                        </p:tav>
                                        <p:tav tm="100000">
                                          <p:val>
                                            <p:strVal val="#ppt_x"/>
                                          </p:val>
                                        </p:tav>
                                      </p:tavLst>
                                    </p:anim>
                                    <p:anim calcmode="lin" valueType="num">
                                      <p:cBhvr>
                                        <p:cTn id="91" dur="250" fill="hold"/>
                                        <p:tgtEl>
                                          <p:spTgt spid="29"/>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fade">
                                      <p:cBhvr>
                                        <p:cTn id="95" dur="250"/>
                                        <p:tgtEl>
                                          <p:spTgt spid="30"/>
                                        </p:tgtEl>
                                      </p:cBhvr>
                                    </p:animEffect>
                                    <p:anim calcmode="lin" valueType="num">
                                      <p:cBhvr>
                                        <p:cTn id="96" dur="250" fill="hold"/>
                                        <p:tgtEl>
                                          <p:spTgt spid="30"/>
                                        </p:tgtEl>
                                        <p:attrNameLst>
                                          <p:attrName>ppt_x</p:attrName>
                                        </p:attrNameLst>
                                      </p:cBhvr>
                                      <p:tavLst>
                                        <p:tav tm="0">
                                          <p:val>
                                            <p:strVal val="#ppt_x"/>
                                          </p:val>
                                        </p:tav>
                                        <p:tav tm="100000">
                                          <p:val>
                                            <p:strVal val="#ppt_x"/>
                                          </p:val>
                                        </p:tav>
                                      </p:tavLst>
                                    </p:anim>
                                    <p:anim calcmode="lin" valueType="num">
                                      <p:cBhvr>
                                        <p:cTn id="97" dur="250" fill="hold"/>
                                        <p:tgtEl>
                                          <p:spTgt spid="30"/>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31"/>
                                        </p:tgtEl>
                                        <p:attrNameLst>
                                          <p:attrName>style.visibility</p:attrName>
                                        </p:attrNameLst>
                                      </p:cBhvr>
                                      <p:to>
                                        <p:strVal val="visible"/>
                                      </p:to>
                                    </p:set>
                                    <p:animEffect transition="in" filter="fade">
                                      <p:cBhvr>
                                        <p:cTn id="101" dur="250"/>
                                        <p:tgtEl>
                                          <p:spTgt spid="31"/>
                                        </p:tgtEl>
                                      </p:cBhvr>
                                    </p:animEffect>
                                    <p:anim calcmode="lin" valueType="num">
                                      <p:cBhvr>
                                        <p:cTn id="102" dur="250" fill="hold"/>
                                        <p:tgtEl>
                                          <p:spTgt spid="31"/>
                                        </p:tgtEl>
                                        <p:attrNameLst>
                                          <p:attrName>ppt_x</p:attrName>
                                        </p:attrNameLst>
                                      </p:cBhvr>
                                      <p:tavLst>
                                        <p:tav tm="0">
                                          <p:val>
                                            <p:strVal val="#ppt_x"/>
                                          </p:val>
                                        </p:tav>
                                        <p:tav tm="100000">
                                          <p:val>
                                            <p:strVal val="#ppt_x"/>
                                          </p:val>
                                        </p:tav>
                                      </p:tavLst>
                                    </p:anim>
                                    <p:anim calcmode="lin" valueType="num">
                                      <p:cBhvr>
                                        <p:cTn id="103" dur="2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1" grpId="0" animBg="1"/>
      <p:bldP spid="12" grpId="0" animBg="1"/>
      <p:bldP spid="18" grpId="0" animBg="1"/>
      <p:bldP spid="19" grpId="0" animBg="1"/>
      <p:bldP spid="23" grpId="0" animBg="1"/>
      <p:bldP spid="24" grpId="0" animBg="1"/>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成功项目展示</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sp>
        <p:nvSpPr>
          <p:cNvPr id="5" name="任意多边形 3">
            <a:extLst>
              <a:ext uri="{FF2B5EF4-FFF2-40B4-BE49-F238E27FC236}">
                <a16:creationId xmlns="" xmlns:a16="http://schemas.microsoft.com/office/drawing/2014/main" id="{7F571740-0A67-4328-8024-E0514BB5DA79}"/>
              </a:ext>
            </a:extLst>
          </p:cNvPr>
          <p:cNvSpPr/>
          <p:nvPr/>
        </p:nvSpPr>
        <p:spPr>
          <a:xfrm>
            <a:off x="3877462" y="4260556"/>
            <a:ext cx="2056135" cy="1772530"/>
          </a:xfrm>
          <a:custGeom>
            <a:avLst/>
            <a:gdLst>
              <a:gd name="connsiteX0" fmla="*/ 1028067 w 2056135"/>
              <a:gd name="connsiteY0" fmla="*/ 684476 h 1772530"/>
              <a:gd name="connsiteX1" fmla="*/ 520306 w 2056135"/>
              <a:gd name="connsiteY1" fmla="*/ 1192237 h 1772530"/>
              <a:gd name="connsiteX2" fmla="*/ 1028067 w 2056135"/>
              <a:gd name="connsiteY2" fmla="*/ 1699998 h 1772530"/>
              <a:gd name="connsiteX3" fmla="*/ 1535828 w 2056135"/>
              <a:gd name="connsiteY3" fmla="*/ 1192237 h 1772530"/>
              <a:gd name="connsiteX4" fmla="*/ 1028067 w 2056135"/>
              <a:gd name="connsiteY4" fmla="*/ 684476 h 1772530"/>
              <a:gd name="connsiteX5" fmla="*/ 1028068 w 2056135"/>
              <a:gd name="connsiteY5" fmla="*/ 0 h 1772530"/>
              <a:gd name="connsiteX6" fmla="*/ 2056135 w 2056135"/>
              <a:gd name="connsiteY6" fmla="*/ 1772530 h 1772530"/>
              <a:gd name="connsiteX7" fmla="*/ 0 w 2056135"/>
              <a:gd name="connsiteY7" fmla="*/ 177253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8067" y="684476"/>
                </a:moveTo>
                <a:cubicBezTo>
                  <a:pt x="747638" y="684476"/>
                  <a:pt x="520306" y="911808"/>
                  <a:pt x="520306" y="1192237"/>
                </a:cubicBezTo>
                <a:cubicBezTo>
                  <a:pt x="520306" y="1472666"/>
                  <a:pt x="747638" y="1699998"/>
                  <a:pt x="1028067" y="1699998"/>
                </a:cubicBezTo>
                <a:cubicBezTo>
                  <a:pt x="1308496" y="1699998"/>
                  <a:pt x="1535828" y="1472666"/>
                  <a:pt x="1535828" y="1192237"/>
                </a:cubicBezTo>
                <a:cubicBezTo>
                  <a:pt x="1535828" y="911808"/>
                  <a:pt x="1308496" y="684476"/>
                  <a:pt x="1028067" y="684476"/>
                </a:cubicBezTo>
                <a:close/>
                <a:moveTo>
                  <a:pt x="1028068" y="0"/>
                </a:moveTo>
                <a:lnTo>
                  <a:pt x="2056135" y="1772530"/>
                </a:lnTo>
                <a:lnTo>
                  <a:pt x="0" y="1772530"/>
                </a:lnTo>
                <a:close/>
              </a:path>
            </a:pathLst>
          </a:custGeom>
          <a:solidFill>
            <a:srgbClr val="433A4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任意多边形 4">
            <a:extLst>
              <a:ext uri="{FF2B5EF4-FFF2-40B4-BE49-F238E27FC236}">
                <a16:creationId xmlns="" xmlns:a16="http://schemas.microsoft.com/office/drawing/2014/main" id="{C48FDE03-D9F4-4720-A99D-ADDC39D54035}"/>
              </a:ext>
            </a:extLst>
          </p:cNvPr>
          <p:cNvSpPr/>
          <p:nvPr/>
        </p:nvSpPr>
        <p:spPr>
          <a:xfrm>
            <a:off x="8211031" y="4260556"/>
            <a:ext cx="2056135" cy="1772530"/>
          </a:xfrm>
          <a:custGeom>
            <a:avLst/>
            <a:gdLst>
              <a:gd name="connsiteX0" fmla="*/ 1028067 w 2056135"/>
              <a:gd name="connsiteY0" fmla="*/ 684476 h 1772530"/>
              <a:gd name="connsiteX1" fmla="*/ 520306 w 2056135"/>
              <a:gd name="connsiteY1" fmla="*/ 1192237 h 1772530"/>
              <a:gd name="connsiteX2" fmla="*/ 1028067 w 2056135"/>
              <a:gd name="connsiteY2" fmla="*/ 1699998 h 1772530"/>
              <a:gd name="connsiteX3" fmla="*/ 1535828 w 2056135"/>
              <a:gd name="connsiteY3" fmla="*/ 1192237 h 1772530"/>
              <a:gd name="connsiteX4" fmla="*/ 1028067 w 2056135"/>
              <a:gd name="connsiteY4" fmla="*/ 684476 h 1772530"/>
              <a:gd name="connsiteX5" fmla="*/ 1028068 w 2056135"/>
              <a:gd name="connsiteY5" fmla="*/ 0 h 1772530"/>
              <a:gd name="connsiteX6" fmla="*/ 2056135 w 2056135"/>
              <a:gd name="connsiteY6" fmla="*/ 1772530 h 1772530"/>
              <a:gd name="connsiteX7" fmla="*/ 0 w 2056135"/>
              <a:gd name="connsiteY7" fmla="*/ 177253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8067" y="684476"/>
                </a:moveTo>
                <a:cubicBezTo>
                  <a:pt x="747638" y="684476"/>
                  <a:pt x="520306" y="911808"/>
                  <a:pt x="520306" y="1192237"/>
                </a:cubicBezTo>
                <a:cubicBezTo>
                  <a:pt x="520306" y="1472666"/>
                  <a:pt x="747638" y="1699998"/>
                  <a:pt x="1028067" y="1699998"/>
                </a:cubicBezTo>
                <a:cubicBezTo>
                  <a:pt x="1308496" y="1699998"/>
                  <a:pt x="1535828" y="1472666"/>
                  <a:pt x="1535828" y="1192237"/>
                </a:cubicBezTo>
                <a:cubicBezTo>
                  <a:pt x="1535828" y="911808"/>
                  <a:pt x="1308496" y="684476"/>
                  <a:pt x="1028067" y="684476"/>
                </a:cubicBezTo>
                <a:close/>
                <a:moveTo>
                  <a:pt x="1028068" y="0"/>
                </a:moveTo>
                <a:lnTo>
                  <a:pt x="2056135" y="1772530"/>
                </a:lnTo>
                <a:lnTo>
                  <a:pt x="0" y="1772530"/>
                </a:lnTo>
                <a:close/>
              </a:path>
            </a:pathLst>
          </a:custGeom>
          <a:solidFill>
            <a:srgbClr val="433A4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5">
            <a:extLst>
              <a:ext uri="{FF2B5EF4-FFF2-40B4-BE49-F238E27FC236}">
                <a16:creationId xmlns="" xmlns:a16="http://schemas.microsoft.com/office/drawing/2014/main" id="{DF1FA0D5-0FA0-4804-917D-037F6A1A4596}"/>
              </a:ext>
            </a:extLst>
          </p:cNvPr>
          <p:cNvSpPr/>
          <p:nvPr/>
        </p:nvSpPr>
        <p:spPr>
          <a:xfrm flipV="1">
            <a:off x="1729191" y="2007953"/>
            <a:ext cx="2056135" cy="1772530"/>
          </a:xfrm>
          <a:custGeom>
            <a:avLst/>
            <a:gdLst>
              <a:gd name="connsiteX0" fmla="*/ 1028067 w 2056135"/>
              <a:gd name="connsiteY0" fmla="*/ 1688122 h 1772530"/>
              <a:gd name="connsiteX1" fmla="*/ 520306 w 2056135"/>
              <a:gd name="connsiteY1" fmla="*/ 1180361 h 1772530"/>
              <a:gd name="connsiteX2" fmla="*/ 1028067 w 2056135"/>
              <a:gd name="connsiteY2" fmla="*/ 672600 h 1772530"/>
              <a:gd name="connsiteX3" fmla="*/ 1535828 w 2056135"/>
              <a:gd name="connsiteY3" fmla="*/ 1180361 h 1772530"/>
              <a:gd name="connsiteX4" fmla="*/ 1028067 w 2056135"/>
              <a:gd name="connsiteY4" fmla="*/ 1688122 h 1772530"/>
              <a:gd name="connsiteX5" fmla="*/ 0 w 2056135"/>
              <a:gd name="connsiteY5" fmla="*/ 1772530 h 1772530"/>
              <a:gd name="connsiteX6" fmla="*/ 2056135 w 2056135"/>
              <a:gd name="connsiteY6" fmla="*/ 1772530 h 1772530"/>
              <a:gd name="connsiteX7" fmla="*/ 1028068 w 2056135"/>
              <a:gd name="connsiteY7" fmla="*/ 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8067" y="1688122"/>
                </a:moveTo>
                <a:cubicBezTo>
                  <a:pt x="747638" y="1688122"/>
                  <a:pt x="520306" y="1460790"/>
                  <a:pt x="520306" y="1180361"/>
                </a:cubicBezTo>
                <a:cubicBezTo>
                  <a:pt x="520306" y="899932"/>
                  <a:pt x="747638" y="672600"/>
                  <a:pt x="1028067" y="672600"/>
                </a:cubicBezTo>
                <a:cubicBezTo>
                  <a:pt x="1308496" y="672600"/>
                  <a:pt x="1535828" y="899932"/>
                  <a:pt x="1535828" y="1180361"/>
                </a:cubicBezTo>
                <a:cubicBezTo>
                  <a:pt x="1535828" y="1460790"/>
                  <a:pt x="1308496" y="1688122"/>
                  <a:pt x="1028067" y="1688122"/>
                </a:cubicBezTo>
                <a:close/>
                <a:moveTo>
                  <a:pt x="0" y="1772530"/>
                </a:moveTo>
                <a:lnTo>
                  <a:pt x="2056135" y="1772530"/>
                </a:lnTo>
                <a:lnTo>
                  <a:pt x="1028068" y="0"/>
                </a:lnTo>
                <a:close/>
              </a:path>
            </a:pathLst>
          </a:custGeom>
          <a:solidFill>
            <a:srgbClr val="433A4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任意多边形 6">
            <a:extLst>
              <a:ext uri="{FF2B5EF4-FFF2-40B4-BE49-F238E27FC236}">
                <a16:creationId xmlns="" xmlns:a16="http://schemas.microsoft.com/office/drawing/2014/main" id="{8D978CA6-5B42-4A85-8DB8-86473317DAD3}"/>
              </a:ext>
            </a:extLst>
          </p:cNvPr>
          <p:cNvSpPr/>
          <p:nvPr/>
        </p:nvSpPr>
        <p:spPr>
          <a:xfrm flipV="1">
            <a:off x="6062760" y="1950803"/>
            <a:ext cx="2056135" cy="1772530"/>
          </a:xfrm>
          <a:custGeom>
            <a:avLst/>
            <a:gdLst>
              <a:gd name="connsiteX0" fmla="*/ 1021614 w 2056135"/>
              <a:gd name="connsiteY0" fmla="*/ 1688122 h 1772530"/>
              <a:gd name="connsiteX1" fmla="*/ 513853 w 2056135"/>
              <a:gd name="connsiteY1" fmla="*/ 1180361 h 1772530"/>
              <a:gd name="connsiteX2" fmla="*/ 1021614 w 2056135"/>
              <a:gd name="connsiteY2" fmla="*/ 672600 h 1772530"/>
              <a:gd name="connsiteX3" fmla="*/ 1529375 w 2056135"/>
              <a:gd name="connsiteY3" fmla="*/ 1180361 h 1772530"/>
              <a:gd name="connsiteX4" fmla="*/ 1021614 w 2056135"/>
              <a:gd name="connsiteY4" fmla="*/ 1688122 h 1772530"/>
              <a:gd name="connsiteX5" fmla="*/ 0 w 2056135"/>
              <a:gd name="connsiteY5" fmla="*/ 1772530 h 1772530"/>
              <a:gd name="connsiteX6" fmla="*/ 2056135 w 2056135"/>
              <a:gd name="connsiteY6" fmla="*/ 1772530 h 1772530"/>
              <a:gd name="connsiteX7" fmla="*/ 1028068 w 2056135"/>
              <a:gd name="connsiteY7" fmla="*/ 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1614" y="1688122"/>
                </a:moveTo>
                <a:cubicBezTo>
                  <a:pt x="741185" y="1688122"/>
                  <a:pt x="513853" y="1460790"/>
                  <a:pt x="513853" y="1180361"/>
                </a:cubicBezTo>
                <a:cubicBezTo>
                  <a:pt x="513853" y="899932"/>
                  <a:pt x="741185" y="672600"/>
                  <a:pt x="1021614" y="672600"/>
                </a:cubicBezTo>
                <a:cubicBezTo>
                  <a:pt x="1302043" y="672600"/>
                  <a:pt x="1529375" y="899932"/>
                  <a:pt x="1529375" y="1180361"/>
                </a:cubicBezTo>
                <a:cubicBezTo>
                  <a:pt x="1529375" y="1460790"/>
                  <a:pt x="1302043" y="1688122"/>
                  <a:pt x="1021614" y="1688122"/>
                </a:cubicBezTo>
                <a:close/>
                <a:moveTo>
                  <a:pt x="0" y="1772530"/>
                </a:moveTo>
                <a:lnTo>
                  <a:pt x="2056135" y="1772530"/>
                </a:lnTo>
                <a:lnTo>
                  <a:pt x="1028068" y="0"/>
                </a:lnTo>
                <a:close/>
              </a:path>
            </a:pathLst>
          </a:custGeom>
          <a:solidFill>
            <a:srgbClr val="433A4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10" name="组合 9">
            <a:extLst>
              <a:ext uri="{FF2B5EF4-FFF2-40B4-BE49-F238E27FC236}">
                <a16:creationId xmlns="" xmlns:a16="http://schemas.microsoft.com/office/drawing/2014/main" id="{78113505-AB92-4372-8008-5ADB06C21F03}"/>
              </a:ext>
            </a:extLst>
          </p:cNvPr>
          <p:cNvGrpSpPr/>
          <p:nvPr/>
        </p:nvGrpSpPr>
        <p:grpSpPr>
          <a:xfrm>
            <a:off x="9077368" y="5172379"/>
            <a:ext cx="427622" cy="448285"/>
            <a:chOff x="7002627" y="828237"/>
            <a:chExt cx="444697" cy="466185"/>
          </a:xfrm>
          <a:solidFill>
            <a:srgbClr val="433A4B"/>
          </a:solidFill>
          <a:effectLst/>
        </p:grpSpPr>
        <p:sp>
          <p:nvSpPr>
            <p:cNvPr id="11" name="Freeform 11">
              <a:extLst>
                <a:ext uri="{FF2B5EF4-FFF2-40B4-BE49-F238E27FC236}">
                  <a16:creationId xmlns="" xmlns:a16="http://schemas.microsoft.com/office/drawing/2014/main" id="{7AE1B952-5FBC-4D77-A91F-5BBD14F4AAF3}"/>
                </a:ext>
              </a:extLst>
            </p:cNvPr>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sp>
          <p:nvSpPr>
            <p:cNvPr id="12" name="Freeform 12">
              <a:extLst>
                <a:ext uri="{FF2B5EF4-FFF2-40B4-BE49-F238E27FC236}">
                  <a16:creationId xmlns="" xmlns:a16="http://schemas.microsoft.com/office/drawing/2014/main" id="{B3CCBB58-D0B3-4380-9963-49B449CD0CCE}"/>
                </a:ext>
              </a:extLst>
            </p:cNvPr>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sp>
          <p:nvSpPr>
            <p:cNvPr id="13" name="Freeform 13">
              <a:extLst>
                <a:ext uri="{FF2B5EF4-FFF2-40B4-BE49-F238E27FC236}">
                  <a16:creationId xmlns="" xmlns:a16="http://schemas.microsoft.com/office/drawing/2014/main" id="{C9988DC6-6E6F-4F28-B49D-DD5B6BFE2EFC}"/>
                </a:ext>
              </a:extLst>
            </p:cNvPr>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sp>
          <p:nvSpPr>
            <p:cNvPr id="14" name="Freeform 14">
              <a:extLst>
                <a:ext uri="{FF2B5EF4-FFF2-40B4-BE49-F238E27FC236}">
                  <a16:creationId xmlns="" xmlns:a16="http://schemas.microsoft.com/office/drawing/2014/main" id="{D7455946-0254-4912-BA47-1E976A6C10F1}"/>
                </a:ext>
              </a:extLst>
            </p:cNvPr>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sp>
          <p:nvSpPr>
            <p:cNvPr id="15" name="Freeform 15">
              <a:extLst>
                <a:ext uri="{FF2B5EF4-FFF2-40B4-BE49-F238E27FC236}">
                  <a16:creationId xmlns="" xmlns:a16="http://schemas.microsoft.com/office/drawing/2014/main" id="{13AE7FA7-0534-4611-84FA-8260EAA8C5C3}"/>
                </a:ext>
              </a:extLst>
            </p:cNvPr>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sp>
          <p:nvSpPr>
            <p:cNvPr id="16" name="Freeform 16">
              <a:extLst>
                <a:ext uri="{FF2B5EF4-FFF2-40B4-BE49-F238E27FC236}">
                  <a16:creationId xmlns="" xmlns:a16="http://schemas.microsoft.com/office/drawing/2014/main" id="{A7BCD848-F4C8-492D-85AB-9B1F1FD64AA7}"/>
                </a:ext>
              </a:extLst>
            </p:cNvPr>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sp>
          <p:nvSpPr>
            <p:cNvPr id="17" name="Freeform 17">
              <a:extLst>
                <a:ext uri="{FF2B5EF4-FFF2-40B4-BE49-F238E27FC236}">
                  <a16:creationId xmlns="" xmlns:a16="http://schemas.microsoft.com/office/drawing/2014/main" id="{8C0F9574-3CDB-47FE-B563-0E87ABF9E80D}"/>
                </a:ext>
              </a:extLst>
            </p:cNvPr>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sp>
          <p:nvSpPr>
            <p:cNvPr id="18" name="Freeform 18">
              <a:extLst>
                <a:ext uri="{FF2B5EF4-FFF2-40B4-BE49-F238E27FC236}">
                  <a16:creationId xmlns="" xmlns:a16="http://schemas.microsoft.com/office/drawing/2014/main" id="{A033B272-49D8-47D1-8A87-B34C2FBF94DF}"/>
                </a:ext>
              </a:extLst>
            </p:cNvPr>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grpSp>
      <p:grpSp>
        <p:nvGrpSpPr>
          <p:cNvPr id="19" name="组合 18">
            <a:extLst>
              <a:ext uri="{FF2B5EF4-FFF2-40B4-BE49-F238E27FC236}">
                <a16:creationId xmlns="" xmlns:a16="http://schemas.microsoft.com/office/drawing/2014/main" id="{EA3949EC-5030-48D4-8792-233D767B64EC}"/>
              </a:ext>
            </a:extLst>
          </p:cNvPr>
          <p:cNvGrpSpPr>
            <a:grpSpLocks noChangeAspect="1"/>
          </p:cNvGrpSpPr>
          <p:nvPr/>
        </p:nvGrpSpPr>
        <p:grpSpPr>
          <a:xfrm>
            <a:off x="2582411" y="2403305"/>
            <a:ext cx="351981" cy="393631"/>
            <a:chOff x="5999255" y="3275006"/>
            <a:chExt cx="402656" cy="450303"/>
          </a:xfrm>
          <a:solidFill>
            <a:srgbClr val="433A4B"/>
          </a:solidFill>
          <a:effectLst/>
        </p:grpSpPr>
        <p:sp>
          <p:nvSpPr>
            <p:cNvPr id="20" name="Freeform 108">
              <a:extLst>
                <a:ext uri="{FF2B5EF4-FFF2-40B4-BE49-F238E27FC236}">
                  <a16:creationId xmlns="" xmlns:a16="http://schemas.microsoft.com/office/drawing/2014/main" id="{2C3B179A-D153-4535-BCBE-B9E23E214476}"/>
                </a:ext>
              </a:extLst>
            </p:cNvPr>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109">
              <a:extLst>
                <a:ext uri="{FF2B5EF4-FFF2-40B4-BE49-F238E27FC236}">
                  <a16:creationId xmlns="" xmlns:a16="http://schemas.microsoft.com/office/drawing/2014/main" id="{DAE0E375-42C0-4F16-A812-FA5E15D2B3D3}"/>
                </a:ext>
              </a:extLst>
            </p:cNvPr>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110">
              <a:extLst>
                <a:ext uri="{FF2B5EF4-FFF2-40B4-BE49-F238E27FC236}">
                  <a16:creationId xmlns="" xmlns:a16="http://schemas.microsoft.com/office/drawing/2014/main" id="{4FE3686F-6135-4678-9953-D42EB11F8207}"/>
                </a:ext>
              </a:extLst>
            </p:cNvPr>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111">
              <a:extLst>
                <a:ext uri="{FF2B5EF4-FFF2-40B4-BE49-F238E27FC236}">
                  <a16:creationId xmlns="" xmlns:a16="http://schemas.microsoft.com/office/drawing/2014/main" id="{A17ACA0B-C20A-41BE-BE94-DCFAF4C582E0}"/>
                </a:ext>
              </a:extLst>
            </p:cNvPr>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112">
              <a:extLst>
                <a:ext uri="{FF2B5EF4-FFF2-40B4-BE49-F238E27FC236}">
                  <a16:creationId xmlns="" xmlns:a16="http://schemas.microsoft.com/office/drawing/2014/main" id="{B81E753B-0BE7-4B43-B63C-A79ADB30C621}"/>
                </a:ext>
              </a:extLst>
            </p:cNvPr>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5" name="组合 24">
            <a:extLst>
              <a:ext uri="{FF2B5EF4-FFF2-40B4-BE49-F238E27FC236}">
                <a16:creationId xmlns="" xmlns:a16="http://schemas.microsoft.com/office/drawing/2014/main" id="{48A33B46-5542-48F8-8589-33419588A6DA}"/>
              </a:ext>
            </a:extLst>
          </p:cNvPr>
          <p:cNvGrpSpPr/>
          <p:nvPr/>
        </p:nvGrpSpPr>
        <p:grpSpPr>
          <a:xfrm>
            <a:off x="4744114" y="5293043"/>
            <a:ext cx="322827" cy="319497"/>
            <a:chOff x="6967126" y="4092464"/>
            <a:chExt cx="453105" cy="448433"/>
          </a:xfrm>
          <a:solidFill>
            <a:srgbClr val="433A4B"/>
          </a:solidFill>
          <a:effectLst/>
        </p:grpSpPr>
        <p:sp>
          <p:nvSpPr>
            <p:cNvPr id="26" name="Freeform 136">
              <a:extLst>
                <a:ext uri="{FF2B5EF4-FFF2-40B4-BE49-F238E27FC236}">
                  <a16:creationId xmlns="" xmlns:a16="http://schemas.microsoft.com/office/drawing/2014/main" id="{C0E64D08-F3BD-4F26-AB65-87E927664108}"/>
                </a:ext>
              </a:extLst>
            </p:cNvPr>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sp>
          <p:nvSpPr>
            <p:cNvPr id="27" name="Freeform 137">
              <a:extLst>
                <a:ext uri="{FF2B5EF4-FFF2-40B4-BE49-F238E27FC236}">
                  <a16:creationId xmlns="" xmlns:a16="http://schemas.microsoft.com/office/drawing/2014/main" id="{9518F95D-36AE-4D31-AB10-261363F3747D}"/>
                </a:ext>
              </a:extLst>
            </p:cNvPr>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w="9525">
              <a:noFill/>
              <a:round/>
            </a:ln>
          </p:spPr>
          <p:txBody>
            <a:bodyPr vert="horz" wrap="square" lIns="91440" tIns="45720" rIns="91440" bIns="45720" numCol="1" anchor="t" anchorCtr="0" compatLnSpc="1"/>
            <a:lstStyle/>
            <a:p>
              <a:endParaRPr lang="zh-CN" altLang="en-US">
                <a:solidFill>
                  <a:prstClr val="black"/>
                </a:solidFill>
              </a:endParaRPr>
            </a:p>
          </p:txBody>
        </p:sp>
      </p:grpSp>
      <p:grpSp>
        <p:nvGrpSpPr>
          <p:cNvPr id="28" name="组合 27">
            <a:extLst>
              <a:ext uri="{FF2B5EF4-FFF2-40B4-BE49-F238E27FC236}">
                <a16:creationId xmlns="" xmlns:a16="http://schemas.microsoft.com/office/drawing/2014/main" id="{72218501-8BD9-40C3-9809-AB50BB8ED70A}"/>
              </a:ext>
            </a:extLst>
          </p:cNvPr>
          <p:cNvGrpSpPr/>
          <p:nvPr/>
        </p:nvGrpSpPr>
        <p:grpSpPr>
          <a:xfrm>
            <a:off x="6936769" y="2393873"/>
            <a:ext cx="336252" cy="361860"/>
            <a:chOff x="7005429" y="4859473"/>
            <a:chExt cx="466184" cy="501686"/>
          </a:xfrm>
          <a:solidFill>
            <a:srgbClr val="433A4B"/>
          </a:solidFill>
          <a:effectLst/>
        </p:grpSpPr>
        <p:sp>
          <p:nvSpPr>
            <p:cNvPr id="29" name="Freeform 154">
              <a:extLst>
                <a:ext uri="{FF2B5EF4-FFF2-40B4-BE49-F238E27FC236}">
                  <a16:creationId xmlns="" xmlns:a16="http://schemas.microsoft.com/office/drawing/2014/main" id="{B4A250C5-2571-4754-9922-1CCD6CAE1002}"/>
                </a:ext>
              </a:extLst>
            </p:cNvPr>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Rectangle 155">
              <a:extLst>
                <a:ext uri="{FF2B5EF4-FFF2-40B4-BE49-F238E27FC236}">
                  <a16:creationId xmlns="" xmlns:a16="http://schemas.microsoft.com/office/drawing/2014/main" id="{A5B3E220-4B13-445F-9080-F394B0B98E12}"/>
                </a:ext>
              </a:extLst>
            </p:cNvPr>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156">
              <a:extLst>
                <a:ext uri="{FF2B5EF4-FFF2-40B4-BE49-F238E27FC236}">
                  <a16:creationId xmlns="" xmlns:a16="http://schemas.microsoft.com/office/drawing/2014/main" id="{87149D69-6E5F-4CD8-97C8-6376E539B63F}"/>
                </a:ext>
              </a:extLst>
            </p:cNvPr>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157">
              <a:extLst>
                <a:ext uri="{FF2B5EF4-FFF2-40B4-BE49-F238E27FC236}">
                  <a16:creationId xmlns="" xmlns:a16="http://schemas.microsoft.com/office/drawing/2014/main" id="{71BAE48B-1D98-4674-991C-F97D73B9DF21}"/>
                </a:ext>
              </a:extLst>
            </p:cNvPr>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 name="Freeform 158">
              <a:extLst>
                <a:ext uri="{FF2B5EF4-FFF2-40B4-BE49-F238E27FC236}">
                  <a16:creationId xmlns="" xmlns:a16="http://schemas.microsoft.com/office/drawing/2014/main" id="{19C10C78-C04A-4D04-8D8A-F5E58F7AB4D0}"/>
                </a:ext>
              </a:extLst>
            </p:cNvPr>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34" name="文本框 85">
            <a:extLst>
              <a:ext uri="{FF2B5EF4-FFF2-40B4-BE49-F238E27FC236}">
                <a16:creationId xmlns="" xmlns:a16="http://schemas.microsoft.com/office/drawing/2014/main" id="{CDAEADD6-E1B2-4CF3-B47C-D92CFA07E75D}"/>
              </a:ext>
            </a:extLst>
          </p:cNvPr>
          <p:cNvSpPr txBox="1"/>
          <p:nvPr/>
        </p:nvSpPr>
        <p:spPr>
          <a:xfrm>
            <a:off x="1892572" y="4463769"/>
            <a:ext cx="1826141" cy="830997"/>
          </a:xfrm>
          <a:prstGeom prst="rect">
            <a:avLst/>
          </a:prstGeom>
          <a:noFill/>
          <a:effectLst/>
        </p:spPr>
        <p:txBody>
          <a:bodyPr wrap="none" rtlCol="0">
            <a:spAutoFit/>
          </a:bodyPr>
          <a:lstStyle/>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5" name="文本框 86">
            <a:extLst>
              <a:ext uri="{FF2B5EF4-FFF2-40B4-BE49-F238E27FC236}">
                <a16:creationId xmlns="" xmlns:a16="http://schemas.microsoft.com/office/drawing/2014/main" id="{E7C21C67-9030-4B57-9962-08484E8B63EC}"/>
              </a:ext>
            </a:extLst>
          </p:cNvPr>
          <p:cNvSpPr txBox="1"/>
          <p:nvPr/>
        </p:nvSpPr>
        <p:spPr>
          <a:xfrm>
            <a:off x="4094442" y="2585527"/>
            <a:ext cx="1826141" cy="830997"/>
          </a:xfrm>
          <a:prstGeom prst="rect">
            <a:avLst/>
          </a:prstGeom>
          <a:noFill/>
          <a:effectLst/>
        </p:spPr>
        <p:txBody>
          <a:bodyPr wrap="none" rtlCol="0">
            <a:spAutoFit/>
          </a:bodyPr>
          <a:lstStyle/>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6" name="文本框 87">
            <a:extLst>
              <a:ext uri="{FF2B5EF4-FFF2-40B4-BE49-F238E27FC236}">
                <a16:creationId xmlns="" xmlns:a16="http://schemas.microsoft.com/office/drawing/2014/main" id="{0144FA4A-C83C-498A-999F-DF3DFB9D97ED}"/>
              </a:ext>
            </a:extLst>
          </p:cNvPr>
          <p:cNvSpPr txBox="1"/>
          <p:nvPr/>
        </p:nvSpPr>
        <p:spPr>
          <a:xfrm>
            <a:off x="6231201" y="4463769"/>
            <a:ext cx="1826141" cy="830997"/>
          </a:xfrm>
          <a:prstGeom prst="rect">
            <a:avLst/>
          </a:prstGeom>
          <a:noFill/>
          <a:effectLst/>
        </p:spPr>
        <p:txBody>
          <a:bodyPr wrap="none" rtlCol="0">
            <a:spAutoFit/>
          </a:bodyPr>
          <a:lstStyle/>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7" name="文本框 88">
            <a:extLst>
              <a:ext uri="{FF2B5EF4-FFF2-40B4-BE49-F238E27FC236}">
                <a16:creationId xmlns="" xmlns:a16="http://schemas.microsoft.com/office/drawing/2014/main" id="{F3FF3711-6C45-43EA-A3DA-328D5CA388C9}"/>
              </a:ext>
            </a:extLst>
          </p:cNvPr>
          <p:cNvSpPr txBox="1"/>
          <p:nvPr/>
        </p:nvSpPr>
        <p:spPr>
          <a:xfrm>
            <a:off x="8309549" y="2596961"/>
            <a:ext cx="1826141" cy="830997"/>
          </a:xfrm>
          <a:prstGeom prst="rect">
            <a:avLst/>
          </a:prstGeom>
          <a:noFill/>
          <a:effectLst/>
        </p:spPr>
        <p:txBody>
          <a:bodyPr wrap="none" rtlCol="0">
            <a:spAutoFit/>
          </a:bodyPr>
          <a:lstStyle/>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cxnSp>
        <p:nvCxnSpPr>
          <p:cNvPr id="38" name="直接连接符 37">
            <a:extLst>
              <a:ext uri="{FF2B5EF4-FFF2-40B4-BE49-F238E27FC236}">
                <a16:creationId xmlns="" xmlns:a16="http://schemas.microsoft.com/office/drawing/2014/main" id="{59A92A66-782F-46BD-B381-BBCD6CC96DDB}"/>
              </a:ext>
            </a:extLst>
          </p:cNvPr>
          <p:cNvCxnSpPr/>
          <p:nvPr/>
        </p:nvCxnSpPr>
        <p:spPr>
          <a:xfrm>
            <a:off x="2744591" y="3836003"/>
            <a:ext cx="0" cy="556538"/>
          </a:xfrm>
          <a:prstGeom prst="line">
            <a:avLst/>
          </a:prstGeom>
          <a:ln>
            <a:solidFill>
              <a:schemeClr val="bg1">
                <a:lumMod val="50000"/>
              </a:schemeClr>
            </a:solidFill>
          </a:ln>
          <a:effectLst/>
        </p:spPr>
        <p:style>
          <a:lnRef idx="1">
            <a:schemeClr val="accent1"/>
          </a:lnRef>
          <a:fillRef idx="0">
            <a:schemeClr val="accent1"/>
          </a:fillRef>
          <a:effectRef idx="0">
            <a:schemeClr val="accent1"/>
          </a:effectRef>
          <a:fontRef idx="minor">
            <a:schemeClr val="tx1"/>
          </a:fontRef>
        </p:style>
      </p:cxnSp>
      <p:sp>
        <p:nvSpPr>
          <p:cNvPr id="39" name="椭圆 38">
            <a:extLst>
              <a:ext uri="{FF2B5EF4-FFF2-40B4-BE49-F238E27FC236}">
                <a16:creationId xmlns="" xmlns:a16="http://schemas.microsoft.com/office/drawing/2014/main" id="{C1F2E344-73D5-4A47-A0CE-BCED296E23AC}"/>
              </a:ext>
            </a:extLst>
          </p:cNvPr>
          <p:cNvSpPr>
            <a:spLocks noChangeAspect="1"/>
          </p:cNvSpPr>
          <p:nvPr/>
        </p:nvSpPr>
        <p:spPr>
          <a:xfrm>
            <a:off x="2696795" y="3781510"/>
            <a:ext cx="108000" cy="108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 xmlns:a16="http://schemas.microsoft.com/office/drawing/2014/main" id="{4C72DEDF-1068-41BC-87D9-F195B0BAEFC5}"/>
              </a:ext>
            </a:extLst>
          </p:cNvPr>
          <p:cNvSpPr>
            <a:spLocks noChangeAspect="1"/>
          </p:cNvSpPr>
          <p:nvPr/>
        </p:nvSpPr>
        <p:spPr>
          <a:xfrm>
            <a:off x="2696795" y="4247106"/>
            <a:ext cx="108000" cy="108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a:extLst>
              <a:ext uri="{FF2B5EF4-FFF2-40B4-BE49-F238E27FC236}">
                <a16:creationId xmlns="" xmlns:a16="http://schemas.microsoft.com/office/drawing/2014/main" id="{B37A35C2-8C71-41BF-BE0F-20CC06F5DE1A}"/>
              </a:ext>
            </a:extLst>
          </p:cNvPr>
          <p:cNvCxnSpPr/>
          <p:nvPr/>
        </p:nvCxnSpPr>
        <p:spPr>
          <a:xfrm>
            <a:off x="7087647" y="3842939"/>
            <a:ext cx="0" cy="556538"/>
          </a:xfrm>
          <a:prstGeom prst="line">
            <a:avLst/>
          </a:prstGeom>
          <a:ln>
            <a:solidFill>
              <a:schemeClr val="bg1">
                <a:lumMod val="50000"/>
              </a:schemeClr>
            </a:solidFill>
          </a:ln>
          <a:effectLst/>
        </p:spPr>
        <p:style>
          <a:lnRef idx="1">
            <a:schemeClr val="accent1"/>
          </a:lnRef>
          <a:fillRef idx="0">
            <a:schemeClr val="accent1"/>
          </a:fillRef>
          <a:effectRef idx="0">
            <a:schemeClr val="accent1"/>
          </a:effectRef>
          <a:fontRef idx="minor">
            <a:schemeClr val="tx1"/>
          </a:fontRef>
        </p:style>
      </p:cxnSp>
      <p:sp>
        <p:nvSpPr>
          <p:cNvPr id="42" name="椭圆 41">
            <a:extLst>
              <a:ext uri="{FF2B5EF4-FFF2-40B4-BE49-F238E27FC236}">
                <a16:creationId xmlns="" xmlns:a16="http://schemas.microsoft.com/office/drawing/2014/main" id="{06868883-5651-4B22-8A7F-F2EE9C6E40F6}"/>
              </a:ext>
            </a:extLst>
          </p:cNvPr>
          <p:cNvSpPr>
            <a:spLocks noChangeAspect="1"/>
          </p:cNvSpPr>
          <p:nvPr/>
        </p:nvSpPr>
        <p:spPr>
          <a:xfrm>
            <a:off x="7039851" y="3674146"/>
            <a:ext cx="108000" cy="108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 xmlns:a16="http://schemas.microsoft.com/office/drawing/2014/main" id="{EFB5558A-5D79-49E6-9388-577C4385529C}"/>
              </a:ext>
            </a:extLst>
          </p:cNvPr>
          <p:cNvSpPr>
            <a:spLocks noChangeAspect="1"/>
          </p:cNvSpPr>
          <p:nvPr/>
        </p:nvSpPr>
        <p:spPr>
          <a:xfrm>
            <a:off x="7039851" y="4254042"/>
            <a:ext cx="108000" cy="108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a:extLst>
              <a:ext uri="{FF2B5EF4-FFF2-40B4-BE49-F238E27FC236}">
                <a16:creationId xmlns="" xmlns:a16="http://schemas.microsoft.com/office/drawing/2014/main" id="{311D53CA-A1AF-4105-9CFA-C32FE919C800}"/>
              </a:ext>
            </a:extLst>
          </p:cNvPr>
          <p:cNvCxnSpPr/>
          <p:nvPr/>
        </p:nvCxnSpPr>
        <p:spPr>
          <a:xfrm>
            <a:off x="4914336" y="3564670"/>
            <a:ext cx="0" cy="556538"/>
          </a:xfrm>
          <a:prstGeom prst="line">
            <a:avLst/>
          </a:prstGeom>
          <a:ln>
            <a:solidFill>
              <a:schemeClr val="bg1">
                <a:lumMod val="50000"/>
              </a:schemeClr>
            </a:solidFill>
          </a:ln>
          <a:effectLst/>
        </p:spPr>
        <p:style>
          <a:lnRef idx="1">
            <a:schemeClr val="accent1"/>
          </a:lnRef>
          <a:fillRef idx="0">
            <a:schemeClr val="accent1"/>
          </a:fillRef>
          <a:effectRef idx="0">
            <a:schemeClr val="accent1"/>
          </a:effectRef>
          <a:fontRef idx="minor">
            <a:schemeClr val="tx1"/>
          </a:fontRef>
        </p:style>
      </p:cxnSp>
      <p:sp>
        <p:nvSpPr>
          <p:cNvPr id="45" name="椭圆 44">
            <a:extLst>
              <a:ext uri="{FF2B5EF4-FFF2-40B4-BE49-F238E27FC236}">
                <a16:creationId xmlns="" xmlns:a16="http://schemas.microsoft.com/office/drawing/2014/main" id="{31083897-0689-41C9-980D-63CA02FD9D59}"/>
              </a:ext>
            </a:extLst>
          </p:cNvPr>
          <p:cNvSpPr>
            <a:spLocks noChangeAspect="1"/>
          </p:cNvSpPr>
          <p:nvPr/>
        </p:nvSpPr>
        <p:spPr>
          <a:xfrm>
            <a:off x="4866540" y="3586377"/>
            <a:ext cx="108000" cy="108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 xmlns:a16="http://schemas.microsoft.com/office/drawing/2014/main" id="{8435A5C6-1796-4E32-AECB-02033F217936}"/>
              </a:ext>
            </a:extLst>
          </p:cNvPr>
          <p:cNvSpPr>
            <a:spLocks noChangeAspect="1"/>
          </p:cNvSpPr>
          <p:nvPr/>
        </p:nvSpPr>
        <p:spPr>
          <a:xfrm>
            <a:off x="4866540" y="4071023"/>
            <a:ext cx="108000" cy="108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a:extLst>
              <a:ext uri="{FF2B5EF4-FFF2-40B4-BE49-F238E27FC236}">
                <a16:creationId xmlns="" xmlns:a16="http://schemas.microsoft.com/office/drawing/2014/main" id="{5A8F9DE8-A4F8-4A19-8EB7-0E1063935834}"/>
              </a:ext>
            </a:extLst>
          </p:cNvPr>
          <p:cNvCxnSpPr/>
          <p:nvPr/>
        </p:nvCxnSpPr>
        <p:spPr>
          <a:xfrm>
            <a:off x="9223819" y="3568348"/>
            <a:ext cx="0" cy="556538"/>
          </a:xfrm>
          <a:prstGeom prst="line">
            <a:avLst/>
          </a:prstGeom>
          <a:ln>
            <a:solidFill>
              <a:schemeClr val="bg1">
                <a:lumMod val="50000"/>
              </a:schemeClr>
            </a:solidFill>
          </a:ln>
          <a:effectLst/>
        </p:spPr>
        <p:style>
          <a:lnRef idx="1">
            <a:schemeClr val="accent1"/>
          </a:lnRef>
          <a:fillRef idx="0">
            <a:schemeClr val="accent1"/>
          </a:fillRef>
          <a:effectRef idx="0">
            <a:schemeClr val="accent1"/>
          </a:effectRef>
          <a:fontRef idx="minor">
            <a:schemeClr val="tx1"/>
          </a:fontRef>
        </p:style>
      </p:cxnSp>
      <p:sp>
        <p:nvSpPr>
          <p:cNvPr id="48" name="椭圆 47">
            <a:extLst>
              <a:ext uri="{FF2B5EF4-FFF2-40B4-BE49-F238E27FC236}">
                <a16:creationId xmlns="" xmlns:a16="http://schemas.microsoft.com/office/drawing/2014/main" id="{A0E36F75-2312-4777-927B-4DE71E8858B5}"/>
              </a:ext>
            </a:extLst>
          </p:cNvPr>
          <p:cNvSpPr>
            <a:spLocks noChangeAspect="1"/>
          </p:cNvSpPr>
          <p:nvPr/>
        </p:nvSpPr>
        <p:spPr>
          <a:xfrm>
            <a:off x="9176023" y="3590055"/>
            <a:ext cx="108000" cy="108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 xmlns:a16="http://schemas.microsoft.com/office/drawing/2014/main" id="{30A85823-39AB-4C4D-AEDE-0CE8FE5D6B2E}"/>
              </a:ext>
            </a:extLst>
          </p:cNvPr>
          <p:cNvSpPr>
            <a:spLocks noChangeAspect="1"/>
          </p:cNvSpPr>
          <p:nvPr/>
        </p:nvSpPr>
        <p:spPr>
          <a:xfrm>
            <a:off x="9176023" y="4074701"/>
            <a:ext cx="108000" cy="108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5191336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1000"/>
                                        <p:tgtEl>
                                          <p:spTgt spid="25"/>
                                        </p:tgtEl>
                                      </p:cBhvr>
                                    </p:animEffect>
                                    <p:anim calcmode="lin" valueType="num">
                                      <p:cBhvr>
                                        <p:cTn id="42" dur="1000" fill="hold"/>
                                        <p:tgtEl>
                                          <p:spTgt spid="25"/>
                                        </p:tgtEl>
                                        <p:attrNameLst>
                                          <p:attrName>ppt_x</p:attrName>
                                        </p:attrNameLst>
                                      </p:cBhvr>
                                      <p:tavLst>
                                        <p:tav tm="0">
                                          <p:val>
                                            <p:strVal val="#ppt_x"/>
                                          </p:val>
                                        </p:tav>
                                        <p:tav tm="100000">
                                          <p:val>
                                            <p:strVal val="#ppt_x"/>
                                          </p:val>
                                        </p:tav>
                                      </p:tavLst>
                                    </p:anim>
                                    <p:anim calcmode="lin" valueType="num">
                                      <p:cBhvr>
                                        <p:cTn id="43" dur="1000" fill="hold"/>
                                        <p:tgtEl>
                                          <p:spTgt spid="25"/>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anim calcmode="lin" valueType="num">
                                      <p:cBhvr>
                                        <p:cTn id="47" dur="1000" fill="hold"/>
                                        <p:tgtEl>
                                          <p:spTgt spid="28"/>
                                        </p:tgtEl>
                                        <p:attrNameLst>
                                          <p:attrName>ppt_x</p:attrName>
                                        </p:attrNameLst>
                                      </p:cBhvr>
                                      <p:tavLst>
                                        <p:tav tm="0">
                                          <p:val>
                                            <p:strVal val="#ppt_x"/>
                                          </p:val>
                                        </p:tav>
                                        <p:tav tm="100000">
                                          <p:val>
                                            <p:strVal val="#ppt_x"/>
                                          </p:val>
                                        </p:tav>
                                      </p:tavLst>
                                    </p:anim>
                                    <p:anim calcmode="lin" valueType="num">
                                      <p:cBhvr>
                                        <p:cTn id="48" dur="1000" fill="hold"/>
                                        <p:tgtEl>
                                          <p:spTgt spid="2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1000"/>
                                        <p:tgtEl>
                                          <p:spTgt spid="36"/>
                                        </p:tgtEl>
                                      </p:cBhvr>
                                    </p:animEffect>
                                    <p:anim calcmode="lin" valueType="num">
                                      <p:cBhvr>
                                        <p:cTn id="62" dur="1000" fill="hold"/>
                                        <p:tgtEl>
                                          <p:spTgt spid="36"/>
                                        </p:tgtEl>
                                        <p:attrNameLst>
                                          <p:attrName>ppt_x</p:attrName>
                                        </p:attrNameLst>
                                      </p:cBhvr>
                                      <p:tavLst>
                                        <p:tav tm="0">
                                          <p:val>
                                            <p:strVal val="#ppt_x"/>
                                          </p:val>
                                        </p:tav>
                                        <p:tav tm="100000">
                                          <p:val>
                                            <p:strVal val="#ppt_x"/>
                                          </p:val>
                                        </p:tav>
                                      </p:tavLst>
                                    </p:anim>
                                    <p:anim calcmode="lin" valueType="num">
                                      <p:cBhvr>
                                        <p:cTn id="63" dur="1000" fill="hold"/>
                                        <p:tgtEl>
                                          <p:spTgt spid="3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1000"/>
                                        <p:tgtEl>
                                          <p:spTgt spid="37"/>
                                        </p:tgtEl>
                                      </p:cBhvr>
                                    </p:animEffect>
                                    <p:anim calcmode="lin" valueType="num">
                                      <p:cBhvr>
                                        <p:cTn id="67" dur="1000" fill="hold"/>
                                        <p:tgtEl>
                                          <p:spTgt spid="37"/>
                                        </p:tgtEl>
                                        <p:attrNameLst>
                                          <p:attrName>ppt_x</p:attrName>
                                        </p:attrNameLst>
                                      </p:cBhvr>
                                      <p:tavLst>
                                        <p:tav tm="0">
                                          <p:val>
                                            <p:strVal val="#ppt_x"/>
                                          </p:val>
                                        </p:tav>
                                        <p:tav tm="100000">
                                          <p:val>
                                            <p:strVal val="#ppt_x"/>
                                          </p:val>
                                        </p:tav>
                                      </p:tavLst>
                                    </p:anim>
                                    <p:anim calcmode="lin" valueType="num">
                                      <p:cBhvr>
                                        <p:cTn id="68" dur="1000" fill="hold"/>
                                        <p:tgtEl>
                                          <p:spTgt spid="37"/>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fade">
                                      <p:cBhvr>
                                        <p:cTn id="76" dur="1000"/>
                                        <p:tgtEl>
                                          <p:spTgt spid="39"/>
                                        </p:tgtEl>
                                      </p:cBhvr>
                                    </p:animEffect>
                                    <p:anim calcmode="lin" valueType="num">
                                      <p:cBhvr>
                                        <p:cTn id="77" dur="1000" fill="hold"/>
                                        <p:tgtEl>
                                          <p:spTgt spid="39"/>
                                        </p:tgtEl>
                                        <p:attrNameLst>
                                          <p:attrName>ppt_x</p:attrName>
                                        </p:attrNameLst>
                                      </p:cBhvr>
                                      <p:tavLst>
                                        <p:tav tm="0">
                                          <p:val>
                                            <p:strVal val="#ppt_x"/>
                                          </p:val>
                                        </p:tav>
                                        <p:tav tm="100000">
                                          <p:val>
                                            <p:strVal val="#ppt_x"/>
                                          </p:val>
                                        </p:tav>
                                      </p:tavLst>
                                    </p:anim>
                                    <p:anim calcmode="lin" valueType="num">
                                      <p:cBhvr>
                                        <p:cTn id="78" dur="1000" fill="hold"/>
                                        <p:tgtEl>
                                          <p:spTgt spid="3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1000" fill="hold"/>
                                        <p:tgtEl>
                                          <p:spTgt spid="40"/>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1000"/>
                                        <p:tgtEl>
                                          <p:spTgt spid="41"/>
                                        </p:tgtEl>
                                      </p:cBhvr>
                                    </p:animEffect>
                                    <p:anim calcmode="lin" valueType="num">
                                      <p:cBhvr>
                                        <p:cTn id="87" dur="1000" fill="hold"/>
                                        <p:tgtEl>
                                          <p:spTgt spid="41"/>
                                        </p:tgtEl>
                                        <p:attrNameLst>
                                          <p:attrName>ppt_x</p:attrName>
                                        </p:attrNameLst>
                                      </p:cBhvr>
                                      <p:tavLst>
                                        <p:tav tm="0">
                                          <p:val>
                                            <p:strVal val="#ppt_x"/>
                                          </p:val>
                                        </p:tav>
                                        <p:tav tm="100000">
                                          <p:val>
                                            <p:strVal val="#ppt_x"/>
                                          </p:val>
                                        </p:tav>
                                      </p:tavLst>
                                    </p:anim>
                                    <p:anim calcmode="lin" valueType="num">
                                      <p:cBhvr>
                                        <p:cTn id="88" dur="1000" fill="hold"/>
                                        <p:tgtEl>
                                          <p:spTgt spid="4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1000"/>
                                        <p:tgtEl>
                                          <p:spTgt spid="42"/>
                                        </p:tgtEl>
                                      </p:cBhvr>
                                    </p:animEffect>
                                    <p:anim calcmode="lin" valueType="num">
                                      <p:cBhvr>
                                        <p:cTn id="92" dur="1000" fill="hold"/>
                                        <p:tgtEl>
                                          <p:spTgt spid="42"/>
                                        </p:tgtEl>
                                        <p:attrNameLst>
                                          <p:attrName>ppt_x</p:attrName>
                                        </p:attrNameLst>
                                      </p:cBhvr>
                                      <p:tavLst>
                                        <p:tav tm="0">
                                          <p:val>
                                            <p:strVal val="#ppt_x"/>
                                          </p:val>
                                        </p:tav>
                                        <p:tav tm="100000">
                                          <p:val>
                                            <p:strVal val="#ppt_x"/>
                                          </p:val>
                                        </p:tav>
                                      </p:tavLst>
                                    </p:anim>
                                    <p:anim calcmode="lin" valueType="num">
                                      <p:cBhvr>
                                        <p:cTn id="93" dur="1000" fill="hold"/>
                                        <p:tgtEl>
                                          <p:spTgt spid="4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fade">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fade">
                                      <p:cBhvr>
                                        <p:cTn id="101" dur="1000"/>
                                        <p:tgtEl>
                                          <p:spTgt spid="44"/>
                                        </p:tgtEl>
                                      </p:cBhvr>
                                    </p:animEffect>
                                    <p:anim calcmode="lin" valueType="num">
                                      <p:cBhvr>
                                        <p:cTn id="102" dur="1000" fill="hold"/>
                                        <p:tgtEl>
                                          <p:spTgt spid="44"/>
                                        </p:tgtEl>
                                        <p:attrNameLst>
                                          <p:attrName>ppt_x</p:attrName>
                                        </p:attrNameLst>
                                      </p:cBhvr>
                                      <p:tavLst>
                                        <p:tav tm="0">
                                          <p:val>
                                            <p:strVal val="#ppt_x"/>
                                          </p:val>
                                        </p:tav>
                                        <p:tav tm="100000">
                                          <p:val>
                                            <p:strVal val="#ppt_x"/>
                                          </p:val>
                                        </p:tav>
                                      </p:tavLst>
                                    </p:anim>
                                    <p:anim calcmode="lin" valueType="num">
                                      <p:cBhvr>
                                        <p:cTn id="103" dur="1000" fill="hold"/>
                                        <p:tgtEl>
                                          <p:spTgt spid="4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5"/>
                                        </p:tgtEl>
                                        <p:attrNameLst>
                                          <p:attrName>style.visibility</p:attrName>
                                        </p:attrNameLst>
                                      </p:cBhvr>
                                      <p:to>
                                        <p:strVal val="visible"/>
                                      </p:to>
                                    </p:set>
                                    <p:animEffect transition="in" filter="fade">
                                      <p:cBhvr>
                                        <p:cTn id="106" dur="1000"/>
                                        <p:tgtEl>
                                          <p:spTgt spid="45"/>
                                        </p:tgtEl>
                                      </p:cBhvr>
                                    </p:animEffect>
                                    <p:anim calcmode="lin" valueType="num">
                                      <p:cBhvr>
                                        <p:cTn id="107" dur="1000" fill="hold"/>
                                        <p:tgtEl>
                                          <p:spTgt spid="45"/>
                                        </p:tgtEl>
                                        <p:attrNameLst>
                                          <p:attrName>ppt_x</p:attrName>
                                        </p:attrNameLst>
                                      </p:cBhvr>
                                      <p:tavLst>
                                        <p:tav tm="0">
                                          <p:val>
                                            <p:strVal val="#ppt_x"/>
                                          </p:val>
                                        </p:tav>
                                        <p:tav tm="100000">
                                          <p:val>
                                            <p:strVal val="#ppt_x"/>
                                          </p:val>
                                        </p:tav>
                                      </p:tavLst>
                                    </p:anim>
                                    <p:anim calcmode="lin" valueType="num">
                                      <p:cBhvr>
                                        <p:cTn id="108" dur="1000" fill="hold"/>
                                        <p:tgtEl>
                                          <p:spTgt spid="45"/>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fade">
                                      <p:cBhvr>
                                        <p:cTn id="111" dur="1000"/>
                                        <p:tgtEl>
                                          <p:spTgt spid="46"/>
                                        </p:tgtEl>
                                      </p:cBhvr>
                                    </p:animEffect>
                                    <p:anim calcmode="lin" valueType="num">
                                      <p:cBhvr>
                                        <p:cTn id="112" dur="1000" fill="hold"/>
                                        <p:tgtEl>
                                          <p:spTgt spid="46"/>
                                        </p:tgtEl>
                                        <p:attrNameLst>
                                          <p:attrName>ppt_x</p:attrName>
                                        </p:attrNameLst>
                                      </p:cBhvr>
                                      <p:tavLst>
                                        <p:tav tm="0">
                                          <p:val>
                                            <p:strVal val="#ppt_x"/>
                                          </p:val>
                                        </p:tav>
                                        <p:tav tm="100000">
                                          <p:val>
                                            <p:strVal val="#ppt_x"/>
                                          </p:val>
                                        </p:tav>
                                      </p:tavLst>
                                    </p:anim>
                                    <p:anim calcmode="lin" valueType="num">
                                      <p:cBhvr>
                                        <p:cTn id="113" dur="1000" fill="hold"/>
                                        <p:tgtEl>
                                          <p:spTgt spid="46"/>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47"/>
                                        </p:tgtEl>
                                        <p:attrNameLst>
                                          <p:attrName>style.visibility</p:attrName>
                                        </p:attrNameLst>
                                      </p:cBhvr>
                                      <p:to>
                                        <p:strVal val="visible"/>
                                      </p:to>
                                    </p:set>
                                    <p:animEffect transition="in" filter="fade">
                                      <p:cBhvr>
                                        <p:cTn id="116" dur="1000"/>
                                        <p:tgtEl>
                                          <p:spTgt spid="47"/>
                                        </p:tgtEl>
                                      </p:cBhvr>
                                    </p:animEffect>
                                    <p:anim calcmode="lin" valueType="num">
                                      <p:cBhvr>
                                        <p:cTn id="117" dur="1000" fill="hold"/>
                                        <p:tgtEl>
                                          <p:spTgt spid="47"/>
                                        </p:tgtEl>
                                        <p:attrNameLst>
                                          <p:attrName>ppt_x</p:attrName>
                                        </p:attrNameLst>
                                      </p:cBhvr>
                                      <p:tavLst>
                                        <p:tav tm="0">
                                          <p:val>
                                            <p:strVal val="#ppt_x"/>
                                          </p:val>
                                        </p:tav>
                                        <p:tav tm="100000">
                                          <p:val>
                                            <p:strVal val="#ppt_x"/>
                                          </p:val>
                                        </p:tav>
                                      </p:tavLst>
                                    </p:anim>
                                    <p:anim calcmode="lin" valueType="num">
                                      <p:cBhvr>
                                        <p:cTn id="118" dur="1000" fill="hold"/>
                                        <p:tgtEl>
                                          <p:spTgt spid="47"/>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48"/>
                                        </p:tgtEl>
                                        <p:attrNameLst>
                                          <p:attrName>style.visibility</p:attrName>
                                        </p:attrNameLst>
                                      </p:cBhvr>
                                      <p:to>
                                        <p:strVal val="visible"/>
                                      </p:to>
                                    </p:set>
                                    <p:animEffect transition="in" filter="fade">
                                      <p:cBhvr>
                                        <p:cTn id="121" dur="1000"/>
                                        <p:tgtEl>
                                          <p:spTgt spid="48"/>
                                        </p:tgtEl>
                                      </p:cBhvr>
                                    </p:animEffect>
                                    <p:anim calcmode="lin" valueType="num">
                                      <p:cBhvr>
                                        <p:cTn id="122" dur="1000" fill="hold"/>
                                        <p:tgtEl>
                                          <p:spTgt spid="48"/>
                                        </p:tgtEl>
                                        <p:attrNameLst>
                                          <p:attrName>ppt_x</p:attrName>
                                        </p:attrNameLst>
                                      </p:cBhvr>
                                      <p:tavLst>
                                        <p:tav tm="0">
                                          <p:val>
                                            <p:strVal val="#ppt_x"/>
                                          </p:val>
                                        </p:tav>
                                        <p:tav tm="100000">
                                          <p:val>
                                            <p:strVal val="#ppt_x"/>
                                          </p:val>
                                        </p:tav>
                                      </p:tavLst>
                                    </p:anim>
                                    <p:anim calcmode="lin" valueType="num">
                                      <p:cBhvr>
                                        <p:cTn id="123" dur="1000" fill="hold"/>
                                        <p:tgtEl>
                                          <p:spTgt spid="48"/>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1000"/>
                                        <p:tgtEl>
                                          <p:spTgt spid="49"/>
                                        </p:tgtEl>
                                      </p:cBhvr>
                                    </p:animEffect>
                                    <p:anim calcmode="lin" valueType="num">
                                      <p:cBhvr>
                                        <p:cTn id="127" dur="1000" fill="hold"/>
                                        <p:tgtEl>
                                          <p:spTgt spid="49"/>
                                        </p:tgtEl>
                                        <p:attrNameLst>
                                          <p:attrName>ppt_x</p:attrName>
                                        </p:attrNameLst>
                                      </p:cBhvr>
                                      <p:tavLst>
                                        <p:tav tm="0">
                                          <p:val>
                                            <p:strVal val="#ppt_x"/>
                                          </p:val>
                                        </p:tav>
                                        <p:tav tm="100000">
                                          <p:val>
                                            <p:strVal val="#ppt_x"/>
                                          </p:val>
                                        </p:tav>
                                      </p:tavLst>
                                    </p:anim>
                                    <p:anim calcmode="lin" valueType="num">
                                      <p:cBhvr>
                                        <p:cTn id="128"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34" grpId="0"/>
      <p:bldP spid="35" grpId="0"/>
      <p:bldP spid="36" grpId="0"/>
      <p:bldP spid="37" grpId="0"/>
      <p:bldP spid="39" grpId="0" animBg="1"/>
      <p:bldP spid="40" grpId="0" animBg="1"/>
      <p:bldP spid="42" grpId="0" animBg="1"/>
      <p:bldP spid="43" grpId="0" animBg="1"/>
      <p:bldP spid="45" grpId="0" animBg="1"/>
      <p:bldP spid="46" grpId="0" animBg="1"/>
      <p:bldP spid="48" grpId="0" animBg="1"/>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成功项目展示</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sp>
        <p:nvSpPr>
          <p:cNvPr id="5" name="Rounded Rectangle 6">
            <a:extLst>
              <a:ext uri="{FF2B5EF4-FFF2-40B4-BE49-F238E27FC236}">
                <a16:creationId xmlns="" xmlns:a16="http://schemas.microsoft.com/office/drawing/2014/main" id="{148E9F1B-3240-4A4E-BCB0-4ACF7C749769}"/>
              </a:ext>
            </a:extLst>
          </p:cNvPr>
          <p:cNvSpPr/>
          <p:nvPr/>
        </p:nvSpPr>
        <p:spPr>
          <a:xfrm>
            <a:off x="4316114" y="2266497"/>
            <a:ext cx="1483242" cy="1483242"/>
          </a:xfrm>
          <a:prstGeom prst="roundRect">
            <a:avLst>
              <a:gd name="adj" fmla="val 6631"/>
            </a:avLst>
          </a:prstGeom>
          <a:solidFill>
            <a:srgbClr val="433A4B"/>
          </a:solidFill>
          <a:ln w="76200">
            <a:solidFill>
              <a:srgbClr val="433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a:t>
            </a:r>
          </a:p>
        </p:txBody>
      </p:sp>
      <p:sp>
        <p:nvSpPr>
          <p:cNvPr id="7" name="Rounded Rectangle 12">
            <a:extLst>
              <a:ext uri="{FF2B5EF4-FFF2-40B4-BE49-F238E27FC236}">
                <a16:creationId xmlns="" xmlns:a16="http://schemas.microsoft.com/office/drawing/2014/main" id="{348C2F49-5FC6-4E04-8D63-A12E41205684}"/>
              </a:ext>
            </a:extLst>
          </p:cNvPr>
          <p:cNvSpPr/>
          <p:nvPr/>
        </p:nvSpPr>
        <p:spPr>
          <a:xfrm>
            <a:off x="6472472" y="2266497"/>
            <a:ext cx="1483242" cy="1483242"/>
          </a:xfrm>
          <a:prstGeom prst="roundRect">
            <a:avLst>
              <a:gd name="adj" fmla="val 6631"/>
            </a:avLst>
          </a:prstGeom>
          <a:solidFill>
            <a:srgbClr val="433A4B"/>
          </a:solidFill>
          <a:ln w="76200">
            <a:solidFill>
              <a:srgbClr val="433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latin typeface="Open Sans" panose="020B0606030504020204" pitchFamily="34" charset="0"/>
                <a:ea typeface="Open Sans" panose="020B0606030504020204" pitchFamily="34" charset="0"/>
                <a:cs typeface="Open Sans" panose="020B0606030504020204" pitchFamily="34" charset="0"/>
              </a:rPr>
              <a:t>W</a:t>
            </a:r>
          </a:p>
        </p:txBody>
      </p:sp>
      <p:sp>
        <p:nvSpPr>
          <p:cNvPr id="8" name="Rounded Rectangle 14">
            <a:extLst>
              <a:ext uri="{FF2B5EF4-FFF2-40B4-BE49-F238E27FC236}">
                <a16:creationId xmlns="" xmlns:a16="http://schemas.microsoft.com/office/drawing/2014/main" id="{5433618A-726B-4EE1-B774-38DFA6794E4F}"/>
              </a:ext>
            </a:extLst>
          </p:cNvPr>
          <p:cNvSpPr/>
          <p:nvPr/>
        </p:nvSpPr>
        <p:spPr>
          <a:xfrm>
            <a:off x="4316114" y="4200022"/>
            <a:ext cx="1483242" cy="1483242"/>
          </a:xfrm>
          <a:prstGeom prst="roundRect">
            <a:avLst>
              <a:gd name="adj" fmla="val 6631"/>
            </a:avLst>
          </a:prstGeom>
          <a:solidFill>
            <a:srgbClr val="433A4B"/>
          </a:solidFill>
          <a:ln w="76200">
            <a:solidFill>
              <a:srgbClr val="433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latin typeface="Open Sans" panose="020B0606030504020204" pitchFamily="34" charset="0"/>
                <a:ea typeface="Open Sans" panose="020B0606030504020204" pitchFamily="34" charset="0"/>
                <a:cs typeface="Open Sans" panose="020B0606030504020204" pitchFamily="34" charset="0"/>
              </a:rPr>
              <a:t>O</a:t>
            </a:r>
          </a:p>
        </p:txBody>
      </p:sp>
      <p:sp>
        <p:nvSpPr>
          <p:cNvPr id="9" name="Rounded Rectangle 16">
            <a:extLst>
              <a:ext uri="{FF2B5EF4-FFF2-40B4-BE49-F238E27FC236}">
                <a16:creationId xmlns="" xmlns:a16="http://schemas.microsoft.com/office/drawing/2014/main" id="{736464CF-5924-42B8-AA15-C6E6C054ADD1}"/>
              </a:ext>
            </a:extLst>
          </p:cNvPr>
          <p:cNvSpPr/>
          <p:nvPr/>
        </p:nvSpPr>
        <p:spPr>
          <a:xfrm>
            <a:off x="6472472" y="4200022"/>
            <a:ext cx="1483242" cy="1483242"/>
          </a:xfrm>
          <a:prstGeom prst="roundRect">
            <a:avLst>
              <a:gd name="adj" fmla="val 6631"/>
            </a:avLst>
          </a:prstGeom>
          <a:solidFill>
            <a:srgbClr val="433A4B"/>
          </a:solidFill>
          <a:ln w="76200">
            <a:solidFill>
              <a:srgbClr val="433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latin typeface="Open Sans" panose="020B0606030504020204" pitchFamily="34" charset="0"/>
                <a:ea typeface="Open Sans" panose="020B0606030504020204" pitchFamily="34" charset="0"/>
                <a:cs typeface="Open Sans" panose="020B0606030504020204" pitchFamily="34" charset="0"/>
              </a:rPr>
              <a:t>T</a:t>
            </a:r>
          </a:p>
        </p:txBody>
      </p:sp>
      <p:sp>
        <p:nvSpPr>
          <p:cNvPr id="10" name="TextBox 14">
            <a:extLst>
              <a:ext uri="{FF2B5EF4-FFF2-40B4-BE49-F238E27FC236}">
                <a16:creationId xmlns="" xmlns:a16="http://schemas.microsoft.com/office/drawing/2014/main" id="{729BF01D-220A-4824-919A-8864CA101198}"/>
              </a:ext>
            </a:extLst>
          </p:cNvPr>
          <p:cNvSpPr txBox="1"/>
          <p:nvPr/>
        </p:nvSpPr>
        <p:spPr>
          <a:xfrm>
            <a:off x="897685" y="2518076"/>
            <a:ext cx="3322664" cy="1169551"/>
          </a:xfrm>
          <a:prstGeom prst="rect">
            <a:avLst/>
          </a:prstGeom>
          <a:noFill/>
        </p:spPr>
        <p:txBody>
          <a:bodyPr wrap="square" rtlCol="0">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1" name="TextBox 15">
            <a:extLst>
              <a:ext uri="{FF2B5EF4-FFF2-40B4-BE49-F238E27FC236}">
                <a16:creationId xmlns="" xmlns:a16="http://schemas.microsoft.com/office/drawing/2014/main" id="{A0FFC123-088F-4D8D-AC7A-08E2B4F035CD}"/>
              </a:ext>
            </a:extLst>
          </p:cNvPr>
          <p:cNvSpPr txBox="1"/>
          <p:nvPr/>
        </p:nvSpPr>
        <p:spPr>
          <a:xfrm>
            <a:off x="897685" y="4451601"/>
            <a:ext cx="3322664" cy="1169551"/>
          </a:xfrm>
          <a:prstGeom prst="rect">
            <a:avLst/>
          </a:prstGeom>
          <a:noFill/>
        </p:spPr>
        <p:txBody>
          <a:bodyPr wrap="square" rtlCol="0">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2" name="TextBox 16">
            <a:extLst>
              <a:ext uri="{FF2B5EF4-FFF2-40B4-BE49-F238E27FC236}">
                <a16:creationId xmlns="" xmlns:a16="http://schemas.microsoft.com/office/drawing/2014/main" id="{63C41AFD-C8C7-45A9-BE2F-F2EC92CC4F13}"/>
              </a:ext>
            </a:extLst>
          </p:cNvPr>
          <p:cNvSpPr txBox="1"/>
          <p:nvPr/>
        </p:nvSpPr>
        <p:spPr>
          <a:xfrm>
            <a:off x="8051478" y="2518076"/>
            <a:ext cx="3322664" cy="1169551"/>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3" name="TextBox 17">
            <a:extLst>
              <a:ext uri="{FF2B5EF4-FFF2-40B4-BE49-F238E27FC236}">
                <a16:creationId xmlns="" xmlns:a16="http://schemas.microsoft.com/office/drawing/2014/main" id="{5322B285-01A8-4FD7-AD6A-04E65279DFC4}"/>
              </a:ext>
            </a:extLst>
          </p:cNvPr>
          <p:cNvSpPr txBox="1"/>
          <p:nvPr/>
        </p:nvSpPr>
        <p:spPr>
          <a:xfrm>
            <a:off x="8051478" y="4451601"/>
            <a:ext cx="3322664" cy="1169551"/>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189389070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anim calcmode="lin" valueType="num">
                                      <p:cBhvr>
                                        <p:cTn id="24" dur="250" fill="hold"/>
                                        <p:tgtEl>
                                          <p:spTgt spid="8"/>
                                        </p:tgtEl>
                                        <p:attrNameLst>
                                          <p:attrName>ppt_x</p:attrName>
                                        </p:attrNameLst>
                                      </p:cBhvr>
                                      <p:tavLst>
                                        <p:tav tm="0">
                                          <p:val>
                                            <p:strVal val="#ppt_x"/>
                                          </p:val>
                                        </p:tav>
                                        <p:tav tm="100000">
                                          <p:val>
                                            <p:strVal val="#ppt_x"/>
                                          </p:val>
                                        </p:tav>
                                      </p:tavLst>
                                    </p:anim>
                                    <p:anim calcmode="lin" valueType="num">
                                      <p:cBhvr>
                                        <p:cTn id="25" dur="2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anim calcmode="lin" valueType="num">
                                      <p:cBhvr>
                                        <p:cTn id="30" dur="250" fill="hold"/>
                                        <p:tgtEl>
                                          <p:spTgt spid="9"/>
                                        </p:tgtEl>
                                        <p:attrNameLst>
                                          <p:attrName>ppt_x</p:attrName>
                                        </p:attrNameLst>
                                      </p:cBhvr>
                                      <p:tavLst>
                                        <p:tav tm="0">
                                          <p:val>
                                            <p:strVal val="#ppt_x"/>
                                          </p:val>
                                        </p:tav>
                                        <p:tav tm="100000">
                                          <p:val>
                                            <p:strVal val="#ppt_x"/>
                                          </p:val>
                                        </p:tav>
                                      </p:tavLst>
                                    </p:anim>
                                    <p:anim calcmode="lin" valueType="num">
                                      <p:cBhvr>
                                        <p:cTn id="31" dur="25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50"/>
                                        <p:tgtEl>
                                          <p:spTgt spid="10"/>
                                        </p:tgtEl>
                                      </p:cBhvr>
                                    </p:animEffect>
                                    <p:anim calcmode="lin" valueType="num">
                                      <p:cBhvr>
                                        <p:cTn id="36" dur="250" fill="hold"/>
                                        <p:tgtEl>
                                          <p:spTgt spid="10"/>
                                        </p:tgtEl>
                                        <p:attrNameLst>
                                          <p:attrName>ppt_x</p:attrName>
                                        </p:attrNameLst>
                                      </p:cBhvr>
                                      <p:tavLst>
                                        <p:tav tm="0">
                                          <p:val>
                                            <p:strVal val="#ppt_x"/>
                                          </p:val>
                                        </p:tav>
                                        <p:tav tm="100000">
                                          <p:val>
                                            <p:strVal val="#ppt_x"/>
                                          </p:val>
                                        </p:tav>
                                      </p:tavLst>
                                    </p:anim>
                                    <p:anim calcmode="lin" valueType="num">
                                      <p:cBhvr>
                                        <p:cTn id="37" dur="25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250"/>
                                        <p:tgtEl>
                                          <p:spTgt spid="11"/>
                                        </p:tgtEl>
                                      </p:cBhvr>
                                    </p:animEffect>
                                    <p:anim calcmode="lin" valueType="num">
                                      <p:cBhvr>
                                        <p:cTn id="42" dur="250" fill="hold"/>
                                        <p:tgtEl>
                                          <p:spTgt spid="11"/>
                                        </p:tgtEl>
                                        <p:attrNameLst>
                                          <p:attrName>ppt_x</p:attrName>
                                        </p:attrNameLst>
                                      </p:cBhvr>
                                      <p:tavLst>
                                        <p:tav tm="0">
                                          <p:val>
                                            <p:strVal val="#ppt_x"/>
                                          </p:val>
                                        </p:tav>
                                        <p:tav tm="100000">
                                          <p:val>
                                            <p:strVal val="#ppt_x"/>
                                          </p:val>
                                        </p:tav>
                                      </p:tavLst>
                                    </p:anim>
                                    <p:anim calcmode="lin" valueType="num">
                                      <p:cBhvr>
                                        <p:cTn id="43" dur="25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250"/>
                                        <p:tgtEl>
                                          <p:spTgt spid="12"/>
                                        </p:tgtEl>
                                      </p:cBhvr>
                                    </p:animEffect>
                                    <p:anim calcmode="lin" valueType="num">
                                      <p:cBhvr>
                                        <p:cTn id="48" dur="250" fill="hold"/>
                                        <p:tgtEl>
                                          <p:spTgt spid="12"/>
                                        </p:tgtEl>
                                        <p:attrNameLst>
                                          <p:attrName>ppt_x</p:attrName>
                                        </p:attrNameLst>
                                      </p:cBhvr>
                                      <p:tavLst>
                                        <p:tav tm="0">
                                          <p:val>
                                            <p:strVal val="#ppt_x"/>
                                          </p:val>
                                        </p:tav>
                                        <p:tav tm="100000">
                                          <p:val>
                                            <p:strVal val="#ppt_x"/>
                                          </p:val>
                                        </p:tav>
                                      </p:tavLst>
                                    </p:anim>
                                    <p:anim calcmode="lin" valueType="num">
                                      <p:cBhvr>
                                        <p:cTn id="49" dur="25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250"/>
                                        <p:tgtEl>
                                          <p:spTgt spid="13"/>
                                        </p:tgtEl>
                                      </p:cBhvr>
                                    </p:animEffect>
                                    <p:anim calcmode="lin" valueType="num">
                                      <p:cBhvr>
                                        <p:cTn id="54" dur="250" fill="hold"/>
                                        <p:tgtEl>
                                          <p:spTgt spid="13"/>
                                        </p:tgtEl>
                                        <p:attrNameLst>
                                          <p:attrName>ppt_x</p:attrName>
                                        </p:attrNameLst>
                                      </p:cBhvr>
                                      <p:tavLst>
                                        <p:tav tm="0">
                                          <p:val>
                                            <p:strVal val="#ppt_x"/>
                                          </p:val>
                                        </p:tav>
                                        <p:tav tm="100000">
                                          <p:val>
                                            <p:strVal val="#ppt_x"/>
                                          </p:val>
                                        </p:tav>
                                      </p:tavLst>
                                    </p:anim>
                                    <p:anim calcmode="lin" valueType="num">
                                      <p:cBhvr>
                                        <p:cTn id="55" dur="2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5CA9BB2C-4E17-4002-8D79-9A71F42566E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20" name="_14">
            <a:extLst>
              <a:ext uri="{FF2B5EF4-FFF2-40B4-BE49-F238E27FC236}">
                <a16:creationId xmlns="" xmlns:a16="http://schemas.microsoft.com/office/drawing/2014/main" id="{6CC4919C-A70A-4608-8A7E-1BE62EF66D9C}"/>
              </a:ext>
            </a:extLst>
          </p:cNvPr>
          <p:cNvSpPr txBox="1">
            <a:spLocks noChangeArrowheads="1"/>
          </p:cNvSpPr>
          <p:nvPr/>
        </p:nvSpPr>
        <p:spPr bwMode="auto">
          <a:xfrm>
            <a:off x="3622284" y="1820838"/>
            <a:ext cx="1038796" cy="24542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4200" spc="600" dirty="0">
                <a:solidFill>
                  <a:srgbClr val="433A4B"/>
                </a:solidFill>
                <a:latin typeface="叶根友刀锋黑草" panose="02010601030101010101" pitchFamily="2" charset="-122"/>
                <a:ea typeface="叶根友刀锋黑草" panose="02010601030101010101" pitchFamily="2" charset="-122"/>
              </a:rPr>
              <a:t>第四章</a:t>
            </a:r>
            <a:endParaRPr lang="zh-CN" sz="4200" spc="600" dirty="0">
              <a:solidFill>
                <a:srgbClr val="433A4B"/>
              </a:solidFill>
              <a:latin typeface="叶根友刀锋黑草" panose="02010601030101010101" pitchFamily="2" charset="-122"/>
              <a:ea typeface="叶根友刀锋黑草" panose="02010601030101010101" pitchFamily="2" charset="-122"/>
            </a:endParaRPr>
          </a:p>
        </p:txBody>
      </p:sp>
      <p:grpSp>
        <p:nvGrpSpPr>
          <p:cNvPr id="22" name="组合 4">
            <a:extLst>
              <a:ext uri="{FF2B5EF4-FFF2-40B4-BE49-F238E27FC236}">
                <a16:creationId xmlns="" xmlns:a16="http://schemas.microsoft.com/office/drawing/2014/main" id="{63C1407A-116A-4953-ACFF-4F4980915858}"/>
              </a:ext>
            </a:extLst>
          </p:cNvPr>
          <p:cNvGrpSpPr>
            <a:grpSpLocks/>
          </p:cNvGrpSpPr>
          <p:nvPr/>
        </p:nvGrpSpPr>
        <p:grpSpPr bwMode="auto">
          <a:xfrm>
            <a:off x="3271385" y="2416330"/>
            <a:ext cx="405524" cy="1282900"/>
            <a:chOff x="-16723" y="0"/>
            <a:chExt cx="736803" cy="2506945"/>
          </a:xfrm>
        </p:grpSpPr>
        <p:pic>
          <p:nvPicPr>
            <p:cNvPr id="23" name="图片 5" descr="图片22.png">
              <a:extLst>
                <a:ext uri="{FF2B5EF4-FFF2-40B4-BE49-F238E27FC236}">
                  <a16:creationId xmlns="" xmlns:a16="http://schemas.microsoft.com/office/drawing/2014/main" id="{CBD8F3B4-F4A6-4600-8B1E-7093E36B59F2}"/>
                </a:ext>
              </a:extLst>
            </p:cNvPr>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45000" contrast="10000"/>
                      </a14:imgEffect>
                    </a14:imgLayer>
                  </a14:imgProps>
                </a:ext>
                <a:ext uri="{28A0092B-C50C-407E-A947-70E740481C1C}">
                  <a14:useLocalDpi xmlns:a14="http://schemas.microsoft.com/office/drawing/2010/main"/>
                </a:ext>
              </a:extLst>
            </a:blip>
            <a:srcRect/>
            <a:stretch>
              <a:fillRect/>
            </a:stretch>
          </p:blipFill>
          <p:spPr bwMode="auto">
            <a:xfrm>
              <a:off x="0" y="0"/>
              <a:ext cx="720080" cy="250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6" descr="图片23.png">
              <a:extLst>
                <a:ext uri="{FF2B5EF4-FFF2-40B4-BE49-F238E27FC236}">
                  <a16:creationId xmlns="" xmlns:a16="http://schemas.microsoft.com/office/drawing/2014/main" id="{23595CFE-07F8-4170-8395-7B87D6C77B10}"/>
                </a:ext>
              </a:extLst>
            </p:cNvPr>
            <p:cNvPicPr>
              <a:picLocks noChangeAspect="1" noChangeArrowheads="1"/>
            </p:cNvPicPr>
            <p:nvPr/>
          </p:nvPicPr>
          <p:blipFill>
            <a:blip r:embed="rId6" cstate="screen">
              <a:lum bright="20000" contrast="40000"/>
              <a:extLst>
                <a:ext uri="{28A0092B-C50C-407E-A947-70E740481C1C}">
                  <a14:useLocalDpi xmlns:a14="http://schemas.microsoft.com/office/drawing/2010/main"/>
                </a:ext>
              </a:extLst>
            </a:blip>
            <a:srcRect/>
            <a:stretch>
              <a:fillRect/>
            </a:stretch>
          </p:blipFill>
          <p:spPr bwMode="auto">
            <a:xfrm>
              <a:off x="128586" y="216024"/>
              <a:ext cx="44747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7">
              <a:extLst>
                <a:ext uri="{FF2B5EF4-FFF2-40B4-BE49-F238E27FC236}">
                  <a16:creationId xmlns="" xmlns:a16="http://schemas.microsoft.com/office/drawing/2014/main" id="{644582DF-7297-409E-B1DC-76513DC8F656}"/>
                </a:ext>
              </a:extLst>
            </p:cNvPr>
            <p:cNvSpPr txBox="1">
              <a:spLocks noChangeArrowheads="1"/>
            </p:cNvSpPr>
            <p:nvPr/>
          </p:nvSpPr>
          <p:spPr bwMode="auto">
            <a:xfrm>
              <a:off x="-16723" y="268469"/>
              <a:ext cx="671045" cy="2097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solidFill>
                    <a:srgbClr val="433A4B"/>
                  </a:solidFill>
                  <a:latin typeface="华文隶书" panose="02010800040101010101" pitchFamily="2" charset="-122"/>
                  <a:ea typeface="华文隶书" panose="02010800040101010101" pitchFamily="2" charset="-122"/>
                </a:rPr>
                <a:t>古典水墨风格</a:t>
              </a:r>
            </a:p>
          </p:txBody>
        </p:sp>
      </p:grpSp>
      <p:cxnSp>
        <p:nvCxnSpPr>
          <p:cNvPr id="26" name="直接连接符 27">
            <a:extLst>
              <a:ext uri="{FF2B5EF4-FFF2-40B4-BE49-F238E27FC236}">
                <a16:creationId xmlns="" xmlns:a16="http://schemas.microsoft.com/office/drawing/2014/main" id="{C4324919-356F-44EF-8536-DF24D771BC91}"/>
              </a:ext>
            </a:extLst>
          </p:cNvPr>
          <p:cNvCxnSpPr>
            <a:cxnSpLocks noChangeShapeType="1"/>
          </p:cNvCxnSpPr>
          <p:nvPr/>
        </p:nvCxnSpPr>
        <p:spPr bwMode="auto">
          <a:xfrm>
            <a:off x="4661080" y="1820838"/>
            <a:ext cx="0" cy="2519906"/>
          </a:xfrm>
          <a:prstGeom prst="line">
            <a:avLst/>
          </a:prstGeom>
          <a:noFill/>
          <a:ln w="19050">
            <a:solidFill>
              <a:srgbClr val="433A4B"/>
            </a:solidFill>
            <a:round/>
            <a:headEnd/>
            <a:tailEnd/>
          </a:ln>
          <a:extLst>
            <a:ext uri="{909E8E84-426E-40DD-AFC4-6F175D3DCCD1}">
              <a14:hiddenFill xmlns:a14="http://schemas.microsoft.com/office/drawing/2010/main">
                <a:noFill/>
              </a14:hiddenFill>
            </a:ext>
          </a:extLst>
        </p:spPr>
      </p:cxnSp>
      <p:sp>
        <p:nvSpPr>
          <p:cNvPr id="27" name="矩形 11">
            <a:extLst>
              <a:ext uri="{FF2B5EF4-FFF2-40B4-BE49-F238E27FC236}">
                <a16:creationId xmlns="" xmlns:a16="http://schemas.microsoft.com/office/drawing/2014/main" id="{639EA851-B237-463B-A307-1D196EA24BC5}"/>
              </a:ext>
            </a:extLst>
          </p:cNvPr>
          <p:cNvSpPr>
            <a:spLocks noChangeArrowheads="1"/>
          </p:cNvSpPr>
          <p:nvPr/>
        </p:nvSpPr>
        <p:spPr bwMode="auto">
          <a:xfrm>
            <a:off x="4845669" y="2580726"/>
            <a:ext cx="4185761"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200" dirty="0">
                <a:solidFill>
                  <a:srgbClr val="433A4B"/>
                </a:solidFill>
                <a:latin typeface="华文新魏" panose="02010800040101010101" pitchFamily="2" charset="-122"/>
                <a:ea typeface="华文新魏" panose="02010800040101010101" pitchFamily="2" charset="-122"/>
                <a:sym typeface="迷你简剪纸"/>
              </a:rPr>
              <a:t>明年工作计划</a:t>
            </a:r>
          </a:p>
        </p:txBody>
      </p:sp>
    </p:spTree>
    <p:extLst>
      <p:ext uri="{BB962C8B-B14F-4D97-AF65-F5344CB8AC3E}">
        <p14:creationId xmlns:p14="http://schemas.microsoft.com/office/powerpoint/2010/main" val="363804037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750"/>
                                            <p:tgtEl>
                                              <p:spTgt spid="2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by="(-#ppt_w*2)" calcmode="lin" valueType="num">
                                          <p:cBhvr rctx="PPT">
                                            <p:cTn id="14" dur="625" autoRev="1" fill="hold">
                                              <p:stCondLst>
                                                <p:cond delay="0"/>
                                              </p:stCondLst>
                                            </p:cTn>
                                            <p:tgtEl>
                                              <p:spTgt spid="20"/>
                                            </p:tgtEl>
                                            <p:attrNameLst>
                                              <p:attrName>ppt_w</p:attrName>
                                            </p:attrNameLst>
                                          </p:cBhvr>
                                        </p:anim>
                                        <p:anim by="(#ppt_w*0.50)" calcmode="lin" valueType="num">
                                          <p:cBhvr>
                                            <p:cTn id="15" dur="625" decel="50000" autoRev="1" fill="hold">
                                              <p:stCondLst>
                                                <p:cond delay="0"/>
                                              </p:stCondLst>
                                            </p:cTn>
                                            <p:tgtEl>
                                              <p:spTgt spid="20"/>
                                            </p:tgtEl>
                                            <p:attrNameLst>
                                              <p:attrName>ppt_x</p:attrName>
                                            </p:attrNameLst>
                                          </p:cBhvr>
                                        </p:anim>
                                        <p:anim from="(-#ppt_h/2)" to="(#ppt_y)" calcmode="lin" valueType="num">
                                          <p:cBhvr>
                                            <p:cTn id="16" dur="1250" fill="hold">
                                              <p:stCondLst>
                                                <p:cond delay="0"/>
                                              </p:stCondLst>
                                            </p:cTn>
                                            <p:tgtEl>
                                              <p:spTgt spid="20"/>
                                            </p:tgtEl>
                                            <p:attrNameLst>
                                              <p:attrName>ppt_y</p:attrName>
                                            </p:attrNameLst>
                                          </p:cBhvr>
                                        </p:anim>
                                        <p:animRot by="21600000">
                                          <p:cBhvr>
                                            <p:cTn id="17" dur="1250" fill="hold">
                                              <p:stCondLst>
                                                <p:cond delay="0"/>
                                              </p:stCondLst>
                                            </p:cTn>
                                            <p:tgtEl>
                                              <p:spTgt spid="20"/>
                                            </p:tgtEl>
                                            <p:attrNameLst>
                                              <p:attrName>r</p:attrName>
                                            </p:attrNameLst>
                                          </p:cBhvr>
                                        </p:animRot>
                                      </p:childTnLst>
                                    </p:cTn>
                                  </p:par>
                                </p:childTnLst>
                              </p:cTn>
                            </p:par>
                            <p:par>
                              <p:cTn id="18" fill="hold">
                                <p:stCondLst>
                                  <p:cond delay="2250"/>
                                </p:stCondLst>
                                <p:childTnLst>
                                  <p:par>
                                    <p:cTn id="19" presetID="2" presetClass="entr" presetSubtype="4" fill="hold" nodeType="afterEffect" p14:presetBounceEnd="5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5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2"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750"/>
                                            <p:tgtEl>
                                              <p:spTgt spid="2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by="(-#ppt_w*2)" calcmode="lin" valueType="num">
                                          <p:cBhvr rctx="PPT">
                                            <p:cTn id="14" dur="625" autoRev="1" fill="hold">
                                              <p:stCondLst>
                                                <p:cond delay="0"/>
                                              </p:stCondLst>
                                            </p:cTn>
                                            <p:tgtEl>
                                              <p:spTgt spid="20"/>
                                            </p:tgtEl>
                                            <p:attrNameLst>
                                              <p:attrName>ppt_w</p:attrName>
                                            </p:attrNameLst>
                                          </p:cBhvr>
                                        </p:anim>
                                        <p:anim by="(#ppt_w*0.50)" calcmode="lin" valueType="num">
                                          <p:cBhvr>
                                            <p:cTn id="15" dur="625" decel="50000" autoRev="1" fill="hold">
                                              <p:stCondLst>
                                                <p:cond delay="0"/>
                                              </p:stCondLst>
                                            </p:cTn>
                                            <p:tgtEl>
                                              <p:spTgt spid="20"/>
                                            </p:tgtEl>
                                            <p:attrNameLst>
                                              <p:attrName>ppt_x</p:attrName>
                                            </p:attrNameLst>
                                          </p:cBhvr>
                                        </p:anim>
                                        <p:anim from="(-#ppt_h/2)" to="(#ppt_y)" calcmode="lin" valueType="num">
                                          <p:cBhvr>
                                            <p:cTn id="16" dur="1250" fill="hold">
                                              <p:stCondLst>
                                                <p:cond delay="0"/>
                                              </p:stCondLst>
                                            </p:cTn>
                                            <p:tgtEl>
                                              <p:spTgt spid="20"/>
                                            </p:tgtEl>
                                            <p:attrNameLst>
                                              <p:attrName>ppt_y</p:attrName>
                                            </p:attrNameLst>
                                          </p:cBhvr>
                                        </p:anim>
                                        <p:animRot by="21600000">
                                          <p:cBhvr>
                                            <p:cTn id="17" dur="1250" fill="hold">
                                              <p:stCondLst>
                                                <p:cond delay="0"/>
                                              </p:stCondLst>
                                            </p:cTn>
                                            <p:tgtEl>
                                              <p:spTgt spid="20"/>
                                            </p:tgtEl>
                                            <p:attrNameLst>
                                              <p:attrName>r</p:attrName>
                                            </p:attrNameLst>
                                          </p:cBhvr>
                                        </p:animRot>
                                      </p:childTnLst>
                                    </p:cTn>
                                  </p:par>
                                </p:childTnLst>
                              </p:cTn>
                            </p:par>
                            <p:par>
                              <p:cTn id="18" fill="hold">
                                <p:stCondLst>
                                  <p:cond delay="2250"/>
                                </p:stCondLst>
                                <p:childTnLst>
                                  <p:par>
                                    <p:cTn id="19" presetID="2" presetClass="entr" presetSubtype="4"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2"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 xmlns:a16="http://schemas.microsoft.com/office/drawing/2014/main" id="{AED7CEAB-B1C2-442F-AC54-47AF140D2A6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24" name="组合 23">
            <a:extLst>
              <a:ext uri="{FF2B5EF4-FFF2-40B4-BE49-F238E27FC236}">
                <a16:creationId xmlns="" xmlns:a16="http://schemas.microsoft.com/office/drawing/2014/main" id="{CDB9F854-A9D3-412D-97BA-E26685B0C013}"/>
              </a:ext>
            </a:extLst>
          </p:cNvPr>
          <p:cNvGrpSpPr/>
          <p:nvPr/>
        </p:nvGrpSpPr>
        <p:grpSpPr>
          <a:xfrm>
            <a:off x="4895223" y="1813799"/>
            <a:ext cx="4170763" cy="619754"/>
            <a:chOff x="1491415" y="2438323"/>
            <a:chExt cx="5421780" cy="732230"/>
          </a:xfrm>
        </p:grpSpPr>
        <p:sp>
          <p:nvSpPr>
            <p:cNvPr id="25" name="_14">
              <a:extLst>
                <a:ext uri="{FF2B5EF4-FFF2-40B4-BE49-F238E27FC236}">
                  <a16:creationId xmlns="" xmlns:a16="http://schemas.microsoft.com/office/drawing/2014/main" id="{32F743CD-D598-43BB-B7E0-E3660D3D0805}"/>
                </a:ext>
              </a:extLst>
            </p:cNvPr>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3200" spc="600" dirty="0">
                  <a:solidFill>
                    <a:srgbClr val="433A4B"/>
                  </a:solidFill>
                  <a:latin typeface="Don't Forget" panose="02000000000000000000" pitchFamily="2" charset="0"/>
                  <a:ea typeface="微软雅黑" panose="020B0503020204020204" pitchFamily="34" charset="-122"/>
                </a:rPr>
                <a:t>01</a:t>
              </a:r>
              <a:endParaRPr lang="zh-CN" altLang="zh-CN" sz="3200" spc="600" dirty="0">
                <a:solidFill>
                  <a:srgbClr val="433A4B"/>
                </a:solidFill>
                <a:latin typeface="Don't Forget" panose="02000000000000000000" pitchFamily="2" charset="0"/>
                <a:ea typeface="微软雅黑" panose="020B0503020204020204" pitchFamily="34" charset="-122"/>
              </a:endParaRPr>
            </a:p>
          </p:txBody>
        </p:sp>
        <p:grpSp>
          <p:nvGrpSpPr>
            <p:cNvPr id="26" name="组合 25">
              <a:extLst>
                <a:ext uri="{FF2B5EF4-FFF2-40B4-BE49-F238E27FC236}">
                  <a16:creationId xmlns="" xmlns:a16="http://schemas.microsoft.com/office/drawing/2014/main" id="{502C4C61-5FE9-40F1-BA08-9602BA454D15}"/>
                </a:ext>
              </a:extLst>
            </p:cNvPr>
            <p:cNvGrpSpPr/>
            <p:nvPr/>
          </p:nvGrpSpPr>
          <p:grpSpPr>
            <a:xfrm>
              <a:off x="2415924" y="2450170"/>
              <a:ext cx="4497271" cy="670383"/>
              <a:chOff x="2533733" y="1343047"/>
              <a:chExt cx="4497271" cy="670383"/>
            </a:xfrm>
          </p:grpSpPr>
          <p:sp>
            <p:nvSpPr>
              <p:cNvPr id="27" name="矩形 26">
                <a:extLst>
                  <a:ext uri="{FF2B5EF4-FFF2-40B4-BE49-F238E27FC236}">
                    <a16:creationId xmlns="" xmlns:a16="http://schemas.microsoft.com/office/drawing/2014/main" id="{CC998445-FB22-4B5F-8333-B3A0751CA6FB}"/>
                  </a:ext>
                </a:extLst>
              </p:cNvPr>
              <p:cNvSpPr/>
              <p:nvPr/>
            </p:nvSpPr>
            <p:spPr bwMode="auto">
              <a:xfrm>
                <a:off x="2809324" y="1343047"/>
                <a:ext cx="2938766"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dirty="0">
                    <a:solidFill>
                      <a:srgbClr val="433A4B"/>
                    </a:solidFill>
                    <a:latin typeface="华文新魏" panose="02010800040101010101" pitchFamily="2" charset="-122"/>
                    <a:ea typeface="华文新魏" panose="02010800040101010101" pitchFamily="2" charset="-122"/>
                  </a:rPr>
                  <a:t>年度工作概述</a:t>
                </a:r>
              </a:p>
            </p:txBody>
          </p:sp>
          <p:pic>
            <p:nvPicPr>
              <p:cNvPr id="28" name="图片 28" descr="C_108.jpg">
                <a:extLst>
                  <a:ext uri="{FF2B5EF4-FFF2-40B4-BE49-F238E27FC236}">
                    <a16:creationId xmlns="" xmlns:a16="http://schemas.microsoft.com/office/drawing/2014/main" id="{59EF4E8C-211A-432B-A722-44E0CB6BAD18}"/>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33733" y="1875776"/>
                <a:ext cx="4497271" cy="13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29" name="组合 28">
            <a:extLst>
              <a:ext uri="{FF2B5EF4-FFF2-40B4-BE49-F238E27FC236}">
                <a16:creationId xmlns="" xmlns:a16="http://schemas.microsoft.com/office/drawing/2014/main" id="{007C5BB0-E28C-4459-B872-4927DDC6ACB9}"/>
              </a:ext>
            </a:extLst>
          </p:cNvPr>
          <p:cNvGrpSpPr/>
          <p:nvPr/>
        </p:nvGrpSpPr>
        <p:grpSpPr>
          <a:xfrm>
            <a:off x="4895223" y="2551890"/>
            <a:ext cx="4170763" cy="619754"/>
            <a:chOff x="1491415" y="2438323"/>
            <a:chExt cx="5421780" cy="732230"/>
          </a:xfrm>
        </p:grpSpPr>
        <p:sp>
          <p:nvSpPr>
            <p:cNvPr id="30" name="_14">
              <a:extLst>
                <a:ext uri="{FF2B5EF4-FFF2-40B4-BE49-F238E27FC236}">
                  <a16:creationId xmlns="" xmlns:a16="http://schemas.microsoft.com/office/drawing/2014/main" id="{3548613C-86E0-4D34-8398-E5122863BD3D}"/>
                </a:ext>
              </a:extLst>
            </p:cNvPr>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3200" spc="600" dirty="0">
                  <a:solidFill>
                    <a:srgbClr val="433A4B"/>
                  </a:solidFill>
                  <a:latin typeface="Don't Forget" panose="02000000000000000000" pitchFamily="2" charset="0"/>
                  <a:ea typeface="微软雅黑" panose="020B0503020204020204" pitchFamily="34" charset="-122"/>
                </a:rPr>
                <a:t>02</a:t>
              </a:r>
              <a:endParaRPr lang="zh-CN" altLang="zh-CN" sz="3200" spc="600" dirty="0">
                <a:solidFill>
                  <a:srgbClr val="433A4B"/>
                </a:solidFill>
                <a:latin typeface="Don't Forget" panose="02000000000000000000" pitchFamily="2" charset="0"/>
                <a:ea typeface="微软雅黑" panose="020B0503020204020204" pitchFamily="34" charset="-122"/>
              </a:endParaRPr>
            </a:p>
          </p:txBody>
        </p:sp>
        <p:grpSp>
          <p:nvGrpSpPr>
            <p:cNvPr id="31" name="组合 30">
              <a:extLst>
                <a:ext uri="{FF2B5EF4-FFF2-40B4-BE49-F238E27FC236}">
                  <a16:creationId xmlns="" xmlns:a16="http://schemas.microsoft.com/office/drawing/2014/main" id="{B1CF2433-AD82-41B0-B4FE-E4124981ED07}"/>
                </a:ext>
              </a:extLst>
            </p:cNvPr>
            <p:cNvGrpSpPr/>
            <p:nvPr/>
          </p:nvGrpSpPr>
          <p:grpSpPr>
            <a:xfrm>
              <a:off x="2415924" y="2450170"/>
              <a:ext cx="4497271" cy="670383"/>
              <a:chOff x="2533733" y="1343047"/>
              <a:chExt cx="4497271" cy="670383"/>
            </a:xfrm>
          </p:grpSpPr>
          <p:sp>
            <p:nvSpPr>
              <p:cNvPr id="32" name="矩形 31">
                <a:extLst>
                  <a:ext uri="{FF2B5EF4-FFF2-40B4-BE49-F238E27FC236}">
                    <a16:creationId xmlns="" xmlns:a16="http://schemas.microsoft.com/office/drawing/2014/main" id="{3A4DD0F1-9232-4B90-A12C-3AFE3591AF6A}"/>
                  </a:ext>
                </a:extLst>
              </p:cNvPr>
              <p:cNvSpPr/>
              <p:nvPr/>
            </p:nvSpPr>
            <p:spPr bwMode="auto">
              <a:xfrm>
                <a:off x="2809324" y="1343047"/>
                <a:ext cx="3418922"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dirty="0">
                    <a:solidFill>
                      <a:srgbClr val="433A4B"/>
                    </a:solidFill>
                    <a:latin typeface="华文新魏" panose="02010800040101010101" pitchFamily="2" charset="-122"/>
                    <a:ea typeface="华文新魏" panose="02010800040101010101" pitchFamily="2" charset="-122"/>
                  </a:rPr>
                  <a:t>工作完成情况</a:t>
                </a:r>
              </a:p>
            </p:txBody>
          </p:sp>
          <p:pic>
            <p:nvPicPr>
              <p:cNvPr id="33" name="图片 28" descr="C_108.jpg">
                <a:extLst>
                  <a:ext uri="{FF2B5EF4-FFF2-40B4-BE49-F238E27FC236}">
                    <a16:creationId xmlns="" xmlns:a16="http://schemas.microsoft.com/office/drawing/2014/main" id="{CD3340A1-F510-4013-B234-C358B8510824}"/>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33733" y="1875776"/>
                <a:ext cx="4497271" cy="13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34" name="组合 33">
            <a:extLst>
              <a:ext uri="{FF2B5EF4-FFF2-40B4-BE49-F238E27FC236}">
                <a16:creationId xmlns="" xmlns:a16="http://schemas.microsoft.com/office/drawing/2014/main" id="{5AF934A4-60B8-419D-AACA-327BB62F37CD}"/>
              </a:ext>
            </a:extLst>
          </p:cNvPr>
          <p:cNvGrpSpPr/>
          <p:nvPr/>
        </p:nvGrpSpPr>
        <p:grpSpPr>
          <a:xfrm>
            <a:off x="4895223" y="3278736"/>
            <a:ext cx="4170763" cy="619754"/>
            <a:chOff x="1491415" y="2438323"/>
            <a:chExt cx="5421780" cy="732230"/>
          </a:xfrm>
        </p:grpSpPr>
        <p:sp>
          <p:nvSpPr>
            <p:cNvPr id="37" name="_14">
              <a:extLst>
                <a:ext uri="{FF2B5EF4-FFF2-40B4-BE49-F238E27FC236}">
                  <a16:creationId xmlns="" xmlns:a16="http://schemas.microsoft.com/office/drawing/2014/main" id="{9CDDD565-E24C-4E56-9C4F-77EE7A474A9E}"/>
                </a:ext>
              </a:extLst>
            </p:cNvPr>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3200" spc="600" dirty="0">
                  <a:solidFill>
                    <a:srgbClr val="433A4B"/>
                  </a:solidFill>
                  <a:latin typeface="Don't Forget" panose="02000000000000000000" pitchFamily="2" charset="0"/>
                  <a:ea typeface="微软雅黑" panose="020B0503020204020204" pitchFamily="34" charset="-122"/>
                </a:rPr>
                <a:t>03</a:t>
              </a:r>
              <a:endParaRPr lang="zh-CN" altLang="zh-CN" sz="3200" spc="600" dirty="0">
                <a:solidFill>
                  <a:srgbClr val="433A4B"/>
                </a:solidFill>
                <a:latin typeface="Don't Forget" panose="02000000000000000000" pitchFamily="2" charset="0"/>
                <a:ea typeface="微软雅黑" panose="020B0503020204020204" pitchFamily="34" charset="-122"/>
              </a:endParaRPr>
            </a:p>
          </p:txBody>
        </p:sp>
        <p:grpSp>
          <p:nvGrpSpPr>
            <p:cNvPr id="38" name="组合 37">
              <a:extLst>
                <a:ext uri="{FF2B5EF4-FFF2-40B4-BE49-F238E27FC236}">
                  <a16:creationId xmlns="" xmlns:a16="http://schemas.microsoft.com/office/drawing/2014/main" id="{8D327FC1-0CE0-4C63-98A5-49E41C323CD7}"/>
                </a:ext>
              </a:extLst>
            </p:cNvPr>
            <p:cNvGrpSpPr/>
            <p:nvPr/>
          </p:nvGrpSpPr>
          <p:grpSpPr>
            <a:xfrm>
              <a:off x="2415924" y="2450170"/>
              <a:ext cx="4497271" cy="670383"/>
              <a:chOff x="2533733" y="1343047"/>
              <a:chExt cx="4497271" cy="670383"/>
            </a:xfrm>
          </p:grpSpPr>
          <p:sp>
            <p:nvSpPr>
              <p:cNvPr id="39" name="矩形 38">
                <a:extLst>
                  <a:ext uri="{FF2B5EF4-FFF2-40B4-BE49-F238E27FC236}">
                    <a16:creationId xmlns="" xmlns:a16="http://schemas.microsoft.com/office/drawing/2014/main" id="{E9687EBF-64E4-4000-851A-73C3E2E112E8}"/>
                  </a:ext>
                </a:extLst>
              </p:cNvPr>
              <p:cNvSpPr/>
              <p:nvPr/>
            </p:nvSpPr>
            <p:spPr bwMode="auto">
              <a:xfrm>
                <a:off x="2809324" y="1343047"/>
                <a:ext cx="3418922"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dirty="0">
                    <a:solidFill>
                      <a:srgbClr val="433A4B"/>
                    </a:solidFill>
                    <a:latin typeface="华文新魏" panose="02010800040101010101" pitchFamily="2" charset="-122"/>
                    <a:ea typeface="华文新魏" panose="02010800040101010101" pitchFamily="2" charset="-122"/>
                  </a:rPr>
                  <a:t>成功项目展示</a:t>
                </a:r>
              </a:p>
            </p:txBody>
          </p:sp>
          <p:pic>
            <p:nvPicPr>
              <p:cNvPr id="59" name="图片 28" descr="C_108.jpg">
                <a:extLst>
                  <a:ext uri="{FF2B5EF4-FFF2-40B4-BE49-F238E27FC236}">
                    <a16:creationId xmlns="" xmlns:a16="http://schemas.microsoft.com/office/drawing/2014/main" id="{3E68D555-4D1E-4765-B8CC-44DB9BB66D11}"/>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33733" y="1875776"/>
                <a:ext cx="4497271" cy="13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60" name="组合 59">
            <a:extLst>
              <a:ext uri="{FF2B5EF4-FFF2-40B4-BE49-F238E27FC236}">
                <a16:creationId xmlns="" xmlns:a16="http://schemas.microsoft.com/office/drawing/2014/main" id="{0FB03355-2454-429A-AF6D-7653E042B792}"/>
              </a:ext>
            </a:extLst>
          </p:cNvPr>
          <p:cNvGrpSpPr/>
          <p:nvPr/>
        </p:nvGrpSpPr>
        <p:grpSpPr>
          <a:xfrm>
            <a:off x="4895223" y="3987798"/>
            <a:ext cx="4170763" cy="619754"/>
            <a:chOff x="1491415" y="2438323"/>
            <a:chExt cx="5421780" cy="732230"/>
          </a:xfrm>
        </p:grpSpPr>
        <p:sp>
          <p:nvSpPr>
            <p:cNvPr id="61" name="_14">
              <a:extLst>
                <a:ext uri="{FF2B5EF4-FFF2-40B4-BE49-F238E27FC236}">
                  <a16:creationId xmlns="" xmlns:a16="http://schemas.microsoft.com/office/drawing/2014/main" id="{4F97E9FD-6FA6-43AB-98B7-636D51EF5D7E}"/>
                </a:ext>
              </a:extLst>
            </p:cNvPr>
            <p:cNvSpPr txBox="1">
              <a:spLocks noChangeArrowheads="1"/>
            </p:cNvSpPr>
            <p:nvPr/>
          </p:nvSpPr>
          <p:spPr bwMode="auto">
            <a:xfrm>
              <a:off x="1491415" y="2438323"/>
              <a:ext cx="1123680" cy="732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3200" spc="600" dirty="0">
                  <a:solidFill>
                    <a:srgbClr val="433A4B"/>
                  </a:solidFill>
                  <a:latin typeface="Don't Forget" panose="02000000000000000000" pitchFamily="2" charset="0"/>
                  <a:ea typeface="微软雅黑" panose="020B0503020204020204" pitchFamily="34" charset="-122"/>
                </a:rPr>
                <a:t>04</a:t>
              </a:r>
              <a:endParaRPr lang="zh-CN" altLang="zh-CN" sz="3200" spc="600" dirty="0">
                <a:solidFill>
                  <a:srgbClr val="433A4B"/>
                </a:solidFill>
                <a:latin typeface="Don't Forget" panose="02000000000000000000" pitchFamily="2" charset="0"/>
                <a:ea typeface="微软雅黑" panose="020B0503020204020204" pitchFamily="34" charset="-122"/>
              </a:endParaRPr>
            </a:p>
          </p:txBody>
        </p:sp>
        <p:grpSp>
          <p:nvGrpSpPr>
            <p:cNvPr id="62" name="组合 61">
              <a:extLst>
                <a:ext uri="{FF2B5EF4-FFF2-40B4-BE49-F238E27FC236}">
                  <a16:creationId xmlns="" xmlns:a16="http://schemas.microsoft.com/office/drawing/2014/main" id="{E6F10750-720F-463B-9D91-B7D09F0D0A9E}"/>
                </a:ext>
              </a:extLst>
            </p:cNvPr>
            <p:cNvGrpSpPr/>
            <p:nvPr/>
          </p:nvGrpSpPr>
          <p:grpSpPr>
            <a:xfrm>
              <a:off x="2415924" y="2450170"/>
              <a:ext cx="4497271" cy="670383"/>
              <a:chOff x="2533733" y="1343047"/>
              <a:chExt cx="4497271" cy="670383"/>
            </a:xfrm>
          </p:grpSpPr>
          <p:sp>
            <p:nvSpPr>
              <p:cNvPr id="63" name="矩形 62">
                <a:extLst>
                  <a:ext uri="{FF2B5EF4-FFF2-40B4-BE49-F238E27FC236}">
                    <a16:creationId xmlns="" xmlns:a16="http://schemas.microsoft.com/office/drawing/2014/main" id="{C7AD5CBF-F0FD-4E45-8E70-1F2749237439}"/>
                  </a:ext>
                </a:extLst>
              </p:cNvPr>
              <p:cNvSpPr/>
              <p:nvPr/>
            </p:nvSpPr>
            <p:spPr bwMode="auto">
              <a:xfrm>
                <a:off x="2809324" y="1343047"/>
                <a:ext cx="3418922" cy="549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400" dirty="0">
                    <a:solidFill>
                      <a:srgbClr val="433A4B"/>
                    </a:solidFill>
                    <a:latin typeface="华文新魏" panose="02010800040101010101" pitchFamily="2" charset="-122"/>
                    <a:ea typeface="华文新魏" panose="02010800040101010101" pitchFamily="2" charset="-122"/>
                  </a:rPr>
                  <a:t>明年工作计划</a:t>
                </a:r>
              </a:p>
            </p:txBody>
          </p:sp>
          <p:pic>
            <p:nvPicPr>
              <p:cNvPr id="64" name="图片 63" descr="C_108.jpg">
                <a:extLst>
                  <a:ext uri="{FF2B5EF4-FFF2-40B4-BE49-F238E27FC236}">
                    <a16:creationId xmlns="" xmlns:a16="http://schemas.microsoft.com/office/drawing/2014/main" id="{86FB519C-8C45-4C52-B403-A891C7409D45}"/>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533733" y="1875776"/>
                <a:ext cx="4497271" cy="13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65" name="_14">
            <a:extLst>
              <a:ext uri="{FF2B5EF4-FFF2-40B4-BE49-F238E27FC236}">
                <a16:creationId xmlns="" xmlns:a16="http://schemas.microsoft.com/office/drawing/2014/main" id="{97CB0667-2C59-457B-A586-8E620643796D}"/>
              </a:ext>
            </a:extLst>
          </p:cNvPr>
          <p:cNvSpPr txBox="1">
            <a:spLocks noChangeArrowheads="1"/>
          </p:cNvSpPr>
          <p:nvPr/>
        </p:nvSpPr>
        <p:spPr bwMode="auto">
          <a:xfrm>
            <a:off x="3437020" y="2271083"/>
            <a:ext cx="1038796" cy="904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600" spc="600" dirty="0">
                <a:solidFill>
                  <a:srgbClr val="433A4B"/>
                </a:solidFill>
                <a:latin typeface="叶根友刀锋黑草" panose="02010601030101010101" pitchFamily="2" charset="-122"/>
                <a:ea typeface="叶根友刀锋黑草" panose="02010601030101010101" pitchFamily="2" charset="-122"/>
              </a:rPr>
              <a:t>目</a:t>
            </a:r>
            <a:endParaRPr lang="zh-CN" sz="6600" spc="600" dirty="0">
              <a:solidFill>
                <a:srgbClr val="433A4B"/>
              </a:solidFill>
              <a:latin typeface="叶根友刀锋黑草" panose="02010601030101010101" pitchFamily="2" charset="-122"/>
              <a:ea typeface="叶根友刀锋黑草" panose="02010601030101010101" pitchFamily="2" charset="-122"/>
            </a:endParaRPr>
          </a:p>
        </p:txBody>
      </p:sp>
      <p:cxnSp>
        <p:nvCxnSpPr>
          <p:cNvPr id="66" name="直接连接符 27">
            <a:extLst>
              <a:ext uri="{FF2B5EF4-FFF2-40B4-BE49-F238E27FC236}">
                <a16:creationId xmlns="" xmlns:a16="http://schemas.microsoft.com/office/drawing/2014/main" id="{3359C01D-E9C0-4B88-BF30-1D04EB6EB6CA}"/>
              </a:ext>
            </a:extLst>
          </p:cNvPr>
          <p:cNvCxnSpPr>
            <a:cxnSpLocks noChangeShapeType="1"/>
          </p:cNvCxnSpPr>
          <p:nvPr/>
        </p:nvCxnSpPr>
        <p:spPr bwMode="auto">
          <a:xfrm>
            <a:off x="4535264" y="1943100"/>
            <a:ext cx="0" cy="2519906"/>
          </a:xfrm>
          <a:prstGeom prst="line">
            <a:avLst/>
          </a:prstGeom>
          <a:noFill/>
          <a:ln w="19050">
            <a:solidFill>
              <a:srgbClr val="433A4B"/>
            </a:solidFill>
            <a:round/>
            <a:headEnd/>
            <a:tailEnd/>
          </a:ln>
          <a:extLst>
            <a:ext uri="{909E8E84-426E-40DD-AFC4-6F175D3DCCD1}">
              <a14:hiddenFill xmlns:a14="http://schemas.microsoft.com/office/drawing/2010/main">
                <a:noFill/>
              </a14:hiddenFill>
            </a:ext>
          </a:extLst>
        </p:spPr>
      </p:cxnSp>
      <p:sp>
        <p:nvSpPr>
          <p:cNvPr id="68" name="_14">
            <a:extLst>
              <a:ext uri="{FF2B5EF4-FFF2-40B4-BE49-F238E27FC236}">
                <a16:creationId xmlns="" xmlns:a16="http://schemas.microsoft.com/office/drawing/2014/main" id="{58CA74E1-0E0C-458A-B22E-BB5F7F52658C}"/>
              </a:ext>
            </a:extLst>
          </p:cNvPr>
          <p:cNvSpPr txBox="1">
            <a:spLocks noChangeArrowheads="1"/>
          </p:cNvSpPr>
          <p:nvPr/>
        </p:nvSpPr>
        <p:spPr bwMode="auto">
          <a:xfrm>
            <a:off x="3456499" y="3137295"/>
            <a:ext cx="1036984" cy="903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600" spc="600" dirty="0">
                <a:solidFill>
                  <a:srgbClr val="433A4B"/>
                </a:solidFill>
                <a:latin typeface="叶根友刀锋黑草" panose="02010601030101010101" pitchFamily="2" charset="-122"/>
                <a:ea typeface="叶根友刀锋黑草" panose="02010601030101010101" pitchFamily="2" charset="-122"/>
              </a:rPr>
              <a:t>录</a:t>
            </a:r>
            <a:endParaRPr lang="zh-CN" altLang="zh-CN" sz="6600" spc="600" dirty="0">
              <a:solidFill>
                <a:srgbClr val="433A4B"/>
              </a:solidFill>
              <a:latin typeface="叶根友刀锋黑草" panose="02010601030101010101" pitchFamily="2" charset="-122"/>
              <a:ea typeface="叶根友刀锋黑草" panose="02010601030101010101" pitchFamily="2" charset="-122"/>
            </a:endParaRPr>
          </a:p>
        </p:txBody>
      </p:sp>
      <p:grpSp>
        <p:nvGrpSpPr>
          <p:cNvPr id="69" name="组合 4">
            <a:extLst>
              <a:ext uri="{FF2B5EF4-FFF2-40B4-BE49-F238E27FC236}">
                <a16:creationId xmlns="" xmlns:a16="http://schemas.microsoft.com/office/drawing/2014/main" id="{5D2EE24A-38F8-4CB9-8EBE-A109436F6072}"/>
              </a:ext>
            </a:extLst>
          </p:cNvPr>
          <p:cNvGrpSpPr>
            <a:grpSpLocks/>
          </p:cNvGrpSpPr>
          <p:nvPr/>
        </p:nvGrpSpPr>
        <p:grpSpPr bwMode="auto">
          <a:xfrm>
            <a:off x="3004685" y="2492530"/>
            <a:ext cx="405524" cy="1282900"/>
            <a:chOff x="-16723" y="0"/>
            <a:chExt cx="736803" cy="2506945"/>
          </a:xfrm>
        </p:grpSpPr>
        <p:pic>
          <p:nvPicPr>
            <p:cNvPr id="70" name="图片 5" descr="图片22.png">
              <a:extLst>
                <a:ext uri="{FF2B5EF4-FFF2-40B4-BE49-F238E27FC236}">
                  <a16:creationId xmlns="" xmlns:a16="http://schemas.microsoft.com/office/drawing/2014/main" id="{2544FA5E-B974-46A9-B35E-DB8D128B4B78}"/>
                </a:ext>
              </a:extLst>
            </p:cNvPr>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45000" contrast="10000"/>
                      </a14:imgEffect>
                    </a14:imgLayer>
                  </a14:imgProps>
                </a:ext>
                <a:ext uri="{28A0092B-C50C-407E-A947-70E740481C1C}">
                  <a14:useLocalDpi xmlns:a14="http://schemas.microsoft.com/office/drawing/2010/main"/>
                </a:ext>
              </a:extLst>
            </a:blip>
            <a:srcRect/>
            <a:stretch>
              <a:fillRect/>
            </a:stretch>
          </p:blipFill>
          <p:spPr bwMode="auto">
            <a:xfrm>
              <a:off x="0" y="0"/>
              <a:ext cx="720080" cy="250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图片 6" descr="图片23.png">
              <a:extLst>
                <a:ext uri="{FF2B5EF4-FFF2-40B4-BE49-F238E27FC236}">
                  <a16:creationId xmlns="" xmlns:a16="http://schemas.microsoft.com/office/drawing/2014/main" id="{D8725FC6-6057-4FB1-ACE3-04BDC9FC05C2}"/>
                </a:ext>
              </a:extLst>
            </p:cNvPr>
            <p:cNvPicPr>
              <a:picLocks noChangeAspect="1" noChangeArrowheads="1"/>
            </p:cNvPicPr>
            <p:nvPr/>
          </p:nvPicPr>
          <p:blipFill>
            <a:blip r:embed="rId7" cstate="screen">
              <a:lum bright="20000" contrast="40000"/>
              <a:extLst>
                <a:ext uri="{28A0092B-C50C-407E-A947-70E740481C1C}">
                  <a14:useLocalDpi xmlns:a14="http://schemas.microsoft.com/office/drawing/2010/main"/>
                </a:ext>
              </a:extLst>
            </a:blip>
            <a:srcRect/>
            <a:stretch>
              <a:fillRect/>
            </a:stretch>
          </p:blipFill>
          <p:spPr bwMode="auto">
            <a:xfrm>
              <a:off x="128586" y="216024"/>
              <a:ext cx="44747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TextBox 7">
              <a:extLst>
                <a:ext uri="{FF2B5EF4-FFF2-40B4-BE49-F238E27FC236}">
                  <a16:creationId xmlns="" xmlns:a16="http://schemas.microsoft.com/office/drawing/2014/main" id="{A8A58552-4A39-4FC3-8F64-EACA42901408}"/>
                </a:ext>
              </a:extLst>
            </p:cNvPr>
            <p:cNvSpPr txBox="1">
              <a:spLocks noChangeArrowheads="1"/>
            </p:cNvSpPr>
            <p:nvPr/>
          </p:nvSpPr>
          <p:spPr bwMode="auto">
            <a:xfrm>
              <a:off x="-16723" y="268469"/>
              <a:ext cx="671045" cy="2097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solidFill>
                    <a:srgbClr val="433A4B"/>
                  </a:solidFill>
                  <a:latin typeface="华文隶书" panose="02010800040101010101" pitchFamily="2" charset="-122"/>
                  <a:ea typeface="华文隶书" panose="02010800040101010101" pitchFamily="2" charset="-122"/>
                </a:rPr>
                <a:t>古典水墨风格</a:t>
              </a:r>
            </a:p>
          </p:txBody>
        </p:sp>
      </p:gr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750"/>
                                            <p:tgtEl>
                                              <p:spTgt spid="23"/>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up)">
                                          <p:cBhvr>
                                            <p:cTn id="11" dur="750"/>
                                            <p:tgtEl>
                                              <p:spTgt spid="6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5"/>
                                            </p:tgtEl>
                                            <p:attrNameLst>
                                              <p:attrName>style.visibility</p:attrName>
                                            </p:attrNameLst>
                                          </p:cBhvr>
                                          <p:to>
                                            <p:strVal val="visible"/>
                                          </p:to>
                                        </p:set>
                                        <p:anim by="(-#ppt_w*2)" calcmode="lin" valueType="num">
                                          <p:cBhvr rctx="PPT">
                                            <p:cTn id="14" dur="625" autoRev="1" fill="hold">
                                              <p:stCondLst>
                                                <p:cond delay="0"/>
                                              </p:stCondLst>
                                            </p:cTn>
                                            <p:tgtEl>
                                              <p:spTgt spid="65"/>
                                            </p:tgtEl>
                                            <p:attrNameLst>
                                              <p:attrName>ppt_w</p:attrName>
                                            </p:attrNameLst>
                                          </p:cBhvr>
                                        </p:anim>
                                        <p:anim by="(#ppt_w*0.50)" calcmode="lin" valueType="num">
                                          <p:cBhvr>
                                            <p:cTn id="15" dur="625" decel="50000" autoRev="1" fill="hold">
                                              <p:stCondLst>
                                                <p:cond delay="0"/>
                                              </p:stCondLst>
                                            </p:cTn>
                                            <p:tgtEl>
                                              <p:spTgt spid="65"/>
                                            </p:tgtEl>
                                            <p:attrNameLst>
                                              <p:attrName>ppt_x</p:attrName>
                                            </p:attrNameLst>
                                          </p:cBhvr>
                                        </p:anim>
                                        <p:anim from="(-#ppt_h/2)" to="(#ppt_y)" calcmode="lin" valueType="num">
                                          <p:cBhvr>
                                            <p:cTn id="16" dur="1250" fill="hold">
                                              <p:stCondLst>
                                                <p:cond delay="0"/>
                                              </p:stCondLst>
                                            </p:cTn>
                                            <p:tgtEl>
                                              <p:spTgt spid="65"/>
                                            </p:tgtEl>
                                            <p:attrNameLst>
                                              <p:attrName>ppt_y</p:attrName>
                                            </p:attrNameLst>
                                          </p:cBhvr>
                                        </p:anim>
                                        <p:animRot by="21600000">
                                          <p:cBhvr>
                                            <p:cTn id="17" dur="1250" fill="hold">
                                              <p:stCondLst>
                                                <p:cond delay="0"/>
                                              </p:stCondLst>
                                            </p:cTn>
                                            <p:tgtEl>
                                              <p:spTgt spid="65"/>
                                            </p:tgtEl>
                                            <p:attrNameLst>
                                              <p:attrName>r</p:attrName>
                                            </p:attrNameLst>
                                          </p:cBhvr>
                                        </p:animRot>
                                      </p:childTnLst>
                                    </p:cTn>
                                  </p:par>
                                  <p:par>
                                    <p:cTn id="18" presetID="56" presetClass="entr" presetSubtype="0" fill="hold" grpId="0" nodeType="withEffect">
                                      <p:stCondLst>
                                        <p:cond delay="0"/>
                                      </p:stCondLst>
                                      <p:iterate type="lt">
                                        <p:tmPct val="10000"/>
                                      </p:iterate>
                                      <p:childTnLst>
                                        <p:set>
                                          <p:cBhvr>
                                            <p:cTn id="19" dur="1" fill="hold">
                                              <p:stCondLst>
                                                <p:cond delay="0"/>
                                              </p:stCondLst>
                                            </p:cTn>
                                            <p:tgtEl>
                                              <p:spTgt spid="68"/>
                                            </p:tgtEl>
                                            <p:attrNameLst>
                                              <p:attrName>style.visibility</p:attrName>
                                            </p:attrNameLst>
                                          </p:cBhvr>
                                          <p:to>
                                            <p:strVal val="visible"/>
                                          </p:to>
                                        </p:set>
                                        <p:anim by="(-#ppt_w*2)" calcmode="lin" valueType="num">
                                          <p:cBhvr rctx="PPT">
                                            <p:cTn id="20" dur="625" autoRev="1" fill="hold">
                                              <p:stCondLst>
                                                <p:cond delay="0"/>
                                              </p:stCondLst>
                                            </p:cTn>
                                            <p:tgtEl>
                                              <p:spTgt spid="68"/>
                                            </p:tgtEl>
                                            <p:attrNameLst>
                                              <p:attrName>ppt_w</p:attrName>
                                            </p:attrNameLst>
                                          </p:cBhvr>
                                        </p:anim>
                                        <p:anim by="(#ppt_w*0.50)" calcmode="lin" valueType="num">
                                          <p:cBhvr>
                                            <p:cTn id="21" dur="625" decel="50000" autoRev="1" fill="hold">
                                              <p:stCondLst>
                                                <p:cond delay="0"/>
                                              </p:stCondLst>
                                            </p:cTn>
                                            <p:tgtEl>
                                              <p:spTgt spid="68"/>
                                            </p:tgtEl>
                                            <p:attrNameLst>
                                              <p:attrName>ppt_x</p:attrName>
                                            </p:attrNameLst>
                                          </p:cBhvr>
                                        </p:anim>
                                        <p:anim from="(-#ppt_h/2)" to="(#ppt_y)" calcmode="lin" valueType="num">
                                          <p:cBhvr>
                                            <p:cTn id="22" dur="1250" fill="hold">
                                              <p:stCondLst>
                                                <p:cond delay="0"/>
                                              </p:stCondLst>
                                            </p:cTn>
                                            <p:tgtEl>
                                              <p:spTgt spid="68"/>
                                            </p:tgtEl>
                                            <p:attrNameLst>
                                              <p:attrName>ppt_y</p:attrName>
                                            </p:attrNameLst>
                                          </p:cBhvr>
                                        </p:anim>
                                        <p:animRot by="21600000">
                                          <p:cBhvr>
                                            <p:cTn id="23" dur="1250" fill="hold">
                                              <p:stCondLst>
                                                <p:cond delay="0"/>
                                              </p:stCondLst>
                                            </p:cTn>
                                            <p:tgtEl>
                                              <p:spTgt spid="68"/>
                                            </p:tgtEl>
                                            <p:attrNameLst>
                                              <p:attrName>r</p:attrName>
                                            </p:attrNameLst>
                                          </p:cBhvr>
                                        </p:animRot>
                                      </p:childTnLst>
                                    </p:cTn>
                                  </p:par>
                                </p:childTnLst>
                              </p:cTn>
                            </p:par>
                            <p:par>
                              <p:cTn id="24" fill="hold">
                                <p:stCondLst>
                                  <p:cond delay="2000"/>
                                </p:stCondLst>
                                <p:childTnLst>
                                  <p:par>
                                    <p:cTn id="25" presetID="2" presetClass="entr" presetSubtype="4" fill="hold" nodeType="afterEffect" p14:presetBounceEnd="50000">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14:bounceEnd="50000">
                                          <p:cBhvr additive="base">
                                            <p:cTn id="27" dur="500" fill="hold"/>
                                            <p:tgtEl>
                                              <p:spTgt spid="69"/>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6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left)">
                                          <p:cBhvr>
                                            <p:cTn id="40" dur="500"/>
                                            <p:tgtEl>
                                              <p:spTgt spid="34"/>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wipe(left)">
                                          <p:cBhvr>
                                            <p:cTn id="4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750"/>
                                            <p:tgtEl>
                                              <p:spTgt spid="23"/>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up)">
                                          <p:cBhvr>
                                            <p:cTn id="11" dur="750"/>
                                            <p:tgtEl>
                                              <p:spTgt spid="6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5"/>
                                            </p:tgtEl>
                                            <p:attrNameLst>
                                              <p:attrName>style.visibility</p:attrName>
                                            </p:attrNameLst>
                                          </p:cBhvr>
                                          <p:to>
                                            <p:strVal val="visible"/>
                                          </p:to>
                                        </p:set>
                                        <p:anim by="(-#ppt_w*2)" calcmode="lin" valueType="num">
                                          <p:cBhvr rctx="PPT">
                                            <p:cTn id="14" dur="625" autoRev="1" fill="hold">
                                              <p:stCondLst>
                                                <p:cond delay="0"/>
                                              </p:stCondLst>
                                            </p:cTn>
                                            <p:tgtEl>
                                              <p:spTgt spid="65"/>
                                            </p:tgtEl>
                                            <p:attrNameLst>
                                              <p:attrName>ppt_w</p:attrName>
                                            </p:attrNameLst>
                                          </p:cBhvr>
                                        </p:anim>
                                        <p:anim by="(#ppt_w*0.50)" calcmode="lin" valueType="num">
                                          <p:cBhvr>
                                            <p:cTn id="15" dur="625" decel="50000" autoRev="1" fill="hold">
                                              <p:stCondLst>
                                                <p:cond delay="0"/>
                                              </p:stCondLst>
                                            </p:cTn>
                                            <p:tgtEl>
                                              <p:spTgt spid="65"/>
                                            </p:tgtEl>
                                            <p:attrNameLst>
                                              <p:attrName>ppt_x</p:attrName>
                                            </p:attrNameLst>
                                          </p:cBhvr>
                                        </p:anim>
                                        <p:anim from="(-#ppt_h/2)" to="(#ppt_y)" calcmode="lin" valueType="num">
                                          <p:cBhvr>
                                            <p:cTn id="16" dur="1250" fill="hold">
                                              <p:stCondLst>
                                                <p:cond delay="0"/>
                                              </p:stCondLst>
                                            </p:cTn>
                                            <p:tgtEl>
                                              <p:spTgt spid="65"/>
                                            </p:tgtEl>
                                            <p:attrNameLst>
                                              <p:attrName>ppt_y</p:attrName>
                                            </p:attrNameLst>
                                          </p:cBhvr>
                                        </p:anim>
                                        <p:animRot by="21600000">
                                          <p:cBhvr>
                                            <p:cTn id="17" dur="1250" fill="hold">
                                              <p:stCondLst>
                                                <p:cond delay="0"/>
                                              </p:stCondLst>
                                            </p:cTn>
                                            <p:tgtEl>
                                              <p:spTgt spid="65"/>
                                            </p:tgtEl>
                                            <p:attrNameLst>
                                              <p:attrName>r</p:attrName>
                                            </p:attrNameLst>
                                          </p:cBhvr>
                                        </p:animRot>
                                      </p:childTnLst>
                                    </p:cTn>
                                  </p:par>
                                  <p:par>
                                    <p:cTn id="18" presetID="56" presetClass="entr" presetSubtype="0" fill="hold" grpId="0" nodeType="withEffect">
                                      <p:stCondLst>
                                        <p:cond delay="0"/>
                                      </p:stCondLst>
                                      <p:iterate type="lt">
                                        <p:tmPct val="10000"/>
                                      </p:iterate>
                                      <p:childTnLst>
                                        <p:set>
                                          <p:cBhvr>
                                            <p:cTn id="19" dur="1" fill="hold">
                                              <p:stCondLst>
                                                <p:cond delay="0"/>
                                              </p:stCondLst>
                                            </p:cTn>
                                            <p:tgtEl>
                                              <p:spTgt spid="68"/>
                                            </p:tgtEl>
                                            <p:attrNameLst>
                                              <p:attrName>style.visibility</p:attrName>
                                            </p:attrNameLst>
                                          </p:cBhvr>
                                          <p:to>
                                            <p:strVal val="visible"/>
                                          </p:to>
                                        </p:set>
                                        <p:anim by="(-#ppt_w*2)" calcmode="lin" valueType="num">
                                          <p:cBhvr rctx="PPT">
                                            <p:cTn id="20" dur="625" autoRev="1" fill="hold">
                                              <p:stCondLst>
                                                <p:cond delay="0"/>
                                              </p:stCondLst>
                                            </p:cTn>
                                            <p:tgtEl>
                                              <p:spTgt spid="68"/>
                                            </p:tgtEl>
                                            <p:attrNameLst>
                                              <p:attrName>ppt_w</p:attrName>
                                            </p:attrNameLst>
                                          </p:cBhvr>
                                        </p:anim>
                                        <p:anim by="(#ppt_w*0.50)" calcmode="lin" valueType="num">
                                          <p:cBhvr>
                                            <p:cTn id="21" dur="625" decel="50000" autoRev="1" fill="hold">
                                              <p:stCondLst>
                                                <p:cond delay="0"/>
                                              </p:stCondLst>
                                            </p:cTn>
                                            <p:tgtEl>
                                              <p:spTgt spid="68"/>
                                            </p:tgtEl>
                                            <p:attrNameLst>
                                              <p:attrName>ppt_x</p:attrName>
                                            </p:attrNameLst>
                                          </p:cBhvr>
                                        </p:anim>
                                        <p:anim from="(-#ppt_h/2)" to="(#ppt_y)" calcmode="lin" valueType="num">
                                          <p:cBhvr>
                                            <p:cTn id="22" dur="1250" fill="hold">
                                              <p:stCondLst>
                                                <p:cond delay="0"/>
                                              </p:stCondLst>
                                            </p:cTn>
                                            <p:tgtEl>
                                              <p:spTgt spid="68"/>
                                            </p:tgtEl>
                                            <p:attrNameLst>
                                              <p:attrName>ppt_y</p:attrName>
                                            </p:attrNameLst>
                                          </p:cBhvr>
                                        </p:anim>
                                        <p:animRot by="21600000">
                                          <p:cBhvr>
                                            <p:cTn id="23" dur="1250" fill="hold">
                                              <p:stCondLst>
                                                <p:cond delay="0"/>
                                              </p:stCondLst>
                                            </p:cTn>
                                            <p:tgtEl>
                                              <p:spTgt spid="68"/>
                                            </p:tgtEl>
                                            <p:attrNameLst>
                                              <p:attrName>r</p:attrName>
                                            </p:attrNameLst>
                                          </p:cBhvr>
                                        </p:animRot>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500" fill="hold"/>
                                            <p:tgtEl>
                                              <p:spTgt spid="69"/>
                                            </p:tgtEl>
                                            <p:attrNameLst>
                                              <p:attrName>ppt_x</p:attrName>
                                            </p:attrNameLst>
                                          </p:cBhvr>
                                          <p:tavLst>
                                            <p:tav tm="0">
                                              <p:val>
                                                <p:strVal val="#ppt_x"/>
                                              </p:val>
                                            </p:tav>
                                            <p:tav tm="100000">
                                              <p:val>
                                                <p:strVal val="#ppt_x"/>
                                              </p:val>
                                            </p:tav>
                                          </p:tavLst>
                                        </p:anim>
                                        <p:anim calcmode="lin" valueType="num">
                                          <p:cBhvr additive="base">
                                            <p:cTn id="28" dur="500" fill="hold"/>
                                            <p:tgtEl>
                                              <p:spTgt spid="6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left)">
                                          <p:cBhvr>
                                            <p:cTn id="36" dur="500"/>
                                            <p:tgtEl>
                                              <p:spTgt spid="2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left)">
                                          <p:cBhvr>
                                            <p:cTn id="40" dur="500"/>
                                            <p:tgtEl>
                                              <p:spTgt spid="34"/>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wipe(left)">
                                          <p:cBhvr>
                                            <p:cTn id="4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明年工作计划</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8">
            <a:extLst>
              <a:ext uri="{FF2B5EF4-FFF2-40B4-BE49-F238E27FC236}">
                <a16:creationId xmlns="" xmlns:a16="http://schemas.microsoft.com/office/drawing/2014/main" id="{C07C36B5-FE80-489D-88AF-B72A0B284047}"/>
              </a:ext>
            </a:extLst>
          </p:cNvPr>
          <p:cNvGrpSpPr/>
          <p:nvPr/>
        </p:nvGrpSpPr>
        <p:grpSpPr>
          <a:xfrm>
            <a:off x="5942510" y="1869617"/>
            <a:ext cx="4887495" cy="4065680"/>
            <a:chOff x="4943871" y="1701800"/>
            <a:chExt cx="6552804" cy="4390504"/>
          </a:xfrm>
          <a:noFill/>
        </p:grpSpPr>
        <p:sp>
          <p:nvSpPr>
            <p:cNvPr id="7" name="3">
              <a:extLst>
                <a:ext uri="{FF2B5EF4-FFF2-40B4-BE49-F238E27FC236}">
                  <a16:creationId xmlns="" xmlns:a16="http://schemas.microsoft.com/office/drawing/2014/main" id="{9A20B50A-F187-42F0-AEB9-F27851DCC61C}"/>
                </a:ext>
              </a:extLst>
            </p:cNvPr>
            <p:cNvSpPr/>
            <p:nvPr/>
          </p:nvSpPr>
          <p:spPr>
            <a:xfrm>
              <a:off x="5447928" y="1701800"/>
              <a:ext cx="6048747" cy="4390504"/>
            </a:xfrm>
            <a:prstGeom prst="rect">
              <a:avLst/>
            </a:prstGeom>
            <a:grpFill/>
            <a:ln>
              <a:solidFill>
                <a:srgbClr val="433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50000"/>
                  </a:schemeClr>
                </a:solidFill>
              </a:endParaRPr>
            </a:p>
          </p:txBody>
        </p:sp>
        <p:sp>
          <p:nvSpPr>
            <p:cNvPr id="8" name="25">
              <a:extLst>
                <a:ext uri="{FF2B5EF4-FFF2-40B4-BE49-F238E27FC236}">
                  <a16:creationId xmlns="" xmlns:a16="http://schemas.microsoft.com/office/drawing/2014/main" id="{4A151C8C-0E0C-4111-BA5F-0C57AD576DC6}"/>
                </a:ext>
              </a:extLst>
            </p:cNvPr>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rgbClr val="433A4B"/>
            </a:solidFill>
            <a:ln>
              <a:solidFill>
                <a:srgbClr val="433A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50000"/>
                  </a:schemeClr>
                </a:solidFill>
              </a:endParaRPr>
            </a:p>
          </p:txBody>
        </p:sp>
      </p:grpSp>
      <p:sp>
        <p:nvSpPr>
          <p:cNvPr id="9" name="TextBox 19">
            <a:extLst>
              <a:ext uri="{FF2B5EF4-FFF2-40B4-BE49-F238E27FC236}">
                <a16:creationId xmlns="" xmlns:a16="http://schemas.microsoft.com/office/drawing/2014/main" id="{6830E032-33D5-4283-999C-A7900143C10E}"/>
              </a:ext>
            </a:extLst>
          </p:cNvPr>
          <p:cNvSpPr txBox="1"/>
          <p:nvPr/>
        </p:nvSpPr>
        <p:spPr>
          <a:xfrm>
            <a:off x="6905532" y="2395966"/>
            <a:ext cx="3155763" cy="246221"/>
          </a:xfrm>
          <a:prstGeom prst="rect">
            <a:avLst/>
          </a:prstGeom>
          <a:noFill/>
        </p:spPr>
        <p:txBody>
          <a:bodyPr wrap="square" lIns="0" tIns="0" rIns="0" bIns="0"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p>
        </p:txBody>
      </p:sp>
      <p:sp>
        <p:nvSpPr>
          <p:cNvPr id="10" name="TextBox 106">
            <a:extLst>
              <a:ext uri="{FF2B5EF4-FFF2-40B4-BE49-F238E27FC236}">
                <a16:creationId xmlns="" xmlns:a16="http://schemas.microsoft.com/office/drawing/2014/main" id="{FB26A329-C4A4-4456-B2A3-8C9339697A87}"/>
              </a:ext>
            </a:extLst>
          </p:cNvPr>
          <p:cNvSpPr txBox="1"/>
          <p:nvPr/>
        </p:nvSpPr>
        <p:spPr>
          <a:xfrm>
            <a:off x="6871875" y="3051407"/>
            <a:ext cx="3604419" cy="577081"/>
          </a:xfrm>
          <a:prstGeom prst="rect">
            <a:avLst/>
          </a:prstGeom>
          <a:noFill/>
        </p:spPr>
        <p:txBody>
          <a:bodyPr wrap="square" lIns="0" tIns="0" rIns="0" bIns="0" rtlCol="0">
            <a:spAutoFit/>
          </a:bodyPr>
          <a:lstStyle/>
          <a:p>
            <a:pPr algn="just">
              <a:lnSpc>
                <a:spcPts val="15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TextBox 19">
            <a:extLst>
              <a:ext uri="{FF2B5EF4-FFF2-40B4-BE49-F238E27FC236}">
                <a16:creationId xmlns="" xmlns:a16="http://schemas.microsoft.com/office/drawing/2014/main" id="{85B8DFA4-F76E-45E6-A0FC-4CC96B452D3B}"/>
              </a:ext>
            </a:extLst>
          </p:cNvPr>
          <p:cNvSpPr txBox="1"/>
          <p:nvPr/>
        </p:nvSpPr>
        <p:spPr>
          <a:xfrm>
            <a:off x="6905532" y="4122715"/>
            <a:ext cx="3155763" cy="246221"/>
          </a:xfrm>
          <a:prstGeom prst="rect">
            <a:avLst/>
          </a:prstGeom>
          <a:noFill/>
        </p:spPr>
        <p:txBody>
          <a:bodyPr wrap="square" lIns="0" tIns="0" rIns="0" bIns="0"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p>
        </p:txBody>
      </p:sp>
      <p:sp>
        <p:nvSpPr>
          <p:cNvPr id="12" name="TextBox 106">
            <a:extLst>
              <a:ext uri="{FF2B5EF4-FFF2-40B4-BE49-F238E27FC236}">
                <a16:creationId xmlns="" xmlns:a16="http://schemas.microsoft.com/office/drawing/2014/main" id="{18CA4EC7-EBE9-428E-B805-543FC355CB6A}"/>
              </a:ext>
            </a:extLst>
          </p:cNvPr>
          <p:cNvSpPr txBox="1"/>
          <p:nvPr/>
        </p:nvSpPr>
        <p:spPr>
          <a:xfrm>
            <a:off x="6871875" y="4721231"/>
            <a:ext cx="3604419" cy="577081"/>
          </a:xfrm>
          <a:prstGeom prst="rect">
            <a:avLst/>
          </a:prstGeom>
          <a:noFill/>
        </p:spPr>
        <p:txBody>
          <a:bodyPr wrap="square" lIns="0" tIns="0" rIns="0" bIns="0" rtlCol="0">
            <a:spAutoFit/>
          </a:bodyPr>
          <a:lstStyle/>
          <a:p>
            <a:pPr algn="just">
              <a:lnSpc>
                <a:spcPts val="15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05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3" name="30">
            <a:extLst>
              <a:ext uri="{FF2B5EF4-FFF2-40B4-BE49-F238E27FC236}">
                <a16:creationId xmlns="" xmlns:a16="http://schemas.microsoft.com/office/drawing/2014/main" id="{C76C686E-C66A-4C23-AFAF-0F79733F5B2C}"/>
              </a:ext>
            </a:extLst>
          </p:cNvPr>
          <p:cNvCxnSpPr>
            <a:cxnSpLocks/>
          </p:cNvCxnSpPr>
          <p:nvPr/>
        </p:nvCxnSpPr>
        <p:spPr>
          <a:xfrm>
            <a:off x="6939076" y="2869888"/>
            <a:ext cx="3364838" cy="5"/>
          </a:xfrm>
          <a:prstGeom prst="line">
            <a:avLst/>
          </a:prstGeom>
          <a:ln w="12700">
            <a:solidFill>
              <a:srgbClr val="433A4B"/>
            </a:solidFill>
            <a:prstDash val="dash"/>
          </a:ln>
        </p:spPr>
        <p:style>
          <a:lnRef idx="1">
            <a:schemeClr val="accent1"/>
          </a:lnRef>
          <a:fillRef idx="0">
            <a:schemeClr val="accent1"/>
          </a:fillRef>
          <a:effectRef idx="0">
            <a:schemeClr val="accent1"/>
          </a:effectRef>
          <a:fontRef idx="minor">
            <a:schemeClr val="tx1"/>
          </a:fontRef>
        </p:style>
      </p:cxnSp>
      <p:cxnSp>
        <p:nvCxnSpPr>
          <p:cNvPr id="14" name="31">
            <a:extLst>
              <a:ext uri="{FF2B5EF4-FFF2-40B4-BE49-F238E27FC236}">
                <a16:creationId xmlns="" xmlns:a16="http://schemas.microsoft.com/office/drawing/2014/main" id="{FB34F726-D563-48F1-B936-8AE0211B6FD0}"/>
              </a:ext>
            </a:extLst>
          </p:cNvPr>
          <p:cNvCxnSpPr>
            <a:cxnSpLocks/>
          </p:cNvCxnSpPr>
          <p:nvPr/>
        </p:nvCxnSpPr>
        <p:spPr>
          <a:xfrm>
            <a:off x="6939076" y="4590348"/>
            <a:ext cx="3364838" cy="5"/>
          </a:xfrm>
          <a:prstGeom prst="line">
            <a:avLst/>
          </a:prstGeom>
          <a:ln w="12700">
            <a:solidFill>
              <a:srgbClr val="433A4B"/>
            </a:solidFill>
            <a:prstDash val="dash"/>
          </a:ln>
        </p:spPr>
        <p:style>
          <a:lnRef idx="1">
            <a:schemeClr val="accent1"/>
          </a:lnRef>
          <a:fillRef idx="0">
            <a:schemeClr val="accent1"/>
          </a:fillRef>
          <a:effectRef idx="0">
            <a:schemeClr val="accent1"/>
          </a:effectRef>
          <a:fontRef idx="minor">
            <a:schemeClr val="tx1"/>
          </a:fontRef>
        </p:style>
      </p:cxnSp>
      <p:sp>
        <p:nvSpPr>
          <p:cNvPr id="15" name="Rectangle 3">
            <a:extLst>
              <a:ext uri="{FF2B5EF4-FFF2-40B4-BE49-F238E27FC236}">
                <a16:creationId xmlns="" xmlns:a16="http://schemas.microsoft.com/office/drawing/2014/main" id="{119915A1-1328-4B54-AA04-3EBF86422C35}"/>
              </a:ext>
            </a:extLst>
          </p:cNvPr>
          <p:cNvSpPr/>
          <p:nvPr/>
        </p:nvSpPr>
        <p:spPr>
          <a:xfrm flipH="1">
            <a:off x="1464328" y="1869617"/>
            <a:ext cx="4163378" cy="4065680"/>
          </a:xfrm>
          <a:prstGeom prst="rect">
            <a:avLst/>
          </a:prstGeom>
          <a:blipFill dpi="0" rotWithShape="1">
            <a:blip r:embed="rId3" cstate="screen">
              <a:extLst>
                <a:ext uri="{28A0092B-C50C-407E-A947-70E740481C1C}">
                  <a14:useLocalDpi xmlns:a14="http://schemas.microsoft.com/office/drawing/2010/main"/>
                </a:ext>
              </a:extLst>
            </a:blip>
            <a:srcRect/>
            <a:tile tx="0" ty="0" sx="42000" sy="42000" flip="none" algn="r"/>
          </a:blip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sz="1600" dirty="0">
              <a:solidFill>
                <a:schemeClr val="bg1">
                  <a:lumMod val="50000"/>
                </a:schemeClr>
              </a:solidFill>
              <a:latin typeface="+mn-ea"/>
            </a:endParaRPr>
          </a:p>
        </p:txBody>
      </p:sp>
    </p:spTree>
    <p:extLst>
      <p:ext uri="{BB962C8B-B14F-4D97-AF65-F5344CB8AC3E}">
        <p14:creationId xmlns:p14="http://schemas.microsoft.com/office/powerpoint/2010/main" val="249588006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par>
                                <p:cTn id="16" presetID="22" presetClass="entr" presetSubtype="8"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par>
                                <p:cTn id="27" presetID="22" presetClass="entr" presetSubtype="8"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明年工作计划</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6="http://schemas.microsoft.com/office/drawing/2014/main" id="{724B830A-25B9-4C5B-9397-2F3AFA759373}"/>
              </a:ext>
            </a:extLst>
          </p:cNvPr>
          <p:cNvGrpSpPr/>
          <p:nvPr/>
        </p:nvGrpSpPr>
        <p:grpSpPr>
          <a:xfrm>
            <a:off x="389527" y="2103778"/>
            <a:ext cx="11410587" cy="3368916"/>
            <a:chOff x="847" y="2370724"/>
            <a:chExt cx="12191153" cy="3599374"/>
          </a:xfrm>
        </p:grpSpPr>
        <p:sp>
          <p:nvSpPr>
            <p:cNvPr id="7" name="矩形 16">
              <a:extLst>
                <a:ext uri="{FF2B5EF4-FFF2-40B4-BE49-F238E27FC236}">
                  <a16:creationId xmlns="" xmlns:a16="http://schemas.microsoft.com/office/drawing/2014/main" id="{FCBFB318-57DE-491B-93DD-662A9F9CB057}"/>
                </a:ext>
              </a:extLst>
            </p:cNvPr>
            <p:cNvSpPr>
              <a:spLocks noChangeArrowheads="1"/>
            </p:cNvSpPr>
            <p:nvPr/>
          </p:nvSpPr>
          <p:spPr bwMode="auto">
            <a:xfrm>
              <a:off x="847" y="2371024"/>
              <a:ext cx="6095153" cy="1745459"/>
            </a:xfrm>
            <a:prstGeom prst="rect">
              <a:avLst/>
            </a:prstGeom>
            <a:solidFill>
              <a:srgbClr val="433A4B"/>
            </a:solidFill>
            <a:ln w="9525">
              <a:noFill/>
              <a:miter lim="800000"/>
              <a:headEnd/>
              <a:tailEnd/>
            </a:ln>
            <a:extLst/>
          </p:spPr>
          <p:txBody>
            <a:bodyPr anchor="ctr"/>
            <a:lstStyle/>
            <a:p>
              <a:pPr algn="ctr" eaLnBrk="1" hangingPunct="1">
                <a:buFont typeface="Arial" pitchFamily="34" charset="0"/>
                <a:buNone/>
              </a:pPr>
              <a:endParaRPr lang="zh-CN" altLang="en-US">
                <a:solidFill>
                  <a:srgbClr val="FFFFFF"/>
                </a:solidFill>
              </a:endParaRPr>
            </a:p>
          </p:txBody>
        </p:sp>
        <p:sp>
          <p:nvSpPr>
            <p:cNvPr id="8" name="矩形 7">
              <a:extLst>
                <a:ext uri="{FF2B5EF4-FFF2-40B4-BE49-F238E27FC236}">
                  <a16:creationId xmlns="" xmlns:a16="http://schemas.microsoft.com/office/drawing/2014/main" id="{2E67446C-0126-4C29-B226-0A395751F762}"/>
                </a:ext>
              </a:extLst>
            </p:cNvPr>
            <p:cNvSpPr>
              <a:spLocks noChangeArrowheads="1"/>
            </p:cNvSpPr>
            <p:nvPr/>
          </p:nvSpPr>
          <p:spPr bwMode="auto">
            <a:xfrm>
              <a:off x="6096000" y="2370724"/>
              <a:ext cx="6096000" cy="1745754"/>
            </a:xfrm>
            <a:prstGeom prst="rect">
              <a:avLst/>
            </a:prstGeom>
            <a:solidFill>
              <a:srgbClr val="433A4B">
                <a:alpha val="78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dirty="0">
                <a:solidFill>
                  <a:srgbClr val="FFFFFF"/>
                </a:solidFill>
              </a:endParaRPr>
            </a:p>
          </p:txBody>
        </p:sp>
        <p:sp>
          <p:nvSpPr>
            <p:cNvPr id="9" name="椭圆 18">
              <a:extLst>
                <a:ext uri="{FF2B5EF4-FFF2-40B4-BE49-F238E27FC236}">
                  <a16:creationId xmlns="" xmlns:a16="http://schemas.microsoft.com/office/drawing/2014/main" id="{6EB75E78-708C-4A23-99EC-3218B07C8986}"/>
                </a:ext>
              </a:extLst>
            </p:cNvPr>
            <p:cNvSpPr>
              <a:spLocks noChangeArrowheads="1"/>
            </p:cNvSpPr>
            <p:nvPr/>
          </p:nvSpPr>
          <p:spPr bwMode="auto">
            <a:xfrm>
              <a:off x="979488" y="4218874"/>
              <a:ext cx="1089025" cy="1089025"/>
            </a:xfrm>
            <a:prstGeom prst="ellipse">
              <a:avLst/>
            </a:prstGeom>
            <a:solidFill>
              <a:srgbClr val="433A4B"/>
            </a:solidFill>
            <a:ln>
              <a:noFill/>
            </a:ln>
          </p:spPr>
          <p:txBody>
            <a:bodyPr anchor="ctr"/>
            <a:lstStyle/>
            <a:p>
              <a:pPr algn="ctr" eaLnBrk="1" hangingPunct="1">
                <a:buFont typeface="Arial" pitchFamily="34" charset="0"/>
                <a:buNone/>
              </a:pPr>
              <a:endParaRPr lang="zh-CN" altLang="en-US">
                <a:solidFill>
                  <a:srgbClr val="FFFFFF"/>
                </a:solidFill>
              </a:endParaRPr>
            </a:p>
          </p:txBody>
        </p:sp>
        <p:sp>
          <p:nvSpPr>
            <p:cNvPr id="10" name="椭圆 31">
              <a:extLst>
                <a:ext uri="{FF2B5EF4-FFF2-40B4-BE49-F238E27FC236}">
                  <a16:creationId xmlns="" xmlns:a16="http://schemas.microsoft.com/office/drawing/2014/main" id="{F9DE8128-D89D-4176-BA8F-10FF28242728}"/>
                </a:ext>
              </a:extLst>
            </p:cNvPr>
            <p:cNvSpPr>
              <a:spLocks noChangeArrowheads="1"/>
            </p:cNvSpPr>
            <p:nvPr/>
          </p:nvSpPr>
          <p:spPr bwMode="auto">
            <a:xfrm>
              <a:off x="5511800" y="4218874"/>
              <a:ext cx="1089025" cy="1089025"/>
            </a:xfrm>
            <a:prstGeom prst="ellipse">
              <a:avLst/>
            </a:prstGeom>
            <a:solidFill>
              <a:srgbClr val="433A4B"/>
            </a:solidFill>
            <a:ln>
              <a:noFill/>
            </a:ln>
          </p:spPr>
          <p:txBody>
            <a:bodyPr anchor="ctr"/>
            <a:lstStyle/>
            <a:p>
              <a:pPr algn="ctr" eaLnBrk="1" hangingPunct="1">
                <a:buFont typeface="Arial" pitchFamily="34" charset="0"/>
                <a:buNone/>
              </a:pPr>
              <a:endParaRPr lang="zh-CN" altLang="en-US">
                <a:solidFill>
                  <a:srgbClr val="FFFFFF"/>
                </a:solidFill>
              </a:endParaRPr>
            </a:p>
          </p:txBody>
        </p:sp>
        <p:sp>
          <p:nvSpPr>
            <p:cNvPr id="11" name="椭圆 32">
              <a:extLst>
                <a:ext uri="{FF2B5EF4-FFF2-40B4-BE49-F238E27FC236}">
                  <a16:creationId xmlns="" xmlns:a16="http://schemas.microsoft.com/office/drawing/2014/main" id="{57675AD9-B567-407B-A2F7-8492F5936032}"/>
                </a:ext>
              </a:extLst>
            </p:cNvPr>
            <p:cNvSpPr>
              <a:spLocks noChangeArrowheads="1"/>
            </p:cNvSpPr>
            <p:nvPr/>
          </p:nvSpPr>
          <p:spPr bwMode="auto">
            <a:xfrm>
              <a:off x="10045700" y="4218874"/>
              <a:ext cx="1087438" cy="1089025"/>
            </a:xfrm>
            <a:prstGeom prst="ellipse">
              <a:avLst/>
            </a:prstGeom>
            <a:solidFill>
              <a:srgbClr val="433A4B"/>
            </a:solidFill>
            <a:ln>
              <a:noFill/>
            </a:ln>
          </p:spPr>
          <p:txBody>
            <a:bodyPr anchor="ctr"/>
            <a:lstStyle/>
            <a:p>
              <a:pPr algn="ctr" eaLnBrk="1" hangingPunct="1">
                <a:buFont typeface="Arial" pitchFamily="34" charset="0"/>
                <a:buNone/>
              </a:pPr>
              <a:endParaRPr lang="zh-CN" altLang="en-US">
                <a:solidFill>
                  <a:srgbClr val="FFFFFF"/>
                </a:solidFill>
              </a:endParaRPr>
            </a:p>
          </p:txBody>
        </p:sp>
        <p:sp>
          <p:nvSpPr>
            <p:cNvPr id="12" name="文本框 28">
              <a:extLst>
                <a:ext uri="{FF2B5EF4-FFF2-40B4-BE49-F238E27FC236}">
                  <a16:creationId xmlns="" xmlns:a16="http://schemas.microsoft.com/office/drawing/2014/main" id="{9343A3E5-24F1-4D49-B306-1855C4E9208F}"/>
                </a:ext>
              </a:extLst>
            </p:cNvPr>
            <p:cNvSpPr txBox="1">
              <a:spLocks noChangeArrowheads="1"/>
            </p:cNvSpPr>
            <p:nvPr/>
          </p:nvSpPr>
          <p:spPr bwMode="auto">
            <a:xfrm>
              <a:off x="2497138" y="2742499"/>
              <a:ext cx="1255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a:solidFill>
                    <a:schemeClr val="bg1"/>
                  </a:solidFill>
                  <a:latin typeface="方正正黑简体" pitchFamily="2" charset="-122"/>
                  <a:ea typeface="方正正黑简体" pitchFamily="2" charset="-122"/>
                </a:rPr>
                <a:t>标题内容</a:t>
              </a:r>
            </a:p>
          </p:txBody>
        </p:sp>
        <p:sp>
          <p:nvSpPr>
            <p:cNvPr id="13" name="文本框 34">
              <a:extLst>
                <a:ext uri="{FF2B5EF4-FFF2-40B4-BE49-F238E27FC236}">
                  <a16:creationId xmlns="" xmlns:a16="http://schemas.microsoft.com/office/drawing/2014/main" id="{A261D614-001D-4487-901C-46E2B858B8F8}"/>
                </a:ext>
              </a:extLst>
            </p:cNvPr>
            <p:cNvSpPr txBox="1">
              <a:spLocks noChangeArrowheads="1"/>
            </p:cNvSpPr>
            <p:nvPr/>
          </p:nvSpPr>
          <p:spPr bwMode="auto">
            <a:xfrm>
              <a:off x="2492375" y="3166361"/>
              <a:ext cx="25225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lang="zh-CN" altLang="en-US" sz="1400">
                  <a:solidFill>
                    <a:schemeClr val="bg1"/>
                  </a:solidFill>
                  <a:latin typeface="方正正黑简体" pitchFamily="2" charset="-122"/>
                  <a:ea typeface="方正正黑简体" pitchFamily="2" charset="-122"/>
                </a:rPr>
                <a:t>内容描述内容描述内容描述内容描述内容描述内容描述内容</a:t>
              </a:r>
            </a:p>
          </p:txBody>
        </p:sp>
        <p:sp>
          <p:nvSpPr>
            <p:cNvPr id="14" name="文本框 35">
              <a:extLst>
                <a:ext uri="{FF2B5EF4-FFF2-40B4-BE49-F238E27FC236}">
                  <a16:creationId xmlns="" xmlns:a16="http://schemas.microsoft.com/office/drawing/2014/main" id="{F3A9E84A-448B-458A-9CDC-953BC3C38524}"/>
                </a:ext>
              </a:extLst>
            </p:cNvPr>
            <p:cNvSpPr txBox="1">
              <a:spLocks noChangeArrowheads="1"/>
            </p:cNvSpPr>
            <p:nvPr/>
          </p:nvSpPr>
          <p:spPr bwMode="auto">
            <a:xfrm>
              <a:off x="8439150" y="2761549"/>
              <a:ext cx="1255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1800">
                  <a:solidFill>
                    <a:schemeClr val="bg1"/>
                  </a:solidFill>
                  <a:latin typeface="方正正黑简体" pitchFamily="2" charset="-122"/>
                  <a:ea typeface="方正正黑简体" pitchFamily="2" charset="-122"/>
                </a:rPr>
                <a:t>标题内容</a:t>
              </a:r>
            </a:p>
          </p:txBody>
        </p:sp>
        <p:sp>
          <p:nvSpPr>
            <p:cNvPr id="15" name="文本框 36">
              <a:extLst>
                <a:ext uri="{FF2B5EF4-FFF2-40B4-BE49-F238E27FC236}">
                  <a16:creationId xmlns="" xmlns:a16="http://schemas.microsoft.com/office/drawing/2014/main" id="{FFD37EC6-78C7-4829-B217-43BCF6BFDA2F}"/>
                </a:ext>
              </a:extLst>
            </p:cNvPr>
            <p:cNvSpPr txBox="1">
              <a:spLocks noChangeArrowheads="1"/>
            </p:cNvSpPr>
            <p:nvPr/>
          </p:nvSpPr>
          <p:spPr bwMode="auto">
            <a:xfrm>
              <a:off x="7056438" y="3152074"/>
              <a:ext cx="2520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lang="zh-CN" altLang="en-US" sz="1400">
                  <a:solidFill>
                    <a:schemeClr val="bg1"/>
                  </a:solidFill>
                  <a:latin typeface="方正正黑简体" pitchFamily="2" charset="-122"/>
                  <a:ea typeface="方正正黑简体" pitchFamily="2" charset="-122"/>
                </a:rPr>
                <a:t>内容描述内容描述内容描述内  容描述内容描述内容描述内容</a:t>
              </a:r>
            </a:p>
          </p:txBody>
        </p:sp>
        <p:pic>
          <p:nvPicPr>
            <p:cNvPr id="16" name="Group 4">
              <a:extLst>
                <a:ext uri="{FF2B5EF4-FFF2-40B4-BE49-F238E27FC236}">
                  <a16:creationId xmlns="" xmlns:a16="http://schemas.microsoft.com/office/drawing/2014/main" id="{428ED2DA-7BE3-4DE2-9F54-ED6A84D4071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89038" y="4403024"/>
              <a:ext cx="633412"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矩形 47">
              <a:extLst>
                <a:ext uri="{FF2B5EF4-FFF2-40B4-BE49-F238E27FC236}">
                  <a16:creationId xmlns="" xmlns:a16="http://schemas.microsoft.com/office/drawing/2014/main" id="{E50F10E5-8A69-4771-B7B8-A30AB602ACF3}"/>
                </a:ext>
              </a:extLst>
            </p:cNvPr>
            <p:cNvSpPr>
              <a:spLocks noChangeArrowheads="1"/>
            </p:cNvSpPr>
            <p:nvPr/>
          </p:nvSpPr>
          <p:spPr bwMode="auto">
            <a:xfrm>
              <a:off x="276282" y="5411086"/>
              <a:ext cx="3090748" cy="55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eaLnBrk="1" hangingPunct="1">
                <a:buFont typeface="Arial" pitchFamily="34" charset="0"/>
                <a:buNone/>
              </a:pPr>
              <a:r>
                <a:rPr lang="zh-CN" altLang="en-US" sz="1400" dirty="0">
                  <a:solidFill>
                    <a:schemeClr val="bg1">
                      <a:lumMod val="50000"/>
                    </a:schemeClr>
                  </a:solidFill>
                  <a:latin typeface="方正正黑简体" pitchFamily="2" charset="-122"/>
                  <a:ea typeface="方正正黑简体" pitchFamily="2" charset="-122"/>
                </a:rPr>
                <a:t>内容填在这里，内容填在这里</a:t>
              </a:r>
              <a:endParaRPr lang="en-US" altLang="zh-CN" sz="1400" dirty="0">
                <a:solidFill>
                  <a:schemeClr val="bg1">
                    <a:lumMod val="50000"/>
                  </a:schemeClr>
                </a:solidFill>
                <a:latin typeface="方正正黑简体" pitchFamily="2" charset="-122"/>
                <a:ea typeface="方正正黑简体" pitchFamily="2" charset="-122"/>
              </a:endParaRPr>
            </a:p>
            <a:p>
              <a:pPr algn="just" eaLnBrk="1" hangingPunct="1">
                <a:buFont typeface="Arial" pitchFamily="34" charset="0"/>
                <a:buNone/>
              </a:pPr>
              <a:r>
                <a:rPr lang="zh-CN" altLang="en-US" sz="1400" dirty="0">
                  <a:solidFill>
                    <a:schemeClr val="bg1">
                      <a:lumMod val="50000"/>
                    </a:schemeClr>
                  </a:solidFill>
                  <a:latin typeface="方正正黑简体" pitchFamily="2" charset="-122"/>
                  <a:ea typeface="方正正黑简体" pitchFamily="2" charset="-122"/>
                </a:rPr>
                <a:t>内容填在这里，内容填在这里</a:t>
              </a:r>
            </a:p>
          </p:txBody>
        </p:sp>
        <p:sp>
          <p:nvSpPr>
            <p:cNvPr id="18" name="矩形 48">
              <a:extLst>
                <a:ext uri="{FF2B5EF4-FFF2-40B4-BE49-F238E27FC236}">
                  <a16:creationId xmlns="" xmlns:a16="http://schemas.microsoft.com/office/drawing/2014/main" id="{DC401076-B103-408A-BF60-8625A1A49600}"/>
                </a:ext>
              </a:extLst>
            </p:cNvPr>
            <p:cNvSpPr>
              <a:spLocks noChangeArrowheads="1"/>
            </p:cNvSpPr>
            <p:nvPr/>
          </p:nvSpPr>
          <p:spPr bwMode="auto">
            <a:xfrm>
              <a:off x="4586208" y="5411086"/>
              <a:ext cx="3092609" cy="55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eaLnBrk="1" hangingPunct="1">
                <a:buFont typeface="Arial" pitchFamily="34" charset="0"/>
                <a:buNone/>
              </a:pPr>
              <a:r>
                <a:rPr lang="zh-CN" altLang="en-US" sz="1400">
                  <a:solidFill>
                    <a:schemeClr val="bg1">
                      <a:lumMod val="50000"/>
                    </a:schemeClr>
                  </a:solidFill>
                  <a:latin typeface="方正正黑简体" pitchFamily="2" charset="-122"/>
                  <a:ea typeface="方正正黑简体" pitchFamily="2" charset="-122"/>
                </a:rPr>
                <a:t>内容填在这里，内容填在这里</a:t>
              </a:r>
              <a:endParaRPr lang="en-US" altLang="zh-CN" sz="1400">
                <a:solidFill>
                  <a:schemeClr val="bg1">
                    <a:lumMod val="50000"/>
                  </a:schemeClr>
                </a:solidFill>
                <a:latin typeface="方正正黑简体" pitchFamily="2" charset="-122"/>
                <a:ea typeface="方正正黑简体" pitchFamily="2" charset="-122"/>
              </a:endParaRPr>
            </a:p>
            <a:p>
              <a:pPr algn="just" eaLnBrk="1" hangingPunct="1">
                <a:buFont typeface="Arial" pitchFamily="34" charset="0"/>
                <a:buNone/>
              </a:pPr>
              <a:r>
                <a:rPr lang="zh-CN" altLang="en-US" sz="1400">
                  <a:solidFill>
                    <a:schemeClr val="bg1">
                      <a:lumMod val="50000"/>
                    </a:schemeClr>
                  </a:solidFill>
                  <a:latin typeface="方正正黑简体" pitchFamily="2" charset="-122"/>
                  <a:ea typeface="方正正黑简体" pitchFamily="2" charset="-122"/>
                </a:rPr>
                <a:t>内容填在这里，内容填在这里</a:t>
              </a:r>
            </a:p>
          </p:txBody>
        </p:sp>
        <p:sp>
          <p:nvSpPr>
            <p:cNvPr id="19" name="矩形 49">
              <a:extLst>
                <a:ext uri="{FF2B5EF4-FFF2-40B4-BE49-F238E27FC236}">
                  <a16:creationId xmlns="" xmlns:a16="http://schemas.microsoft.com/office/drawing/2014/main" id="{1F922B59-628E-474B-8FF0-C38D6BB8B832}"/>
                </a:ext>
              </a:extLst>
            </p:cNvPr>
            <p:cNvSpPr>
              <a:spLocks noChangeArrowheads="1"/>
            </p:cNvSpPr>
            <p:nvPr/>
          </p:nvSpPr>
          <p:spPr bwMode="auto">
            <a:xfrm>
              <a:off x="9044046" y="5411086"/>
              <a:ext cx="3090748" cy="55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eaLnBrk="1" hangingPunct="1">
                <a:buFont typeface="Arial" pitchFamily="34" charset="0"/>
                <a:buNone/>
              </a:pPr>
              <a:r>
                <a:rPr lang="zh-CN" altLang="en-US" sz="1400">
                  <a:solidFill>
                    <a:schemeClr val="bg1">
                      <a:lumMod val="50000"/>
                    </a:schemeClr>
                  </a:solidFill>
                  <a:latin typeface="方正正黑简体" pitchFamily="2" charset="-122"/>
                  <a:ea typeface="方正正黑简体" pitchFamily="2" charset="-122"/>
                </a:rPr>
                <a:t>内容填在这里，内容填在这里</a:t>
              </a:r>
              <a:endParaRPr lang="en-US" altLang="zh-CN" sz="1400">
                <a:solidFill>
                  <a:schemeClr val="bg1">
                    <a:lumMod val="50000"/>
                  </a:schemeClr>
                </a:solidFill>
                <a:latin typeface="方正正黑简体" pitchFamily="2" charset="-122"/>
                <a:ea typeface="方正正黑简体" pitchFamily="2" charset="-122"/>
              </a:endParaRPr>
            </a:p>
            <a:p>
              <a:pPr algn="just" eaLnBrk="1" hangingPunct="1">
                <a:buFont typeface="Arial" pitchFamily="34" charset="0"/>
                <a:buNone/>
              </a:pPr>
              <a:r>
                <a:rPr lang="zh-CN" altLang="en-US" sz="1400">
                  <a:solidFill>
                    <a:schemeClr val="bg1">
                      <a:lumMod val="50000"/>
                    </a:schemeClr>
                  </a:solidFill>
                  <a:latin typeface="方正正黑简体" pitchFamily="2" charset="-122"/>
                  <a:ea typeface="方正正黑简体" pitchFamily="2" charset="-122"/>
                </a:rPr>
                <a:t>内容填在这里，内容填在这里</a:t>
              </a:r>
            </a:p>
          </p:txBody>
        </p:sp>
        <p:cxnSp>
          <p:nvCxnSpPr>
            <p:cNvPr id="20" name="曲线连接符 52">
              <a:extLst>
                <a:ext uri="{FF2B5EF4-FFF2-40B4-BE49-F238E27FC236}">
                  <a16:creationId xmlns="" xmlns:a16="http://schemas.microsoft.com/office/drawing/2014/main" id="{8AB05EAC-E54C-4F6B-BB84-E450BD3B0AD0}"/>
                </a:ext>
              </a:extLst>
            </p:cNvPr>
            <p:cNvCxnSpPr>
              <a:cxnSpLocks noChangeShapeType="1"/>
              <a:stCxn id="13" idx="2"/>
            </p:cNvCxnSpPr>
            <p:nvPr/>
          </p:nvCxnSpPr>
          <p:spPr bwMode="auto">
            <a:xfrm rot="5400000">
              <a:off x="2373313" y="3383849"/>
              <a:ext cx="1074737" cy="1684337"/>
            </a:xfrm>
            <a:prstGeom prst="curvedConnector2">
              <a:avLst/>
            </a:prstGeom>
            <a:noFill/>
            <a:ln w="6350">
              <a:solidFill>
                <a:srgbClr val="7F7F7F"/>
              </a:solidFill>
              <a:prstDash val="sysDash"/>
              <a:round/>
              <a:headEnd/>
              <a:tailEnd type="triangle" w="med" len="med"/>
            </a:ln>
            <a:extLst>
              <a:ext uri="{909E8E84-426E-40DD-AFC4-6F175D3DCCD1}">
                <a14:hiddenFill xmlns:a14="http://schemas.microsoft.com/office/drawing/2010/main">
                  <a:noFill/>
                </a14:hiddenFill>
              </a:ext>
            </a:extLst>
          </p:spPr>
        </p:cxnSp>
        <p:cxnSp>
          <p:nvCxnSpPr>
            <p:cNvPr id="21" name="曲线连接符 53">
              <a:extLst>
                <a:ext uri="{FF2B5EF4-FFF2-40B4-BE49-F238E27FC236}">
                  <a16:creationId xmlns="" xmlns:a16="http://schemas.microsoft.com/office/drawing/2014/main" id="{528EFE93-60E5-4AB8-BF01-C13A910A3EB1}"/>
                </a:ext>
              </a:extLst>
            </p:cNvPr>
            <p:cNvCxnSpPr>
              <a:cxnSpLocks noChangeShapeType="1"/>
            </p:cNvCxnSpPr>
            <p:nvPr/>
          </p:nvCxnSpPr>
          <p:spPr bwMode="auto">
            <a:xfrm rot="16200000" flipH="1">
              <a:off x="8621713" y="3418774"/>
              <a:ext cx="1074737" cy="1684337"/>
            </a:xfrm>
            <a:prstGeom prst="curvedConnector2">
              <a:avLst/>
            </a:prstGeom>
            <a:noFill/>
            <a:ln w="6350">
              <a:solidFill>
                <a:srgbClr val="7F7F7F"/>
              </a:solidFill>
              <a:prstDash val="sysDash"/>
              <a:round/>
              <a:headEnd/>
              <a:tailEnd type="triangle" w="med" len="med"/>
            </a:ln>
            <a:extLst>
              <a:ext uri="{909E8E84-426E-40DD-AFC4-6F175D3DCCD1}">
                <a14:hiddenFill xmlns:a14="http://schemas.microsoft.com/office/drawing/2010/main">
                  <a:noFill/>
                </a14:hiddenFill>
              </a:ext>
            </a:extLst>
          </p:spPr>
        </p:cxnSp>
        <p:pic>
          <p:nvPicPr>
            <p:cNvPr id="22" name="Group 9">
              <a:extLst>
                <a:ext uri="{FF2B5EF4-FFF2-40B4-BE49-F238E27FC236}">
                  <a16:creationId xmlns="" xmlns:a16="http://schemas.microsoft.com/office/drawing/2014/main" id="{8CC765A3-490E-4F9F-B67B-AAAA5BACAB6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61038" y="4109336"/>
              <a:ext cx="5969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Group 14">
              <a:extLst>
                <a:ext uri="{FF2B5EF4-FFF2-40B4-BE49-F238E27FC236}">
                  <a16:creationId xmlns="" xmlns:a16="http://schemas.microsoft.com/office/drawing/2014/main" id="{DA4EE7B6-C234-42E1-B350-30EA2A5DA3A8}"/>
                </a:ext>
              </a:extLst>
            </p:cNvPr>
            <p:cNvGrpSpPr>
              <a:grpSpLocks/>
            </p:cNvGrpSpPr>
            <p:nvPr/>
          </p:nvGrpSpPr>
          <p:grpSpPr bwMode="auto">
            <a:xfrm>
              <a:off x="10285413" y="4441124"/>
              <a:ext cx="565150" cy="644525"/>
              <a:chOff x="0" y="0"/>
              <a:chExt cx="551" cy="628"/>
            </a:xfrm>
          </p:grpSpPr>
          <p:sp>
            <p:nvSpPr>
              <p:cNvPr id="24" name="Line 15">
                <a:extLst>
                  <a:ext uri="{FF2B5EF4-FFF2-40B4-BE49-F238E27FC236}">
                    <a16:creationId xmlns="" xmlns:a16="http://schemas.microsoft.com/office/drawing/2014/main" id="{570A822A-EA63-48B2-BB94-D29589184809}"/>
                  </a:ext>
                </a:extLst>
              </p:cNvPr>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 name="Freeform 16">
                <a:extLst>
                  <a:ext uri="{FF2B5EF4-FFF2-40B4-BE49-F238E27FC236}">
                    <a16:creationId xmlns="" xmlns:a16="http://schemas.microsoft.com/office/drawing/2014/main" id="{756C9135-AB48-4467-83A1-8EF2458E6DEF}"/>
                  </a:ext>
                </a:extLst>
              </p:cNvPr>
              <p:cNvSpPr>
                <a:spLocks noEditPoints="1"/>
              </p:cNvSpPr>
              <p:nvPr/>
            </p:nvSpPr>
            <p:spPr bwMode="auto">
              <a:xfrm>
                <a:off x="79" y="0"/>
                <a:ext cx="472" cy="628"/>
              </a:xfrm>
              <a:custGeom>
                <a:avLst/>
                <a:gdLst>
                  <a:gd name="T0" fmla="*/ 18554 w 197"/>
                  <a:gd name="T1" fmla="*/ 27078 h 263"/>
                  <a:gd name="T2" fmla="*/ 28042 w 197"/>
                  <a:gd name="T3" fmla="*/ 17785 h 263"/>
                  <a:gd name="T4" fmla="*/ 18554 w 197"/>
                  <a:gd name="T5" fmla="*/ 8685 h 263"/>
                  <a:gd name="T6" fmla="*/ 9232 w 197"/>
                  <a:gd name="T7" fmla="*/ 17785 h 263"/>
                  <a:gd name="T8" fmla="*/ 18554 w 197"/>
                  <a:gd name="T9" fmla="*/ 27078 h 263"/>
                  <a:gd name="T10" fmla="*/ 18554 w 197"/>
                  <a:gd name="T11" fmla="*/ 10172 h 263"/>
                  <a:gd name="T12" fmla="*/ 26463 w 197"/>
                  <a:gd name="T13" fmla="*/ 17785 h 263"/>
                  <a:gd name="T14" fmla="*/ 18554 w 197"/>
                  <a:gd name="T15" fmla="*/ 25624 h 263"/>
                  <a:gd name="T16" fmla="*/ 10810 w 197"/>
                  <a:gd name="T17" fmla="*/ 17785 h 263"/>
                  <a:gd name="T18" fmla="*/ 18554 w 197"/>
                  <a:gd name="T19" fmla="*/ 10172 h 263"/>
                  <a:gd name="T20" fmla="*/ 18554 w 197"/>
                  <a:gd name="T21" fmla="*/ 0 h 263"/>
                  <a:gd name="T22" fmla="*/ 0 w 197"/>
                  <a:gd name="T23" fmla="*/ 18336 h 263"/>
                  <a:gd name="T24" fmla="*/ 16120 w 197"/>
                  <a:gd name="T25" fmla="*/ 47432 h 263"/>
                  <a:gd name="T26" fmla="*/ 18554 w 197"/>
                  <a:gd name="T27" fmla="*/ 48767 h 263"/>
                  <a:gd name="T28" fmla="*/ 18719 w 197"/>
                  <a:gd name="T29" fmla="*/ 48767 h 263"/>
                  <a:gd name="T30" fmla="*/ 21154 w 197"/>
                  <a:gd name="T31" fmla="*/ 47432 h 263"/>
                  <a:gd name="T32" fmla="*/ 37274 w 197"/>
                  <a:gd name="T33" fmla="*/ 18336 h 263"/>
                  <a:gd name="T34" fmla="*/ 18554 w 197"/>
                  <a:gd name="T35" fmla="*/ 0 h 263"/>
                  <a:gd name="T36" fmla="*/ 18719 w 197"/>
                  <a:gd name="T37" fmla="*/ 45419 h 263"/>
                  <a:gd name="T38" fmla="*/ 18554 w 197"/>
                  <a:gd name="T39" fmla="*/ 45579 h 263"/>
                  <a:gd name="T40" fmla="*/ 18317 w 197"/>
                  <a:gd name="T41" fmla="*/ 45419 h 263"/>
                  <a:gd name="T42" fmla="*/ 2997 w 197"/>
                  <a:gd name="T43" fmla="*/ 18336 h 263"/>
                  <a:gd name="T44" fmla="*/ 18554 w 197"/>
                  <a:gd name="T45" fmla="*/ 2954 h 263"/>
                  <a:gd name="T46" fmla="*/ 34276 w 197"/>
                  <a:gd name="T47" fmla="*/ 18336 h 263"/>
                  <a:gd name="T48" fmla="*/ 18719 w 197"/>
                  <a:gd name="T49" fmla="*/ 45419 h 2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7" h="263">
                    <a:moveTo>
                      <a:pt x="98" y="146"/>
                    </a:moveTo>
                    <a:cubicBezTo>
                      <a:pt x="126" y="146"/>
                      <a:pt x="148" y="124"/>
                      <a:pt x="148" y="96"/>
                    </a:cubicBezTo>
                    <a:cubicBezTo>
                      <a:pt x="148" y="69"/>
                      <a:pt x="126" y="47"/>
                      <a:pt x="98" y="47"/>
                    </a:cubicBezTo>
                    <a:cubicBezTo>
                      <a:pt x="71" y="47"/>
                      <a:pt x="49" y="69"/>
                      <a:pt x="49" y="96"/>
                    </a:cubicBezTo>
                    <a:cubicBezTo>
                      <a:pt x="49" y="124"/>
                      <a:pt x="71" y="146"/>
                      <a:pt x="98" y="146"/>
                    </a:cubicBezTo>
                    <a:close/>
                    <a:moveTo>
                      <a:pt x="98" y="55"/>
                    </a:moveTo>
                    <a:cubicBezTo>
                      <a:pt x="121" y="55"/>
                      <a:pt x="140" y="74"/>
                      <a:pt x="140" y="96"/>
                    </a:cubicBezTo>
                    <a:cubicBezTo>
                      <a:pt x="140" y="119"/>
                      <a:pt x="121" y="138"/>
                      <a:pt x="98" y="138"/>
                    </a:cubicBezTo>
                    <a:cubicBezTo>
                      <a:pt x="76" y="138"/>
                      <a:pt x="57" y="119"/>
                      <a:pt x="57" y="96"/>
                    </a:cubicBezTo>
                    <a:cubicBezTo>
                      <a:pt x="57" y="74"/>
                      <a:pt x="76" y="55"/>
                      <a:pt x="98" y="55"/>
                    </a:cubicBezTo>
                    <a:close/>
                    <a:moveTo>
                      <a:pt x="98" y="0"/>
                    </a:moveTo>
                    <a:cubicBezTo>
                      <a:pt x="44" y="0"/>
                      <a:pt x="0" y="44"/>
                      <a:pt x="0" y="99"/>
                    </a:cubicBezTo>
                    <a:cubicBezTo>
                      <a:pt x="0" y="156"/>
                      <a:pt x="49" y="215"/>
                      <a:pt x="85" y="256"/>
                    </a:cubicBezTo>
                    <a:cubicBezTo>
                      <a:pt x="85" y="256"/>
                      <a:pt x="91" y="263"/>
                      <a:pt x="98" y="263"/>
                    </a:cubicBezTo>
                    <a:cubicBezTo>
                      <a:pt x="98" y="263"/>
                      <a:pt x="99" y="263"/>
                      <a:pt x="99" y="263"/>
                    </a:cubicBezTo>
                    <a:cubicBezTo>
                      <a:pt x="106" y="263"/>
                      <a:pt x="112" y="256"/>
                      <a:pt x="112" y="256"/>
                    </a:cubicBezTo>
                    <a:cubicBezTo>
                      <a:pt x="148" y="215"/>
                      <a:pt x="197" y="156"/>
                      <a:pt x="197" y="99"/>
                    </a:cubicBezTo>
                    <a:cubicBezTo>
                      <a:pt x="197" y="44"/>
                      <a:pt x="153" y="0"/>
                      <a:pt x="98" y="0"/>
                    </a:cubicBezTo>
                    <a:close/>
                    <a:moveTo>
                      <a:pt x="99" y="245"/>
                    </a:moveTo>
                    <a:cubicBezTo>
                      <a:pt x="99" y="246"/>
                      <a:pt x="99" y="246"/>
                      <a:pt x="98" y="246"/>
                    </a:cubicBezTo>
                    <a:cubicBezTo>
                      <a:pt x="98" y="246"/>
                      <a:pt x="98" y="246"/>
                      <a:pt x="97" y="245"/>
                    </a:cubicBezTo>
                    <a:cubicBezTo>
                      <a:pt x="67" y="211"/>
                      <a:pt x="16" y="152"/>
                      <a:pt x="16" y="99"/>
                    </a:cubicBezTo>
                    <a:cubicBezTo>
                      <a:pt x="16" y="53"/>
                      <a:pt x="53" y="16"/>
                      <a:pt x="98" y="16"/>
                    </a:cubicBezTo>
                    <a:cubicBezTo>
                      <a:pt x="144" y="16"/>
                      <a:pt x="181" y="53"/>
                      <a:pt x="181" y="99"/>
                    </a:cubicBezTo>
                    <a:cubicBezTo>
                      <a:pt x="181" y="152"/>
                      <a:pt x="130" y="211"/>
                      <a:pt x="99" y="2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Tree>
    <p:extLst>
      <p:ext uri="{BB962C8B-B14F-4D97-AF65-F5344CB8AC3E}">
        <p14:creationId xmlns:p14="http://schemas.microsoft.com/office/powerpoint/2010/main" val="12506509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明年工作计划</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Group 27">
            <a:extLst>
              <a:ext uri="{FF2B5EF4-FFF2-40B4-BE49-F238E27FC236}">
                <a16:creationId xmlns="" xmlns:a16="http://schemas.microsoft.com/office/drawing/2014/main" id="{6B3015F9-2932-47A3-BF21-611DE636F2ED}"/>
              </a:ext>
            </a:extLst>
          </p:cNvPr>
          <p:cNvGrpSpPr/>
          <p:nvPr/>
        </p:nvGrpSpPr>
        <p:grpSpPr>
          <a:xfrm>
            <a:off x="5651500" y="2024740"/>
            <a:ext cx="1524000" cy="1524000"/>
            <a:chOff x="4800600" y="1276350"/>
            <a:chExt cx="1143000" cy="1143000"/>
          </a:xfrm>
          <a:solidFill>
            <a:srgbClr val="56A9CB"/>
          </a:solidFill>
        </p:grpSpPr>
        <p:sp>
          <p:nvSpPr>
            <p:cNvPr id="7" name="Rounded Rectangle 28">
              <a:extLst>
                <a:ext uri="{FF2B5EF4-FFF2-40B4-BE49-F238E27FC236}">
                  <a16:creationId xmlns="" xmlns:a16="http://schemas.microsoft.com/office/drawing/2014/main" id="{4E8BC7B4-F8C0-4C7B-8E6B-D038D8D37ED0}"/>
                </a:ext>
              </a:extLst>
            </p:cNvPr>
            <p:cNvSpPr/>
            <p:nvPr/>
          </p:nvSpPr>
          <p:spPr>
            <a:xfrm>
              <a:off x="4800600" y="1276350"/>
              <a:ext cx="1143000" cy="1143000"/>
            </a:xfrm>
            <a:prstGeom prst="roundRect">
              <a:avLst>
                <a:gd name="adj" fmla="val 8667"/>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微软雅黑" panose="020B0503020204020204" pitchFamily="34" charset="-122"/>
                <a:ea typeface="微软雅黑" panose="020B0503020204020204" pitchFamily="34" charset="-122"/>
              </a:endParaRPr>
            </a:p>
          </p:txBody>
        </p:sp>
        <p:grpSp>
          <p:nvGrpSpPr>
            <p:cNvPr id="8" name="Group 60">
              <a:extLst>
                <a:ext uri="{FF2B5EF4-FFF2-40B4-BE49-F238E27FC236}">
                  <a16:creationId xmlns="" xmlns:a16="http://schemas.microsoft.com/office/drawing/2014/main" id="{ED7CCD42-DEF4-4910-9D8A-78E91A130930}"/>
                </a:ext>
              </a:extLst>
            </p:cNvPr>
            <p:cNvGrpSpPr/>
            <p:nvPr/>
          </p:nvGrpSpPr>
          <p:grpSpPr>
            <a:xfrm>
              <a:off x="5029198" y="1504950"/>
              <a:ext cx="685800" cy="685800"/>
              <a:chOff x="4381500" y="2925763"/>
              <a:chExt cx="363538" cy="293688"/>
            </a:xfrm>
            <a:grpFill/>
          </p:grpSpPr>
          <p:sp>
            <p:nvSpPr>
              <p:cNvPr id="9" name="Freeform 818">
                <a:extLst>
                  <a:ext uri="{FF2B5EF4-FFF2-40B4-BE49-F238E27FC236}">
                    <a16:creationId xmlns="" xmlns:a16="http://schemas.microsoft.com/office/drawing/2014/main" id="{CDD04809-C60E-416D-9CFE-994B4A24501B}"/>
                  </a:ext>
                </a:extLst>
              </p:cNvPr>
              <p:cNvSpPr/>
              <p:nvPr/>
            </p:nvSpPr>
            <p:spPr bwMode="auto">
              <a:xfrm>
                <a:off x="4570413" y="3076575"/>
                <a:ext cx="82550" cy="142875"/>
              </a:xfrm>
              <a:custGeom>
                <a:avLst/>
                <a:gdLst/>
                <a:ahLst/>
                <a:cxnLst>
                  <a:cxn ang="0">
                    <a:pos x="18" y="0"/>
                  </a:cxn>
                  <a:cxn ang="0">
                    <a:pos x="5" y="0"/>
                  </a:cxn>
                  <a:cxn ang="0">
                    <a:pos x="0" y="4"/>
                  </a:cxn>
                  <a:cxn ang="0">
                    <a:pos x="0" y="36"/>
                  </a:cxn>
                  <a:cxn ang="0">
                    <a:pos x="5" y="40"/>
                  </a:cxn>
                  <a:cxn ang="0">
                    <a:pos x="18" y="40"/>
                  </a:cxn>
                  <a:cxn ang="0">
                    <a:pos x="23" y="36"/>
                  </a:cxn>
                  <a:cxn ang="0">
                    <a:pos x="23" y="4"/>
                  </a:cxn>
                  <a:cxn ang="0">
                    <a:pos x="18" y="0"/>
                  </a:cxn>
                </a:cxnLst>
                <a:rect l="0" t="0" r="r" b="b"/>
                <a:pathLst>
                  <a:path w="23" h="40">
                    <a:moveTo>
                      <a:pt x="18" y="0"/>
                    </a:moveTo>
                    <a:cubicBezTo>
                      <a:pt x="5" y="0"/>
                      <a:pt x="5" y="0"/>
                      <a:pt x="5" y="0"/>
                    </a:cubicBezTo>
                    <a:cubicBezTo>
                      <a:pt x="2" y="0"/>
                      <a:pt x="0" y="2"/>
                      <a:pt x="0" y="4"/>
                    </a:cubicBezTo>
                    <a:cubicBezTo>
                      <a:pt x="0" y="36"/>
                      <a:pt x="0" y="36"/>
                      <a:pt x="0" y="36"/>
                    </a:cubicBezTo>
                    <a:cubicBezTo>
                      <a:pt x="0" y="38"/>
                      <a:pt x="2" y="40"/>
                      <a:pt x="5" y="40"/>
                    </a:cubicBezTo>
                    <a:cubicBezTo>
                      <a:pt x="18" y="40"/>
                      <a:pt x="18" y="40"/>
                      <a:pt x="18" y="40"/>
                    </a:cubicBezTo>
                    <a:cubicBezTo>
                      <a:pt x="21" y="40"/>
                      <a:pt x="23" y="38"/>
                      <a:pt x="23" y="36"/>
                    </a:cubicBezTo>
                    <a:cubicBezTo>
                      <a:pt x="23" y="4"/>
                      <a:pt x="23" y="4"/>
                      <a:pt x="23" y="4"/>
                    </a:cubicBezTo>
                    <a:cubicBezTo>
                      <a:pt x="23" y="2"/>
                      <a:pt x="21" y="0"/>
                      <a:pt x="18" y="0"/>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10" name="Freeform 819">
                <a:extLst>
                  <a:ext uri="{FF2B5EF4-FFF2-40B4-BE49-F238E27FC236}">
                    <a16:creationId xmlns="" xmlns:a16="http://schemas.microsoft.com/office/drawing/2014/main" id="{26A99C16-E07A-4FDE-BC1F-D30E2FCCDDFF}"/>
                  </a:ext>
                </a:extLst>
              </p:cNvPr>
              <p:cNvSpPr/>
              <p:nvPr/>
            </p:nvSpPr>
            <p:spPr bwMode="auto">
              <a:xfrm>
                <a:off x="4667250" y="2925763"/>
                <a:ext cx="77788" cy="293688"/>
              </a:xfrm>
              <a:custGeom>
                <a:avLst/>
                <a:gdLst/>
                <a:ahLst/>
                <a:cxnLst>
                  <a:cxn ang="0">
                    <a:pos x="5" y="82"/>
                  </a:cxn>
                  <a:cxn ang="0">
                    <a:pos x="18" y="82"/>
                  </a:cxn>
                  <a:cxn ang="0">
                    <a:pos x="22" y="78"/>
                  </a:cxn>
                  <a:cxn ang="0">
                    <a:pos x="22" y="4"/>
                  </a:cxn>
                  <a:cxn ang="0">
                    <a:pos x="18" y="0"/>
                  </a:cxn>
                  <a:cxn ang="0">
                    <a:pos x="5" y="0"/>
                  </a:cxn>
                  <a:cxn ang="0">
                    <a:pos x="0" y="4"/>
                  </a:cxn>
                  <a:cxn ang="0">
                    <a:pos x="0" y="46"/>
                  </a:cxn>
                  <a:cxn ang="0">
                    <a:pos x="0" y="78"/>
                  </a:cxn>
                  <a:cxn ang="0">
                    <a:pos x="5" y="82"/>
                  </a:cxn>
                </a:cxnLst>
                <a:rect l="0" t="0" r="r" b="b"/>
                <a:pathLst>
                  <a:path w="22" h="82">
                    <a:moveTo>
                      <a:pt x="5" y="82"/>
                    </a:moveTo>
                    <a:cubicBezTo>
                      <a:pt x="18" y="82"/>
                      <a:pt x="18" y="82"/>
                      <a:pt x="18" y="82"/>
                    </a:cubicBezTo>
                    <a:cubicBezTo>
                      <a:pt x="20" y="82"/>
                      <a:pt x="22" y="80"/>
                      <a:pt x="22" y="78"/>
                    </a:cubicBezTo>
                    <a:cubicBezTo>
                      <a:pt x="22" y="4"/>
                      <a:pt x="22" y="4"/>
                      <a:pt x="22" y="4"/>
                    </a:cubicBezTo>
                    <a:cubicBezTo>
                      <a:pt x="22" y="2"/>
                      <a:pt x="20" y="0"/>
                      <a:pt x="18" y="0"/>
                    </a:cubicBezTo>
                    <a:cubicBezTo>
                      <a:pt x="5" y="0"/>
                      <a:pt x="5" y="0"/>
                      <a:pt x="5" y="0"/>
                    </a:cubicBezTo>
                    <a:cubicBezTo>
                      <a:pt x="2" y="0"/>
                      <a:pt x="0" y="2"/>
                      <a:pt x="0" y="4"/>
                    </a:cubicBezTo>
                    <a:cubicBezTo>
                      <a:pt x="0" y="46"/>
                      <a:pt x="0" y="46"/>
                      <a:pt x="0" y="46"/>
                    </a:cubicBezTo>
                    <a:cubicBezTo>
                      <a:pt x="0" y="78"/>
                      <a:pt x="0" y="78"/>
                      <a:pt x="0" y="78"/>
                    </a:cubicBezTo>
                    <a:cubicBezTo>
                      <a:pt x="0" y="80"/>
                      <a:pt x="2" y="82"/>
                      <a:pt x="5" y="82"/>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11" name="Freeform 820">
                <a:extLst>
                  <a:ext uri="{FF2B5EF4-FFF2-40B4-BE49-F238E27FC236}">
                    <a16:creationId xmlns="" xmlns:a16="http://schemas.microsoft.com/office/drawing/2014/main" id="{29E83881-1148-4773-B1CB-77889A90D9A4}"/>
                  </a:ext>
                </a:extLst>
              </p:cNvPr>
              <p:cNvSpPr/>
              <p:nvPr/>
            </p:nvSpPr>
            <p:spPr bwMode="auto">
              <a:xfrm>
                <a:off x="4478338" y="3008313"/>
                <a:ext cx="77788" cy="211138"/>
              </a:xfrm>
              <a:custGeom>
                <a:avLst/>
                <a:gdLst/>
                <a:ahLst/>
                <a:cxnLst>
                  <a:cxn ang="0">
                    <a:pos x="18" y="0"/>
                  </a:cxn>
                  <a:cxn ang="0">
                    <a:pos x="4" y="0"/>
                  </a:cxn>
                  <a:cxn ang="0">
                    <a:pos x="0" y="5"/>
                  </a:cxn>
                  <a:cxn ang="0">
                    <a:pos x="0" y="42"/>
                  </a:cxn>
                  <a:cxn ang="0">
                    <a:pos x="0" y="55"/>
                  </a:cxn>
                  <a:cxn ang="0">
                    <a:pos x="4" y="59"/>
                  </a:cxn>
                  <a:cxn ang="0">
                    <a:pos x="18" y="59"/>
                  </a:cxn>
                  <a:cxn ang="0">
                    <a:pos x="22" y="55"/>
                  </a:cxn>
                  <a:cxn ang="0">
                    <a:pos x="22" y="23"/>
                  </a:cxn>
                  <a:cxn ang="0">
                    <a:pos x="22" y="5"/>
                  </a:cxn>
                  <a:cxn ang="0">
                    <a:pos x="18" y="0"/>
                  </a:cxn>
                </a:cxnLst>
                <a:rect l="0" t="0" r="r" b="b"/>
                <a:pathLst>
                  <a:path w="22" h="59">
                    <a:moveTo>
                      <a:pt x="18" y="0"/>
                    </a:moveTo>
                    <a:cubicBezTo>
                      <a:pt x="4" y="0"/>
                      <a:pt x="4" y="0"/>
                      <a:pt x="4" y="0"/>
                    </a:cubicBezTo>
                    <a:cubicBezTo>
                      <a:pt x="2" y="0"/>
                      <a:pt x="0" y="2"/>
                      <a:pt x="0" y="5"/>
                    </a:cubicBezTo>
                    <a:cubicBezTo>
                      <a:pt x="0" y="42"/>
                      <a:pt x="0" y="42"/>
                      <a:pt x="0" y="42"/>
                    </a:cubicBezTo>
                    <a:cubicBezTo>
                      <a:pt x="0" y="55"/>
                      <a:pt x="0" y="55"/>
                      <a:pt x="0" y="55"/>
                    </a:cubicBezTo>
                    <a:cubicBezTo>
                      <a:pt x="0" y="57"/>
                      <a:pt x="2" y="59"/>
                      <a:pt x="4" y="59"/>
                    </a:cubicBezTo>
                    <a:cubicBezTo>
                      <a:pt x="18" y="59"/>
                      <a:pt x="18" y="59"/>
                      <a:pt x="18" y="59"/>
                    </a:cubicBezTo>
                    <a:cubicBezTo>
                      <a:pt x="20" y="59"/>
                      <a:pt x="22" y="57"/>
                      <a:pt x="22" y="55"/>
                    </a:cubicBezTo>
                    <a:cubicBezTo>
                      <a:pt x="22" y="23"/>
                      <a:pt x="22" y="23"/>
                      <a:pt x="22" y="23"/>
                    </a:cubicBezTo>
                    <a:cubicBezTo>
                      <a:pt x="22" y="5"/>
                      <a:pt x="22" y="5"/>
                      <a:pt x="22" y="5"/>
                    </a:cubicBezTo>
                    <a:cubicBezTo>
                      <a:pt x="22" y="2"/>
                      <a:pt x="20" y="0"/>
                      <a:pt x="18" y="0"/>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12" name="Freeform 821">
                <a:extLst>
                  <a:ext uri="{FF2B5EF4-FFF2-40B4-BE49-F238E27FC236}">
                    <a16:creationId xmlns="" xmlns:a16="http://schemas.microsoft.com/office/drawing/2014/main" id="{CBA613B8-DFB7-451A-9709-092A4815A748}"/>
                  </a:ext>
                </a:extLst>
              </p:cNvPr>
              <p:cNvSpPr/>
              <p:nvPr/>
            </p:nvSpPr>
            <p:spPr bwMode="auto">
              <a:xfrm>
                <a:off x="4381500" y="3144838"/>
                <a:ext cx="82550" cy="74613"/>
              </a:xfrm>
              <a:custGeom>
                <a:avLst/>
                <a:gdLst/>
                <a:ahLst/>
                <a:cxnLst>
                  <a:cxn ang="0">
                    <a:pos x="18" y="0"/>
                  </a:cxn>
                  <a:cxn ang="0">
                    <a:pos x="5" y="0"/>
                  </a:cxn>
                  <a:cxn ang="0">
                    <a:pos x="0" y="4"/>
                  </a:cxn>
                  <a:cxn ang="0">
                    <a:pos x="0" y="17"/>
                  </a:cxn>
                  <a:cxn ang="0">
                    <a:pos x="5" y="21"/>
                  </a:cxn>
                  <a:cxn ang="0">
                    <a:pos x="18" y="21"/>
                  </a:cxn>
                  <a:cxn ang="0">
                    <a:pos x="23" y="17"/>
                  </a:cxn>
                  <a:cxn ang="0">
                    <a:pos x="23" y="4"/>
                  </a:cxn>
                  <a:cxn ang="0">
                    <a:pos x="18" y="0"/>
                  </a:cxn>
                </a:cxnLst>
                <a:rect l="0" t="0" r="r" b="b"/>
                <a:pathLst>
                  <a:path w="23" h="21">
                    <a:moveTo>
                      <a:pt x="18" y="0"/>
                    </a:moveTo>
                    <a:cubicBezTo>
                      <a:pt x="5" y="0"/>
                      <a:pt x="5" y="0"/>
                      <a:pt x="5" y="0"/>
                    </a:cubicBezTo>
                    <a:cubicBezTo>
                      <a:pt x="2" y="0"/>
                      <a:pt x="0" y="2"/>
                      <a:pt x="0" y="4"/>
                    </a:cubicBezTo>
                    <a:cubicBezTo>
                      <a:pt x="0" y="17"/>
                      <a:pt x="0" y="17"/>
                      <a:pt x="0" y="17"/>
                    </a:cubicBezTo>
                    <a:cubicBezTo>
                      <a:pt x="0" y="19"/>
                      <a:pt x="2" y="21"/>
                      <a:pt x="5" y="21"/>
                    </a:cubicBezTo>
                    <a:cubicBezTo>
                      <a:pt x="18" y="21"/>
                      <a:pt x="18" y="21"/>
                      <a:pt x="18" y="21"/>
                    </a:cubicBezTo>
                    <a:cubicBezTo>
                      <a:pt x="21" y="21"/>
                      <a:pt x="23" y="19"/>
                      <a:pt x="23" y="17"/>
                    </a:cubicBezTo>
                    <a:cubicBezTo>
                      <a:pt x="23" y="4"/>
                      <a:pt x="23" y="4"/>
                      <a:pt x="23" y="4"/>
                    </a:cubicBezTo>
                    <a:cubicBezTo>
                      <a:pt x="23" y="2"/>
                      <a:pt x="21" y="0"/>
                      <a:pt x="18" y="0"/>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grpSp>
      </p:grpSp>
      <p:grpSp>
        <p:nvGrpSpPr>
          <p:cNvPr id="13" name="Group 34">
            <a:extLst>
              <a:ext uri="{FF2B5EF4-FFF2-40B4-BE49-F238E27FC236}">
                <a16:creationId xmlns="" xmlns:a16="http://schemas.microsoft.com/office/drawing/2014/main" id="{623B4907-C9A2-4BBB-8BFD-2D50051912C1}"/>
              </a:ext>
            </a:extLst>
          </p:cNvPr>
          <p:cNvGrpSpPr/>
          <p:nvPr/>
        </p:nvGrpSpPr>
        <p:grpSpPr>
          <a:xfrm>
            <a:off x="7378700" y="2024740"/>
            <a:ext cx="1524000" cy="1524000"/>
            <a:chOff x="6096000" y="1276350"/>
            <a:chExt cx="1143000" cy="1143000"/>
          </a:xfrm>
          <a:solidFill>
            <a:srgbClr val="56A9CB"/>
          </a:solidFill>
        </p:grpSpPr>
        <p:sp>
          <p:nvSpPr>
            <p:cNvPr id="14" name="Rounded Rectangle 35">
              <a:extLst>
                <a:ext uri="{FF2B5EF4-FFF2-40B4-BE49-F238E27FC236}">
                  <a16:creationId xmlns="" xmlns:a16="http://schemas.microsoft.com/office/drawing/2014/main" id="{09D058CB-DA49-42F1-827D-EF221F51E2BE}"/>
                </a:ext>
              </a:extLst>
            </p:cNvPr>
            <p:cNvSpPr/>
            <p:nvPr/>
          </p:nvSpPr>
          <p:spPr>
            <a:xfrm>
              <a:off x="6096000" y="1276350"/>
              <a:ext cx="1143000" cy="1143000"/>
            </a:xfrm>
            <a:prstGeom prst="roundRect">
              <a:avLst>
                <a:gd name="adj" fmla="val 8667"/>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微软雅黑" panose="020B0503020204020204" pitchFamily="34" charset="-122"/>
                <a:ea typeface="微软雅黑" panose="020B0503020204020204" pitchFamily="34" charset="-122"/>
              </a:endParaRPr>
            </a:p>
          </p:txBody>
        </p:sp>
        <p:grpSp>
          <p:nvGrpSpPr>
            <p:cNvPr id="15" name="Group 65">
              <a:extLst>
                <a:ext uri="{FF2B5EF4-FFF2-40B4-BE49-F238E27FC236}">
                  <a16:creationId xmlns="" xmlns:a16="http://schemas.microsoft.com/office/drawing/2014/main" id="{6D591CDE-9C3C-44D1-BDEF-B7A72D368B63}"/>
                </a:ext>
              </a:extLst>
            </p:cNvPr>
            <p:cNvGrpSpPr/>
            <p:nvPr/>
          </p:nvGrpSpPr>
          <p:grpSpPr>
            <a:xfrm>
              <a:off x="6259417" y="1417733"/>
              <a:ext cx="838200" cy="762000"/>
              <a:chOff x="6051550" y="2911475"/>
              <a:chExt cx="382588" cy="322263"/>
            </a:xfrm>
            <a:grpFill/>
          </p:grpSpPr>
          <p:sp>
            <p:nvSpPr>
              <p:cNvPr id="16" name="Freeform 823">
                <a:extLst>
                  <a:ext uri="{FF2B5EF4-FFF2-40B4-BE49-F238E27FC236}">
                    <a16:creationId xmlns="" xmlns:a16="http://schemas.microsoft.com/office/drawing/2014/main" id="{8F53CAC8-E3AA-425A-9CEE-4A89105D5954}"/>
                  </a:ext>
                </a:extLst>
              </p:cNvPr>
              <p:cNvSpPr>
                <a:spLocks noEditPoints="1"/>
              </p:cNvSpPr>
              <p:nvPr/>
            </p:nvSpPr>
            <p:spPr bwMode="auto">
              <a:xfrm>
                <a:off x="6080125" y="2911475"/>
                <a:ext cx="320675" cy="236538"/>
              </a:xfrm>
              <a:custGeom>
                <a:avLst/>
                <a:gdLst/>
                <a:ahLst/>
                <a:cxnLst>
                  <a:cxn ang="0">
                    <a:pos x="6" y="66"/>
                  </a:cxn>
                  <a:cxn ang="0">
                    <a:pos x="85" y="66"/>
                  </a:cxn>
                  <a:cxn ang="0">
                    <a:pos x="90" y="60"/>
                  </a:cxn>
                  <a:cxn ang="0">
                    <a:pos x="90" y="6"/>
                  </a:cxn>
                  <a:cxn ang="0">
                    <a:pos x="85" y="0"/>
                  </a:cxn>
                  <a:cxn ang="0">
                    <a:pos x="6" y="0"/>
                  </a:cxn>
                  <a:cxn ang="0">
                    <a:pos x="0" y="6"/>
                  </a:cxn>
                  <a:cxn ang="0">
                    <a:pos x="0" y="60"/>
                  </a:cxn>
                  <a:cxn ang="0">
                    <a:pos x="6" y="66"/>
                  </a:cxn>
                  <a:cxn ang="0">
                    <a:pos x="7" y="10"/>
                  </a:cxn>
                  <a:cxn ang="0">
                    <a:pos x="10" y="6"/>
                  </a:cxn>
                  <a:cxn ang="0">
                    <a:pos x="80" y="6"/>
                  </a:cxn>
                  <a:cxn ang="0">
                    <a:pos x="84" y="10"/>
                  </a:cxn>
                  <a:cxn ang="0">
                    <a:pos x="84" y="56"/>
                  </a:cxn>
                  <a:cxn ang="0">
                    <a:pos x="80" y="59"/>
                  </a:cxn>
                  <a:cxn ang="0">
                    <a:pos x="10" y="59"/>
                  </a:cxn>
                  <a:cxn ang="0">
                    <a:pos x="7" y="56"/>
                  </a:cxn>
                  <a:cxn ang="0">
                    <a:pos x="7" y="10"/>
                  </a:cxn>
                </a:cxnLst>
                <a:rect l="0" t="0" r="r" b="b"/>
                <a:pathLst>
                  <a:path w="90" h="66">
                    <a:moveTo>
                      <a:pt x="6" y="66"/>
                    </a:moveTo>
                    <a:cubicBezTo>
                      <a:pt x="85" y="66"/>
                      <a:pt x="85" y="66"/>
                      <a:pt x="85" y="66"/>
                    </a:cubicBezTo>
                    <a:cubicBezTo>
                      <a:pt x="88" y="66"/>
                      <a:pt x="90" y="63"/>
                      <a:pt x="90" y="60"/>
                    </a:cubicBezTo>
                    <a:cubicBezTo>
                      <a:pt x="90" y="6"/>
                      <a:pt x="90" y="6"/>
                      <a:pt x="90" y="6"/>
                    </a:cubicBezTo>
                    <a:cubicBezTo>
                      <a:pt x="90" y="2"/>
                      <a:pt x="88" y="0"/>
                      <a:pt x="85" y="0"/>
                    </a:cubicBezTo>
                    <a:cubicBezTo>
                      <a:pt x="6" y="0"/>
                      <a:pt x="6" y="0"/>
                      <a:pt x="6" y="0"/>
                    </a:cubicBezTo>
                    <a:cubicBezTo>
                      <a:pt x="3" y="0"/>
                      <a:pt x="0" y="2"/>
                      <a:pt x="0" y="6"/>
                    </a:cubicBezTo>
                    <a:cubicBezTo>
                      <a:pt x="0" y="60"/>
                      <a:pt x="0" y="60"/>
                      <a:pt x="0" y="60"/>
                    </a:cubicBezTo>
                    <a:cubicBezTo>
                      <a:pt x="0" y="63"/>
                      <a:pt x="3" y="66"/>
                      <a:pt x="6" y="66"/>
                    </a:cubicBezTo>
                    <a:close/>
                    <a:moveTo>
                      <a:pt x="7" y="10"/>
                    </a:moveTo>
                    <a:cubicBezTo>
                      <a:pt x="7" y="8"/>
                      <a:pt x="8" y="6"/>
                      <a:pt x="10" y="6"/>
                    </a:cubicBezTo>
                    <a:cubicBezTo>
                      <a:pt x="80" y="6"/>
                      <a:pt x="80" y="6"/>
                      <a:pt x="80" y="6"/>
                    </a:cubicBezTo>
                    <a:cubicBezTo>
                      <a:pt x="82" y="6"/>
                      <a:pt x="84" y="8"/>
                      <a:pt x="84" y="10"/>
                    </a:cubicBezTo>
                    <a:cubicBezTo>
                      <a:pt x="84" y="56"/>
                      <a:pt x="84" y="56"/>
                      <a:pt x="84" y="56"/>
                    </a:cubicBezTo>
                    <a:cubicBezTo>
                      <a:pt x="84" y="58"/>
                      <a:pt x="82" y="59"/>
                      <a:pt x="80" y="59"/>
                    </a:cubicBezTo>
                    <a:cubicBezTo>
                      <a:pt x="10" y="59"/>
                      <a:pt x="10" y="59"/>
                      <a:pt x="10" y="59"/>
                    </a:cubicBezTo>
                    <a:cubicBezTo>
                      <a:pt x="8" y="59"/>
                      <a:pt x="7" y="58"/>
                      <a:pt x="7" y="56"/>
                    </a:cubicBezTo>
                    <a:lnTo>
                      <a:pt x="7" y="10"/>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17" name="Freeform 824">
                <a:extLst>
                  <a:ext uri="{FF2B5EF4-FFF2-40B4-BE49-F238E27FC236}">
                    <a16:creationId xmlns="" xmlns:a16="http://schemas.microsoft.com/office/drawing/2014/main" id="{2E885DCA-E142-44BA-8E97-07E28558DA92}"/>
                  </a:ext>
                </a:extLst>
              </p:cNvPr>
              <p:cNvSpPr/>
              <p:nvPr/>
            </p:nvSpPr>
            <p:spPr bwMode="auto">
              <a:xfrm>
                <a:off x="6051550" y="3162300"/>
                <a:ext cx="382588" cy="71438"/>
              </a:xfrm>
              <a:custGeom>
                <a:avLst/>
                <a:gdLst/>
                <a:ahLst/>
                <a:cxnLst>
                  <a:cxn ang="0">
                    <a:pos x="105" y="8"/>
                  </a:cxn>
                  <a:cxn ang="0">
                    <a:pos x="101" y="2"/>
                  </a:cxn>
                  <a:cxn ang="0">
                    <a:pos x="97" y="0"/>
                  </a:cxn>
                  <a:cxn ang="0">
                    <a:pos x="96" y="0"/>
                  </a:cxn>
                  <a:cxn ang="0">
                    <a:pos x="10" y="0"/>
                  </a:cxn>
                  <a:cxn ang="0">
                    <a:pos x="10" y="0"/>
                  </a:cxn>
                  <a:cxn ang="0">
                    <a:pos x="5" y="2"/>
                  </a:cxn>
                  <a:cxn ang="0">
                    <a:pos x="1" y="8"/>
                  </a:cxn>
                  <a:cxn ang="0">
                    <a:pos x="1" y="16"/>
                  </a:cxn>
                  <a:cxn ang="0">
                    <a:pos x="6" y="20"/>
                  </a:cxn>
                  <a:cxn ang="0">
                    <a:pos x="100" y="20"/>
                  </a:cxn>
                  <a:cxn ang="0">
                    <a:pos x="105" y="16"/>
                  </a:cxn>
                  <a:cxn ang="0">
                    <a:pos x="105" y="8"/>
                  </a:cxn>
                </a:cxnLst>
                <a:rect l="0" t="0" r="r" b="b"/>
                <a:pathLst>
                  <a:path w="107" h="20">
                    <a:moveTo>
                      <a:pt x="105" y="8"/>
                    </a:moveTo>
                    <a:cubicBezTo>
                      <a:pt x="101" y="2"/>
                      <a:pt x="101" y="2"/>
                      <a:pt x="101" y="2"/>
                    </a:cubicBezTo>
                    <a:cubicBezTo>
                      <a:pt x="100" y="1"/>
                      <a:pt x="98" y="0"/>
                      <a:pt x="97" y="0"/>
                    </a:cubicBezTo>
                    <a:cubicBezTo>
                      <a:pt x="96" y="0"/>
                      <a:pt x="96" y="0"/>
                      <a:pt x="96" y="0"/>
                    </a:cubicBezTo>
                    <a:cubicBezTo>
                      <a:pt x="10" y="0"/>
                      <a:pt x="10" y="0"/>
                      <a:pt x="10" y="0"/>
                    </a:cubicBezTo>
                    <a:cubicBezTo>
                      <a:pt x="10" y="0"/>
                      <a:pt x="10" y="0"/>
                      <a:pt x="10" y="0"/>
                    </a:cubicBezTo>
                    <a:cubicBezTo>
                      <a:pt x="8" y="0"/>
                      <a:pt x="6" y="1"/>
                      <a:pt x="5" y="2"/>
                    </a:cubicBezTo>
                    <a:cubicBezTo>
                      <a:pt x="1" y="8"/>
                      <a:pt x="1" y="8"/>
                      <a:pt x="1" y="8"/>
                    </a:cubicBezTo>
                    <a:cubicBezTo>
                      <a:pt x="0" y="10"/>
                      <a:pt x="0" y="13"/>
                      <a:pt x="1" y="16"/>
                    </a:cubicBezTo>
                    <a:cubicBezTo>
                      <a:pt x="2" y="18"/>
                      <a:pt x="4" y="20"/>
                      <a:pt x="6" y="20"/>
                    </a:cubicBezTo>
                    <a:cubicBezTo>
                      <a:pt x="100" y="20"/>
                      <a:pt x="100" y="20"/>
                      <a:pt x="100" y="20"/>
                    </a:cubicBezTo>
                    <a:cubicBezTo>
                      <a:pt x="102" y="20"/>
                      <a:pt x="104" y="18"/>
                      <a:pt x="105" y="16"/>
                    </a:cubicBezTo>
                    <a:cubicBezTo>
                      <a:pt x="107" y="13"/>
                      <a:pt x="106" y="10"/>
                      <a:pt x="105" y="8"/>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grpSp>
      </p:grpSp>
      <p:grpSp>
        <p:nvGrpSpPr>
          <p:cNvPr id="18" name="Group 39">
            <a:extLst>
              <a:ext uri="{FF2B5EF4-FFF2-40B4-BE49-F238E27FC236}">
                <a16:creationId xmlns="" xmlns:a16="http://schemas.microsoft.com/office/drawing/2014/main" id="{46DBEED3-A4A0-43FC-8428-2791DD07F299}"/>
              </a:ext>
            </a:extLst>
          </p:cNvPr>
          <p:cNvGrpSpPr/>
          <p:nvPr/>
        </p:nvGrpSpPr>
        <p:grpSpPr>
          <a:xfrm>
            <a:off x="9105900" y="2024740"/>
            <a:ext cx="1524000" cy="1524000"/>
            <a:chOff x="7391400" y="1276350"/>
            <a:chExt cx="1143000" cy="1143000"/>
          </a:xfrm>
          <a:solidFill>
            <a:srgbClr val="56A9CB"/>
          </a:solidFill>
        </p:grpSpPr>
        <p:sp>
          <p:nvSpPr>
            <p:cNvPr id="19" name="Rounded Rectangle 40">
              <a:extLst>
                <a:ext uri="{FF2B5EF4-FFF2-40B4-BE49-F238E27FC236}">
                  <a16:creationId xmlns="" xmlns:a16="http://schemas.microsoft.com/office/drawing/2014/main" id="{370006CD-5578-4237-BEC0-C5D21A21F93D}"/>
                </a:ext>
              </a:extLst>
            </p:cNvPr>
            <p:cNvSpPr/>
            <p:nvPr/>
          </p:nvSpPr>
          <p:spPr>
            <a:xfrm>
              <a:off x="7391400" y="1276350"/>
              <a:ext cx="1143000" cy="1143000"/>
            </a:xfrm>
            <a:prstGeom prst="roundRect">
              <a:avLst>
                <a:gd name="adj" fmla="val 8667"/>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微软雅黑" panose="020B0503020204020204" pitchFamily="34" charset="-122"/>
                <a:ea typeface="微软雅黑" panose="020B0503020204020204" pitchFamily="34" charset="-122"/>
              </a:endParaRPr>
            </a:p>
          </p:txBody>
        </p:sp>
        <p:grpSp>
          <p:nvGrpSpPr>
            <p:cNvPr id="20" name="Group 68">
              <a:extLst>
                <a:ext uri="{FF2B5EF4-FFF2-40B4-BE49-F238E27FC236}">
                  <a16:creationId xmlns="" xmlns:a16="http://schemas.microsoft.com/office/drawing/2014/main" id="{8D0F24EF-FD6F-4AB4-A6FB-F115AC0331B2}"/>
                </a:ext>
              </a:extLst>
            </p:cNvPr>
            <p:cNvGrpSpPr/>
            <p:nvPr/>
          </p:nvGrpSpPr>
          <p:grpSpPr>
            <a:xfrm>
              <a:off x="7510751" y="1428750"/>
              <a:ext cx="914400" cy="762000"/>
              <a:chOff x="7700963" y="2874963"/>
              <a:chExt cx="434975" cy="369888"/>
            </a:xfrm>
            <a:grpFill/>
          </p:grpSpPr>
          <p:sp>
            <p:nvSpPr>
              <p:cNvPr id="21" name="Freeform 829">
                <a:extLst>
                  <a:ext uri="{FF2B5EF4-FFF2-40B4-BE49-F238E27FC236}">
                    <a16:creationId xmlns="" xmlns:a16="http://schemas.microsoft.com/office/drawing/2014/main" id="{9022E9A9-FC64-4794-B81E-49C4A6379C7F}"/>
                  </a:ext>
                </a:extLst>
              </p:cNvPr>
              <p:cNvSpPr/>
              <p:nvPr/>
            </p:nvSpPr>
            <p:spPr bwMode="auto">
              <a:xfrm>
                <a:off x="7743825" y="3017838"/>
                <a:ext cx="346075" cy="115888"/>
              </a:xfrm>
              <a:custGeom>
                <a:avLst/>
                <a:gdLst/>
                <a:ahLst/>
                <a:cxnLst>
                  <a:cxn ang="0">
                    <a:pos x="2" y="32"/>
                  </a:cxn>
                  <a:cxn ang="0">
                    <a:pos x="3" y="32"/>
                  </a:cxn>
                  <a:cxn ang="0">
                    <a:pos x="5" y="30"/>
                  </a:cxn>
                  <a:cxn ang="0">
                    <a:pos x="5" y="26"/>
                  </a:cxn>
                  <a:cxn ang="0">
                    <a:pos x="13" y="18"/>
                  </a:cxn>
                  <a:cxn ang="0">
                    <a:pos x="43" y="18"/>
                  </a:cxn>
                  <a:cxn ang="0">
                    <a:pos x="47" y="21"/>
                  </a:cxn>
                  <a:cxn ang="0">
                    <a:pos x="47" y="30"/>
                  </a:cxn>
                  <a:cxn ang="0">
                    <a:pos x="49" y="32"/>
                  </a:cxn>
                  <a:cxn ang="0">
                    <a:pos x="49" y="32"/>
                  </a:cxn>
                  <a:cxn ang="0">
                    <a:pos x="51" y="30"/>
                  </a:cxn>
                  <a:cxn ang="0">
                    <a:pos x="51" y="21"/>
                  </a:cxn>
                  <a:cxn ang="0">
                    <a:pos x="54" y="18"/>
                  </a:cxn>
                  <a:cxn ang="0">
                    <a:pos x="85" y="18"/>
                  </a:cxn>
                  <a:cxn ang="0">
                    <a:pos x="93" y="26"/>
                  </a:cxn>
                  <a:cxn ang="0">
                    <a:pos x="93" y="30"/>
                  </a:cxn>
                  <a:cxn ang="0">
                    <a:pos x="95" y="32"/>
                  </a:cxn>
                  <a:cxn ang="0">
                    <a:pos x="95" y="32"/>
                  </a:cxn>
                  <a:cxn ang="0">
                    <a:pos x="97" y="30"/>
                  </a:cxn>
                  <a:cxn ang="0">
                    <a:pos x="97" y="26"/>
                  </a:cxn>
                  <a:cxn ang="0">
                    <a:pos x="85" y="13"/>
                  </a:cxn>
                  <a:cxn ang="0">
                    <a:pos x="54" y="13"/>
                  </a:cxn>
                  <a:cxn ang="0">
                    <a:pos x="51" y="10"/>
                  </a:cxn>
                  <a:cxn ang="0">
                    <a:pos x="51" y="2"/>
                  </a:cxn>
                  <a:cxn ang="0">
                    <a:pos x="49" y="0"/>
                  </a:cxn>
                  <a:cxn ang="0">
                    <a:pos x="49" y="0"/>
                  </a:cxn>
                  <a:cxn ang="0">
                    <a:pos x="47" y="2"/>
                  </a:cxn>
                  <a:cxn ang="0">
                    <a:pos x="47" y="10"/>
                  </a:cxn>
                  <a:cxn ang="0">
                    <a:pos x="43" y="13"/>
                  </a:cxn>
                  <a:cxn ang="0">
                    <a:pos x="13" y="13"/>
                  </a:cxn>
                  <a:cxn ang="0">
                    <a:pos x="0" y="26"/>
                  </a:cxn>
                  <a:cxn ang="0">
                    <a:pos x="0" y="30"/>
                  </a:cxn>
                  <a:cxn ang="0">
                    <a:pos x="2" y="32"/>
                  </a:cxn>
                </a:cxnLst>
                <a:rect l="0" t="0" r="r" b="b"/>
                <a:pathLst>
                  <a:path w="97" h="32">
                    <a:moveTo>
                      <a:pt x="2" y="32"/>
                    </a:moveTo>
                    <a:cubicBezTo>
                      <a:pt x="3" y="32"/>
                      <a:pt x="3" y="32"/>
                      <a:pt x="3" y="32"/>
                    </a:cubicBezTo>
                    <a:cubicBezTo>
                      <a:pt x="4" y="32"/>
                      <a:pt x="5" y="31"/>
                      <a:pt x="5" y="30"/>
                    </a:cubicBezTo>
                    <a:cubicBezTo>
                      <a:pt x="5" y="26"/>
                      <a:pt x="5" y="26"/>
                      <a:pt x="5" y="26"/>
                    </a:cubicBezTo>
                    <a:cubicBezTo>
                      <a:pt x="5" y="21"/>
                      <a:pt x="8" y="18"/>
                      <a:pt x="13" y="18"/>
                    </a:cubicBezTo>
                    <a:cubicBezTo>
                      <a:pt x="43" y="18"/>
                      <a:pt x="43" y="18"/>
                      <a:pt x="43" y="18"/>
                    </a:cubicBezTo>
                    <a:cubicBezTo>
                      <a:pt x="45" y="18"/>
                      <a:pt x="47" y="19"/>
                      <a:pt x="47" y="21"/>
                    </a:cubicBezTo>
                    <a:cubicBezTo>
                      <a:pt x="47" y="30"/>
                      <a:pt x="47" y="30"/>
                      <a:pt x="47" y="30"/>
                    </a:cubicBezTo>
                    <a:cubicBezTo>
                      <a:pt x="47" y="31"/>
                      <a:pt x="48" y="32"/>
                      <a:pt x="49" y="32"/>
                    </a:cubicBezTo>
                    <a:cubicBezTo>
                      <a:pt x="49" y="32"/>
                      <a:pt x="49" y="32"/>
                      <a:pt x="49" y="32"/>
                    </a:cubicBezTo>
                    <a:cubicBezTo>
                      <a:pt x="50" y="32"/>
                      <a:pt x="51" y="31"/>
                      <a:pt x="51" y="30"/>
                    </a:cubicBezTo>
                    <a:cubicBezTo>
                      <a:pt x="51" y="21"/>
                      <a:pt x="51" y="21"/>
                      <a:pt x="51" y="21"/>
                    </a:cubicBezTo>
                    <a:cubicBezTo>
                      <a:pt x="51" y="19"/>
                      <a:pt x="52" y="18"/>
                      <a:pt x="54" y="18"/>
                    </a:cubicBezTo>
                    <a:cubicBezTo>
                      <a:pt x="85" y="18"/>
                      <a:pt x="85" y="18"/>
                      <a:pt x="85" y="18"/>
                    </a:cubicBezTo>
                    <a:cubicBezTo>
                      <a:pt x="89" y="18"/>
                      <a:pt x="93" y="21"/>
                      <a:pt x="93" y="26"/>
                    </a:cubicBezTo>
                    <a:cubicBezTo>
                      <a:pt x="93" y="30"/>
                      <a:pt x="93" y="30"/>
                      <a:pt x="93" y="30"/>
                    </a:cubicBezTo>
                    <a:cubicBezTo>
                      <a:pt x="93" y="31"/>
                      <a:pt x="94" y="32"/>
                      <a:pt x="95" y="32"/>
                    </a:cubicBezTo>
                    <a:cubicBezTo>
                      <a:pt x="95" y="32"/>
                      <a:pt x="95" y="32"/>
                      <a:pt x="95" y="32"/>
                    </a:cubicBezTo>
                    <a:cubicBezTo>
                      <a:pt x="97" y="32"/>
                      <a:pt x="97" y="31"/>
                      <a:pt x="97" y="30"/>
                    </a:cubicBezTo>
                    <a:cubicBezTo>
                      <a:pt x="97" y="26"/>
                      <a:pt x="97" y="26"/>
                      <a:pt x="97" y="26"/>
                    </a:cubicBezTo>
                    <a:cubicBezTo>
                      <a:pt x="97" y="19"/>
                      <a:pt x="92" y="13"/>
                      <a:pt x="85" y="13"/>
                    </a:cubicBezTo>
                    <a:cubicBezTo>
                      <a:pt x="54" y="13"/>
                      <a:pt x="54" y="13"/>
                      <a:pt x="54" y="13"/>
                    </a:cubicBezTo>
                    <a:cubicBezTo>
                      <a:pt x="52" y="13"/>
                      <a:pt x="51" y="12"/>
                      <a:pt x="51" y="10"/>
                    </a:cubicBezTo>
                    <a:cubicBezTo>
                      <a:pt x="51" y="2"/>
                      <a:pt x="51" y="2"/>
                      <a:pt x="51" y="2"/>
                    </a:cubicBezTo>
                    <a:cubicBezTo>
                      <a:pt x="51" y="1"/>
                      <a:pt x="50" y="0"/>
                      <a:pt x="49" y="0"/>
                    </a:cubicBezTo>
                    <a:cubicBezTo>
                      <a:pt x="49" y="0"/>
                      <a:pt x="49" y="0"/>
                      <a:pt x="49" y="0"/>
                    </a:cubicBezTo>
                    <a:cubicBezTo>
                      <a:pt x="48" y="0"/>
                      <a:pt x="47" y="1"/>
                      <a:pt x="47" y="2"/>
                    </a:cubicBezTo>
                    <a:cubicBezTo>
                      <a:pt x="47" y="10"/>
                      <a:pt x="47" y="10"/>
                      <a:pt x="47" y="10"/>
                    </a:cubicBezTo>
                    <a:cubicBezTo>
                      <a:pt x="47" y="12"/>
                      <a:pt x="45" y="13"/>
                      <a:pt x="43" y="13"/>
                    </a:cubicBezTo>
                    <a:cubicBezTo>
                      <a:pt x="13" y="13"/>
                      <a:pt x="13" y="13"/>
                      <a:pt x="13" y="13"/>
                    </a:cubicBezTo>
                    <a:cubicBezTo>
                      <a:pt x="6" y="13"/>
                      <a:pt x="0" y="19"/>
                      <a:pt x="0" y="26"/>
                    </a:cubicBezTo>
                    <a:cubicBezTo>
                      <a:pt x="0" y="30"/>
                      <a:pt x="0" y="30"/>
                      <a:pt x="0" y="30"/>
                    </a:cubicBezTo>
                    <a:cubicBezTo>
                      <a:pt x="0" y="31"/>
                      <a:pt x="1" y="32"/>
                      <a:pt x="2" y="32"/>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22" name="Freeform 830">
                <a:extLst>
                  <a:ext uri="{FF2B5EF4-FFF2-40B4-BE49-F238E27FC236}">
                    <a16:creationId xmlns="" xmlns:a16="http://schemas.microsoft.com/office/drawing/2014/main" id="{E3D6AAC1-E1B7-4541-B08D-60EBC56B6762}"/>
                  </a:ext>
                </a:extLst>
              </p:cNvPr>
              <p:cNvSpPr/>
              <p:nvPr/>
            </p:nvSpPr>
            <p:spPr bwMode="auto">
              <a:xfrm>
                <a:off x="7847013" y="2874963"/>
                <a:ext cx="142875" cy="128588"/>
              </a:xfrm>
              <a:custGeom>
                <a:avLst/>
                <a:gdLst/>
                <a:ahLst/>
                <a:cxnLst>
                  <a:cxn ang="0">
                    <a:pos x="8" y="36"/>
                  </a:cxn>
                  <a:cxn ang="0">
                    <a:pos x="18" y="36"/>
                  </a:cxn>
                  <a:cxn ang="0">
                    <a:pos x="22" y="36"/>
                  </a:cxn>
                  <a:cxn ang="0">
                    <a:pos x="32" y="36"/>
                  </a:cxn>
                  <a:cxn ang="0">
                    <a:pos x="40" y="28"/>
                  </a:cxn>
                  <a:cxn ang="0">
                    <a:pos x="40" y="8"/>
                  </a:cxn>
                  <a:cxn ang="0">
                    <a:pos x="32" y="0"/>
                  </a:cxn>
                  <a:cxn ang="0">
                    <a:pos x="8" y="0"/>
                  </a:cxn>
                  <a:cxn ang="0">
                    <a:pos x="0" y="8"/>
                  </a:cxn>
                  <a:cxn ang="0">
                    <a:pos x="0" y="28"/>
                  </a:cxn>
                  <a:cxn ang="0">
                    <a:pos x="8" y="36"/>
                  </a:cxn>
                </a:cxnLst>
                <a:rect l="0" t="0" r="r" b="b"/>
                <a:pathLst>
                  <a:path w="40" h="36">
                    <a:moveTo>
                      <a:pt x="8" y="36"/>
                    </a:moveTo>
                    <a:cubicBezTo>
                      <a:pt x="18" y="36"/>
                      <a:pt x="18" y="36"/>
                      <a:pt x="18" y="36"/>
                    </a:cubicBezTo>
                    <a:cubicBezTo>
                      <a:pt x="22" y="36"/>
                      <a:pt x="22" y="36"/>
                      <a:pt x="22" y="36"/>
                    </a:cubicBezTo>
                    <a:cubicBezTo>
                      <a:pt x="32" y="36"/>
                      <a:pt x="32" y="36"/>
                      <a:pt x="32" y="36"/>
                    </a:cubicBezTo>
                    <a:cubicBezTo>
                      <a:pt x="36" y="36"/>
                      <a:pt x="40" y="32"/>
                      <a:pt x="40" y="28"/>
                    </a:cubicBezTo>
                    <a:cubicBezTo>
                      <a:pt x="40" y="8"/>
                      <a:pt x="40" y="8"/>
                      <a:pt x="40" y="8"/>
                    </a:cubicBezTo>
                    <a:cubicBezTo>
                      <a:pt x="40" y="3"/>
                      <a:pt x="36" y="0"/>
                      <a:pt x="32" y="0"/>
                    </a:cubicBezTo>
                    <a:cubicBezTo>
                      <a:pt x="8" y="0"/>
                      <a:pt x="8" y="0"/>
                      <a:pt x="8" y="0"/>
                    </a:cubicBezTo>
                    <a:cubicBezTo>
                      <a:pt x="4" y="0"/>
                      <a:pt x="0" y="3"/>
                      <a:pt x="0" y="8"/>
                    </a:cubicBezTo>
                    <a:cubicBezTo>
                      <a:pt x="0" y="28"/>
                      <a:pt x="0" y="28"/>
                      <a:pt x="0" y="28"/>
                    </a:cubicBezTo>
                    <a:cubicBezTo>
                      <a:pt x="0" y="32"/>
                      <a:pt x="4" y="36"/>
                      <a:pt x="8" y="36"/>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23" name="Freeform 831">
                <a:extLst>
                  <a:ext uri="{FF2B5EF4-FFF2-40B4-BE49-F238E27FC236}">
                    <a16:creationId xmlns="" xmlns:a16="http://schemas.microsoft.com/office/drawing/2014/main" id="{1AE1AA10-F74E-45BF-B2CB-C4A427A32D67}"/>
                  </a:ext>
                </a:extLst>
              </p:cNvPr>
              <p:cNvSpPr/>
              <p:nvPr/>
            </p:nvSpPr>
            <p:spPr bwMode="auto">
              <a:xfrm>
                <a:off x="7700963" y="3148013"/>
                <a:ext cx="103188" cy="96838"/>
              </a:xfrm>
              <a:custGeom>
                <a:avLst/>
                <a:gdLst/>
                <a:ahLst/>
                <a:cxnLst>
                  <a:cxn ang="0">
                    <a:pos x="23" y="0"/>
                  </a:cxn>
                  <a:cxn ang="0">
                    <a:pos x="6" y="0"/>
                  </a:cxn>
                  <a:cxn ang="0">
                    <a:pos x="0" y="6"/>
                  </a:cxn>
                  <a:cxn ang="0">
                    <a:pos x="0" y="21"/>
                  </a:cxn>
                  <a:cxn ang="0">
                    <a:pos x="6" y="27"/>
                  </a:cxn>
                  <a:cxn ang="0">
                    <a:pos x="23" y="27"/>
                  </a:cxn>
                  <a:cxn ang="0">
                    <a:pos x="29" y="21"/>
                  </a:cxn>
                  <a:cxn ang="0">
                    <a:pos x="29" y="6"/>
                  </a:cxn>
                  <a:cxn ang="0">
                    <a:pos x="23" y="0"/>
                  </a:cxn>
                </a:cxnLst>
                <a:rect l="0" t="0" r="r" b="b"/>
                <a:pathLst>
                  <a:path w="29" h="27">
                    <a:moveTo>
                      <a:pt x="23" y="0"/>
                    </a:moveTo>
                    <a:cubicBezTo>
                      <a:pt x="6" y="0"/>
                      <a:pt x="6" y="0"/>
                      <a:pt x="6" y="0"/>
                    </a:cubicBezTo>
                    <a:cubicBezTo>
                      <a:pt x="2" y="0"/>
                      <a:pt x="0" y="3"/>
                      <a:pt x="0" y="6"/>
                    </a:cubicBezTo>
                    <a:cubicBezTo>
                      <a:pt x="0" y="21"/>
                      <a:pt x="0" y="21"/>
                      <a:pt x="0" y="21"/>
                    </a:cubicBezTo>
                    <a:cubicBezTo>
                      <a:pt x="0" y="24"/>
                      <a:pt x="2" y="27"/>
                      <a:pt x="6" y="27"/>
                    </a:cubicBezTo>
                    <a:cubicBezTo>
                      <a:pt x="23" y="27"/>
                      <a:pt x="23" y="27"/>
                      <a:pt x="23" y="27"/>
                    </a:cubicBezTo>
                    <a:cubicBezTo>
                      <a:pt x="27" y="27"/>
                      <a:pt x="29" y="24"/>
                      <a:pt x="29" y="21"/>
                    </a:cubicBezTo>
                    <a:cubicBezTo>
                      <a:pt x="29" y="6"/>
                      <a:pt x="29" y="6"/>
                      <a:pt x="29" y="6"/>
                    </a:cubicBezTo>
                    <a:cubicBezTo>
                      <a:pt x="29" y="3"/>
                      <a:pt x="27" y="0"/>
                      <a:pt x="23" y="0"/>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24" name="Freeform 832">
                <a:extLst>
                  <a:ext uri="{FF2B5EF4-FFF2-40B4-BE49-F238E27FC236}">
                    <a16:creationId xmlns="" xmlns:a16="http://schemas.microsoft.com/office/drawing/2014/main" id="{51F555D7-6E7B-48C2-ADB3-8FBABA842EBA}"/>
                  </a:ext>
                </a:extLst>
              </p:cNvPr>
              <p:cNvSpPr/>
              <p:nvPr/>
            </p:nvSpPr>
            <p:spPr bwMode="auto">
              <a:xfrm>
                <a:off x="7864475" y="3148013"/>
                <a:ext cx="106363" cy="96838"/>
              </a:xfrm>
              <a:custGeom>
                <a:avLst/>
                <a:gdLst/>
                <a:ahLst/>
                <a:cxnLst>
                  <a:cxn ang="0">
                    <a:pos x="24" y="0"/>
                  </a:cxn>
                  <a:cxn ang="0">
                    <a:pos x="6" y="0"/>
                  </a:cxn>
                  <a:cxn ang="0">
                    <a:pos x="0" y="6"/>
                  </a:cxn>
                  <a:cxn ang="0">
                    <a:pos x="0" y="21"/>
                  </a:cxn>
                  <a:cxn ang="0">
                    <a:pos x="6" y="27"/>
                  </a:cxn>
                  <a:cxn ang="0">
                    <a:pos x="24" y="27"/>
                  </a:cxn>
                  <a:cxn ang="0">
                    <a:pos x="30" y="21"/>
                  </a:cxn>
                  <a:cxn ang="0">
                    <a:pos x="30" y="6"/>
                  </a:cxn>
                  <a:cxn ang="0">
                    <a:pos x="24" y="0"/>
                  </a:cxn>
                </a:cxnLst>
                <a:rect l="0" t="0" r="r" b="b"/>
                <a:pathLst>
                  <a:path w="30" h="27">
                    <a:moveTo>
                      <a:pt x="24" y="0"/>
                    </a:moveTo>
                    <a:cubicBezTo>
                      <a:pt x="6" y="0"/>
                      <a:pt x="6" y="0"/>
                      <a:pt x="6" y="0"/>
                    </a:cubicBezTo>
                    <a:cubicBezTo>
                      <a:pt x="3" y="0"/>
                      <a:pt x="0" y="3"/>
                      <a:pt x="0" y="6"/>
                    </a:cubicBezTo>
                    <a:cubicBezTo>
                      <a:pt x="0" y="21"/>
                      <a:pt x="0" y="21"/>
                      <a:pt x="0" y="21"/>
                    </a:cubicBezTo>
                    <a:cubicBezTo>
                      <a:pt x="0" y="24"/>
                      <a:pt x="3" y="27"/>
                      <a:pt x="6" y="27"/>
                    </a:cubicBezTo>
                    <a:cubicBezTo>
                      <a:pt x="24" y="27"/>
                      <a:pt x="24" y="27"/>
                      <a:pt x="24" y="27"/>
                    </a:cubicBezTo>
                    <a:cubicBezTo>
                      <a:pt x="27" y="27"/>
                      <a:pt x="30" y="24"/>
                      <a:pt x="30" y="21"/>
                    </a:cubicBezTo>
                    <a:cubicBezTo>
                      <a:pt x="30" y="6"/>
                      <a:pt x="30" y="6"/>
                      <a:pt x="30" y="6"/>
                    </a:cubicBezTo>
                    <a:cubicBezTo>
                      <a:pt x="30" y="3"/>
                      <a:pt x="27" y="0"/>
                      <a:pt x="24" y="0"/>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sp>
            <p:nvSpPr>
              <p:cNvPr id="25" name="Freeform 833">
                <a:extLst>
                  <a:ext uri="{FF2B5EF4-FFF2-40B4-BE49-F238E27FC236}">
                    <a16:creationId xmlns="" xmlns:a16="http://schemas.microsoft.com/office/drawing/2014/main" id="{07A48DD0-6EDF-456C-8E33-E5FAF4A7E33D}"/>
                  </a:ext>
                </a:extLst>
              </p:cNvPr>
              <p:cNvSpPr/>
              <p:nvPr/>
            </p:nvSpPr>
            <p:spPr bwMode="auto">
              <a:xfrm>
                <a:off x="8027988" y="3148013"/>
                <a:ext cx="107950" cy="96838"/>
              </a:xfrm>
              <a:custGeom>
                <a:avLst/>
                <a:gdLst/>
                <a:ahLst/>
                <a:cxnLst>
                  <a:cxn ang="0">
                    <a:pos x="24" y="0"/>
                  </a:cxn>
                  <a:cxn ang="0">
                    <a:pos x="6" y="0"/>
                  </a:cxn>
                  <a:cxn ang="0">
                    <a:pos x="0" y="6"/>
                  </a:cxn>
                  <a:cxn ang="0">
                    <a:pos x="0" y="21"/>
                  </a:cxn>
                  <a:cxn ang="0">
                    <a:pos x="6" y="27"/>
                  </a:cxn>
                  <a:cxn ang="0">
                    <a:pos x="24" y="27"/>
                  </a:cxn>
                  <a:cxn ang="0">
                    <a:pos x="30" y="21"/>
                  </a:cxn>
                  <a:cxn ang="0">
                    <a:pos x="30" y="6"/>
                  </a:cxn>
                  <a:cxn ang="0">
                    <a:pos x="24" y="0"/>
                  </a:cxn>
                </a:cxnLst>
                <a:rect l="0" t="0" r="r" b="b"/>
                <a:pathLst>
                  <a:path w="30" h="27">
                    <a:moveTo>
                      <a:pt x="24" y="0"/>
                    </a:moveTo>
                    <a:cubicBezTo>
                      <a:pt x="6" y="0"/>
                      <a:pt x="6" y="0"/>
                      <a:pt x="6" y="0"/>
                    </a:cubicBezTo>
                    <a:cubicBezTo>
                      <a:pt x="3" y="0"/>
                      <a:pt x="0" y="3"/>
                      <a:pt x="0" y="6"/>
                    </a:cubicBezTo>
                    <a:cubicBezTo>
                      <a:pt x="0" y="21"/>
                      <a:pt x="0" y="21"/>
                      <a:pt x="0" y="21"/>
                    </a:cubicBezTo>
                    <a:cubicBezTo>
                      <a:pt x="0" y="24"/>
                      <a:pt x="3" y="27"/>
                      <a:pt x="6" y="27"/>
                    </a:cubicBezTo>
                    <a:cubicBezTo>
                      <a:pt x="24" y="27"/>
                      <a:pt x="24" y="27"/>
                      <a:pt x="24" y="27"/>
                    </a:cubicBezTo>
                    <a:cubicBezTo>
                      <a:pt x="27" y="27"/>
                      <a:pt x="30" y="24"/>
                      <a:pt x="30" y="21"/>
                    </a:cubicBezTo>
                    <a:cubicBezTo>
                      <a:pt x="30" y="6"/>
                      <a:pt x="30" y="6"/>
                      <a:pt x="30" y="6"/>
                    </a:cubicBezTo>
                    <a:cubicBezTo>
                      <a:pt x="30" y="3"/>
                      <a:pt x="27" y="0"/>
                      <a:pt x="24" y="0"/>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微软雅黑" panose="020B0503020204020204" pitchFamily="34" charset="-122"/>
                  <a:ea typeface="微软雅黑" panose="020B0503020204020204" pitchFamily="34" charset="-122"/>
                </a:endParaRPr>
              </a:p>
            </p:txBody>
          </p:sp>
        </p:grpSp>
      </p:grpSp>
      <p:sp>
        <p:nvSpPr>
          <p:cNvPr id="26" name="Text Box 10">
            <a:extLst>
              <a:ext uri="{FF2B5EF4-FFF2-40B4-BE49-F238E27FC236}">
                <a16:creationId xmlns="" xmlns:a16="http://schemas.microsoft.com/office/drawing/2014/main" id="{5BAE801E-CFC8-44C6-8859-05CA3E718A54}"/>
              </a:ext>
            </a:extLst>
          </p:cNvPr>
          <p:cNvSpPr txBox="1">
            <a:spLocks noChangeArrowheads="1"/>
          </p:cNvSpPr>
          <p:nvPr/>
        </p:nvSpPr>
        <p:spPr bwMode="auto">
          <a:xfrm>
            <a:off x="5678295" y="3763354"/>
            <a:ext cx="1727200" cy="2246769"/>
          </a:xfrm>
          <a:prstGeom prst="rect">
            <a:avLst/>
          </a:prstGeom>
        </p:spPr>
        <p:txBody>
          <a:bodyPr wrap="square">
            <a:spAutoFit/>
          </a:bodyPr>
          <a:lstStyle>
            <a:defPPr>
              <a:defRPr lang="zh-CN"/>
            </a:defPPr>
            <a:lvl1pPr>
              <a:lnSpc>
                <a:spcPts val="2400"/>
              </a:lnSpc>
              <a:defRPr sz="1600">
                <a:solidFill>
                  <a:schemeClr val="bg1">
                    <a:lumMod val="85000"/>
                  </a:schemeClr>
                </a:solidFill>
                <a:latin typeface="微软雅黑" pitchFamily="34" charset="-122"/>
                <a:ea typeface="微软雅黑" pitchFamily="34" charset="-122"/>
              </a:defRPr>
            </a:lvl1pPr>
          </a:lstStyle>
          <a:p>
            <a:r>
              <a:rPr lang="zh-CN" altLang="en-US" sz="1800" b="1" dirty="0">
                <a:solidFill>
                  <a:schemeClr val="bg1">
                    <a:lumMod val="50000"/>
                  </a:schemeClr>
                </a:solidFill>
              </a:rPr>
              <a:t>添加文本：</a:t>
            </a:r>
            <a:endParaRPr lang="en-US" altLang="zh-CN" sz="1800" b="1" dirty="0">
              <a:solidFill>
                <a:schemeClr val="bg1">
                  <a:lumMod val="50000"/>
                </a:schemeClr>
              </a:solidFill>
            </a:endParaRPr>
          </a:p>
          <a:p>
            <a:r>
              <a:rPr lang="zh-CN" altLang="en-US" sz="1400" dirty="0">
                <a:solidFill>
                  <a:schemeClr val="bg1">
                    <a:lumMod val="50000"/>
                  </a:schemeClr>
                </a:solidFill>
              </a:rPr>
              <a:t>点击此处添加你需要的内容，可以是一定篇幅的文本</a:t>
            </a:r>
            <a:r>
              <a:rPr lang="en-US" altLang="zh-CN" sz="1400" dirty="0">
                <a:solidFill>
                  <a:schemeClr val="bg1">
                    <a:lumMod val="50000"/>
                  </a:schemeClr>
                </a:solidFill>
              </a:rPr>
              <a:t>.</a:t>
            </a:r>
            <a:r>
              <a:rPr lang="zh-CN" altLang="en-US" sz="1400" dirty="0">
                <a:solidFill>
                  <a:schemeClr val="bg1">
                    <a:lumMod val="50000"/>
                  </a:schemeClr>
                </a:solidFill>
              </a:rPr>
              <a:t>点击此处添加你需要的内容，可以是一定篇幅的文本</a:t>
            </a:r>
            <a:r>
              <a:rPr lang="en-US" altLang="zh-CN" sz="1400" dirty="0">
                <a:solidFill>
                  <a:schemeClr val="bg1">
                    <a:lumMod val="50000"/>
                  </a:schemeClr>
                </a:solidFill>
              </a:rPr>
              <a:t>.</a:t>
            </a:r>
            <a:endParaRPr lang="zh-CN" altLang="en-US" sz="1400" dirty="0">
              <a:solidFill>
                <a:schemeClr val="bg1">
                  <a:lumMod val="50000"/>
                </a:schemeClr>
              </a:solidFill>
            </a:endParaRPr>
          </a:p>
        </p:txBody>
      </p:sp>
      <p:sp>
        <p:nvSpPr>
          <p:cNvPr id="27" name="Text Box 10">
            <a:extLst>
              <a:ext uri="{FF2B5EF4-FFF2-40B4-BE49-F238E27FC236}">
                <a16:creationId xmlns="" xmlns:a16="http://schemas.microsoft.com/office/drawing/2014/main" id="{79D43075-24F0-4B11-973E-FDE96ECD8BAA}"/>
              </a:ext>
            </a:extLst>
          </p:cNvPr>
          <p:cNvSpPr txBox="1">
            <a:spLocks noChangeArrowheads="1"/>
          </p:cNvSpPr>
          <p:nvPr/>
        </p:nvSpPr>
        <p:spPr bwMode="auto">
          <a:xfrm>
            <a:off x="7378700" y="3763354"/>
            <a:ext cx="1727200" cy="2246769"/>
          </a:xfrm>
          <a:prstGeom prst="rect">
            <a:avLst/>
          </a:prstGeom>
        </p:spPr>
        <p:txBody>
          <a:bodyPr wrap="square">
            <a:spAutoFit/>
          </a:bodyPr>
          <a:lstStyle>
            <a:defPPr>
              <a:defRPr lang="zh-CN"/>
            </a:defPPr>
            <a:lvl1pPr>
              <a:lnSpc>
                <a:spcPts val="2400"/>
              </a:lnSpc>
              <a:defRPr sz="1600">
                <a:solidFill>
                  <a:schemeClr val="bg1">
                    <a:lumMod val="85000"/>
                  </a:schemeClr>
                </a:solidFill>
                <a:latin typeface="微软雅黑" pitchFamily="34" charset="-122"/>
                <a:ea typeface="微软雅黑" pitchFamily="34" charset="-122"/>
              </a:defRPr>
            </a:lvl1pPr>
          </a:lstStyle>
          <a:p>
            <a:r>
              <a:rPr lang="zh-CN" altLang="en-US" sz="1800" b="1" dirty="0">
                <a:solidFill>
                  <a:schemeClr val="bg1">
                    <a:lumMod val="50000"/>
                  </a:schemeClr>
                </a:solidFill>
              </a:rPr>
              <a:t>添加文本：</a:t>
            </a:r>
            <a:endParaRPr lang="en-US" altLang="zh-CN" sz="1800" b="1" dirty="0">
              <a:solidFill>
                <a:schemeClr val="bg1">
                  <a:lumMod val="50000"/>
                </a:schemeClr>
              </a:solidFill>
            </a:endParaRPr>
          </a:p>
          <a:p>
            <a:r>
              <a:rPr lang="zh-CN" altLang="en-US" sz="1400" dirty="0">
                <a:solidFill>
                  <a:schemeClr val="bg1">
                    <a:lumMod val="50000"/>
                  </a:schemeClr>
                </a:solidFill>
              </a:rPr>
              <a:t>点击此处添加你需要的内容，可以是一定篇幅的文本</a:t>
            </a:r>
            <a:r>
              <a:rPr lang="en-US" altLang="zh-CN" sz="1400" dirty="0">
                <a:solidFill>
                  <a:schemeClr val="bg1">
                    <a:lumMod val="50000"/>
                  </a:schemeClr>
                </a:solidFill>
              </a:rPr>
              <a:t>.</a:t>
            </a:r>
            <a:r>
              <a:rPr lang="zh-CN" altLang="en-US" sz="1400" dirty="0">
                <a:solidFill>
                  <a:schemeClr val="bg1">
                    <a:lumMod val="50000"/>
                  </a:schemeClr>
                </a:solidFill>
              </a:rPr>
              <a:t>点击此处添加你需要的内容，可以是一定篇幅的文本</a:t>
            </a:r>
            <a:r>
              <a:rPr lang="en-US" altLang="zh-CN" sz="1400" dirty="0">
                <a:solidFill>
                  <a:schemeClr val="bg1">
                    <a:lumMod val="50000"/>
                  </a:schemeClr>
                </a:solidFill>
              </a:rPr>
              <a:t>.</a:t>
            </a:r>
            <a:endParaRPr lang="zh-CN" altLang="en-US" sz="1400" dirty="0">
              <a:solidFill>
                <a:schemeClr val="bg1">
                  <a:lumMod val="50000"/>
                </a:schemeClr>
              </a:solidFill>
            </a:endParaRPr>
          </a:p>
        </p:txBody>
      </p:sp>
      <p:sp>
        <p:nvSpPr>
          <p:cNvPr id="28" name="Text Box 10">
            <a:extLst>
              <a:ext uri="{FF2B5EF4-FFF2-40B4-BE49-F238E27FC236}">
                <a16:creationId xmlns="" xmlns:a16="http://schemas.microsoft.com/office/drawing/2014/main" id="{D75A2F35-5388-4ED3-9C58-7FF6F8E1B10A}"/>
              </a:ext>
            </a:extLst>
          </p:cNvPr>
          <p:cNvSpPr txBox="1">
            <a:spLocks noChangeArrowheads="1"/>
          </p:cNvSpPr>
          <p:nvPr/>
        </p:nvSpPr>
        <p:spPr bwMode="auto">
          <a:xfrm>
            <a:off x="9092307" y="3763354"/>
            <a:ext cx="1727200" cy="2246769"/>
          </a:xfrm>
          <a:prstGeom prst="rect">
            <a:avLst/>
          </a:prstGeom>
        </p:spPr>
        <p:txBody>
          <a:bodyPr wrap="square">
            <a:spAutoFit/>
          </a:bodyPr>
          <a:lstStyle>
            <a:defPPr>
              <a:defRPr lang="zh-CN"/>
            </a:defPPr>
            <a:lvl1pPr>
              <a:lnSpc>
                <a:spcPts val="2400"/>
              </a:lnSpc>
              <a:defRPr sz="1600">
                <a:solidFill>
                  <a:schemeClr val="bg1">
                    <a:lumMod val="85000"/>
                  </a:schemeClr>
                </a:solidFill>
                <a:latin typeface="微软雅黑" pitchFamily="34" charset="-122"/>
                <a:ea typeface="微软雅黑" pitchFamily="34" charset="-122"/>
              </a:defRPr>
            </a:lvl1pPr>
          </a:lstStyle>
          <a:p>
            <a:r>
              <a:rPr lang="zh-CN" altLang="en-US" sz="1800" b="1" dirty="0">
                <a:solidFill>
                  <a:schemeClr val="bg1">
                    <a:lumMod val="50000"/>
                  </a:schemeClr>
                </a:solidFill>
              </a:rPr>
              <a:t>添加文本：</a:t>
            </a:r>
            <a:endParaRPr lang="en-US" altLang="zh-CN" sz="1800" b="1" dirty="0">
              <a:solidFill>
                <a:schemeClr val="bg1">
                  <a:lumMod val="50000"/>
                </a:schemeClr>
              </a:solidFill>
            </a:endParaRPr>
          </a:p>
          <a:p>
            <a:r>
              <a:rPr lang="zh-CN" altLang="en-US" sz="1400" dirty="0">
                <a:solidFill>
                  <a:schemeClr val="bg1">
                    <a:lumMod val="50000"/>
                  </a:schemeClr>
                </a:solidFill>
              </a:rPr>
              <a:t>点击此处添加你需要的内容，可以是一定篇幅的文本</a:t>
            </a:r>
            <a:r>
              <a:rPr lang="en-US" altLang="zh-CN" sz="1400" dirty="0">
                <a:solidFill>
                  <a:schemeClr val="bg1">
                    <a:lumMod val="50000"/>
                  </a:schemeClr>
                </a:solidFill>
              </a:rPr>
              <a:t>.</a:t>
            </a:r>
            <a:r>
              <a:rPr lang="zh-CN" altLang="en-US" sz="1400" dirty="0">
                <a:solidFill>
                  <a:schemeClr val="bg1">
                    <a:lumMod val="50000"/>
                  </a:schemeClr>
                </a:solidFill>
              </a:rPr>
              <a:t>点击此处添加你需要的内容，可以是一定篇幅的文本</a:t>
            </a:r>
            <a:r>
              <a:rPr lang="en-US" altLang="zh-CN" sz="1400" dirty="0">
                <a:solidFill>
                  <a:schemeClr val="bg1">
                    <a:lumMod val="50000"/>
                  </a:schemeClr>
                </a:solidFill>
              </a:rPr>
              <a:t>.</a:t>
            </a:r>
            <a:endParaRPr lang="zh-CN" altLang="en-US" sz="1400" dirty="0">
              <a:solidFill>
                <a:schemeClr val="bg1">
                  <a:lumMod val="50000"/>
                </a:schemeClr>
              </a:solidFill>
            </a:endParaRPr>
          </a:p>
        </p:txBody>
      </p:sp>
      <p:grpSp>
        <p:nvGrpSpPr>
          <p:cNvPr id="29" name="组合 3">
            <a:extLst>
              <a:ext uri="{FF2B5EF4-FFF2-40B4-BE49-F238E27FC236}">
                <a16:creationId xmlns="" xmlns:a16="http://schemas.microsoft.com/office/drawing/2014/main" id="{0EC30B87-846A-4109-BAE2-C1BEBB20806F}"/>
              </a:ext>
            </a:extLst>
          </p:cNvPr>
          <p:cNvGrpSpPr>
            <a:grpSpLocks/>
          </p:cNvGrpSpPr>
          <p:nvPr/>
        </p:nvGrpSpPr>
        <p:grpSpPr bwMode="auto">
          <a:xfrm>
            <a:off x="1958977" y="2213251"/>
            <a:ext cx="2522537" cy="2520950"/>
            <a:chOff x="0" y="0"/>
            <a:chExt cx="2098675" cy="2098676"/>
          </a:xfrm>
        </p:grpSpPr>
        <p:sp>
          <p:nvSpPr>
            <p:cNvPr id="30" name="Oval 9">
              <a:extLst>
                <a:ext uri="{FF2B5EF4-FFF2-40B4-BE49-F238E27FC236}">
                  <a16:creationId xmlns="" xmlns:a16="http://schemas.microsoft.com/office/drawing/2014/main" id="{883BF310-EE82-416F-A342-D448EAB566BF}"/>
                </a:ext>
              </a:extLst>
            </p:cNvPr>
            <p:cNvSpPr>
              <a:spLocks noChangeArrowheads="1"/>
            </p:cNvSpPr>
            <p:nvPr/>
          </p:nvSpPr>
          <p:spPr bwMode="auto">
            <a:xfrm>
              <a:off x="0" y="0"/>
              <a:ext cx="2098675" cy="2098676"/>
            </a:xfrm>
            <a:prstGeom prst="ellipse">
              <a:avLst/>
            </a:prstGeom>
            <a:solidFill>
              <a:srgbClr val="433A4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1" name="Freeform 12">
              <a:extLst>
                <a:ext uri="{FF2B5EF4-FFF2-40B4-BE49-F238E27FC236}">
                  <a16:creationId xmlns="" xmlns:a16="http://schemas.microsoft.com/office/drawing/2014/main" id="{255F3C0E-BCB9-4053-BAB3-88596FA6216B}"/>
                </a:ext>
              </a:extLst>
            </p:cNvPr>
            <p:cNvSpPr>
              <a:spLocks noEditPoints="1"/>
            </p:cNvSpPr>
            <p:nvPr/>
          </p:nvSpPr>
          <p:spPr bwMode="auto">
            <a:xfrm>
              <a:off x="331916" y="390683"/>
              <a:ext cx="1469769" cy="1380808"/>
            </a:xfrm>
            <a:custGeom>
              <a:avLst/>
              <a:gdLst>
                <a:gd name="T0" fmla="*/ 899153 w 1615"/>
                <a:gd name="T1" fmla="*/ 22741 h 1518"/>
                <a:gd name="T2" fmla="*/ 716228 w 1615"/>
                <a:gd name="T3" fmla="*/ 87324 h 1518"/>
                <a:gd name="T4" fmla="*/ 549685 w 1615"/>
                <a:gd name="T5" fmla="*/ 15464 h 1518"/>
                <a:gd name="T6" fmla="*/ 17291 w 1615"/>
                <a:gd name="T7" fmla="*/ 548503 h 1518"/>
                <a:gd name="T8" fmla="*/ 191115 w 1615"/>
                <a:gd name="T9" fmla="*/ 799559 h 1518"/>
                <a:gd name="T10" fmla="*/ 279393 w 1615"/>
                <a:gd name="T11" fmla="*/ 960562 h 1518"/>
                <a:gd name="T12" fmla="*/ 394062 w 1615"/>
                <a:gd name="T13" fmla="*/ 1192516 h 1518"/>
                <a:gd name="T14" fmla="*/ 604289 w 1615"/>
                <a:gd name="T15" fmla="*/ 1282569 h 1518"/>
                <a:gd name="T16" fmla="*/ 842728 w 1615"/>
                <a:gd name="T17" fmla="*/ 1328050 h 1518"/>
                <a:gd name="T18" fmla="*/ 936466 w 1615"/>
                <a:gd name="T19" fmla="*/ 1292575 h 1518"/>
                <a:gd name="T20" fmla="*/ 1082988 w 1615"/>
                <a:gd name="T21" fmla="*/ 1192516 h 1518"/>
                <a:gd name="T22" fmla="*/ 1117570 w 1615"/>
                <a:gd name="T23" fmla="*/ 1053344 h 1518"/>
                <a:gd name="T24" fmla="*/ 1231330 w 1615"/>
                <a:gd name="T25" fmla="*/ 1038790 h 1518"/>
                <a:gd name="T26" fmla="*/ 1269553 w 1615"/>
                <a:gd name="T27" fmla="*/ 901437 h 1518"/>
                <a:gd name="T28" fmla="*/ 1397873 w 1615"/>
                <a:gd name="T29" fmla="*/ 772270 h 1518"/>
                <a:gd name="T30" fmla="*/ 1446107 w 1615"/>
                <a:gd name="T31" fmla="*/ 639465 h 1518"/>
                <a:gd name="T32" fmla="*/ 1389683 w 1615"/>
                <a:gd name="T33" fmla="*/ 621273 h 1518"/>
                <a:gd name="T34" fmla="*/ 1328708 w 1615"/>
                <a:gd name="T35" fmla="*/ 656748 h 1518"/>
                <a:gd name="T36" fmla="*/ 1166714 w 1615"/>
                <a:gd name="T37" fmla="*/ 754078 h 1518"/>
                <a:gd name="T38" fmla="*/ 1170355 w 1615"/>
                <a:gd name="T39" fmla="*/ 767722 h 1518"/>
                <a:gd name="T40" fmla="*/ 1008362 w 1615"/>
                <a:gd name="T41" fmla="*/ 864142 h 1518"/>
                <a:gd name="T42" fmla="*/ 1055685 w 1615"/>
                <a:gd name="T43" fmla="*/ 949647 h 1518"/>
                <a:gd name="T44" fmla="*/ 893692 w 1615"/>
                <a:gd name="T45" fmla="*/ 1046976 h 1518"/>
                <a:gd name="T46" fmla="*/ 936466 w 1615"/>
                <a:gd name="T47" fmla="*/ 1123385 h 1518"/>
                <a:gd name="T48" fmla="*/ 774473 w 1615"/>
                <a:gd name="T49" fmla="*/ 1219805 h 1518"/>
                <a:gd name="T50" fmla="*/ 800865 w 1615"/>
                <a:gd name="T51" fmla="*/ 1286207 h 1518"/>
                <a:gd name="T52" fmla="*/ 664354 w 1615"/>
                <a:gd name="T53" fmla="*/ 1246184 h 1518"/>
                <a:gd name="T54" fmla="*/ 685285 w 1615"/>
                <a:gd name="T55" fmla="*/ 1197974 h 1518"/>
                <a:gd name="T56" fmla="*/ 844548 w 1615"/>
                <a:gd name="T57" fmla="*/ 963291 h 1518"/>
                <a:gd name="T58" fmla="*/ 469598 w 1615"/>
                <a:gd name="T59" fmla="*/ 1235268 h 1518"/>
                <a:gd name="T60" fmla="*/ 503271 w 1615"/>
                <a:gd name="T61" fmla="*/ 1098825 h 1518"/>
                <a:gd name="T62" fmla="*/ 424094 w 1615"/>
                <a:gd name="T63" fmla="*/ 1105192 h 1518"/>
                <a:gd name="T64" fmla="*/ 321256 w 1615"/>
                <a:gd name="T65" fmla="*/ 1002405 h 1518"/>
                <a:gd name="T66" fmla="*/ 383141 w 1615"/>
                <a:gd name="T67" fmla="*/ 867781 h 1518"/>
                <a:gd name="T68" fmla="*/ 245720 w 1615"/>
                <a:gd name="T69" fmla="*/ 854136 h 1518"/>
                <a:gd name="T70" fmla="*/ 251180 w 1615"/>
                <a:gd name="T71" fmla="*/ 809565 h 1518"/>
                <a:gd name="T72" fmla="*/ 265742 w 1615"/>
                <a:gd name="T73" fmla="*/ 782276 h 1518"/>
                <a:gd name="T74" fmla="*/ 463228 w 1615"/>
                <a:gd name="T75" fmla="*/ 582159 h 1518"/>
                <a:gd name="T76" fmla="*/ 312155 w 1615"/>
                <a:gd name="T77" fmla="*/ 595803 h 1518"/>
                <a:gd name="T78" fmla="*/ 214777 w 1615"/>
                <a:gd name="T79" fmla="*/ 442986 h 1518"/>
                <a:gd name="T80" fmla="*/ 792674 w 1615"/>
                <a:gd name="T81" fmla="*/ 433890 h 1518"/>
                <a:gd name="T82" fmla="*/ 771742 w 1615"/>
                <a:gd name="T83" fmla="*/ 124618 h 1518"/>
                <a:gd name="T84" fmla="*/ 899153 w 1615"/>
                <a:gd name="T85" fmla="*/ 81866 h 1518"/>
                <a:gd name="T86" fmla="*/ 1389683 w 1615"/>
                <a:gd name="T87" fmla="*/ 621273 h 15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615" h="1518">
                  <a:moveTo>
                    <a:pt x="1530" y="456"/>
                  </a:moveTo>
                  <a:lnTo>
                    <a:pt x="1169" y="95"/>
                  </a:lnTo>
                  <a:cubicBezTo>
                    <a:pt x="1126" y="52"/>
                    <a:pt x="1056" y="25"/>
                    <a:pt x="988" y="25"/>
                  </a:cubicBezTo>
                  <a:cubicBezTo>
                    <a:pt x="964" y="25"/>
                    <a:pt x="943" y="28"/>
                    <a:pt x="922" y="34"/>
                  </a:cubicBezTo>
                  <a:lnTo>
                    <a:pt x="907" y="39"/>
                  </a:lnTo>
                  <a:cubicBezTo>
                    <a:pt x="871" y="50"/>
                    <a:pt x="828" y="71"/>
                    <a:pt x="787" y="96"/>
                  </a:cubicBezTo>
                  <a:lnTo>
                    <a:pt x="786" y="96"/>
                  </a:lnTo>
                  <a:cubicBezTo>
                    <a:pt x="715" y="65"/>
                    <a:pt x="649" y="31"/>
                    <a:pt x="619" y="22"/>
                  </a:cubicBezTo>
                  <a:lnTo>
                    <a:pt x="604" y="17"/>
                  </a:lnTo>
                  <a:cubicBezTo>
                    <a:pt x="547" y="0"/>
                    <a:pt x="465" y="20"/>
                    <a:pt x="423" y="62"/>
                  </a:cubicBezTo>
                  <a:lnTo>
                    <a:pt x="62" y="423"/>
                  </a:lnTo>
                  <a:cubicBezTo>
                    <a:pt x="20" y="465"/>
                    <a:pt x="0" y="546"/>
                    <a:pt x="19" y="603"/>
                  </a:cubicBezTo>
                  <a:lnTo>
                    <a:pt x="26" y="625"/>
                  </a:lnTo>
                  <a:cubicBezTo>
                    <a:pt x="45" y="682"/>
                    <a:pt x="94" y="763"/>
                    <a:pt x="137" y="805"/>
                  </a:cubicBezTo>
                  <a:lnTo>
                    <a:pt x="210" y="879"/>
                  </a:lnTo>
                  <a:cubicBezTo>
                    <a:pt x="195" y="931"/>
                    <a:pt x="204" y="984"/>
                    <a:pt x="241" y="1021"/>
                  </a:cubicBezTo>
                  <a:cubicBezTo>
                    <a:pt x="259" y="1039"/>
                    <a:pt x="282" y="1051"/>
                    <a:pt x="307" y="1056"/>
                  </a:cubicBezTo>
                  <a:cubicBezTo>
                    <a:pt x="238" y="1125"/>
                    <a:pt x="228" y="1224"/>
                    <a:pt x="286" y="1282"/>
                  </a:cubicBezTo>
                  <a:cubicBezTo>
                    <a:pt x="310" y="1306"/>
                    <a:pt x="344" y="1320"/>
                    <a:pt x="381" y="1320"/>
                  </a:cubicBezTo>
                  <a:cubicBezTo>
                    <a:pt x="398" y="1320"/>
                    <a:pt x="415" y="1316"/>
                    <a:pt x="433" y="1311"/>
                  </a:cubicBezTo>
                  <a:cubicBezTo>
                    <a:pt x="433" y="1347"/>
                    <a:pt x="446" y="1380"/>
                    <a:pt x="470" y="1404"/>
                  </a:cubicBezTo>
                  <a:cubicBezTo>
                    <a:pt x="494" y="1428"/>
                    <a:pt x="528" y="1442"/>
                    <a:pt x="565" y="1442"/>
                  </a:cubicBezTo>
                  <a:cubicBezTo>
                    <a:pt x="599" y="1442"/>
                    <a:pt x="634" y="1430"/>
                    <a:pt x="664" y="1410"/>
                  </a:cubicBezTo>
                  <a:cubicBezTo>
                    <a:pt x="669" y="1436"/>
                    <a:pt x="681" y="1461"/>
                    <a:pt x="700" y="1480"/>
                  </a:cubicBezTo>
                  <a:cubicBezTo>
                    <a:pt x="725" y="1504"/>
                    <a:pt x="758" y="1518"/>
                    <a:pt x="795" y="1518"/>
                  </a:cubicBezTo>
                  <a:cubicBezTo>
                    <a:pt x="841" y="1518"/>
                    <a:pt x="889" y="1496"/>
                    <a:pt x="926" y="1460"/>
                  </a:cubicBezTo>
                  <a:lnTo>
                    <a:pt x="946" y="1440"/>
                  </a:lnTo>
                  <a:cubicBezTo>
                    <a:pt x="969" y="1445"/>
                    <a:pt x="994" y="1442"/>
                    <a:pt x="1016" y="1429"/>
                  </a:cubicBezTo>
                  <a:lnTo>
                    <a:pt x="1029" y="1421"/>
                  </a:lnTo>
                  <a:cubicBezTo>
                    <a:pt x="1066" y="1398"/>
                    <a:pt x="1083" y="1354"/>
                    <a:pt x="1072" y="1314"/>
                  </a:cubicBezTo>
                  <a:lnTo>
                    <a:pt x="1082" y="1304"/>
                  </a:lnTo>
                  <a:cubicBezTo>
                    <a:pt x="1112" y="1328"/>
                    <a:pt x="1155" y="1332"/>
                    <a:pt x="1190" y="1311"/>
                  </a:cubicBezTo>
                  <a:lnTo>
                    <a:pt x="1203" y="1303"/>
                  </a:lnTo>
                  <a:cubicBezTo>
                    <a:pt x="1249" y="1276"/>
                    <a:pt x="1263" y="1217"/>
                    <a:pt x="1236" y="1172"/>
                  </a:cubicBezTo>
                  <a:lnTo>
                    <a:pt x="1228" y="1158"/>
                  </a:lnTo>
                  <a:lnTo>
                    <a:pt x="1238" y="1148"/>
                  </a:lnTo>
                  <a:cubicBezTo>
                    <a:pt x="1268" y="1167"/>
                    <a:pt x="1307" y="1169"/>
                    <a:pt x="1340" y="1150"/>
                  </a:cubicBezTo>
                  <a:lnTo>
                    <a:pt x="1353" y="1142"/>
                  </a:lnTo>
                  <a:cubicBezTo>
                    <a:pt x="1399" y="1115"/>
                    <a:pt x="1413" y="1056"/>
                    <a:pt x="1386" y="1010"/>
                  </a:cubicBezTo>
                  <a:lnTo>
                    <a:pt x="1382" y="1004"/>
                  </a:lnTo>
                  <a:lnTo>
                    <a:pt x="1395" y="991"/>
                  </a:lnTo>
                  <a:cubicBezTo>
                    <a:pt x="1424" y="1006"/>
                    <a:pt x="1460" y="1007"/>
                    <a:pt x="1490" y="989"/>
                  </a:cubicBezTo>
                  <a:lnTo>
                    <a:pt x="1504" y="981"/>
                  </a:lnTo>
                  <a:cubicBezTo>
                    <a:pt x="1549" y="954"/>
                    <a:pt x="1564" y="894"/>
                    <a:pt x="1536" y="849"/>
                  </a:cubicBezTo>
                  <a:lnTo>
                    <a:pt x="1528" y="835"/>
                  </a:lnTo>
                  <a:cubicBezTo>
                    <a:pt x="1551" y="798"/>
                    <a:pt x="1571" y="758"/>
                    <a:pt x="1582" y="724"/>
                  </a:cubicBezTo>
                  <a:lnTo>
                    <a:pt x="1589" y="703"/>
                  </a:lnTo>
                  <a:cubicBezTo>
                    <a:pt x="1615" y="622"/>
                    <a:pt x="1590" y="516"/>
                    <a:pt x="1530" y="456"/>
                  </a:cubicBezTo>
                  <a:close/>
                  <a:moveTo>
                    <a:pt x="1527" y="683"/>
                  </a:moveTo>
                  <a:lnTo>
                    <a:pt x="1527" y="683"/>
                  </a:lnTo>
                  <a:lnTo>
                    <a:pt x="1520" y="704"/>
                  </a:lnTo>
                  <a:cubicBezTo>
                    <a:pt x="1513" y="724"/>
                    <a:pt x="1503" y="748"/>
                    <a:pt x="1490" y="771"/>
                  </a:cubicBezTo>
                  <a:lnTo>
                    <a:pt x="1460" y="722"/>
                  </a:lnTo>
                  <a:cubicBezTo>
                    <a:pt x="1433" y="677"/>
                    <a:pt x="1374" y="662"/>
                    <a:pt x="1328" y="689"/>
                  </a:cubicBezTo>
                  <a:lnTo>
                    <a:pt x="1315" y="697"/>
                  </a:lnTo>
                  <a:cubicBezTo>
                    <a:pt x="1270" y="724"/>
                    <a:pt x="1255" y="784"/>
                    <a:pt x="1282" y="829"/>
                  </a:cubicBezTo>
                  <a:lnTo>
                    <a:pt x="1351" y="943"/>
                  </a:lnTo>
                  <a:lnTo>
                    <a:pt x="1348" y="946"/>
                  </a:lnTo>
                  <a:lnTo>
                    <a:pt x="1286" y="844"/>
                  </a:lnTo>
                  <a:cubicBezTo>
                    <a:pt x="1259" y="798"/>
                    <a:pt x="1200" y="783"/>
                    <a:pt x="1154" y="811"/>
                  </a:cubicBezTo>
                  <a:lnTo>
                    <a:pt x="1141" y="819"/>
                  </a:lnTo>
                  <a:cubicBezTo>
                    <a:pt x="1096" y="846"/>
                    <a:pt x="1081" y="905"/>
                    <a:pt x="1108" y="950"/>
                  </a:cubicBezTo>
                  <a:lnTo>
                    <a:pt x="1196" y="1097"/>
                  </a:lnTo>
                  <a:lnTo>
                    <a:pt x="1193" y="1100"/>
                  </a:lnTo>
                  <a:lnTo>
                    <a:pt x="1160" y="1044"/>
                  </a:lnTo>
                  <a:cubicBezTo>
                    <a:pt x="1133" y="999"/>
                    <a:pt x="1073" y="984"/>
                    <a:pt x="1028" y="1011"/>
                  </a:cubicBezTo>
                  <a:lnTo>
                    <a:pt x="1015" y="1020"/>
                  </a:lnTo>
                  <a:cubicBezTo>
                    <a:pt x="970" y="1047"/>
                    <a:pt x="955" y="1106"/>
                    <a:pt x="982" y="1151"/>
                  </a:cubicBezTo>
                  <a:lnTo>
                    <a:pt x="1042" y="1251"/>
                  </a:lnTo>
                  <a:lnTo>
                    <a:pt x="1040" y="1253"/>
                  </a:lnTo>
                  <a:lnTo>
                    <a:pt x="1029" y="1235"/>
                  </a:lnTo>
                  <a:cubicBezTo>
                    <a:pt x="1002" y="1189"/>
                    <a:pt x="943" y="1175"/>
                    <a:pt x="898" y="1202"/>
                  </a:cubicBezTo>
                  <a:lnTo>
                    <a:pt x="884" y="1210"/>
                  </a:lnTo>
                  <a:cubicBezTo>
                    <a:pt x="839" y="1237"/>
                    <a:pt x="824" y="1296"/>
                    <a:pt x="851" y="1341"/>
                  </a:cubicBezTo>
                  <a:lnTo>
                    <a:pt x="884" y="1396"/>
                  </a:lnTo>
                  <a:cubicBezTo>
                    <a:pt x="886" y="1399"/>
                    <a:pt x="888" y="1401"/>
                    <a:pt x="890" y="1404"/>
                  </a:cubicBezTo>
                  <a:lnTo>
                    <a:pt x="880" y="1414"/>
                  </a:lnTo>
                  <a:cubicBezTo>
                    <a:pt x="855" y="1439"/>
                    <a:pt x="823" y="1452"/>
                    <a:pt x="795" y="1452"/>
                  </a:cubicBezTo>
                  <a:cubicBezTo>
                    <a:pt x="776" y="1452"/>
                    <a:pt x="759" y="1447"/>
                    <a:pt x="746" y="1434"/>
                  </a:cubicBezTo>
                  <a:cubicBezTo>
                    <a:pt x="731" y="1418"/>
                    <a:pt x="725" y="1395"/>
                    <a:pt x="730" y="1370"/>
                  </a:cubicBezTo>
                  <a:cubicBezTo>
                    <a:pt x="732" y="1358"/>
                    <a:pt x="736" y="1346"/>
                    <a:pt x="742" y="1334"/>
                  </a:cubicBezTo>
                  <a:cubicBezTo>
                    <a:pt x="743" y="1333"/>
                    <a:pt x="744" y="1332"/>
                    <a:pt x="745" y="1330"/>
                  </a:cubicBezTo>
                  <a:cubicBezTo>
                    <a:pt x="747" y="1326"/>
                    <a:pt x="750" y="1321"/>
                    <a:pt x="753" y="1317"/>
                  </a:cubicBezTo>
                  <a:cubicBezTo>
                    <a:pt x="757" y="1311"/>
                    <a:pt x="762" y="1306"/>
                    <a:pt x="767" y="1300"/>
                  </a:cubicBezTo>
                  <a:lnTo>
                    <a:pt x="968" y="1100"/>
                  </a:lnTo>
                  <a:lnTo>
                    <a:pt x="928" y="1059"/>
                  </a:lnTo>
                  <a:lnTo>
                    <a:pt x="650" y="1337"/>
                  </a:lnTo>
                  <a:cubicBezTo>
                    <a:pt x="624" y="1363"/>
                    <a:pt x="593" y="1376"/>
                    <a:pt x="565" y="1376"/>
                  </a:cubicBezTo>
                  <a:cubicBezTo>
                    <a:pt x="546" y="1376"/>
                    <a:pt x="529" y="1370"/>
                    <a:pt x="516" y="1358"/>
                  </a:cubicBezTo>
                  <a:cubicBezTo>
                    <a:pt x="485" y="1327"/>
                    <a:pt x="495" y="1267"/>
                    <a:pt x="537" y="1224"/>
                  </a:cubicBezTo>
                  <a:lnTo>
                    <a:pt x="546" y="1215"/>
                  </a:lnTo>
                  <a:lnTo>
                    <a:pt x="553" y="1208"/>
                  </a:lnTo>
                  <a:lnTo>
                    <a:pt x="815" y="946"/>
                  </a:lnTo>
                  <a:lnTo>
                    <a:pt x="775" y="906"/>
                  </a:lnTo>
                  <a:lnTo>
                    <a:pt x="466" y="1215"/>
                  </a:lnTo>
                  <a:cubicBezTo>
                    <a:pt x="441" y="1240"/>
                    <a:pt x="409" y="1254"/>
                    <a:pt x="381" y="1254"/>
                  </a:cubicBezTo>
                  <a:cubicBezTo>
                    <a:pt x="362" y="1254"/>
                    <a:pt x="345" y="1248"/>
                    <a:pt x="332" y="1236"/>
                  </a:cubicBezTo>
                  <a:cubicBezTo>
                    <a:pt x="301" y="1205"/>
                    <a:pt x="311" y="1144"/>
                    <a:pt x="353" y="1102"/>
                  </a:cubicBezTo>
                  <a:lnTo>
                    <a:pt x="662" y="793"/>
                  </a:lnTo>
                  <a:lnTo>
                    <a:pt x="622" y="753"/>
                  </a:lnTo>
                  <a:lnTo>
                    <a:pt x="421" y="954"/>
                  </a:lnTo>
                  <a:cubicBezTo>
                    <a:pt x="395" y="979"/>
                    <a:pt x="363" y="993"/>
                    <a:pt x="335" y="993"/>
                  </a:cubicBezTo>
                  <a:cubicBezTo>
                    <a:pt x="317" y="993"/>
                    <a:pt x="300" y="987"/>
                    <a:pt x="287" y="975"/>
                  </a:cubicBezTo>
                  <a:cubicBezTo>
                    <a:pt x="277" y="965"/>
                    <a:pt x="272" y="952"/>
                    <a:pt x="270" y="939"/>
                  </a:cubicBezTo>
                  <a:cubicBezTo>
                    <a:pt x="268" y="928"/>
                    <a:pt x="269" y="916"/>
                    <a:pt x="272" y="904"/>
                  </a:cubicBezTo>
                  <a:cubicBezTo>
                    <a:pt x="272" y="903"/>
                    <a:pt x="272" y="901"/>
                    <a:pt x="273" y="900"/>
                  </a:cubicBezTo>
                  <a:cubicBezTo>
                    <a:pt x="274" y="897"/>
                    <a:pt x="275" y="894"/>
                    <a:pt x="276" y="890"/>
                  </a:cubicBezTo>
                  <a:cubicBezTo>
                    <a:pt x="277" y="886"/>
                    <a:pt x="279" y="882"/>
                    <a:pt x="281" y="878"/>
                  </a:cubicBezTo>
                  <a:cubicBezTo>
                    <a:pt x="282" y="876"/>
                    <a:pt x="283" y="874"/>
                    <a:pt x="284" y="872"/>
                  </a:cubicBezTo>
                  <a:cubicBezTo>
                    <a:pt x="287" y="868"/>
                    <a:pt x="289" y="864"/>
                    <a:pt x="292" y="860"/>
                  </a:cubicBezTo>
                  <a:cubicBezTo>
                    <a:pt x="293" y="859"/>
                    <a:pt x="294" y="857"/>
                    <a:pt x="295" y="856"/>
                  </a:cubicBezTo>
                  <a:cubicBezTo>
                    <a:pt x="299" y="851"/>
                    <a:pt x="303" y="846"/>
                    <a:pt x="307" y="841"/>
                  </a:cubicBezTo>
                  <a:lnTo>
                    <a:pt x="509" y="640"/>
                  </a:lnTo>
                  <a:lnTo>
                    <a:pt x="489" y="621"/>
                  </a:lnTo>
                  <a:cubicBezTo>
                    <a:pt x="479" y="611"/>
                    <a:pt x="471" y="599"/>
                    <a:pt x="466" y="586"/>
                  </a:cubicBezTo>
                  <a:lnTo>
                    <a:pt x="343" y="655"/>
                  </a:lnTo>
                  <a:cubicBezTo>
                    <a:pt x="325" y="666"/>
                    <a:pt x="304" y="671"/>
                    <a:pt x="284" y="671"/>
                  </a:cubicBezTo>
                  <a:cubicBezTo>
                    <a:pt x="248" y="671"/>
                    <a:pt x="214" y="654"/>
                    <a:pt x="195" y="625"/>
                  </a:cubicBezTo>
                  <a:cubicBezTo>
                    <a:pt x="165" y="578"/>
                    <a:pt x="184" y="516"/>
                    <a:pt x="236" y="487"/>
                  </a:cubicBezTo>
                  <a:lnTo>
                    <a:pt x="595" y="284"/>
                  </a:lnTo>
                  <a:cubicBezTo>
                    <a:pt x="606" y="298"/>
                    <a:pt x="620" y="311"/>
                    <a:pt x="636" y="322"/>
                  </a:cubicBezTo>
                  <a:lnTo>
                    <a:pt x="871" y="477"/>
                  </a:lnTo>
                  <a:cubicBezTo>
                    <a:pt x="941" y="524"/>
                    <a:pt x="1032" y="511"/>
                    <a:pt x="1073" y="449"/>
                  </a:cubicBezTo>
                  <a:cubicBezTo>
                    <a:pt x="1114" y="387"/>
                    <a:pt x="1091" y="298"/>
                    <a:pt x="1021" y="251"/>
                  </a:cubicBezTo>
                  <a:lnTo>
                    <a:pt x="848" y="137"/>
                  </a:lnTo>
                  <a:cubicBezTo>
                    <a:pt x="875" y="121"/>
                    <a:pt x="903" y="109"/>
                    <a:pt x="927" y="101"/>
                  </a:cubicBezTo>
                  <a:lnTo>
                    <a:pt x="942" y="96"/>
                  </a:lnTo>
                  <a:cubicBezTo>
                    <a:pt x="956" y="92"/>
                    <a:pt x="972" y="90"/>
                    <a:pt x="988" y="90"/>
                  </a:cubicBezTo>
                  <a:cubicBezTo>
                    <a:pt x="1037" y="90"/>
                    <a:pt x="1091" y="109"/>
                    <a:pt x="1123" y="141"/>
                  </a:cubicBezTo>
                  <a:lnTo>
                    <a:pt x="1484" y="502"/>
                  </a:lnTo>
                  <a:cubicBezTo>
                    <a:pt x="1526" y="544"/>
                    <a:pt x="1545" y="625"/>
                    <a:pt x="1527" y="6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32" name="TextBox 6">
            <a:extLst>
              <a:ext uri="{FF2B5EF4-FFF2-40B4-BE49-F238E27FC236}">
                <a16:creationId xmlns="" xmlns:a16="http://schemas.microsoft.com/office/drawing/2014/main" id="{ECC1F1EB-F92D-4F7F-B94D-EEBDA2B43081}"/>
              </a:ext>
            </a:extLst>
          </p:cNvPr>
          <p:cNvSpPr txBox="1">
            <a:spLocks noChangeArrowheads="1"/>
          </p:cNvSpPr>
          <p:nvPr/>
        </p:nvSpPr>
        <p:spPr bwMode="auto">
          <a:xfrm>
            <a:off x="1951039" y="5056464"/>
            <a:ext cx="2530475" cy="584200"/>
          </a:xfrm>
          <a:prstGeom prst="rect">
            <a:avLst/>
          </a:prstGeom>
          <a:solidFill>
            <a:srgbClr val="433A4B"/>
          </a:solid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3200" kern="0" noProof="0" dirty="0">
                <a:solidFill>
                  <a:srgbClr val="FFFFFF"/>
                </a:solidFill>
                <a:latin typeface="微软雅黑" panose="020B0503020204020204" pitchFamily="34" charset="-122"/>
                <a:ea typeface="微软雅黑" panose="020B0503020204020204" pitchFamily="34" charset="-122"/>
              </a:rPr>
              <a:t>加入标题</a:t>
            </a:r>
            <a:endParaRPr kumimoji="0" lang="zh-CN" altLang="en-US" sz="3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3463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2" presetClass="entr" presetSubtype="6" fill="hold" nodeType="withEffect" p14:presetBounceEnd="62000">
                                      <p:stCondLst>
                                        <p:cond delay="300"/>
                                      </p:stCondLst>
                                      <p:childTnLst>
                                        <p:set>
                                          <p:cBhvr>
                                            <p:cTn id="9" dur="1" fill="hold">
                                              <p:stCondLst>
                                                <p:cond delay="0"/>
                                              </p:stCondLst>
                                            </p:cTn>
                                            <p:tgtEl>
                                              <p:spTgt spid="5"/>
                                            </p:tgtEl>
                                            <p:attrNameLst>
                                              <p:attrName>style.visibility</p:attrName>
                                            </p:attrNameLst>
                                          </p:cBhvr>
                                          <p:to>
                                            <p:strVal val="visible"/>
                                          </p:to>
                                        </p:set>
                                        <p:anim calcmode="lin" valueType="num" p14:bounceEnd="62000">
                                          <p:cBhvr additive="base">
                                            <p:cTn id="10" dur="1000" fill="hold"/>
                                            <p:tgtEl>
                                              <p:spTgt spid="5"/>
                                            </p:tgtEl>
                                            <p:attrNameLst>
                                              <p:attrName>ppt_x</p:attrName>
                                            </p:attrNameLst>
                                          </p:cBhvr>
                                          <p:tavLst>
                                            <p:tav tm="0">
                                              <p:val>
                                                <p:strVal val="1+#ppt_w/2"/>
                                              </p:val>
                                            </p:tav>
                                            <p:tav tm="100000">
                                              <p:val>
                                                <p:strVal val="#ppt_x"/>
                                              </p:val>
                                            </p:tav>
                                          </p:tavLst>
                                        </p:anim>
                                        <p:anim calcmode="lin" valueType="num" p14:bounceEnd="62000">
                                          <p:cBhvr additive="base">
                                            <p:cTn id="11" dur="1000" fill="hold"/>
                                            <p:tgtEl>
                                              <p:spTgt spid="5"/>
                                            </p:tgtEl>
                                            <p:attrNameLst>
                                              <p:attrName>ppt_y</p:attrName>
                                            </p:attrNameLst>
                                          </p:cBhvr>
                                          <p:tavLst>
                                            <p:tav tm="0">
                                              <p:val>
                                                <p:strVal val="1+#ppt_h/2"/>
                                              </p:val>
                                            </p:tav>
                                            <p:tav tm="100000">
                                              <p:val>
                                                <p:strVal val="#ppt_y"/>
                                              </p:val>
                                            </p:tav>
                                          </p:tavLst>
                                        </p:anim>
                                      </p:childTnLst>
                                    </p:cTn>
                                  </p:par>
                                  <p:par>
                                    <p:cTn id="12" presetID="2" presetClass="entr" presetSubtype="1" fill="hold" nodeType="withEffect" p14:presetBounceEnd="62000">
                                      <p:stCondLst>
                                        <p:cond delay="200"/>
                                      </p:stCondLst>
                                      <p:childTnLst>
                                        <p:set>
                                          <p:cBhvr>
                                            <p:cTn id="13" dur="1" fill="hold">
                                              <p:stCondLst>
                                                <p:cond delay="0"/>
                                              </p:stCondLst>
                                            </p:cTn>
                                            <p:tgtEl>
                                              <p:spTgt spid="13"/>
                                            </p:tgtEl>
                                            <p:attrNameLst>
                                              <p:attrName>style.visibility</p:attrName>
                                            </p:attrNameLst>
                                          </p:cBhvr>
                                          <p:to>
                                            <p:strVal val="visible"/>
                                          </p:to>
                                        </p:set>
                                        <p:anim calcmode="lin" valueType="num" p14:bounceEnd="62000">
                                          <p:cBhvr additive="base">
                                            <p:cTn id="14" dur="1000" fill="hold"/>
                                            <p:tgtEl>
                                              <p:spTgt spid="13"/>
                                            </p:tgtEl>
                                            <p:attrNameLst>
                                              <p:attrName>ppt_x</p:attrName>
                                            </p:attrNameLst>
                                          </p:cBhvr>
                                          <p:tavLst>
                                            <p:tav tm="0">
                                              <p:val>
                                                <p:strVal val="#ppt_x"/>
                                              </p:val>
                                            </p:tav>
                                            <p:tav tm="100000">
                                              <p:val>
                                                <p:strVal val="#ppt_x"/>
                                              </p:val>
                                            </p:tav>
                                          </p:tavLst>
                                        </p:anim>
                                        <p:anim calcmode="lin" valueType="num" p14:bounceEnd="62000">
                                          <p:cBhvr additive="base">
                                            <p:cTn id="15" dur="1000" fill="hold"/>
                                            <p:tgtEl>
                                              <p:spTgt spid="13"/>
                                            </p:tgtEl>
                                            <p:attrNameLst>
                                              <p:attrName>ppt_y</p:attrName>
                                            </p:attrNameLst>
                                          </p:cBhvr>
                                          <p:tavLst>
                                            <p:tav tm="0">
                                              <p:val>
                                                <p:strVal val="0-#ppt_h/2"/>
                                              </p:val>
                                            </p:tav>
                                            <p:tav tm="100000">
                                              <p:val>
                                                <p:strVal val="#ppt_y"/>
                                              </p:val>
                                            </p:tav>
                                          </p:tavLst>
                                        </p:anim>
                                      </p:childTnLst>
                                    </p:cTn>
                                  </p:par>
                                  <p:par>
                                    <p:cTn id="16" presetID="2" presetClass="entr" presetSubtype="9" fill="hold" nodeType="withEffect" p14:presetBounceEnd="62000">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14:bounceEnd="62000">
                                          <p:cBhvr additive="base">
                                            <p:cTn id="18" dur="1000" fill="hold"/>
                                            <p:tgtEl>
                                              <p:spTgt spid="18"/>
                                            </p:tgtEl>
                                            <p:attrNameLst>
                                              <p:attrName>ppt_x</p:attrName>
                                            </p:attrNameLst>
                                          </p:cBhvr>
                                          <p:tavLst>
                                            <p:tav tm="0">
                                              <p:val>
                                                <p:strVal val="0-#ppt_w/2"/>
                                              </p:val>
                                            </p:tav>
                                            <p:tav tm="100000">
                                              <p:val>
                                                <p:strVal val="#ppt_x"/>
                                              </p:val>
                                            </p:tav>
                                          </p:tavLst>
                                        </p:anim>
                                        <p:anim calcmode="lin" valueType="num" p14:bounceEnd="62000">
                                          <p:cBhvr additive="base">
                                            <p:cTn id="19" dur="1000" fill="hold"/>
                                            <p:tgtEl>
                                              <p:spTgt spid="18"/>
                                            </p:tgtEl>
                                            <p:attrNameLst>
                                              <p:attrName>ppt_y</p:attrName>
                                            </p:attrNameLst>
                                          </p:cBhvr>
                                          <p:tavLst>
                                            <p:tav tm="0">
                                              <p:val>
                                                <p:strVal val="0-#ppt_h/2"/>
                                              </p:val>
                                            </p:tav>
                                            <p:tav tm="100000">
                                              <p:val>
                                                <p:strVal val="#ppt_y"/>
                                              </p:val>
                                            </p:tav>
                                          </p:tavLst>
                                        </p:anim>
                                      </p:childTnLst>
                                    </p:cTn>
                                  </p:par>
                                  <p:par>
                                    <p:cTn id="20" presetID="10" presetClass="entr" presetSubtype="0"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childTnLst>
                              </p:cTn>
                            </p:par>
                            <p:par>
                              <p:cTn id="29" fill="hold">
                                <p:stCondLst>
                                  <p:cond delay="1300"/>
                                </p:stCondLst>
                                <p:childTnLst>
                                  <p:par>
                                    <p:cTn id="30" presetID="5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Scale>
                                          <p:cBhvr>
                                            <p:cTn id="3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29"/>
                                            </p:tgtEl>
                                            <p:attrNameLst>
                                              <p:attrName>ppt_x,ppt_y</p:attrName>
                                            </p:attrNameLst>
                                          </p:cBhvr>
                                          <p:rCtr x="0" y="0"/>
                                        </p:animMotion>
                                        <p:animEffect transition="in" filter="fade">
                                          <p:cBhvr>
                                            <p:cTn id="34" dur="1000"/>
                                            <p:tgtEl>
                                              <p:spTgt spid="29"/>
                                            </p:tgtEl>
                                          </p:cBhvr>
                                        </p:animEffect>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32" grpId="0" animBg="1"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2" presetClass="entr" presetSubtype="6" fill="hold" nodeType="withEffect">
                                      <p:stCondLst>
                                        <p:cond delay="3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1000" fill="hold"/>
                                            <p:tgtEl>
                                              <p:spTgt spid="5"/>
                                            </p:tgtEl>
                                            <p:attrNameLst>
                                              <p:attrName>ppt_x</p:attrName>
                                            </p:attrNameLst>
                                          </p:cBhvr>
                                          <p:tavLst>
                                            <p:tav tm="0">
                                              <p:val>
                                                <p:strVal val="1+#ppt_w/2"/>
                                              </p:val>
                                            </p:tav>
                                            <p:tav tm="100000">
                                              <p:val>
                                                <p:strVal val="#ppt_x"/>
                                              </p:val>
                                            </p:tav>
                                          </p:tavLst>
                                        </p:anim>
                                        <p:anim calcmode="lin" valueType="num">
                                          <p:cBhvr additive="base">
                                            <p:cTn id="11" dur="1000" fill="hold"/>
                                            <p:tgtEl>
                                              <p:spTgt spid="5"/>
                                            </p:tgtEl>
                                            <p:attrNameLst>
                                              <p:attrName>ppt_y</p:attrName>
                                            </p:attrNameLst>
                                          </p:cBhvr>
                                          <p:tavLst>
                                            <p:tav tm="0">
                                              <p:val>
                                                <p:strVal val="1+#ppt_h/2"/>
                                              </p:val>
                                            </p:tav>
                                            <p:tav tm="100000">
                                              <p:val>
                                                <p:strVal val="#ppt_y"/>
                                              </p:val>
                                            </p:tav>
                                          </p:tavLst>
                                        </p:anim>
                                      </p:childTnLst>
                                    </p:cTn>
                                  </p:par>
                                  <p:par>
                                    <p:cTn id="12" presetID="2" presetClass="entr" presetSubtype="1" fill="hold" nodeType="withEffect">
                                      <p:stCondLst>
                                        <p:cond delay="2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1000" fill="hold"/>
                                            <p:tgtEl>
                                              <p:spTgt spid="13"/>
                                            </p:tgtEl>
                                            <p:attrNameLst>
                                              <p:attrName>ppt_x</p:attrName>
                                            </p:attrNameLst>
                                          </p:cBhvr>
                                          <p:tavLst>
                                            <p:tav tm="0">
                                              <p:val>
                                                <p:strVal val="#ppt_x"/>
                                              </p:val>
                                            </p:tav>
                                            <p:tav tm="100000">
                                              <p:val>
                                                <p:strVal val="#ppt_x"/>
                                              </p:val>
                                            </p:tav>
                                          </p:tavLst>
                                        </p:anim>
                                        <p:anim calcmode="lin" valueType="num">
                                          <p:cBhvr additive="base">
                                            <p:cTn id="15" dur="1000" fill="hold"/>
                                            <p:tgtEl>
                                              <p:spTgt spid="13"/>
                                            </p:tgtEl>
                                            <p:attrNameLst>
                                              <p:attrName>ppt_y</p:attrName>
                                            </p:attrNameLst>
                                          </p:cBhvr>
                                          <p:tavLst>
                                            <p:tav tm="0">
                                              <p:val>
                                                <p:strVal val="0-#ppt_h/2"/>
                                              </p:val>
                                            </p:tav>
                                            <p:tav tm="100000">
                                              <p:val>
                                                <p:strVal val="#ppt_y"/>
                                              </p:val>
                                            </p:tav>
                                          </p:tavLst>
                                        </p:anim>
                                      </p:childTnLst>
                                    </p:cTn>
                                  </p:par>
                                  <p:par>
                                    <p:cTn id="16" presetID="2" presetClass="entr" presetSubtype="9"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1000" fill="hold"/>
                                            <p:tgtEl>
                                              <p:spTgt spid="18"/>
                                            </p:tgtEl>
                                            <p:attrNameLst>
                                              <p:attrName>ppt_x</p:attrName>
                                            </p:attrNameLst>
                                          </p:cBhvr>
                                          <p:tavLst>
                                            <p:tav tm="0">
                                              <p:val>
                                                <p:strVal val="0-#ppt_w/2"/>
                                              </p:val>
                                            </p:tav>
                                            <p:tav tm="100000">
                                              <p:val>
                                                <p:strVal val="#ppt_x"/>
                                              </p:val>
                                            </p:tav>
                                          </p:tavLst>
                                        </p:anim>
                                        <p:anim calcmode="lin" valueType="num">
                                          <p:cBhvr additive="base">
                                            <p:cTn id="19" dur="1000" fill="hold"/>
                                            <p:tgtEl>
                                              <p:spTgt spid="18"/>
                                            </p:tgtEl>
                                            <p:attrNameLst>
                                              <p:attrName>ppt_y</p:attrName>
                                            </p:attrNameLst>
                                          </p:cBhvr>
                                          <p:tavLst>
                                            <p:tav tm="0">
                                              <p:val>
                                                <p:strVal val="0-#ppt_h/2"/>
                                              </p:val>
                                            </p:tav>
                                            <p:tav tm="100000">
                                              <p:val>
                                                <p:strVal val="#ppt_y"/>
                                              </p:val>
                                            </p:tav>
                                          </p:tavLst>
                                        </p:anim>
                                      </p:childTnLst>
                                    </p:cTn>
                                  </p:par>
                                  <p:par>
                                    <p:cTn id="20" presetID="10" presetClass="entr" presetSubtype="0"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childTnLst>
                              </p:cTn>
                            </p:par>
                            <p:par>
                              <p:cTn id="29" fill="hold">
                                <p:stCondLst>
                                  <p:cond delay="1300"/>
                                </p:stCondLst>
                                <p:childTnLst>
                                  <p:par>
                                    <p:cTn id="30" presetID="52"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Scale>
                                          <p:cBhvr>
                                            <p:cTn id="3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29"/>
                                            </p:tgtEl>
                                            <p:attrNameLst>
                                              <p:attrName>ppt_x,ppt_y</p:attrName>
                                            </p:attrNameLst>
                                          </p:cBhvr>
                                          <p:rCtr x="0" y="0"/>
                                        </p:animMotion>
                                        <p:animEffect transition="in" filter="fade">
                                          <p:cBhvr>
                                            <p:cTn id="34" dur="1000"/>
                                            <p:tgtEl>
                                              <p:spTgt spid="29"/>
                                            </p:tgtEl>
                                          </p:cBhvr>
                                        </p:animEffect>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32" grpId="0" animBg="1" autoUpdateAnimBg="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明年工作计划</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6="http://schemas.microsoft.com/office/drawing/2014/main" id="{8A4AD855-FAF0-4219-A923-D35018137BA0}"/>
              </a:ext>
            </a:extLst>
          </p:cNvPr>
          <p:cNvGrpSpPr/>
          <p:nvPr/>
        </p:nvGrpSpPr>
        <p:grpSpPr>
          <a:xfrm>
            <a:off x="1661996" y="2112989"/>
            <a:ext cx="8967412" cy="3663228"/>
            <a:chOff x="1802371" y="2970252"/>
            <a:chExt cx="7204481" cy="2943065"/>
          </a:xfrm>
        </p:grpSpPr>
        <p:sp>
          <p:nvSpPr>
            <p:cNvPr id="7" name="六边形 6">
              <a:extLst>
                <a:ext uri="{FF2B5EF4-FFF2-40B4-BE49-F238E27FC236}">
                  <a16:creationId xmlns="" xmlns:a16="http://schemas.microsoft.com/office/drawing/2014/main" id="{4519895D-003C-42EF-B091-3FCD30FF7346}"/>
                </a:ext>
              </a:extLst>
            </p:cNvPr>
            <p:cNvSpPr/>
            <p:nvPr/>
          </p:nvSpPr>
          <p:spPr>
            <a:xfrm>
              <a:off x="1802371" y="2970252"/>
              <a:ext cx="2391684" cy="1252263"/>
            </a:xfrm>
            <a:prstGeom prst="hexagon">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a:extLst>
                <a:ext uri="{FF2B5EF4-FFF2-40B4-BE49-F238E27FC236}">
                  <a16:creationId xmlns="" xmlns:a16="http://schemas.microsoft.com/office/drawing/2014/main" id="{E8CFDB9F-3271-439B-B714-B064D0C4E663}"/>
                </a:ext>
              </a:extLst>
            </p:cNvPr>
            <p:cNvSpPr/>
            <p:nvPr/>
          </p:nvSpPr>
          <p:spPr>
            <a:xfrm>
              <a:off x="4207805" y="2970252"/>
              <a:ext cx="2391684" cy="1252263"/>
            </a:xfrm>
            <a:prstGeom prst="hexagon">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a:extLst>
                <a:ext uri="{FF2B5EF4-FFF2-40B4-BE49-F238E27FC236}">
                  <a16:creationId xmlns="" xmlns:a16="http://schemas.microsoft.com/office/drawing/2014/main" id="{72EB32CB-6950-47C3-B953-44C86562CFA4}"/>
                </a:ext>
              </a:extLst>
            </p:cNvPr>
            <p:cNvSpPr/>
            <p:nvPr/>
          </p:nvSpPr>
          <p:spPr>
            <a:xfrm>
              <a:off x="6615168" y="2970252"/>
              <a:ext cx="2391684" cy="1252263"/>
            </a:xfrm>
            <a:prstGeom prst="hexagon">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20">
              <a:extLst>
                <a:ext uri="{FF2B5EF4-FFF2-40B4-BE49-F238E27FC236}">
                  <a16:creationId xmlns="" xmlns:a16="http://schemas.microsoft.com/office/drawing/2014/main" id="{7B6A77AA-1FF7-4553-9AD4-82C174AB90C0}"/>
                </a:ext>
              </a:extLst>
            </p:cNvPr>
            <p:cNvSpPr txBox="1"/>
            <p:nvPr/>
          </p:nvSpPr>
          <p:spPr>
            <a:xfrm>
              <a:off x="2522922" y="3227362"/>
              <a:ext cx="950581" cy="707886"/>
            </a:xfrm>
            <a:prstGeom prst="rect">
              <a:avLst/>
            </a:prstGeom>
            <a:noFill/>
            <a:effectLst/>
          </p:spPr>
          <p:txBody>
            <a:bodyPr wrap="none" rtlCol="0">
              <a:spAutoFit/>
            </a:bodyPr>
            <a:lstStyle/>
            <a:p>
              <a:r>
                <a:rPr lang="en-US" altLang="zh-CN" sz="4000" dirty="0">
                  <a:solidFill>
                    <a:srgbClr val="FFFFFF"/>
                  </a:solidFill>
                  <a:latin typeface="Impact" panose="020B0806030902050204" pitchFamily="34" charset="0"/>
                  <a:ea typeface="方正姚体" panose="02010601030101010101" pitchFamily="2" charset="-122"/>
                </a:rPr>
                <a:t>77%</a:t>
              </a:r>
              <a:endParaRPr lang="zh-CN" altLang="en-US" sz="4000" dirty="0">
                <a:solidFill>
                  <a:srgbClr val="FFFFFF"/>
                </a:solidFill>
                <a:latin typeface="Impact" panose="020B0806030902050204" pitchFamily="34" charset="0"/>
                <a:ea typeface="方正姚体" panose="02010601030101010101" pitchFamily="2" charset="-122"/>
              </a:endParaRPr>
            </a:p>
          </p:txBody>
        </p:sp>
        <p:sp>
          <p:nvSpPr>
            <p:cNvPr id="11" name="文本框 21">
              <a:extLst>
                <a:ext uri="{FF2B5EF4-FFF2-40B4-BE49-F238E27FC236}">
                  <a16:creationId xmlns="" xmlns:a16="http://schemas.microsoft.com/office/drawing/2014/main" id="{15D3CE21-2D72-4A24-9AD0-B44E6E1D95C6}"/>
                </a:ext>
              </a:extLst>
            </p:cNvPr>
            <p:cNvSpPr txBox="1"/>
            <p:nvPr/>
          </p:nvSpPr>
          <p:spPr>
            <a:xfrm>
              <a:off x="7099115" y="3224821"/>
              <a:ext cx="1423788" cy="707886"/>
            </a:xfrm>
            <a:prstGeom prst="rect">
              <a:avLst/>
            </a:prstGeom>
            <a:noFill/>
            <a:effectLst/>
          </p:spPr>
          <p:txBody>
            <a:bodyPr wrap="none" rtlCol="0">
              <a:spAutoFit/>
            </a:bodyPr>
            <a:lstStyle/>
            <a:p>
              <a:r>
                <a:rPr lang="en-US" altLang="zh-CN" sz="4000" dirty="0">
                  <a:solidFill>
                    <a:srgbClr val="FFFFFF"/>
                  </a:solidFill>
                  <a:latin typeface="Impact" panose="020B0806030902050204" pitchFamily="34" charset="0"/>
                  <a:ea typeface="方正姚体" panose="02010601030101010101" pitchFamily="2" charset="-122"/>
                </a:rPr>
                <a:t>12.3W</a:t>
              </a:r>
              <a:endParaRPr lang="zh-CN" altLang="en-US" sz="4000" dirty="0">
                <a:solidFill>
                  <a:srgbClr val="FFFFFF"/>
                </a:solidFill>
                <a:latin typeface="Impact" panose="020B0806030902050204" pitchFamily="34" charset="0"/>
                <a:ea typeface="方正姚体" panose="02010601030101010101" pitchFamily="2" charset="-122"/>
              </a:endParaRPr>
            </a:p>
          </p:txBody>
        </p:sp>
        <p:sp>
          <p:nvSpPr>
            <p:cNvPr id="12" name="文本框 22">
              <a:extLst>
                <a:ext uri="{FF2B5EF4-FFF2-40B4-BE49-F238E27FC236}">
                  <a16:creationId xmlns="" xmlns:a16="http://schemas.microsoft.com/office/drawing/2014/main" id="{EC8677E9-F368-4D5F-98C6-9831431024FB}"/>
                </a:ext>
              </a:extLst>
            </p:cNvPr>
            <p:cNvSpPr txBox="1"/>
            <p:nvPr/>
          </p:nvSpPr>
          <p:spPr>
            <a:xfrm>
              <a:off x="4854150" y="3227362"/>
              <a:ext cx="1072730" cy="707886"/>
            </a:xfrm>
            <a:prstGeom prst="rect">
              <a:avLst/>
            </a:prstGeom>
            <a:noFill/>
            <a:effectLst/>
          </p:spPr>
          <p:txBody>
            <a:bodyPr wrap="none" rtlCol="0">
              <a:spAutoFit/>
            </a:bodyPr>
            <a:lstStyle/>
            <a:p>
              <a:r>
                <a:rPr lang="en-US" altLang="zh-CN" sz="4000" dirty="0">
                  <a:solidFill>
                    <a:srgbClr val="FFFFFF"/>
                  </a:solidFill>
                  <a:latin typeface="Impact" panose="020B0806030902050204" pitchFamily="34" charset="0"/>
                  <a:ea typeface="方正姚体" panose="02010601030101010101" pitchFamily="2" charset="-122"/>
                </a:rPr>
                <a:t>82%</a:t>
              </a:r>
              <a:endParaRPr lang="zh-CN" altLang="en-US" sz="4000" dirty="0">
                <a:solidFill>
                  <a:srgbClr val="FFFFFF"/>
                </a:solidFill>
                <a:latin typeface="Impact" panose="020B0806030902050204" pitchFamily="34" charset="0"/>
                <a:ea typeface="方正姚体" panose="02010601030101010101" pitchFamily="2" charset="-122"/>
              </a:endParaRPr>
            </a:p>
          </p:txBody>
        </p:sp>
        <p:sp>
          <p:nvSpPr>
            <p:cNvPr id="13" name="文本框 23">
              <a:extLst>
                <a:ext uri="{FF2B5EF4-FFF2-40B4-BE49-F238E27FC236}">
                  <a16:creationId xmlns="" xmlns:a16="http://schemas.microsoft.com/office/drawing/2014/main" id="{99E09A6E-C9F2-4CF1-8D77-92DFA40D2616}"/>
                </a:ext>
              </a:extLst>
            </p:cNvPr>
            <p:cNvSpPr txBox="1"/>
            <p:nvPr/>
          </p:nvSpPr>
          <p:spPr>
            <a:xfrm>
              <a:off x="1899493" y="5443504"/>
              <a:ext cx="1467134" cy="469813"/>
            </a:xfrm>
            <a:prstGeom prst="rect">
              <a:avLst/>
            </a:prstGeom>
            <a:noFill/>
            <a:effectLst/>
          </p:spPr>
          <p:txBody>
            <a:bodyPr wrap="none"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文本框 24">
              <a:extLst>
                <a:ext uri="{FF2B5EF4-FFF2-40B4-BE49-F238E27FC236}">
                  <a16:creationId xmlns="" xmlns:a16="http://schemas.microsoft.com/office/drawing/2014/main" id="{2833A3E8-8B20-41AA-AC8E-785938A25145}"/>
                </a:ext>
              </a:extLst>
            </p:cNvPr>
            <p:cNvSpPr txBox="1"/>
            <p:nvPr/>
          </p:nvSpPr>
          <p:spPr>
            <a:xfrm>
              <a:off x="4410043" y="5443504"/>
              <a:ext cx="1467134" cy="469813"/>
            </a:xfrm>
            <a:prstGeom prst="rect">
              <a:avLst/>
            </a:prstGeom>
            <a:noFill/>
            <a:effectLst/>
          </p:spPr>
          <p:txBody>
            <a:bodyPr wrap="none"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文本框 25">
              <a:extLst>
                <a:ext uri="{FF2B5EF4-FFF2-40B4-BE49-F238E27FC236}">
                  <a16:creationId xmlns="" xmlns:a16="http://schemas.microsoft.com/office/drawing/2014/main" id="{C9E4CB9E-3B6B-4460-A122-F6C1600A683C}"/>
                </a:ext>
              </a:extLst>
            </p:cNvPr>
            <p:cNvSpPr txBox="1"/>
            <p:nvPr/>
          </p:nvSpPr>
          <p:spPr>
            <a:xfrm>
              <a:off x="6920594" y="5443504"/>
              <a:ext cx="1467134" cy="469813"/>
            </a:xfrm>
            <a:prstGeom prst="rect">
              <a:avLst/>
            </a:prstGeom>
            <a:noFill/>
            <a:effectLst/>
          </p:spPr>
          <p:txBody>
            <a:bodyPr wrap="none" rtlCol="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6" name="椭圆 15">
              <a:extLst>
                <a:ext uri="{FF2B5EF4-FFF2-40B4-BE49-F238E27FC236}">
                  <a16:creationId xmlns="" xmlns:a16="http://schemas.microsoft.com/office/drawing/2014/main" id="{F36AD1C0-2DB3-4F34-922B-1F25438E9C14}"/>
                </a:ext>
              </a:extLst>
            </p:cNvPr>
            <p:cNvSpPr>
              <a:spLocks noChangeAspect="1"/>
            </p:cNvSpPr>
            <p:nvPr/>
          </p:nvSpPr>
          <p:spPr>
            <a:xfrm>
              <a:off x="2522922" y="4374852"/>
              <a:ext cx="909698" cy="909698"/>
            </a:xfrm>
            <a:prstGeom prst="ellipse">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标题</a:t>
              </a:r>
            </a:p>
          </p:txBody>
        </p:sp>
        <p:sp>
          <p:nvSpPr>
            <p:cNvPr id="17" name="椭圆 16">
              <a:extLst>
                <a:ext uri="{FF2B5EF4-FFF2-40B4-BE49-F238E27FC236}">
                  <a16:creationId xmlns="" xmlns:a16="http://schemas.microsoft.com/office/drawing/2014/main" id="{4A9766C3-74F1-46EF-8FA6-FA5E1599EA81}"/>
                </a:ext>
              </a:extLst>
            </p:cNvPr>
            <p:cNvSpPr>
              <a:spLocks noChangeAspect="1"/>
            </p:cNvSpPr>
            <p:nvPr/>
          </p:nvSpPr>
          <p:spPr>
            <a:xfrm>
              <a:off x="4925835" y="4377075"/>
              <a:ext cx="909698" cy="909698"/>
            </a:xfrm>
            <a:prstGeom prst="ellipse">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dirty="0">
                  <a:solidFill>
                    <a:srgbClr val="FFFFFF"/>
                  </a:solidFill>
                  <a:latin typeface="微软雅黑" panose="020B0503020204020204" pitchFamily="34" charset="-122"/>
                  <a:ea typeface="微软雅黑" panose="020B0503020204020204" pitchFamily="34" charset="-122"/>
                </a:rPr>
                <a:t>标题</a:t>
              </a:r>
            </a:p>
          </p:txBody>
        </p:sp>
        <p:sp>
          <p:nvSpPr>
            <p:cNvPr id="18" name="椭圆 17">
              <a:extLst>
                <a:ext uri="{FF2B5EF4-FFF2-40B4-BE49-F238E27FC236}">
                  <a16:creationId xmlns="" xmlns:a16="http://schemas.microsoft.com/office/drawing/2014/main" id="{260CEAE6-A0D6-483A-A44E-86ADD255ACCF}"/>
                </a:ext>
              </a:extLst>
            </p:cNvPr>
            <p:cNvSpPr>
              <a:spLocks noChangeAspect="1"/>
            </p:cNvSpPr>
            <p:nvPr/>
          </p:nvSpPr>
          <p:spPr>
            <a:xfrm>
              <a:off x="7310534" y="4389549"/>
              <a:ext cx="909698" cy="909698"/>
            </a:xfrm>
            <a:prstGeom prst="ellipse">
              <a:avLst/>
            </a:prstGeom>
            <a:solidFill>
              <a:srgbClr val="433A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dirty="0">
                  <a:solidFill>
                    <a:srgbClr val="FFFFFF"/>
                  </a:solidFill>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239085881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8AE2F437-9024-4C2C-B64B-F1BC2EF9CAE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0" name="Text Box 160">
            <a:extLst>
              <a:ext uri="{FF2B5EF4-FFF2-40B4-BE49-F238E27FC236}">
                <a16:creationId xmlns="" xmlns:a16="http://schemas.microsoft.com/office/drawing/2014/main" id="{5290AF5E-5037-4C37-A653-1AD2D0F20451}"/>
              </a:ext>
            </a:extLst>
          </p:cNvPr>
          <p:cNvSpPr txBox="1">
            <a:spLocks noChangeArrowheads="1"/>
          </p:cNvSpPr>
          <p:nvPr/>
        </p:nvSpPr>
        <p:spPr bwMode="auto">
          <a:xfrm>
            <a:off x="3266194" y="1844145"/>
            <a:ext cx="6157206"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6600" dirty="0">
                <a:solidFill>
                  <a:srgbClr val="433A4B"/>
                </a:solidFill>
                <a:latin typeface="叶根友行书繁" panose="02010601030101010101" pitchFamily="2" charset="-122"/>
                <a:ea typeface="叶根友行书繁" panose="02010601030101010101" pitchFamily="2" charset="-122"/>
              </a:rPr>
              <a:t>谢谢您的观看</a:t>
            </a:r>
            <a:r>
              <a:rPr lang="en-US" altLang="zh-CN" sz="6600" dirty="0">
                <a:solidFill>
                  <a:srgbClr val="433A4B"/>
                </a:solidFill>
                <a:latin typeface="叶根友行书繁" panose="02010601030101010101" pitchFamily="2" charset="-122"/>
                <a:ea typeface="叶根友行书繁" panose="02010601030101010101" pitchFamily="2" charset="-122"/>
              </a:rPr>
              <a:t>!</a:t>
            </a:r>
            <a:endParaRPr lang="zh-CN" altLang="en-US" sz="6600" dirty="0">
              <a:solidFill>
                <a:srgbClr val="433A4B"/>
              </a:solidFill>
              <a:latin typeface="叶根友行书繁" panose="02010601030101010101" pitchFamily="2" charset="-122"/>
              <a:ea typeface="叶根友行书繁" panose="02010601030101010101" pitchFamily="2" charset="-122"/>
            </a:endParaRPr>
          </a:p>
        </p:txBody>
      </p:sp>
      <p:grpSp>
        <p:nvGrpSpPr>
          <p:cNvPr id="11" name="组合 4">
            <a:extLst>
              <a:ext uri="{FF2B5EF4-FFF2-40B4-BE49-F238E27FC236}">
                <a16:creationId xmlns="" xmlns:a16="http://schemas.microsoft.com/office/drawing/2014/main" id="{35257724-C423-4BED-8A72-BC07C558CF8E}"/>
              </a:ext>
            </a:extLst>
          </p:cNvPr>
          <p:cNvGrpSpPr>
            <a:grpSpLocks/>
          </p:cNvGrpSpPr>
          <p:nvPr/>
        </p:nvGrpSpPr>
        <p:grpSpPr bwMode="auto">
          <a:xfrm>
            <a:off x="3958544" y="3109965"/>
            <a:ext cx="405524" cy="1282900"/>
            <a:chOff x="-16723" y="0"/>
            <a:chExt cx="736803" cy="2506945"/>
          </a:xfrm>
        </p:grpSpPr>
        <p:pic>
          <p:nvPicPr>
            <p:cNvPr id="12" name="图片 5" descr="图片22.png">
              <a:extLst>
                <a:ext uri="{FF2B5EF4-FFF2-40B4-BE49-F238E27FC236}">
                  <a16:creationId xmlns="" xmlns:a16="http://schemas.microsoft.com/office/drawing/2014/main" id="{58719FB0-895D-48FF-B457-07B5E9CEDAD9}"/>
                </a:ext>
              </a:extLst>
            </p:cNvPr>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45000" contrast="10000"/>
                      </a14:imgEffect>
                    </a14:imgLayer>
                  </a14:imgProps>
                </a:ext>
                <a:ext uri="{28A0092B-C50C-407E-A947-70E740481C1C}">
                  <a14:useLocalDpi xmlns:a14="http://schemas.microsoft.com/office/drawing/2010/main"/>
                </a:ext>
              </a:extLst>
            </a:blip>
            <a:srcRect/>
            <a:stretch>
              <a:fillRect/>
            </a:stretch>
          </p:blipFill>
          <p:spPr bwMode="auto">
            <a:xfrm>
              <a:off x="0" y="0"/>
              <a:ext cx="720080" cy="250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6" descr="图片23.png">
              <a:extLst>
                <a:ext uri="{FF2B5EF4-FFF2-40B4-BE49-F238E27FC236}">
                  <a16:creationId xmlns="" xmlns:a16="http://schemas.microsoft.com/office/drawing/2014/main" id="{C1EC032F-B3FB-47CB-B8C3-DFC6C8F93B19}"/>
                </a:ext>
              </a:extLst>
            </p:cNvPr>
            <p:cNvPicPr>
              <a:picLocks noChangeAspect="1" noChangeArrowheads="1"/>
            </p:cNvPicPr>
            <p:nvPr/>
          </p:nvPicPr>
          <p:blipFill>
            <a:blip r:embed="rId6" cstate="screen">
              <a:lum bright="20000" contrast="40000"/>
              <a:extLst>
                <a:ext uri="{28A0092B-C50C-407E-A947-70E740481C1C}">
                  <a14:useLocalDpi xmlns:a14="http://schemas.microsoft.com/office/drawing/2010/main"/>
                </a:ext>
              </a:extLst>
            </a:blip>
            <a:srcRect/>
            <a:stretch>
              <a:fillRect/>
            </a:stretch>
          </p:blipFill>
          <p:spPr bwMode="auto">
            <a:xfrm>
              <a:off x="128586" y="216024"/>
              <a:ext cx="44747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7">
              <a:extLst>
                <a:ext uri="{FF2B5EF4-FFF2-40B4-BE49-F238E27FC236}">
                  <a16:creationId xmlns="" xmlns:a16="http://schemas.microsoft.com/office/drawing/2014/main" id="{B5053141-603C-4F3A-A93B-99A80C66CF3A}"/>
                </a:ext>
              </a:extLst>
            </p:cNvPr>
            <p:cNvSpPr txBox="1">
              <a:spLocks noChangeArrowheads="1"/>
            </p:cNvSpPr>
            <p:nvPr/>
          </p:nvSpPr>
          <p:spPr bwMode="auto">
            <a:xfrm>
              <a:off x="-16723" y="268469"/>
              <a:ext cx="671045" cy="2097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solidFill>
                    <a:srgbClr val="433A4B"/>
                  </a:solidFill>
                  <a:latin typeface="华文隶书" panose="02010800040101010101" pitchFamily="2" charset="-122"/>
                  <a:ea typeface="华文隶书" panose="02010800040101010101" pitchFamily="2" charset="-122"/>
                </a:rPr>
                <a:t>古典水墨风格</a:t>
              </a:r>
            </a:p>
          </p:txBody>
        </p:sp>
      </p:grpSp>
      <p:sp>
        <p:nvSpPr>
          <p:cNvPr id="15" name="矩形 6">
            <a:extLst>
              <a:ext uri="{FF2B5EF4-FFF2-40B4-BE49-F238E27FC236}">
                <a16:creationId xmlns="" xmlns:a16="http://schemas.microsoft.com/office/drawing/2014/main" id="{49046EE1-B748-4922-8D42-65983241524F}"/>
              </a:ext>
            </a:extLst>
          </p:cNvPr>
          <p:cNvSpPr>
            <a:spLocks noChangeArrowheads="1"/>
          </p:cNvSpPr>
          <p:nvPr/>
        </p:nvSpPr>
        <p:spPr bwMode="auto">
          <a:xfrm>
            <a:off x="4443391" y="3078215"/>
            <a:ext cx="387798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250000"/>
              </a:lnSpc>
            </a:pPr>
            <a:r>
              <a:rPr lang="zh-CN" altLang="en-US" sz="1200" dirty="0">
                <a:solidFill>
                  <a:srgbClr val="433A4B"/>
                </a:solidFill>
                <a:latin typeface="李旭科毛笔行书" pitchFamily="2" charset="-122"/>
                <a:ea typeface="李旭科毛笔行书" pitchFamily="2" charset="-122"/>
              </a:rPr>
              <a:t>就是品赏茶的美感之道。</a:t>
            </a:r>
            <a:endParaRPr lang="en-US" altLang="zh-CN" sz="1200" dirty="0">
              <a:solidFill>
                <a:srgbClr val="433A4B"/>
              </a:solidFill>
              <a:latin typeface="李旭科毛笔行书" pitchFamily="2" charset="-122"/>
              <a:ea typeface="李旭科毛笔行书" pitchFamily="2" charset="-122"/>
            </a:endParaRPr>
          </a:p>
          <a:p>
            <a:pPr>
              <a:lnSpc>
                <a:spcPct val="250000"/>
              </a:lnSpc>
            </a:pPr>
            <a:r>
              <a:rPr lang="zh-CN" altLang="en-US" sz="1200" dirty="0">
                <a:solidFill>
                  <a:srgbClr val="433A4B"/>
                </a:solidFill>
                <a:latin typeface="李旭科毛笔行书" pitchFamily="2" charset="-122"/>
                <a:ea typeface="李旭科毛笔行书" pitchFamily="2" charset="-122"/>
              </a:rPr>
              <a:t>通过沏茶、赏茶、闻茶、饮茶、增进友谊，美心修德，学习礼法，是很有益的一种和仪式加入文字。</a:t>
            </a:r>
          </a:p>
        </p:txBody>
      </p:sp>
      <p:cxnSp>
        <p:nvCxnSpPr>
          <p:cNvPr id="16" name="直接连接符 15">
            <a:extLst>
              <a:ext uri="{FF2B5EF4-FFF2-40B4-BE49-F238E27FC236}">
                <a16:creationId xmlns="" xmlns:a16="http://schemas.microsoft.com/office/drawing/2014/main" id="{2B054811-E49F-404F-ABC2-E2628B1EFB58}"/>
              </a:ext>
            </a:extLst>
          </p:cNvPr>
          <p:cNvCxnSpPr>
            <a:cxnSpLocks/>
          </p:cNvCxnSpPr>
          <p:nvPr/>
        </p:nvCxnSpPr>
        <p:spPr>
          <a:xfrm>
            <a:off x="7702251"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933A8BF4-9810-42E1-BEDE-0761DBA4FEB7}"/>
              </a:ext>
            </a:extLst>
          </p:cNvPr>
          <p:cNvCxnSpPr>
            <a:cxnSpLocks/>
          </p:cNvCxnSpPr>
          <p:nvPr/>
        </p:nvCxnSpPr>
        <p:spPr>
          <a:xfrm>
            <a:off x="7243463"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C071E7E3-B299-447D-AA19-62D36D659425}"/>
              </a:ext>
            </a:extLst>
          </p:cNvPr>
          <p:cNvCxnSpPr>
            <a:cxnSpLocks/>
          </p:cNvCxnSpPr>
          <p:nvPr/>
        </p:nvCxnSpPr>
        <p:spPr>
          <a:xfrm>
            <a:off x="6786263"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71D61849-FBD3-4616-9944-809796069D3E}"/>
              </a:ext>
            </a:extLst>
          </p:cNvPr>
          <p:cNvCxnSpPr>
            <a:cxnSpLocks/>
          </p:cNvCxnSpPr>
          <p:nvPr/>
        </p:nvCxnSpPr>
        <p:spPr>
          <a:xfrm>
            <a:off x="6327476"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19D91BF7-9F33-435D-A8C7-2D8F7E603D1D}"/>
              </a:ext>
            </a:extLst>
          </p:cNvPr>
          <p:cNvCxnSpPr>
            <a:cxnSpLocks/>
          </p:cNvCxnSpPr>
          <p:nvPr/>
        </p:nvCxnSpPr>
        <p:spPr>
          <a:xfrm>
            <a:off x="5868688"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0B167048-E103-4F24-80D3-333D25B20876}"/>
              </a:ext>
            </a:extLst>
          </p:cNvPr>
          <p:cNvCxnSpPr>
            <a:cxnSpLocks/>
          </p:cNvCxnSpPr>
          <p:nvPr/>
        </p:nvCxnSpPr>
        <p:spPr>
          <a:xfrm>
            <a:off x="5409901"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7EC4DDF3-4465-4092-9A3C-D533B8C757B9}"/>
              </a:ext>
            </a:extLst>
          </p:cNvPr>
          <p:cNvCxnSpPr>
            <a:cxnSpLocks/>
          </p:cNvCxnSpPr>
          <p:nvPr/>
        </p:nvCxnSpPr>
        <p:spPr>
          <a:xfrm>
            <a:off x="4951113" y="3109965"/>
            <a:ext cx="0" cy="1187450"/>
          </a:xfrm>
          <a:prstGeom prst="line">
            <a:avLst/>
          </a:prstGeom>
          <a:ln>
            <a:solidFill>
              <a:srgbClr val="433A4B"/>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 presetClass="entr" presetSubtype="4" fill="hold" nodeType="afterEffect" p14:presetBounceEnd="50000">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14:bounceEnd="50000">
                                          <p:cBhvr additive="base">
                                            <p:cTn id="17"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250" fill="hold"/>
                                            <p:tgtEl>
                                              <p:spTgt spid="15"/>
                                            </p:tgtEl>
                                            <p:attrNameLst>
                                              <p:attrName>ppt_x</p:attrName>
                                            </p:attrNameLst>
                                          </p:cBhvr>
                                          <p:tavLst>
                                            <p:tav tm="0">
                                              <p:val>
                                                <p:strVal val="#ppt_x"/>
                                              </p:val>
                                            </p:tav>
                                            <p:tav tm="100000">
                                              <p:val>
                                                <p:strVal val="#ppt_x"/>
                                              </p:val>
                                            </p:tav>
                                          </p:tavLst>
                                        </p:anim>
                                        <p:anim calcmode="lin" valueType="num">
                                          <p:cBhvr additive="base">
                                            <p:cTn id="23" dur="250" fill="hold"/>
                                            <p:tgtEl>
                                              <p:spTgt spid="15"/>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250" fill="hold"/>
                                            <p:tgtEl>
                                              <p:spTgt spid="16"/>
                                            </p:tgtEl>
                                            <p:attrNameLst>
                                              <p:attrName>ppt_x</p:attrName>
                                            </p:attrNameLst>
                                          </p:cBhvr>
                                          <p:tavLst>
                                            <p:tav tm="0">
                                              <p:val>
                                                <p:strVal val="#ppt_x"/>
                                              </p:val>
                                            </p:tav>
                                            <p:tav tm="100000">
                                              <p:val>
                                                <p:strVal val="#ppt_x"/>
                                              </p:val>
                                            </p:tav>
                                          </p:tavLst>
                                        </p:anim>
                                        <p:anim calcmode="lin" valueType="num">
                                          <p:cBhvr additive="base">
                                            <p:cTn id="28" dur="250" fill="hold"/>
                                            <p:tgtEl>
                                              <p:spTgt spid="16"/>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250" fill="hold"/>
                                            <p:tgtEl>
                                              <p:spTgt spid="17"/>
                                            </p:tgtEl>
                                            <p:attrNameLst>
                                              <p:attrName>ppt_x</p:attrName>
                                            </p:attrNameLst>
                                          </p:cBhvr>
                                          <p:tavLst>
                                            <p:tav tm="0">
                                              <p:val>
                                                <p:strVal val="#ppt_x"/>
                                              </p:val>
                                            </p:tav>
                                            <p:tav tm="100000">
                                              <p:val>
                                                <p:strVal val="#ppt_x"/>
                                              </p:val>
                                            </p:tav>
                                          </p:tavLst>
                                        </p:anim>
                                        <p:anim calcmode="lin" valueType="num">
                                          <p:cBhvr additive="base">
                                            <p:cTn id="33" dur="250" fill="hold"/>
                                            <p:tgtEl>
                                              <p:spTgt spid="17"/>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250" fill="hold"/>
                                            <p:tgtEl>
                                              <p:spTgt spid="18"/>
                                            </p:tgtEl>
                                            <p:attrNameLst>
                                              <p:attrName>ppt_x</p:attrName>
                                            </p:attrNameLst>
                                          </p:cBhvr>
                                          <p:tavLst>
                                            <p:tav tm="0">
                                              <p:val>
                                                <p:strVal val="#ppt_x"/>
                                              </p:val>
                                            </p:tav>
                                            <p:tav tm="100000">
                                              <p:val>
                                                <p:strVal val="#ppt_x"/>
                                              </p:val>
                                            </p:tav>
                                          </p:tavLst>
                                        </p:anim>
                                        <p:anim calcmode="lin" valueType="num">
                                          <p:cBhvr additive="base">
                                            <p:cTn id="38" dur="250" fill="hold"/>
                                            <p:tgtEl>
                                              <p:spTgt spid="18"/>
                                            </p:tgtEl>
                                            <p:attrNameLst>
                                              <p:attrName>ppt_y</p:attrName>
                                            </p:attrNameLst>
                                          </p:cBhvr>
                                          <p:tavLst>
                                            <p:tav tm="0">
                                              <p:val>
                                                <p:strVal val="0-#ppt_h/2"/>
                                              </p:val>
                                            </p:tav>
                                            <p:tav tm="100000">
                                              <p:val>
                                                <p:strVal val="#ppt_y"/>
                                              </p:val>
                                            </p:tav>
                                          </p:tavLst>
                                        </p:anim>
                                      </p:childTnLst>
                                    </p:cTn>
                                  </p:par>
                                </p:childTnLst>
                              </p:cTn>
                            </p:par>
                            <p:par>
                              <p:cTn id="39" fill="hold">
                                <p:stCondLst>
                                  <p:cond delay="3250"/>
                                </p:stCondLst>
                                <p:childTnLst>
                                  <p:par>
                                    <p:cTn id="40" presetID="2" presetClass="entr" presetSubtype="1"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250" fill="hold"/>
                                            <p:tgtEl>
                                              <p:spTgt spid="19"/>
                                            </p:tgtEl>
                                            <p:attrNameLst>
                                              <p:attrName>ppt_x</p:attrName>
                                            </p:attrNameLst>
                                          </p:cBhvr>
                                          <p:tavLst>
                                            <p:tav tm="0">
                                              <p:val>
                                                <p:strVal val="#ppt_x"/>
                                              </p:val>
                                            </p:tav>
                                            <p:tav tm="100000">
                                              <p:val>
                                                <p:strVal val="#ppt_x"/>
                                              </p:val>
                                            </p:tav>
                                          </p:tavLst>
                                        </p:anim>
                                        <p:anim calcmode="lin" valueType="num">
                                          <p:cBhvr additive="base">
                                            <p:cTn id="43" dur="250" fill="hold"/>
                                            <p:tgtEl>
                                              <p:spTgt spid="19"/>
                                            </p:tgtEl>
                                            <p:attrNameLst>
                                              <p:attrName>ppt_y</p:attrName>
                                            </p:attrNameLst>
                                          </p:cBhvr>
                                          <p:tavLst>
                                            <p:tav tm="0">
                                              <p:val>
                                                <p:strVal val="0-#ppt_h/2"/>
                                              </p:val>
                                            </p:tav>
                                            <p:tav tm="100000">
                                              <p:val>
                                                <p:strVal val="#ppt_y"/>
                                              </p:val>
                                            </p:tav>
                                          </p:tavLst>
                                        </p:anim>
                                      </p:childTnLst>
                                    </p:cTn>
                                  </p:par>
                                </p:childTnLst>
                              </p:cTn>
                            </p:par>
                            <p:par>
                              <p:cTn id="44" fill="hold">
                                <p:stCondLst>
                                  <p:cond delay="3500"/>
                                </p:stCondLst>
                                <p:childTnLst>
                                  <p:par>
                                    <p:cTn id="45" presetID="2" presetClass="entr" presetSubtype="1"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250" fill="hold"/>
                                            <p:tgtEl>
                                              <p:spTgt spid="20"/>
                                            </p:tgtEl>
                                            <p:attrNameLst>
                                              <p:attrName>ppt_x</p:attrName>
                                            </p:attrNameLst>
                                          </p:cBhvr>
                                          <p:tavLst>
                                            <p:tav tm="0">
                                              <p:val>
                                                <p:strVal val="#ppt_x"/>
                                              </p:val>
                                            </p:tav>
                                            <p:tav tm="100000">
                                              <p:val>
                                                <p:strVal val="#ppt_x"/>
                                              </p:val>
                                            </p:tav>
                                          </p:tavLst>
                                        </p:anim>
                                        <p:anim calcmode="lin" valueType="num">
                                          <p:cBhvr additive="base">
                                            <p:cTn id="48" dur="250" fill="hold"/>
                                            <p:tgtEl>
                                              <p:spTgt spid="20"/>
                                            </p:tgtEl>
                                            <p:attrNameLst>
                                              <p:attrName>ppt_y</p:attrName>
                                            </p:attrNameLst>
                                          </p:cBhvr>
                                          <p:tavLst>
                                            <p:tav tm="0">
                                              <p:val>
                                                <p:strVal val="0-#ppt_h/2"/>
                                              </p:val>
                                            </p:tav>
                                            <p:tav tm="100000">
                                              <p:val>
                                                <p:strVal val="#ppt_y"/>
                                              </p:val>
                                            </p:tav>
                                          </p:tavLst>
                                        </p:anim>
                                      </p:childTnLst>
                                    </p:cTn>
                                  </p:par>
                                </p:childTnLst>
                              </p:cTn>
                            </p:par>
                            <p:par>
                              <p:cTn id="49" fill="hold">
                                <p:stCondLst>
                                  <p:cond delay="3750"/>
                                </p:stCondLst>
                                <p:childTnLst>
                                  <p:par>
                                    <p:cTn id="50" presetID="2" presetClass="entr" presetSubtype="1"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250" fill="hold"/>
                                            <p:tgtEl>
                                              <p:spTgt spid="21"/>
                                            </p:tgtEl>
                                            <p:attrNameLst>
                                              <p:attrName>ppt_x</p:attrName>
                                            </p:attrNameLst>
                                          </p:cBhvr>
                                          <p:tavLst>
                                            <p:tav tm="0">
                                              <p:val>
                                                <p:strVal val="#ppt_x"/>
                                              </p:val>
                                            </p:tav>
                                            <p:tav tm="100000">
                                              <p:val>
                                                <p:strVal val="#ppt_x"/>
                                              </p:val>
                                            </p:tav>
                                          </p:tavLst>
                                        </p:anim>
                                        <p:anim calcmode="lin" valueType="num">
                                          <p:cBhvr additive="base">
                                            <p:cTn id="53" dur="250" fill="hold"/>
                                            <p:tgtEl>
                                              <p:spTgt spid="21"/>
                                            </p:tgtEl>
                                            <p:attrNameLst>
                                              <p:attrName>ppt_y</p:attrName>
                                            </p:attrNameLst>
                                          </p:cBhvr>
                                          <p:tavLst>
                                            <p:tav tm="0">
                                              <p:val>
                                                <p:strVal val="0-#ppt_h/2"/>
                                              </p:val>
                                            </p:tav>
                                            <p:tav tm="100000">
                                              <p:val>
                                                <p:strVal val="#ppt_y"/>
                                              </p:val>
                                            </p:tav>
                                          </p:tavLst>
                                        </p:anim>
                                      </p:childTnLst>
                                    </p:cTn>
                                  </p:par>
                                </p:childTnLst>
                              </p:cTn>
                            </p:par>
                            <p:par>
                              <p:cTn id="54" fill="hold">
                                <p:stCondLst>
                                  <p:cond delay="4000"/>
                                </p:stCondLst>
                                <p:childTnLst>
                                  <p:par>
                                    <p:cTn id="55" presetID="2" presetClass="entr" presetSubtype="1"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250" fill="hold"/>
                                            <p:tgtEl>
                                              <p:spTgt spid="22"/>
                                            </p:tgtEl>
                                            <p:attrNameLst>
                                              <p:attrName>ppt_x</p:attrName>
                                            </p:attrNameLst>
                                          </p:cBhvr>
                                          <p:tavLst>
                                            <p:tav tm="0">
                                              <p:val>
                                                <p:strVal val="#ppt_x"/>
                                              </p:val>
                                            </p:tav>
                                            <p:tav tm="100000">
                                              <p:val>
                                                <p:strVal val="#ppt_x"/>
                                              </p:val>
                                            </p:tav>
                                          </p:tavLst>
                                        </p:anim>
                                        <p:anim calcmode="lin" valueType="num">
                                          <p:cBhvr additive="base">
                                            <p:cTn id="58" dur="250" fill="hold"/>
                                            <p:tgtEl>
                                              <p:spTgt spid="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250" fill="hold"/>
                                            <p:tgtEl>
                                              <p:spTgt spid="15"/>
                                            </p:tgtEl>
                                            <p:attrNameLst>
                                              <p:attrName>ppt_x</p:attrName>
                                            </p:attrNameLst>
                                          </p:cBhvr>
                                          <p:tavLst>
                                            <p:tav tm="0">
                                              <p:val>
                                                <p:strVal val="#ppt_x"/>
                                              </p:val>
                                            </p:tav>
                                            <p:tav tm="100000">
                                              <p:val>
                                                <p:strVal val="#ppt_x"/>
                                              </p:val>
                                            </p:tav>
                                          </p:tavLst>
                                        </p:anim>
                                        <p:anim calcmode="lin" valueType="num">
                                          <p:cBhvr additive="base">
                                            <p:cTn id="23" dur="250" fill="hold"/>
                                            <p:tgtEl>
                                              <p:spTgt spid="15"/>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250" fill="hold"/>
                                            <p:tgtEl>
                                              <p:spTgt spid="16"/>
                                            </p:tgtEl>
                                            <p:attrNameLst>
                                              <p:attrName>ppt_x</p:attrName>
                                            </p:attrNameLst>
                                          </p:cBhvr>
                                          <p:tavLst>
                                            <p:tav tm="0">
                                              <p:val>
                                                <p:strVal val="#ppt_x"/>
                                              </p:val>
                                            </p:tav>
                                            <p:tav tm="100000">
                                              <p:val>
                                                <p:strVal val="#ppt_x"/>
                                              </p:val>
                                            </p:tav>
                                          </p:tavLst>
                                        </p:anim>
                                        <p:anim calcmode="lin" valueType="num">
                                          <p:cBhvr additive="base">
                                            <p:cTn id="28" dur="250" fill="hold"/>
                                            <p:tgtEl>
                                              <p:spTgt spid="16"/>
                                            </p:tgtEl>
                                            <p:attrNameLst>
                                              <p:attrName>ppt_y</p:attrName>
                                            </p:attrNameLst>
                                          </p:cBhvr>
                                          <p:tavLst>
                                            <p:tav tm="0">
                                              <p:val>
                                                <p:strVal val="0-#ppt_h/2"/>
                                              </p:val>
                                            </p:tav>
                                            <p:tav tm="100000">
                                              <p:val>
                                                <p:strVal val="#ppt_y"/>
                                              </p:val>
                                            </p:tav>
                                          </p:tavLst>
                                        </p:anim>
                                      </p:childTnLst>
                                    </p:cTn>
                                  </p:par>
                                </p:childTnLst>
                              </p:cTn>
                            </p:par>
                            <p:par>
                              <p:cTn id="29" fill="hold">
                                <p:stCondLst>
                                  <p:cond delay="2750"/>
                                </p:stCondLst>
                                <p:childTnLst>
                                  <p:par>
                                    <p:cTn id="30" presetID="2" presetClass="entr" presetSubtype="1"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250" fill="hold"/>
                                            <p:tgtEl>
                                              <p:spTgt spid="17"/>
                                            </p:tgtEl>
                                            <p:attrNameLst>
                                              <p:attrName>ppt_x</p:attrName>
                                            </p:attrNameLst>
                                          </p:cBhvr>
                                          <p:tavLst>
                                            <p:tav tm="0">
                                              <p:val>
                                                <p:strVal val="#ppt_x"/>
                                              </p:val>
                                            </p:tav>
                                            <p:tav tm="100000">
                                              <p:val>
                                                <p:strVal val="#ppt_x"/>
                                              </p:val>
                                            </p:tav>
                                          </p:tavLst>
                                        </p:anim>
                                        <p:anim calcmode="lin" valueType="num">
                                          <p:cBhvr additive="base">
                                            <p:cTn id="33" dur="250" fill="hold"/>
                                            <p:tgtEl>
                                              <p:spTgt spid="17"/>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250" fill="hold"/>
                                            <p:tgtEl>
                                              <p:spTgt spid="18"/>
                                            </p:tgtEl>
                                            <p:attrNameLst>
                                              <p:attrName>ppt_x</p:attrName>
                                            </p:attrNameLst>
                                          </p:cBhvr>
                                          <p:tavLst>
                                            <p:tav tm="0">
                                              <p:val>
                                                <p:strVal val="#ppt_x"/>
                                              </p:val>
                                            </p:tav>
                                            <p:tav tm="100000">
                                              <p:val>
                                                <p:strVal val="#ppt_x"/>
                                              </p:val>
                                            </p:tav>
                                          </p:tavLst>
                                        </p:anim>
                                        <p:anim calcmode="lin" valueType="num">
                                          <p:cBhvr additive="base">
                                            <p:cTn id="38" dur="250" fill="hold"/>
                                            <p:tgtEl>
                                              <p:spTgt spid="18"/>
                                            </p:tgtEl>
                                            <p:attrNameLst>
                                              <p:attrName>ppt_y</p:attrName>
                                            </p:attrNameLst>
                                          </p:cBhvr>
                                          <p:tavLst>
                                            <p:tav tm="0">
                                              <p:val>
                                                <p:strVal val="0-#ppt_h/2"/>
                                              </p:val>
                                            </p:tav>
                                            <p:tav tm="100000">
                                              <p:val>
                                                <p:strVal val="#ppt_y"/>
                                              </p:val>
                                            </p:tav>
                                          </p:tavLst>
                                        </p:anim>
                                      </p:childTnLst>
                                    </p:cTn>
                                  </p:par>
                                </p:childTnLst>
                              </p:cTn>
                            </p:par>
                            <p:par>
                              <p:cTn id="39" fill="hold">
                                <p:stCondLst>
                                  <p:cond delay="3250"/>
                                </p:stCondLst>
                                <p:childTnLst>
                                  <p:par>
                                    <p:cTn id="40" presetID="2" presetClass="entr" presetSubtype="1"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250" fill="hold"/>
                                            <p:tgtEl>
                                              <p:spTgt spid="19"/>
                                            </p:tgtEl>
                                            <p:attrNameLst>
                                              <p:attrName>ppt_x</p:attrName>
                                            </p:attrNameLst>
                                          </p:cBhvr>
                                          <p:tavLst>
                                            <p:tav tm="0">
                                              <p:val>
                                                <p:strVal val="#ppt_x"/>
                                              </p:val>
                                            </p:tav>
                                            <p:tav tm="100000">
                                              <p:val>
                                                <p:strVal val="#ppt_x"/>
                                              </p:val>
                                            </p:tav>
                                          </p:tavLst>
                                        </p:anim>
                                        <p:anim calcmode="lin" valueType="num">
                                          <p:cBhvr additive="base">
                                            <p:cTn id="43" dur="250" fill="hold"/>
                                            <p:tgtEl>
                                              <p:spTgt spid="19"/>
                                            </p:tgtEl>
                                            <p:attrNameLst>
                                              <p:attrName>ppt_y</p:attrName>
                                            </p:attrNameLst>
                                          </p:cBhvr>
                                          <p:tavLst>
                                            <p:tav tm="0">
                                              <p:val>
                                                <p:strVal val="0-#ppt_h/2"/>
                                              </p:val>
                                            </p:tav>
                                            <p:tav tm="100000">
                                              <p:val>
                                                <p:strVal val="#ppt_y"/>
                                              </p:val>
                                            </p:tav>
                                          </p:tavLst>
                                        </p:anim>
                                      </p:childTnLst>
                                    </p:cTn>
                                  </p:par>
                                </p:childTnLst>
                              </p:cTn>
                            </p:par>
                            <p:par>
                              <p:cTn id="44" fill="hold">
                                <p:stCondLst>
                                  <p:cond delay="3500"/>
                                </p:stCondLst>
                                <p:childTnLst>
                                  <p:par>
                                    <p:cTn id="45" presetID="2" presetClass="entr" presetSubtype="1"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250" fill="hold"/>
                                            <p:tgtEl>
                                              <p:spTgt spid="20"/>
                                            </p:tgtEl>
                                            <p:attrNameLst>
                                              <p:attrName>ppt_x</p:attrName>
                                            </p:attrNameLst>
                                          </p:cBhvr>
                                          <p:tavLst>
                                            <p:tav tm="0">
                                              <p:val>
                                                <p:strVal val="#ppt_x"/>
                                              </p:val>
                                            </p:tav>
                                            <p:tav tm="100000">
                                              <p:val>
                                                <p:strVal val="#ppt_x"/>
                                              </p:val>
                                            </p:tav>
                                          </p:tavLst>
                                        </p:anim>
                                        <p:anim calcmode="lin" valueType="num">
                                          <p:cBhvr additive="base">
                                            <p:cTn id="48" dur="250" fill="hold"/>
                                            <p:tgtEl>
                                              <p:spTgt spid="20"/>
                                            </p:tgtEl>
                                            <p:attrNameLst>
                                              <p:attrName>ppt_y</p:attrName>
                                            </p:attrNameLst>
                                          </p:cBhvr>
                                          <p:tavLst>
                                            <p:tav tm="0">
                                              <p:val>
                                                <p:strVal val="0-#ppt_h/2"/>
                                              </p:val>
                                            </p:tav>
                                            <p:tav tm="100000">
                                              <p:val>
                                                <p:strVal val="#ppt_y"/>
                                              </p:val>
                                            </p:tav>
                                          </p:tavLst>
                                        </p:anim>
                                      </p:childTnLst>
                                    </p:cTn>
                                  </p:par>
                                </p:childTnLst>
                              </p:cTn>
                            </p:par>
                            <p:par>
                              <p:cTn id="49" fill="hold">
                                <p:stCondLst>
                                  <p:cond delay="3750"/>
                                </p:stCondLst>
                                <p:childTnLst>
                                  <p:par>
                                    <p:cTn id="50" presetID="2" presetClass="entr" presetSubtype="1"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250" fill="hold"/>
                                            <p:tgtEl>
                                              <p:spTgt spid="21"/>
                                            </p:tgtEl>
                                            <p:attrNameLst>
                                              <p:attrName>ppt_x</p:attrName>
                                            </p:attrNameLst>
                                          </p:cBhvr>
                                          <p:tavLst>
                                            <p:tav tm="0">
                                              <p:val>
                                                <p:strVal val="#ppt_x"/>
                                              </p:val>
                                            </p:tav>
                                            <p:tav tm="100000">
                                              <p:val>
                                                <p:strVal val="#ppt_x"/>
                                              </p:val>
                                            </p:tav>
                                          </p:tavLst>
                                        </p:anim>
                                        <p:anim calcmode="lin" valueType="num">
                                          <p:cBhvr additive="base">
                                            <p:cTn id="53" dur="250" fill="hold"/>
                                            <p:tgtEl>
                                              <p:spTgt spid="21"/>
                                            </p:tgtEl>
                                            <p:attrNameLst>
                                              <p:attrName>ppt_y</p:attrName>
                                            </p:attrNameLst>
                                          </p:cBhvr>
                                          <p:tavLst>
                                            <p:tav tm="0">
                                              <p:val>
                                                <p:strVal val="0-#ppt_h/2"/>
                                              </p:val>
                                            </p:tav>
                                            <p:tav tm="100000">
                                              <p:val>
                                                <p:strVal val="#ppt_y"/>
                                              </p:val>
                                            </p:tav>
                                          </p:tavLst>
                                        </p:anim>
                                      </p:childTnLst>
                                    </p:cTn>
                                  </p:par>
                                </p:childTnLst>
                              </p:cTn>
                            </p:par>
                            <p:par>
                              <p:cTn id="54" fill="hold">
                                <p:stCondLst>
                                  <p:cond delay="4000"/>
                                </p:stCondLst>
                                <p:childTnLst>
                                  <p:par>
                                    <p:cTn id="55" presetID="2" presetClass="entr" presetSubtype="1"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250" fill="hold"/>
                                            <p:tgtEl>
                                              <p:spTgt spid="22"/>
                                            </p:tgtEl>
                                            <p:attrNameLst>
                                              <p:attrName>ppt_x</p:attrName>
                                            </p:attrNameLst>
                                          </p:cBhvr>
                                          <p:tavLst>
                                            <p:tav tm="0">
                                              <p:val>
                                                <p:strVal val="#ppt_x"/>
                                              </p:val>
                                            </p:tav>
                                            <p:tav tm="100000">
                                              <p:val>
                                                <p:strVal val="#ppt_x"/>
                                              </p:val>
                                            </p:tav>
                                          </p:tavLst>
                                        </p:anim>
                                        <p:anim calcmode="lin" valueType="num">
                                          <p:cBhvr additive="base">
                                            <p:cTn id="58" dur="250" fill="hold"/>
                                            <p:tgtEl>
                                              <p:spTgt spid="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5702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5CA9BB2C-4E17-4002-8D79-9A71F42566E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20" name="_14">
            <a:extLst>
              <a:ext uri="{FF2B5EF4-FFF2-40B4-BE49-F238E27FC236}">
                <a16:creationId xmlns="" xmlns:a16="http://schemas.microsoft.com/office/drawing/2014/main" id="{6CC4919C-A70A-4608-8A7E-1BE62EF66D9C}"/>
              </a:ext>
            </a:extLst>
          </p:cNvPr>
          <p:cNvSpPr txBox="1">
            <a:spLocks noChangeArrowheads="1"/>
          </p:cNvSpPr>
          <p:nvPr/>
        </p:nvSpPr>
        <p:spPr bwMode="auto">
          <a:xfrm>
            <a:off x="3622284" y="1820838"/>
            <a:ext cx="1038796" cy="24542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4200" spc="600" dirty="0">
                <a:solidFill>
                  <a:srgbClr val="433A4B"/>
                </a:solidFill>
                <a:latin typeface="叶根友刀锋黑草" panose="02010601030101010101" pitchFamily="2" charset="-122"/>
                <a:ea typeface="叶根友刀锋黑草" panose="02010601030101010101" pitchFamily="2" charset="-122"/>
              </a:rPr>
              <a:t>第一章</a:t>
            </a:r>
            <a:endParaRPr lang="zh-CN" sz="4200" spc="600" dirty="0">
              <a:solidFill>
                <a:srgbClr val="433A4B"/>
              </a:solidFill>
              <a:latin typeface="叶根友刀锋黑草" panose="02010601030101010101" pitchFamily="2" charset="-122"/>
              <a:ea typeface="叶根友刀锋黑草" panose="02010601030101010101" pitchFamily="2" charset="-122"/>
            </a:endParaRPr>
          </a:p>
        </p:txBody>
      </p:sp>
      <p:grpSp>
        <p:nvGrpSpPr>
          <p:cNvPr id="22" name="组合 4">
            <a:extLst>
              <a:ext uri="{FF2B5EF4-FFF2-40B4-BE49-F238E27FC236}">
                <a16:creationId xmlns="" xmlns:a16="http://schemas.microsoft.com/office/drawing/2014/main" id="{63C1407A-116A-4953-ACFF-4F4980915858}"/>
              </a:ext>
            </a:extLst>
          </p:cNvPr>
          <p:cNvGrpSpPr>
            <a:grpSpLocks/>
          </p:cNvGrpSpPr>
          <p:nvPr/>
        </p:nvGrpSpPr>
        <p:grpSpPr bwMode="auto">
          <a:xfrm>
            <a:off x="3271385" y="2416330"/>
            <a:ext cx="405524" cy="1282900"/>
            <a:chOff x="-16723" y="0"/>
            <a:chExt cx="736803" cy="2506945"/>
          </a:xfrm>
        </p:grpSpPr>
        <p:pic>
          <p:nvPicPr>
            <p:cNvPr id="23" name="图片 5" descr="图片22.png">
              <a:extLst>
                <a:ext uri="{FF2B5EF4-FFF2-40B4-BE49-F238E27FC236}">
                  <a16:creationId xmlns="" xmlns:a16="http://schemas.microsoft.com/office/drawing/2014/main" id="{CBD8F3B4-F4A6-4600-8B1E-7093E36B59F2}"/>
                </a:ext>
              </a:extLst>
            </p:cNvPr>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45000" contrast="10000"/>
                      </a14:imgEffect>
                    </a14:imgLayer>
                  </a14:imgProps>
                </a:ext>
                <a:ext uri="{28A0092B-C50C-407E-A947-70E740481C1C}">
                  <a14:useLocalDpi xmlns:a14="http://schemas.microsoft.com/office/drawing/2010/main"/>
                </a:ext>
              </a:extLst>
            </a:blip>
            <a:srcRect/>
            <a:stretch>
              <a:fillRect/>
            </a:stretch>
          </p:blipFill>
          <p:spPr bwMode="auto">
            <a:xfrm>
              <a:off x="0" y="0"/>
              <a:ext cx="720080" cy="250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6" descr="图片23.png">
              <a:extLst>
                <a:ext uri="{FF2B5EF4-FFF2-40B4-BE49-F238E27FC236}">
                  <a16:creationId xmlns="" xmlns:a16="http://schemas.microsoft.com/office/drawing/2014/main" id="{23595CFE-07F8-4170-8395-7B87D6C77B10}"/>
                </a:ext>
              </a:extLst>
            </p:cNvPr>
            <p:cNvPicPr>
              <a:picLocks noChangeAspect="1" noChangeArrowheads="1"/>
            </p:cNvPicPr>
            <p:nvPr/>
          </p:nvPicPr>
          <p:blipFill>
            <a:blip r:embed="rId6" cstate="screen">
              <a:lum bright="20000" contrast="40000"/>
              <a:extLst>
                <a:ext uri="{28A0092B-C50C-407E-A947-70E740481C1C}">
                  <a14:useLocalDpi xmlns:a14="http://schemas.microsoft.com/office/drawing/2010/main"/>
                </a:ext>
              </a:extLst>
            </a:blip>
            <a:srcRect/>
            <a:stretch>
              <a:fillRect/>
            </a:stretch>
          </p:blipFill>
          <p:spPr bwMode="auto">
            <a:xfrm>
              <a:off x="128586" y="216024"/>
              <a:ext cx="44747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7">
              <a:extLst>
                <a:ext uri="{FF2B5EF4-FFF2-40B4-BE49-F238E27FC236}">
                  <a16:creationId xmlns="" xmlns:a16="http://schemas.microsoft.com/office/drawing/2014/main" id="{644582DF-7297-409E-B1DC-76513DC8F656}"/>
                </a:ext>
              </a:extLst>
            </p:cNvPr>
            <p:cNvSpPr txBox="1">
              <a:spLocks noChangeArrowheads="1"/>
            </p:cNvSpPr>
            <p:nvPr/>
          </p:nvSpPr>
          <p:spPr bwMode="auto">
            <a:xfrm>
              <a:off x="-16723" y="268469"/>
              <a:ext cx="671045" cy="2097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solidFill>
                    <a:srgbClr val="433A4B"/>
                  </a:solidFill>
                  <a:latin typeface="华文隶书" panose="02010800040101010101" pitchFamily="2" charset="-122"/>
                  <a:ea typeface="华文隶书" panose="02010800040101010101" pitchFamily="2" charset="-122"/>
                </a:rPr>
                <a:t>古典水墨风格</a:t>
              </a:r>
            </a:p>
          </p:txBody>
        </p:sp>
      </p:grpSp>
      <p:cxnSp>
        <p:nvCxnSpPr>
          <p:cNvPr id="26" name="直接连接符 27">
            <a:extLst>
              <a:ext uri="{FF2B5EF4-FFF2-40B4-BE49-F238E27FC236}">
                <a16:creationId xmlns="" xmlns:a16="http://schemas.microsoft.com/office/drawing/2014/main" id="{C4324919-356F-44EF-8536-DF24D771BC91}"/>
              </a:ext>
            </a:extLst>
          </p:cNvPr>
          <p:cNvCxnSpPr>
            <a:cxnSpLocks noChangeShapeType="1"/>
          </p:cNvCxnSpPr>
          <p:nvPr/>
        </p:nvCxnSpPr>
        <p:spPr bwMode="auto">
          <a:xfrm>
            <a:off x="4661080" y="1820838"/>
            <a:ext cx="0" cy="2519906"/>
          </a:xfrm>
          <a:prstGeom prst="line">
            <a:avLst/>
          </a:prstGeom>
          <a:noFill/>
          <a:ln w="19050">
            <a:solidFill>
              <a:srgbClr val="433A4B"/>
            </a:solidFill>
            <a:round/>
            <a:headEnd/>
            <a:tailEnd/>
          </a:ln>
          <a:extLst>
            <a:ext uri="{909E8E84-426E-40DD-AFC4-6F175D3DCCD1}">
              <a14:hiddenFill xmlns:a14="http://schemas.microsoft.com/office/drawing/2010/main">
                <a:noFill/>
              </a14:hiddenFill>
            </a:ext>
          </a:extLst>
        </p:spPr>
      </p:cxnSp>
      <p:sp>
        <p:nvSpPr>
          <p:cNvPr id="27" name="矩形 11">
            <a:extLst>
              <a:ext uri="{FF2B5EF4-FFF2-40B4-BE49-F238E27FC236}">
                <a16:creationId xmlns="" xmlns:a16="http://schemas.microsoft.com/office/drawing/2014/main" id="{639EA851-B237-463B-A307-1D196EA24BC5}"/>
              </a:ext>
            </a:extLst>
          </p:cNvPr>
          <p:cNvSpPr>
            <a:spLocks noChangeArrowheads="1"/>
          </p:cNvSpPr>
          <p:nvPr/>
        </p:nvSpPr>
        <p:spPr bwMode="auto">
          <a:xfrm>
            <a:off x="4845669" y="2580726"/>
            <a:ext cx="4185761"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200" dirty="0">
                <a:solidFill>
                  <a:srgbClr val="433A4B"/>
                </a:solidFill>
                <a:latin typeface="华文新魏" panose="02010800040101010101" pitchFamily="2" charset="-122"/>
                <a:ea typeface="华文新魏" panose="02010800040101010101" pitchFamily="2" charset="-122"/>
                <a:sym typeface="迷你简剪纸"/>
              </a:rPr>
              <a:t>年度工作概述</a:t>
            </a:r>
          </a:p>
        </p:txBody>
      </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750"/>
                                            <p:tgtEl>
                                              <p:spTgt spid="2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by="(-#ppt_w*2)" calcmode="lin" valueType="num">
                                          <p:cBhvr rctx="PPT">
                                            <p:cTn id="14" dur="625" autoRev="1" fill="hold">
                                              <p:stCondLst>
                                                <p:cond delay="0"/>
                                              </p:stCondLst>
                                            </p:cTn>
                                            <p:tgtEl>
                                              <p:spTgt spid="20"/>
                                            </p:tgtEl>
                                            <p:attrNameLst>
                                              <p:attrName>ppt_w</p:attrName>
                                            </p:attrNameLst>
                                          </p:cBhvr>
                                        </p:anim>
                                        <p:anim by="(#ppt_w*0.50)" calcmode="lin" valueType="num">
                                          <p:cBhvr>
                                            <p:cTn id="15" dur="625" decel="50000" autoRev="1" fill="hold">
                                              <p:stCondLst>
                                                <p:cond delay="0"/>
                                              </p:stCondLst>
                                            </p:cTn>
                                            <p:tgtEl>
                                              <p:spTgt spid="20"/>
                                            </p:tgtEl>
                                            <p:attrNameLst>
                                              <p:attrName>ppt_x</p:attrName>
                                            </p:attrNameLst>
                                          </p:cBhvr>
                                        </p:anim>
                                        <p:anim from="(-#ppt_h/2)" to="(#ppt_y)" calcmode="lin" valueType="num">
                                          <p:cBhvr>
                                            <p:cTn id="16" dur="1250" fill="hold">
                                              <p:stCondLst>
                                                <p:cond delay="0"/>
                                              </p:stCondLst>
                                            </p:cTn>
                                            <p:tgtEl>
                                              <p:spTgt spid="20"/>
                                            </p:tgtEl>
                                            <p:attrNameLst>
                                              <p:attrName>ppt_y</p:attrName>
                                            </p:attrNameLst>
                                          </p:cBhvr>
                                        </p:anim>
                                        <p:animRot by="21600000">
                                          <p:cBhvr>
                                            <p:cTn id="17" dur="1250" fill="hold">
                                              <p:stCondLst>
                                                <p:cond delay="0"/>
                                              </p:stCondLst>
                                            </p:cTn>
                                            <p:tgtEl>
                                              <p:spTgt spid="20"/>
                                            </p:tgtEl>
                                            <p:attrNameLst>
                                              <p:attrName>r</p:attrName>
                                            </p:attrNameLst>
                                          </p:cBhvr>
                                        </p:animRot>
                                      </p:childTnLst>
                                    </p:cTn>
                                  </p:par>
                                </p:childTnLst>
                              </p:cTn>
                            </p:par>
                            <p:par>
                              <p:cTn id="18" fill="hold">
                                <p:stCondLst>
                                  <p:cond delay="2250"/>
                                </p:stCondLst>
                                <p:childTnLst>
                                  <p:par>
                                    <p:cTn id="19" presetID="2" presetClass="entr" presetSubtype="4" fill="hold" nodeType="afterEffect" p14:presetBounceEnd="5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5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2"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750"/>
                                            <p:tgtEl>
                                              <p:spTgt spid="2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by="(-#ppt_w*2)" calcmode="lin" valueType="num">
                                          <p:cBhvr rctx="PPT">
                                            <p:cTn id="14" dur="625" autoRev="1" fill="hold">
                                              <p:stCondLst>
                                                <p:cond delay="0"/>
                                              </p:stCondLst>
                                            </p:cTn>
                                            <p:tgtEl>
                                              <p:spTgt spid="20"/>
                                            </p:tgtEl>
                                            <p:attrNameLst>
                                              <p:attrName>ppt_w</p:attrName>
                                            </p:attrNameLst>
                                          </p:cBhvr>
                                        </p:anim>
                                        <p:anim by="(#ppt_w*0.50)" calcmode="lin" valueType="num">
                                          <p:cBhvr>
                                            <p:cTn id="15" dur="625" decel="50000" autoRev="1" fill="hold">
                                              <p:stCondLst>
                                                <p:cond delay="0"/>
                                              </p:stCondLst>
                                            </p:cTn>
                                            <p:tgtEl>
                                              <p:spTgt spid="20"/>
                                            </p:tgtEl>
                                            <p:attrNameLst>
                                              <p:attrName>ppt_x</p:attrName>
                                            </p:attrNameLst>
                                          </p:cBhvr>
                                        </p:anim>
                                        <p:anim from="(-#ppt_h/2)" to="(#ppt_y)" calcmode="lin" valueType="num">
                                          <p:cBhvr>
                                            <p:cTn id="16" dur="1250" fill="hold">
                                              <p:stCondLst>
                                                <p:cond delay="0"/>
                                              </p:stCondLst>
                                            </p:cTn>
                                            <p:tgtEl>
                                              <p:spTgt spid="20"/>
                                            </p:tgtEl>
                                            <p:attrNameLst>
                                              <p:attrName>ppt_y</p:attrName>
                                            </p:attrNameLst>
                                          </p:cBhvr>
                                        </p:anim>
                                        <p:animRot by="21600000">
                                          <p:cBhvr>
                                            <p:cTn id="17" dur="1250" fill="hold">
                                              <p:stCondLst>
                                                <p:cond delay="0"/>
                                              </p:stCondLst>
                                            </p:cTn>
                                            <p:tgtEl>
                                              <p:spTgt spid="20"/>
                                            </p:tgtEl>
                                            <p:attrNameLst>
                                              <p:attrName>r</p:attrName>
                                            </p:attrNameLst>
                                          </p:cBhvr>
                                        </p:animRot>
                                      </p:childTnLst>
                                    </p:cTn>
                                  </p:par>
                                </p:childTnLst>
                              </p:cTn>
                            </p:par>
                            <p:par>
                              <p:cTn id="18" fill="hold">
                                <p:stCondLst>
                                  <p:cond delay="2250"/>
                                </p:stCondLst>
                                <p:childTnLst>
                                  <p:par>
                                    <p:cTn id="19" presetID="2" presetClass="entr" presetSubtype="4"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2"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年度工作概述</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cxnSp>
        <p:nvCxnSpPr>
          <p:cNvPr id="5" name="直接连接符 4">
            <a:extLst>
              <a:ext uri="{FF2B5EF4-FFF2-40B4-BE49-F238E27FC236}">
                <a16:creationId xmlns="" xmlns:a16="http://schemas.microsoft.com/office/drawing/2014/main" id="{6A0F0DAF-ADD9-4E7C-8469-64C8C78277DB}"/>
              </a:ext>
            </a:extLst>
          </p:cNvPr>
          <p:cNvCxnSpPr/>
          <p:nvPr/>
        </p:nvCxnSpPr>
        <p:spPr>
          <a:xfrm>
            <a:off x="5923648" y="2019205"/>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353DD7D1-FD44-4F6A-B276-476682D273E0}"/>
              </a:ext>
            </a:extLst>
          </p:cNvPr>
          <p:cNvCxnSpPr/>
          <p:nvPr/>
        </p:nvCxnSpPr>
        <p:spPr>
          <a:xfrm>
            <a:off x="6774695" y="2019205"/>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E37C011C-1B0B-42C9-B005-463039CC6A90}"/>
              </a:ext>
            </a:extLst>
          </p:cNvPr>
          <p:cNvCxnSpPr/>
          <p:nvPr/>
        </p:nvCxnSpPr>
        <p:spPr>
          <a:xfrm>
            <a:off x="7625743" y="2019205"/>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0E935016-C903-48D4-975B-54F2F427FB21}"/>
              </a:ext>
            </a:extLst>
          </p:cNvPr>
          <p:cNvCxnSpPr/>
          <p:nvPr/>
        </p:nvCxnSpPr>
        <p:spPr>
          <a:xfrm>
            <a:off x="8476791" y="2019205"/>
            <a:ext cx="0" cy="2485205"/>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10" name="矩形 7">
            <a:extLst>
              <a:ext uri="{FF2B5EF4-FFF2-40B4-BE49-F238E27FC236}">
                <a16:creationId xmlns="" xmlns:a16="http://schemas.microsoft.com/office/drawing/2014/main" id="{5476C447-7D6B-4400-9DD7-C82BC7DF175D}"/>
              </a:ext>
            </a:extLst>
          </p:cNvPr>
          <p:cNvSpPr/>
          <p:nvPr/>
        </p:nvSpPr>
        <p:spPr>
          <a:xfrm>
            <a:off x="4666130" y="4807717"/>
            <a:ext cx="5652481" cy="10267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0 h 0"/>
              <a:gd name="connsiteX1-45" fmla="*/ 2520280 w 2520280"/>
              <a:gd name="connsiteY1-46" fmla="*/ 0 h 0"/>
              <a:gd name="connsiteX2-47" fmla="*/ 0 w 2520280"/>
              <a:gd name="connsiteY2-48" fmla="*/ 0 h 0"/>
            </a:gdLst>
            <a:ahLst/>
            <a:cxnLst>
              <a:cxn ang="0">
                <a:pos x="connsiteX0-1" y="connsiteY0-2"/>
              </a:cxn>
              <a:cxn ang="0">
                <a:pos x="connsiteX1-3" y="connsiteY1-4"/>
              </a:cxn>
              <a:cxn ang="0">
                <a:pos x="connsiteX2-5" y="connsiteY2-6"/>
              </a:cxn>
            </a:cxnLst>
            <a:rect l="l" t="t" r="r" b="b"/>
            <a:pathLst>
              <a:path w="2520280">
                <a:moveTo>
                  <a:pt x="0" y="0"/>
                </a:moveTo>
                <a:lnTo>
                  <a:pt x="2520280" y="0"/>
                </a:lnTo>
                <a:lnTo>
                  <a:pt x="0" y="0"/>
                </a:lnTo>
                <a:close/>
              </a:path>
            </a:pathLst>
          </a:custGeom>
          <a:solidFill>
            <a:srgbClr val="AEA266"/>
          </a:solidFill>
          <a:ln w="38100" cap="sq">
            <a:solidFill>
              <a:srgbClr val="433A4B"/>
            </a:solidFill>
            <a:bevel/>
          </a:ln>
        </p:spPr>
        <p:style>
          <a:lnRef idx="2">
            <a:schemeClr val="accent1">
              <a:shade val="50000"/>
            </a:schemeClr>
          </a:lnRef>
          <a:fillRef idx="1">
            <a:schemeClr val="accent1"/>
          </a:fillRef>
          <a:effectRef idx="0">
            <a:schemeClr val="accent1"/>
          </a:effectRef>
          <a:fontRef idx="minor">
            <a:schemeClr val="lt1"/>
          </a:fontRef>
        </p:style>
        <p:txBody>
          <a:bodyPr lIns="0" tIns="45729" rIns="0" bIns="45729" anchor="b"/>
          <a:lstStyle/>
          <a:p>
            <a:pPr algn="just" fontAlgn="auto">
              <a:lnSpc>
                <a:spcPct val="120000"/>
              </a:lnSpc>
              <a:spcBef>
                <a:spcPts val="0"/>
              </a:spcBef>
              <a:spcAft>
                <a:spcPts val="0"/>
              </a:spcAft>
              <a:defRPr/>
            </a:pPr>
            <a:endParaRPr lang="zh-CN" altLang="en-US" sz="1200" dirty="0">
              <a:solidFill>
                <a:srgbClr val="4D4D4D"/>
              </a:solidFill>
              <a:latin typeface="Impact" panose="020B0806030902050204" pitchFamily="34" charset="0"/>
              <a:ea typeface="微软雅黑" panose="020B0503020204020204" pitchFamily="34" charset="-122"/>
            </a:endParaRPr>
          </a:p>
        </p:txBody>
      </p:sp>
      <p:grpSp>
        <p:nvGrpSpPr>
          <p:cNvPr id="11" name="组合 10">
            <a:extLst>
              <a:ext uri="{FF2B5EF4-FFF2-40B4-BE49-F238E27FC236}">
                <a16:creationId xmlns="" xmlns:a16="http://schemas.microsoft.com/office/drawing/2014/main" id="{B99F4DC4-3A3C-4826-8BFD-E0B6A671E489}"/>
              </a:ext>
            </a:extLst>
          </p:cNvPr>
          <p:cNvGrpSpPr/>
          <p:nvPr/>
        </p:nvGrpSpPr>
        <p:grpSpPr>
          <a:xfrm>
            <a:off x="4666129" y="2128777"/>
            <a:ext cx="5760450" cy="368414"/>
            <a:chOff x="1741140" y="1087140"/>
            <a:chExt cx="5759450" cy="368300"/>
          </a:xfrm>
          <a:solidFill>
            <a:srgbClr val="433A4B"/>
          </a:solidFill>
        </p:grpSpPr>
        <p:sp>
          <p:nvSpPr>
            <p:cNvPr id="12" name="文本框 1344">
              <a:extLst>
                <a:ext uri="{FF2B5EF4-FFF2-40B4-BE49-F238E27FC236}">
                  <a16:creationId xmlns="" xmlns:a16="http://schemas.microsoft.com/office/drawing/2014/main" id="{E6141067-3275-4DD2-82F7-5790A19FCB42}"/>
                </a:ext>
              </a:extLst>
            </p:cNvPr>
            <p:cNvSpPr txBox="1">
              <a:spLocks noChangeArrowheads="1"/>
            </p:cNvSpPr>
            <p:nvPr/>
          </p:nvSpPr>
          <p:spPr bwMode="auto">
            <a:xfrm>
              <a:off x="6630640" y="1087140"/>
              <a:ext cx="869950" cy="368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solidFill>
                  <a:latin typeface="Impact" panose="020B0806030902050204" pitchFamily="34" charset="0"/>
                  <a:ea typeface="华文细黑" panose="02010600040101010101" pitchFamily="2" charset="-122"/>
                </a:rPr>
                <a:t>100</a:t>
              </a:r>
              <a:r>
                <a:rPr lang="en-US" altLang="zh-CN" sz="1200" dirty="0">
                  <a:solidFill>
                    <a:schemeClr val="bg1"/>
                  </a:solidFill>
                  <a:latin typeface="Impact" panose="020B0806030902050204" pitchFamily="34" charset="0"/>
                  <a:ea typeface="华文细黑" panose="02010600040101010101" pitchFamily="2" charset="-122"/>
                </a:rPr>
                <a:t>%</a:t>
              </a:r>
              <a:endParaRPr lang="zh-CN" altLang="en-US" sz="1200" dirty="0">
                <a:solidFill>
                  <a:schemeClr val="bg1"/>
                </a:solidFill>
                <a:latin typeface="Impact" panose="020B0806030902050204" pitchFamily="34" charset="0"/>
                <a:ea typeface="华文细黑" panose="02010600040101010101" pitchFamily="2" charset="-122"/>
              </a:endParaRPr>
            </a:p>
          </p:txBody>
        </p:sp>
        <p:grpSp>
          <p:nvGrpSpPr>
            <p:cNvPr id="13" name="组合 12">
              <a:extLst>
                <a:ext uri="{FF2B5EF4-FFF2-40B4-BE49-F238E27FC236}">
                  <a16:creationId xmlns="" xmlns:a16="http://schemas.microsoft.com/office/drawing/2014/main" id="{CDA1A497-3BE6-4EF6-AF96-202EFFE1A71A}"/>
                </a:ext>
              </a:extLst>
            </p:cNvPr>
            <p:cNvGrpSpPr/>
            <p:nvPr/>
          </p:nvGrpSpPr>
          <p:grpSpPr>
            <a:xfrm>
              <a:off x="1741140" y="1131590"/>
              <a:ext cx="4700588" cy="260350"/>
              <a:chOff x="1741140" y="1131590"/>
              <a:chExt cx="4700588" cy="260350"/>
            </a:xfrm>
            <a:grpFill/>
          </p:grpSpPr>
          <p:sp>
            <p:nvSpPr>
              <p:cNvPr id="14" name="同侧圆角矩形 9">
                <a:extLst>
                  <a:ext uri="{FF2B5EF4-FFF2-40B4-BE49-F238E27FC236}">
                    <a16:creationId xmlns="" xmlns:a16="http://schemas.microsoft.com/office/drawing/2014/main" id="{CB27822B-B243-4DEF-AFB5-6AE7E3F06F11}"/>
                  </a:ext>
                </a:extLst>
              </p:cNvPr>
              <p:cNvSpPr/>
              <p:nvPr/>
            </p:nvSpPr>
            <p:spPr>
              <a:xfrm rot="5400000">
                <a:off x="4152553" y="-897235"/>
                <a:ext cx="260350" cy="4318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bg1"/>
                  </a:solidFill>
                  <a:latin typeface="Impact" panose="020B0806030902050204" pitchFamily="34" charset="0"/>
                  <a:ea typeface="微软雅黑" panose="020B0503020204020204" pitchFamily="34" charset="-122"/>
                </a:endParaRPr>
              </a:p>
            </p:txBody>
          </p:sp>
          <p:sp>
            <p:nvSpPr>
              <p:cNvPr id="15" name="任意多边形 10">
                <a:extLst>
                  <a:ext uri="{FF2B5EF4-FFF2-40B4-BE49-F238E27FC236}">
                    <a16:creationId xmlns="" xmlns:a16="http://schemas.microsoft.com/office/drawing/2014/main" id="{267284DE-C0D4-4CC7-8275-3FB12709F8B1}"/>
                  </a:ext>
                </a:extLst>
              </p:cNvPr>
              <p:cNvSpPr/>
              <p:nvPr/>
            </p:nvSpPr>
            <p:spPr>
              <a:xfrm>
                <a:off x="1741140" y="1131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bg1"/>
                    </a:solidFill>
                    <a:latin typeface="Impact" panose="020B0806030902050204" pitchFamily="34" charset="0"/>
                  </a:rPr>
                  <a:t>A</a:t>
                </a:r>
                <a:endParaRPr lang="zh-CN" altLang="en-US" dirty="0">
                  <a:solidFill>
                    <a:schemeClr val="bg1"/>
                  </a:solidFill>
                  <a:latin typeface="Impact" panose="020B0806030902050204" pitchFamily="34" charset="0"/>
                </a:endParaRPr>
              </a:p>
            </p:txBody>
          </p:sp>
        </p:grpSp>
      </p:grpSp>
      <p:grpSp>
        <p:nvGrpSpPr>
          <p:cNvPr id="16" name="组合 15">
            <a:extLst>
              <a:ext uri="{FF2B5EF4-FFF2-40B4-BE49-F238E27FC236}">
                <a16:creationId xmlns="" xmlns:a16="http://schemas.microsoft.com/office/drawing/2014/main" id="{92988DCB-345F-4923-81C4-F7B53E1B5DEC}"/>
              </a:ext>
            </a:extLst>
          </p:cNvPr>
          <p:cNvGrpSpPr/>
          <p:nvPr/>
        </p:nvGrpSpPr>
        <p:grpSpPr>
          <a:xfrm>
            <a:off x="4666129" y="2509894"/>
            <a:ext cx="5760450" cy="368414"/>
            <a:chOff x="1741140" y="1468140"/>
            <a:chExt cx="5759450" cy="368300"/>
          </a:xfrm>
          <a:solidFill>
            <a:srgbClr val="433A4B"/>
          </a:solidFill>
        </p:grpSpPr>
        <p:sp>
          <p:nvSpPr>
            <p:cNvPr id="17" name="文本框 367">
              <a:extLst>
                <a:ext uri="{FF2B5EF4-FFF2-40B4-BE49-F238E27FC236}">
                  <a16:creationId xmlns="" xmlns:a16="http://schemas.microsoft.com/office/drawing/2014/main" id="{88629923-CDB0-49C9-9F3B-7551E161B549}"/>
                </a:ext>
              </a:extLst>
            </p:cNvPr>
            <p:cNvSpPr txBox="1">
              <a:spLocks noChangeArrowheads="1"/>
            </p:cNvSpPr>
            <p:nvPr/>
          </p:nvSpPr>
          <p:spPr bwMode="auto">
            <a:xfrm>
              <a:off x="6630640" y="1468140"/>
              <a:ext cx="869950" cy="368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solidFill>
                  <a:latin typeface="Impact" panose="020B0806030902050204" pitchFamily="34" charset="0"/>
                  <a:ea typeface="华文细黑" panose="02010600040101010101" pitchFamily="2" charset="-122"/>
                </a:rPr>
                <a:t>88</a:t>
              </a:r>
              <a:r>
                <a:rPr lang="en-US" altLang="zh-CN" sz="1200" dirty="0">
                  <a:solidFill>
                    <a:schemeClr val="bg1"/>
                  </a:solidFill>
                  <a:latin typeface="Impact" panose="020B0806030902050204" pitchFamily="34" charset="0"/>
                  <a:ea typeface="华文细黑" panose="02010600040101010101" pitchFamily="2" charset="-122"/>
                </a:rPr>
                <a:t>%</a:t>
              </a:r>
              <a:endParaRPr lang="zh-CN" altLang="en-US" sz="1200" dirty="0">
                <a:solidFill>
                  <a:schemeClr val="bg1"/>
                </a:solidFill>
                <a:latin typeface="Impact" panose="020B0806030902050204" pitchFamily="34" charset="0"/>
                <a:ea typeface="华文细黑" panose="02010600040101010101" pitchFamily="2" charset="-122"/>
              </a:endParaRPr>
            </a:p>
          </p:txBody>
        </p:sp>
        <p:sp>
          <p:nvSpPr>
            <p:cNvPr id="18" name="同侧圆角矩形 13">
              <a:extLst>
                <a:ext uri="{FF2B5EF4-FFF2-40B4-BE49-F238E27FC236}">
                  <a16:creationId xmlns="" xmlns:a16="http://schemas.microsoft.com/office/drawing/2014/main" id="{F1CC23F0-8BF5-45E2-B42C-5433C117734D}"/>
                </a:ext>
              </a:extLst>
            </p:cNvPr>
            <p:cNvSpPr/>
            <p:nvPr/>
          </p:nvSpPr>
          <p:spPr>
            <a:xfrm rot="5400000">
              <a:off x="3864422" y="-224929"/>
              <a:ext cx="260350" cy="374173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bg1"/>
                </a:solidFill>
                <a:latin typeface="Impact" panose="020B0806030902050204" pitchFamily="34" charset="0"/>
                <a:ea typeface="微软雅黑" panose="020B0503020204020204" pitchFamily="34" charset="-122"/>
              </a:endParaRPr>
            </a:p>
          </p:txBody>
        </p:sp>
        <p:sp>
          <p:nvSpPr>
            <p:cNvPr id="19" name="任意多边形 14">
              <a:extLst>
                <a:ext uri="{FF2B5EF4-FFF2-40B4-BE49-F238E27FC236}">
                  <a16:creationId xmlns="" xmlns:a16="http://schemas.microsoft.com/office/drawing/2014/main" id="{27CF695C-1DE7-4C8A-9D19-A6E81739DCDC}"/>
                </a:ext>
              </a:extLst>
            </p:cNvPr>
            <p:cNvSpPr/>
            <p:nvPr/>
          </p:nvSpPr>
          <p:spPr>
            <a:xfrm>
              <a:off x="1741140" y="1512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bg1"/>
                  </a:solidFill>
                  <a:latin typeface="Impact" panose="020B0806030902050204" pitchFamily="34" charset="0"/>
                </a:rPr>
                <a:t>B</a:t>
              </a:r>
              <a:endParaRPr lang="zh-CN" altLang="en-US" dirty="0">
                <a:solidFill>
                  <a:schemeClr val="bg1"/>
                </a:solidFill>
                <a:latin typeface="Impact" panose="020B0806030902050204" pitchFamily="34" charset="0"/>
              </a:endParaRPr>
            </a:p>
          </p:txBody>
        </p:sp>
      </p:grpSp>
      <p:grpSp>
        <p:nvGrpSpPr>
          <p:cNvPr id="20" name="组合 19">
            <a:extLst>
              <a:ext uri="{FF2B5EF4-FFF2-40B4-BE49-F238E27FC236}">
                <a16:creationId xmlns="" xmlns:a16="http://schemas.microsoft.com/office/drawing/2014/main" id="{D8574A50-9681-4DBC-82E8-488EC58061A5}"/>
              </a:ext>
            </a:extLst>
          </p:cNvPr>
          <p:cNvGrpSpPr/>
          <p:nvPr/>
        </p:nvGrpSpPr>
        <p:grpSpPr>
          <a:xfrm>
            <a:off x="4666129" y="2891012"/>
            <a:ext cx="5760450" cy="368414"/>
            <a:chOff x="1741140" y="1849140"/>
            <a:chExt cx="5759450" cy="368300"/>
          </a:xfrm>
          <a:solidFill>
            <a:srgbClr val="433A4B"/>
          </a:solidFill>
        </p:grpSpPr>
        <p:sp>
          <p:nvSpPr>
            <p:cNvPr id="21" name="文本框 369">
              <a:extLst>
                <a:ext uri="{FF2B5EF4-FFF2-40B4-BE49-F238E27FC236}">
                  <a16:creationId xmlns="" xmlns:a16="http://schemas.microsoft.com/office/drawing/2014/main" id="{B3B042AC-6E3E-4436-80E6-E6C2A167DFE5}"/>
                </a:ext>
              </a:extLst>
            </p:cNvPr>
            <p:cNvSpPr txBox="1">
              <a:spLocks noChangeArrowheads="1"/>
            </p:cNvSpPr>
            <p:nvPr/>
          </p:nvSpPr>
          <p:spPr bwMode="auto">
            <a:xfrm>
              <a:off x="6630640" y="1849140"/>
              <a:ext cx="869950" cy="368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solidFill>
                  <a:latin typeface="Impact" panose="020B0806030902050204" pitchFamily="34" charset="0"/>
                  <a:ea typeface="华文细黑" panose="02010600040101010101" pitchFamily="2" charset="-122"/>
                </a:rPr>
                <a:t>75</a:t>
              </a:r>
              <a:r>
                <a:rPr lang="en-US" altLang="zh-CN" sz="1200" dirty="0">
                  <a:solidFill>
                    <a:schemeClr val="bg1"/>
                  </a:solidFill>
                  <a:latin typeface="Impact" panose="020B0806030902050204" pitchFamily="34" charset="0"/>
                  <a:ea typeface="华文细黑" panose="02010600040101010101" pitchFamily="2" charset="-122"/>
                </a:rPr>
                <a:t>%</a:t>
              </a:r>
              <a:endParaRPr lang="zh-CN" altLang="en-US" sz="1200" dirty="0">
                <a:solidFill>
                  <a:schemeClr val="bg1"/>
                </a:solidFill>
                <a:latin typeface="Impact" panose="020B0806030902050204" pitchFamily="34" charset="0"/>
                <a:ea typeface="华文细黑" panose="02010600040101010101" pitchFamily="2" charset="-122"/>
              </a:endParaRPr>
            </a:p>
          </p:txBody>
        </p:sp>
        <p:sp>
          <p:nvSpPr>
            <p:cNvPr id="22" name="同侧圆角矩形 17">
              <a:extLst>
                <a:ext uri="{FF2B5EF4-FFF2-40B4-BE49-F238E27FC236}">
                  <a16:creationId xmlns="" xmlns:a16="http://schemas.microsoft.com/office/drawing/2014/main" id="{9E15EF1D-BEC6-4676-BB22-1DAC67186457}"/>
                </a:ext>
              </a:extLst>
            </p:cNvPr>
            <p:cNvSpPr/>
            <p:nvPr/>
          </p:nvSpPr>
          <p:spPr>
            <a:xfrm rot="5400000">
              <a:off x="3579466" y="444202"/>
              <a:ext cx="258762" cy="317023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bg1"/>
                </a:solidFill>
                <a:latin typeface="Impact" panose="020B0806030902050204" pitchFamily="34" charset="0"/>
                <a:ea typeface="微软雅黑" panose="020B0503020204020204" pitchFamily="34" charset="-122"/>
              </a:endParaRPr>
            </a:p>
          </p:txBody>
        </p:sp>
        <p:sp>
          <p:nvSpPr>
            <p:cNvPr id="23" name="任意多边形 18">
              <a:extLst>
                <a:ext uri="{FF2B5EF4-FFF2-40B4-BE49-F238E27FC236}">
                  <a16:creationId xmlns="" xmlns:a16="http://schemas.microsoft.com/office/drawing/2014/main" id="{06831AA2-801F-440C-B01C-1C01816E41E8}"/>
                </a:ext>
              </a:extLst>
            </p:cNvPr>
            <p:cNvSpPr/>
            <p:nvPr/>
          </p:nvSpPr>
          <p:spPr>
            <a:xfrm>
              <a:off x="1741140" y="1893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bg1"/>
                  </a:solidFill>
                  <a:latin typeface="Impact" panose="020B0806030902050204" pitchFamily="34" charset="0"/>
                </a:rPr>
                <a:t>C</a:t>
              </a:r>
              <a:endParaRPr lang="zh-CN" altLang="en-US" dirty="0">
                <a:solidFill>
                  <a:schemeClr val="bg1"/>
                </a:solidFill>
                <a:latin typeface="Impact" panose="020B0806030902050204" pitchFamily="34" charset="0"/>
              </a:endParaRPr>
            </a:p>
          </p:txBody>
        </p:sp>
      </p:grpSp>
      <p:grpSp>
        <p:nvGrpSpPr>
          <p:cNvPr id="24" name="组合 23">
            <a:extLst>
              <a:ext uri="{FF2B5EF4-FFF2-40B4-BE49-F238E27FC236}">
                <a16:creationId xmlns="" xmlns:a16="http://schemas.microsoft.com/office/drawing/2014/main" id="{B7D4FD19-A078-425E-87F2-D6261049B2EE}"/>
              </a:ext>
            </a:extLst>
          </p:cNvPr>
          <p:cNvGrpSpPr/>
          <p:nvPr/>
        </p:nvGrpSpPr>
        <p:grpSpPr>
          <a:xfrm>
            <a:off x="4666129" y="3272130"/>
            <a:ext cx="5760450" cy="368414"/>
            <a:chOff x="1741140" y="2230140"/>
            <a:chExt cx="5759450" cy="368300"/>
          </a:xfrm>
          <a:solidFill>
            <a:srgbClr val="433A4B"/>
          </a:solidFill>
        </p:grpSpPr>
        <p:sp>
          <p:nvSpPr>
            <p:cNvPr id="25" name="文本框 371">
              <a:extLst>
                <a:ext uri="{FF2B5EF4-FFF2-40B4-BE49-F238E27FC236}">
                  <a16:creationId xmlns="" xmlns:a16="http://schemas.microsoft.com/office/drawing/2014/main" id="{AEAAF805-BFB5-4C62-85C7-B4532B9B0D78}"/>
                </a:ext>
              </a:extLst>
            </p:cNvPr>
            <p:cNvSpPr txBox="1">
              <a:spLocks noChangeArrowheads="1"/>
            </p:cNvSpPr>
            <p:nvPr/>
          </p:nvSpPr>
          <p:spPr bwMode="auto">
            <a:xfrm>
              <a:off x="6630640" y="2230140"/>
              <a:ext cx="869950" cy="368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solidFill>
                  <a:latin typeface="Impact" panose="020B0806030902050204" pitchFamily="34" charset="0"/>
                  <a:ea typeface="华文细黑" panose="02010600040101010101" pitchFamily="2" charset="-122"/>
                </a:rPr>
                <a:t>58</a:t>
              </a:r>
              <a:r>
                <a:rPr lang="en-US" altLang="zh-CN" sz="1200" dirty="0">
                  <a:solidFill>
                    <a:schemeClr val="bg1"/>
                  </a:solidFill>
                  <a:latin typeface="Impact" panose="020B0806030902050204" pitchFamily="34" charset="0"/>
                  <a:ea typeface="华文细黑" panose="02010600040101010101" pitchFamily="2" charset="-122"/>
                </a:rPr>
                <a:t>%</a:t>
              </a:r>
              <a:endParaRPr lang="zh-CN" altLang="en-US" sz="1200" dirty="0">
                <a:solidFill>
                  <a:schemeClr val="bg1"/>
                </a:solidFill>
                <a:latin typeface="Impact" panose="020B0806030902050204" pitchFamily="34" charset="0"/>
                <a:ea typeface="华文细黑" panose="02010600040101010101" pitchFamily="2" charset="-122"/>
              </a:endParaRPr>
            </a:p>
          </p:txBody>
        </p:sp>
        <p:sp>
          <p:nvSpPr>
            <p:cNvPr id="26" name="同侧圆角矩形 21">
              <a:extLst>
                <a:ext uri="{FF2B5EF4-FFF2-40B4-BE49-F238E27FC236}">
                  <a16:creationId xmlns="" xmlns:a16="http://schemas.microsoft.com/office/drawing/2014/main" id="{88B5D600-DB76-408C-9539-7BAFFE442353}"/>
                </a:ext>
              </a:extLst>
            </p:cNvPr>
            <p:cNvSpPr/>
            <p:nvPr/>
          </p:nvSpPr>
          <p:spPr>
            <a:xfrm rot="5400000">
              <a:off x="3262760" y="1145083"/>
              <a:ext cx="258762" cy="253682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bg1"/>
                </a:solidFill>
                <a:latin typeface="Impact" panose="020B0806030902050204" pitchFamily="34" charset="0"/>
                <a:ea typeface="微软雅黑" panose="020B0503020204020204" pitchFamily="34" charset="-122"/>
              </a:endParaRPr>
            </a:p>
          </p:txBody>
        </p:sp>
        <p:sp>
          <p:nvSpPr>
            <p:cNvPr id="27" name="任意多边形 22">
              <a:extLst>
                <a:ext uri="{FF2B5EF4-FFF2-40B4-BE49-F238E27FC236}">
                  <a16:creationId xmlns="" xmlns:a16="http://schemas.microsoft.com/office/drawing/2014/main" id="{31B0DC24-1712-4314-B2DB-5628AB0CA8FF}"/>
                </a:ext>
              </a:extLst>
            </p:cNvPr>
            <p:cNvSpPr/>
            <p:nvPr/>
          </p:nvSpPr>
          <p:spPr>
            <a:xfrm>
              <a:off x="1741140" y="2274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bg1"/>
                  </a:solidFill>
                  <a:latin typeface="Impact" panose="020B0806030902050204" pitchFamily="34" charset="0"/>
                </a:rPr>
                <a:t>D</a:t>
              </a:r>
              <a:endParaRPr lang="zh-CN" altLang="en-US" dirty="0">
                <a:solidFill>
                  <a:schemeClr val="bg1"/>
                </a:solidFill>
                <a:latin typeface="Impact" panose="020B0806030902050204" pitchFamily="34" charset="0"/>
              </a:endParaRPr>
            </a:p>
          </p:txBody>
        </p:sp>
      </p:grpSp>
      <p:grpSp>
        <p:nvGrpSpPr>
          <p:cNvPr id="28" name="组合 27">
            <a:extLst>
              <a:ext uri="{FF2B5EF4-FFF2-40B4-BE49-F238E27FC236}">
                <a16:creationId xmlns="" xmlns:a16="http://schemas.microsoft.com/office/drawing/2014/main" id="{C9890652-1377-496F-B4B1-39566D5DAA6C}"/>
              </a:ext>
            </a:extLst>
          </p:cNvPr>
          <p:cNvGrpSpPr/>
          <p:nvPr/>
        </p:nvGrpSpPr>
        <p:grpSpPr>
          <a:xfrm>
            <a:off x="4666129" y="3653247"/>
            <a:ext cx="5760450" cy="368414"/>
            <a:chOff x="1741140" y="2611140"/>
            <a:chExt cx="5759450" cy="368300"/>
          </a:xfrm>
          <a:solidFill>
            <a:srgbClr val="433A4B"/>
          </a:solidFill>
        </p:grpSpPr>
        <p:sp>
          <p:nvSpPr>
            <p:cNvPr id="29" name="文本框 373">
              <a:extLst>
                <a:ext uri="{FF2B5EF4-FFF2-40B4-BE49-F238E27FC236}">
                  <a16:creationId xmlns="" xmlns:a16="http://schemas.microsoft.com/office/drawing/2014/main" id="{525FC7B0-E80E-453C-927D-D5CE3F236519}"/>
                </a:ext>
              </a:extLst>
            </p:cNvPr>
            <p:cNvSpPr txBox="1">
              <a:spLocks noChangeArrowheads="1"/>
            </p:cNvSpPr>
            <p:nvPr/>
          </p:nvSpPr>
          <p:spPr bwMode="auto">
            <a:xfrm>
              <a:off x="6630640" y="2611140"/>
              <a:ext cx="869950" cy="368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solidFill>
                  <a:latin typeface="Impact" panose="020B0806030902050204" pitchFamily="34" charset="0"/>
                  <a:ea typeface="华文细黑" panose="02010600040101010101" pitchFamily="2" charset="-122"/>
                </a:rPr>
                <a:t>45</a:t>
              </a:r>
              <a:r>
                <a:rPr lang="en-US" altLang="zh-CN" sz="1200" dirty="0">
                  <a:solidFill>
                    <a:schemeClr val="bg1"/>
                  </a:solidFill>
                  <a:latin typeface="Impact" panose="020B0806030902050204" pitchFamily="34" charset="0"/>
                  <a:ea typeface="华文细黑" panose="02010600040101010101" pitchFamily="2" charset="-122"/>
                </a:rPr>
                <a:t>%</a:t>
              </a:r>
              <a:endParaRPr lang="zh-CN" altLang="en-US" sz="1200" dirty="0">
                <a:solidFill>
                  <a:schemeClr val="bg1"/>
                </a:solidFill>
                <a:latin typeface="Impact" panose="020B0806030902050204" pitchFamily="34" charset="0"/>
                <a:ea typeface="华文细黑" panose="02010600040101010101" pitchFamily="2" charset="-122"/>
              </a:endParaRPr>
            </a:p>
          </p:txBody>
        </p:sp>
        <p:sp>
          <p:nvSpPr>
            <p:cNvPr id="30" name="同侧圆角矩形 25">
              <a:extLst>
                <a:ext uri="{FF2B5EF4-FFF2-40B4-BE49-F238E27FC236}">
                  <a16:creationId xmlns="" xmlns:a16="http://schemas.microsoft.com/office/drawing/2014/main" id="{10C2FE44-E679-4926-979E-E6676B7ECF05}"/>
                </a:ext>
              </a:extLst>
            </p:cNvPr>
            <p:cNvSpPr/>
            <p:nvPr/>
          </p:nvSpPr>
          <p:spPr>
            <a:xfrm rot="5400000">
              <a:off x="2929384" y="1861046"/>
              <a:ext cx="258763" cy="18700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bg1"/>
                </a:solidFill>
                <a:latin typeface="Impact" panose="020B0806030902050204" pitchFamily="34" charset="0"/>
                <a:ea typeface="微软雅黑" panose="020B0503020204020204" pitchFamily="34" charset="-122"/>
              </a:endParaRPr>
            </a:p>
          </p:txBody>
        </p:sp>
        <p:sp>
          <p:nvSpPr>
            <p:cNvPr id="31" name="任意多边形 26">
              <a:extLst>
                <a:ext uri="{FF2B5EF4-FFF2-40B4-BE49-F238E27FC236}">
                  <a16:creationId xmlns="" xmlns:a16="http://schemas.microsoft.com/office/drawing/2014/main" id="{AE553A01-21BF-4287-8964-33BD7268FBBC}"/>
                </a:ext>
              </a:extLst>
            </p:cNvPr>
            <p:cNvSpPr/>
            <p:nvPr/>
          </p:nvSpPr>
          <p:spPr>
            <a:xfrm>
              <a:off x="1741140" y="2655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bg1"/>
                  </a:solidFill>
                  <a:latin typeface="Impact" panose="020B0806030902050204" pitchFamily="34" charset="0"/>
                </a:rPr>
                <a:t>E</a:t>
              </a:r>
              <a:endParaRPr lang="zh-CN" altLang="en-US" dirty="0">
                <a:solidFill>
                  <a:schemeClr val="bg1"/>
                </a:solidFill>
                <a:latin typeface="Impact" panose="020B0806030902050204" pitchFamily="34" charset="0"/>
              </a:endParaRPr>
            </a:p>
          </p:txBody>
        </p:sp>
      </p:grpSp>
      <p:grpSp>
        <p:nvGrpSpPr>
          <p:cNvPr id="32" name="组合 31">
            <a:extLst>
              <a:ext uri="{FF2B5EF4-FFF2-40B4-BE49-F238E27FC236}">
                <a16:creationId xmlns="" xmlns:a16="http://schemas.microsoft.com/office/drawing/2014/main" id="{998064E2-A63A-4FE8-85B8-35CB654DA6DD}"/>
              </a:ext>
            </a:extLst>
          </p:cNvPr>
          <p:cNvGrpSpPr/>
          <p:nvPr/>
        </p:nvGrpSpPr>
        <p:grpSpPr>
          <a:xfrm>
            <a:off x="4666129" y="4034365"/>
            <a:ext cx="5760450" cy="368414"/>
            <a:chOff x="1741140" y="2992140"/>
            <a:chExt cx="5759450" cy="368300"/>
          </a:xfrm>
          <a:solidFill>
            <a:srgbClr val="433A4B"/>
          </a:solidFill>
        </p:grpSpPr>
        <p:sp>
          <p:nvSpPr>
            <p:cNvPr id="33" name="文本框 375">
              <a:extLst>
                <a:ext uri="{FF2B5EF4-FFF2-40B4-BE49-F238E27FC236}">
                  <a16:creationId xmlns="" xmlns:a16="http://schemas.microsoft.com/office/drawing/2014/main" id="{D2759466-D33D-4681-B23F-A5DED94C534E}"/>
                </a:ext>
              </a:extLst>
            </p:cNvPr>
            <p:cNvSpPr txBox="1">
              <a:spLocks noChangeArrowheads="1"/>
            </p:cNvSpPr>
            <p:nvPr/>
          </p:nvSpPr>
          <p:spPr bwMode="auto">
            <a:xfrm>
              <a:off x="6630640" y="2992140"/>
              <a:ext cx="869950" cy="368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1600" dirty="0">
                  <a:solidFill>
                    <a:schemeClr val="bg1"/>
                  </a:solidFill>
                  <a:latin typeface="Impact" panose="020B0806030902050204" pitchFamily="34" charset="0"/>
                  <a:ea typeface="华文细黑" panose="02010600040101010101" pitchFamily="2" charset="-122"/>
                </a:rPr>
                <a:t>30</a:t>
              </a:r>
              <a:r>
                <a:rPr lang="en-US" altLang="zh-CN" sz="1200" dirty="0">
                  <a:solidFill>
                    <a:schemeClr val="bg1"/>
                  </a:solidFill>
                  <a:latin typeface="Impact" panose="020B0806030902050204" pitchFamily="34" charset="0"/>
                  <a:ea typeface="华文细黑" panose="02010600040101010101" pitchFamily="2" charset="-122"/>
                </a:rPr>
                <a:t>%</a:t>
              </a:r>
              <a:endParaRPr lang="zh-CN" altLang="en-US" sz="1200" dirty="0">
                <a:solidFill>
                  <a:schemeClr val="bg1"/>
                </a:solidFill>
                <a:latin typeface="Impact" panose="020B0806030902050204" pitchFamily="34" charset="0"/>
                <a:ea typeface="华文细黑" panose="02010600040101010101" pitchFamily="2" charset="-122"/>
              </a:endParaRPr>
            </a:p>
          </p:txBody>
        </p:sp>
        <p:sp>
          <p:nvSpPr>
            <p:cNvPr id="34" name="同侧圆角矩形 29">
              <a:extLst>
                <a:ext uri="{FF2B5EF4-FFF2-40B4-BE49-F238E27FC236}">
                  <a16:creationId xmlns="" xmlns:a16="http://schemas.microsoft.com/office/drawing/2014/main" id="{4CDD2536-1DB2-4B80-B6A9-DA993610527C}"/>
                </a:ext>
              </a:extLst>
            </p:cNvPr>
            <p:cNvSpPr/>
            <p:nvPr/>
          </p:nvSpPr>
          <p:spPr>
            <a:xfrm rot="5400000">
              <a:off x="2657127" y="2558600"/>
              <a:ext cx="258763" cy="132556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bg1"/>
                </a:solidFill>
                <a:latin typeface="Impact" panose="020B0806030902050204" pitchFamily="34" charset="0"/>
                <a:ea typeface="微软雅黑" panose="020B0503020204020204" pitchFamily="34" charset="-122"/>
              </a:endParaRPr>
            </a:p>
          </p:txBody>
        </p:sp>
        <p:sp>
          <p:nvSpPr>
            <p:cNvPr id="35" name="任意多边形 30">
              <a:extLst>
                <a:ext uri="{FF2B5EF4-FFF2-40B4-BE49-F238E27FC236}">
                  <a16:creationId xmlns="" xmlns:a16="http://schemas.microsoft.com/office/drawing/2014/main" id="{F97A4771-7A7B-47DF-A39A-F2897C88113C}"/>
                </a:ext>
              </a:extLst>
            </p:cNvPr>
            <p:cNvSpPr/>
            <p:nvPr/>
          </p:nvSpPr>
          <p:spPr>
            <a:xfrm>
              <a:off x="1741140" y="3077712"/>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solidFill>
                    <a:schemeClr val="bg1"/>
                  </a:solidFill>
                  <a:latin typeface="Impact" panose="020B0806030902050204" pitchFamily="34" charset="0"/>
                </a:rPr>
                <a:t>F</a:t>
              </a:r>
              <a:endParaRPr lang="zh-CN" altLang="en-US" dirty="0">
                <a:solidFill>
                  <a:schemeClr val="bg1"/>
                </a:solidFill>
                <a:latin typeface="Impact" panose="020B0806030902050204" pitchFamily="34" charset="0"/>
              </a:endParaRPr>
            </a:p>
          </p:txBody>
        </p:sp>
      </p:grpSp>
      <p:sp>
        <p:nvSpPr>
          <p:cNvPr id="36" name="矩形 35">
            <a:extLst>
              <a:ext uri="{FF2B5EF4-FFF2-40B4-BE49-F238E27FC236}">
                <a16:creationId xmlns="" xmlns:a16="http://schemas.microsoft.com/office/drawing/2014/main" id="{21CC7D0F-AA71-496B-8231-2FF2F6CBD8D4}"/>
              </a:ext>
            </a:extLst>
          </p:cNvPr>
          <p:cNvSpPr/>
          <p:nvPr/>
        </p:nvSpPr>
        <p:spPr>
          <a:xfrm>
            <a:off x="4616661" y="4929706"/>
            <a:ext cx="5927892" cy="646531"/>
          </a:xfrm>
          <a:prstGeom prst="rect">
            <a:avLst/>
          </a:prstGeom>
        </p:spPr>
        <p:txBody>
          <a:bodyPr wrap="square" lIns="68594" tIns="34297" rIns="68594" bIns="34297">
            <a:spAutoFit/>
          </a:bodyPr>
          <a:lstStyle/>
          <a:p>
            <a:pPr>
              <a:lnSpc>
                <a:spcPts val="1500"/>
              </a:lnSpc>
              <a:spcBef>
                <a:spcPts val="840"/>
              </a:spcBef>
              <a:spcAft>
                <a:spcPts val="840"/>
              </a:spcAft>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或者复制您的文本粘贴到此处请在此处。或者复制您的文本粘贴到此处请在此处或者复制您的文本粘贴到此处请在此处</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7" name="组合 36">
            <a:extLst>
              <a:ext uri="{FF2B5EF4-FFF2-40B4-BE49-F238E27FC236}">
                <a16:creationId xmlns="" xmlns:a16="http://schemas.microsoft.com/office/drawing/2014/main" id="{D0D1D78D-F1A7-4076-A8F9-D095ECD1AFE3}"/>
              </a:ext>
            </a:extLst>
          </p:cNvPr>
          <p:cNvGrpSpPr/>
          <p:nvPr/>
        </p:nvGrpSpPr>
        <p:grpSpPr>
          <a:xfrm>
            <a:off x="1962226" y="1991393"/>
            <a:ext cx="1972886" cy="3573414"/>
            <a:chOff x="1726173" y="1841912"/>
            <a:chExt cx="2485289" cy="4501513"/>
          </a:xfrm>
        </p:grpSpPr>
        <p:sp>
          <p:nvSpPr>
            <p:cNvPr id="38" name="椭圆 37">
              <a:extLst>
                <a:ext uri="{FF2B5EF4-FFF2-40B4-BE49-F238E27FC236}">
                  <a16:creationId xmlns="" xmlns:a16="http://schemas.microsoft.com/office/drawing/2014/main" id="{47371341-8BFD-4A76-98F9-ACD820348881}"/>
                </a:ext>
              </a:extLst>
            </p:cNvPr>
            <p:cNvSpPr/>
            <p:nvPr/>
          </p:nvSpPr>
          <p:spPr>
            <a:xfrm>
              <a:off x="1726173" y="3858136"/>
              <a:ext cx="2485289" cy="2485289"/>
            </a:xfrm>
            <a:prstGeom prst="ellipse">
              <a:avLst/>
            </a:prstGeom>
            <a:solidFill>
              <a:srgbClr val="433A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TextBox 9">
              <a:extLst>
                <a:ext uri="{FF2B5EF4-FFF2-40B4-BE49-F238E27FC236}">
                  <a16:creationId xmlns="" xmlns:a16="http://schemas.microsoft.com/office/drawing/2014/main" id="{C7B9DC1F-F021-4642-ADB2-A790401E5063}"/>
                </a:ext>
              </a:extLst>
            </p:cNvPr>
            <p:cNvSpPr txBox="1"/>
            <p:nvPr/>
          </p:nvSpPr>
          <p:spPr>
            <a:xfrm>
              <a:off x="1967836" y="4893973"/>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400" b="1" dirty="0">
                  <a:solidFill>
                    <a:schemeClr val="bg1"/>
                  </a:solidFill>
                </a:rPr>
                <a:t>加入你的标题</a:t>
              </a:r>
              <a:endParaRPr lang="en-US" altLang="zh-CN" sz="2400" b="1" dirty="0">
                <a:solidFill>
                  <a:schemeClr val="bg1"/>
                </a:solidFill>
              </a:endParaRPr>
            </a:p>
          </p:txBody>
        </p:sp>
        <p:sp>
          <p:nvSpPr>
            <p:cNvPr id="40" name="椭圆 39">
              <a:extLst>
                <a:ext uri="{FF2B5EF4-FFF2-40B4-BE49-F238E27FC236}">
                  <a16:creationId xmlns="" xmlns:a16="http://schemas.microsoft.com/office/drawing/2014/main" id="{11D94159-BA88-46C8-9DB5-5301855701C0}"/>
                </a:ext>
              </a:extLst>
            </p:cNvPr>
            <p:cNvSpPr/>
            <p:nvPr/>
          </p:nvSpPr>
          <p:spPr>
            <a:xfrm>
              <a:off x="1726173" y="1841912"/>
              <a:ext cx="2485289" cy="2485289"/>
            </a:xfrm>
            <a:prstGeom prst="ellipse">
              <a:avLst/>
            </a:prstGeom>
            <a:solidFill>
              <a:srgbClr val="433A4B"/>
            </a:solid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KSO_Shape">
              <a:extLst>
                <a:ext uri="{FF2B5EF4-FFF2-40B4-BE49-F238E27FC236}">
                  <a16:creationId xmlns="" xmlns:a16="http://schemas.microsoft.com/office/drawing/2014/main" id="{B183AAFD-CE12-4940-B2B5-C75A8A565186}"/>
                </a:ext>
              </a:extLst>
            </p:cNvPr>
            <p:cNvSpPr>
              <a:spLocks/>
            </p:cNvSpPr>
            <p:nvPr/>
          </p:nvSpPr>
          <p:spPr bwMode="auto">
            <a:xfrm>
              <a:off x="2144756" y="2550205"/>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par>
                                <p:cTn id="14" presetID="2" presetClass="entr" presetSubtype="2"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1+#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1+#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1+#ppt_w/2"/>
                                          </p:val>
                                        </p:tav>
                                        <p:tav tm="100000">
                                          <p:val>
                                            <p:strVal val="#ppt_x"/>
                                          </p:val>
                                        </p:tav>
                                      </p:tavLst>
                                    </p:anim>
                                    <p:anim calcmode="lin" valueType="num">
                                      <p:cBhvr additive="base">
                                        <p:cTn id="32" dur="500" fill="hold"/>
                                        <p:tgtEl>
                                          <p:spTgt spid="24"/>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2"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1+#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1+#ppt_w/2"/>
                                          </p:val>
                                        </p:tav>
                                        <p:tav tm="100000">
                                          <p:val>
                                            <p:strVal val="#ppt_x"/>
                                          </p:val>
                                        </p:tav>
                                      </p:tavLst>
                                    </p:anim>
                                    <p:anim calcmode="lin" valueType="num">
                                      <p:cBhvr additive="base">
                                        <p:cTn id="42" dur="500" fill="hold"/>
                                        <p:tgtEl>
                                          <p:spTgt spid="32"/>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年度工作概述</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 xmlns:a16="http://schemas.microsoft.com/office/drawing/2014/main" id="{12A97330-D9AA-4633-A44D-8169C299A0FD}"/>
              </a:ext>
            </a:extLst>
          </p:cNvPr>
          <p:cNvGrpSpPr/>
          <p:nvPr/>
        </p:nvGrpSpPr>
        <p:grpSpPr>
          <a:xfrm>
            <a:off x="767168" y="1944558"/>
            <a:ext cx="5348943" cy="3798694"/>
            <a:chOff x="1175672" y="1121802"/>
            <a:chExt cx="5198938" cy="1755757"/>
          </a:xfrm>
        </p:grpSpPr>
        <p:sp>
          <p:nvSpPr>
            <p:cNvPr id="7" name="矩形 6">
              <a:extLst>
                <a:ext uri="{FF2B5EF4-FFF2-40B4-BE49-F238E27FC236}">
                  <a16:creationId xmlns="" xmlns:a16="http://schemas.microsoft.com/office/drawing/2014/main" id="{9DDB8834-22E1-4117-9F63-671F1F743C2C}"/>
                </a:ext>
              </a:extLst>
            </p:cNvPr>
            <p:cNvSpPr/>
            <p:nvPr/>
          </p:nvSpPr>
          <p:spPr>
            <a:xfrm>
              <a:off x="2912829" y="1121802"/>
              <a:ext cx="3461781" cy="173618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lIns="100774" tIns="50388" rIns="100774" bIns="50388" anchor="ctr"/>
            <a:lstStyle/>
            <a:p>
              <a:pPr algn="ctr">
                <a:lnSpc>
                  <a:spcPct val="130000"/>
                </a:lnSpc>
                <a:defRPr/>
              </a:pPr>
              <a:endParaRPr lang="zh-CN" altLang="en-US" sz="1500" kern="0" dirty="0">
                <a:solidFill>
                  <a:srgbClr val="F9F9F9"/>
                </a:solidFill>
                <a:latin typeface="微软雅黑" pitchFamily="34" charset="-122"/>
                <a:ea typeface="微软雅黑" pitchFamily="34" charset="-122"/>
              </a:endParaRPr>
            </a:p>
          </p:txBody>
        </p:sp>
        <p:sp>
          <p:nvSpPr>
            <p:cNvPr id="8" name="矩形 7">
              <a:extLst>
                <a:ext uri="{FF2B5EF4-FFF2-40B4-BE49-F238E27FC236}">
                  <a16:creationId xmlns="" xmlns:a16="http://schemas.microsoft.com/office/drawing/2014/main" id="{F469588A-3E66-4B7E-9698-2BB43BDEB854}"/>
                </a:ext>
              </a:extLst>
            </p:cNvPr>
            <p:cNvSpPr/>
            <p:nvPr/>
          </p:nvSpPr>
          <p:spPr>
            <a:xfrm>
              <a:off x="1175672" y="1121802"/>
              <a:ext cx="1737156" cy="1755757"/>
            </a:xfrm>
            <a:prstGeom prst="rect">
              <a:avLst/>
            </a:prstGeom>
            <a:solidFill>
              <a:srgbClr val="433A4B"/>
            </a:solidFill>
            <a:ln w="12700" cap="flat" cmpd="sng" algn="ctr">
              <a:noFill/>
              <a:prstDash val="solid"/>
              <a:miter lim="800000"/>
            </a:ln>
            <a:effectLst/>
          </p:spPr>
          <p:txBody>
            <a:bodyPr lIns="100774" tIns="50388" rIns="100774" bIns="50388" anchor="ctr"/>
            <a:lstStyle/>
            <a:p>
              <a:pPr algn="ctr">
                <a:lnSpc>
                  <a:spcPct val="130000"/>
                </a:lnSpc>
                <a:defRPr/>
              </a:pPr>
              <a:r>
                <a:rPr lang="zh-CN" altLang="en-US" sz="1600" kern="0" dirty="0">
                  <a:solidFill>
                    <a:srgbClr val="F9F9F9"/>
                  </a:solidFill>
                  <a:latin typeface="微软雅黑" pitchFamily="34" charset="-122"/>
                  <a:ea typeface="微软雅黑" pitchFamily="34" charset="-122"/>
                </a:rPr>
                <a:t>标题</a:t>
              </a:r>
              <a:endParaRPr lang="en-US" altLang="zh-CN" sz="1600"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endParaRPr lang="en-US" altLang="zh-CN" sz="1500"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a:p>
              <a:pPr algn="ctr">
                <a:lnSpc>
                  <a:spcPct val="130000"/>
                </a:lnSpc>
                <a:defRPr/>
              </a:pPr>
              <a:endParaRPr lang="zh-CN" altLang="en-US" sz="1500" kern="0" dirty="0">
                <a:solidFill>
                  <a:srgbClr val="F9F9F9"/>
                </a:solidFill>
                <a:latin typeface="微软雅黑" pitchFamily="34" charset="-122"/>
                <a:ea typeface="微软雅黑" pitchFamily="34" charset="-122"/>
              </a:endParaRPr>
            </a:p>
          </p:txBody>
        </p:sp>
      </p:grpSp>
      <p:sp>
        <p:nvSpPr>
          <p:cNvPr id="9" name="Rectangle 70">
            <a:extLst>
              <a:ext uri="{FF2B5EF4-FFF2-40B4-BE49-F238E27FC236}">
                <a16:creationId xmlns="" xmlns:a16="http://schemas.microsoft.com/office/drawing/2014/main" id="{6458E1C7-8C4C-4457-9418-D7CF83C78E4E}"/>
              </a:ext>
            </a:extLst>
          </p:cNvPr>
          <p:cNvSpPr>
            <a:spLocks noChangeArrowheads="1"/>
          </p:cNvSpPr>
          <p:nvPr/>
        </p:nvSpPr>
        <p:spPr bwMode="auto">
          <a:xfrm flipH="1">
            <a:off x="6669106" y="1917374"/>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813" eaLnBrk="1" hangingPunct="1"/>
            <a:r>
              <a:rPr lang="zh-CN" altLang="en-US" sz="2000" noProof="1">
                <a:solidFill>
                  <a:schemeClr val="bg1">
                    <a:lumMod val="50000"/>
                  </a:schemeClr>
                </a:solidFill>
                <a:latin typeface="Abraham Lincoln" pitchFamily="2" charset="0"/>
                <a:ea typeface="Lato Light" pitchFamily="34" charset="0"/>
                <a:cs typeface="Lato Light" pitchFamily="34" charset="0"/>
              </a:rPr>
              <a:t>加入标题</a:t>
            </a:r>
            <a:endParaRPr lang="en-US" altLang="zh-CN" sz="2000" noProof="1">
              <a:solidFill>
                <a:schemeClr val="bg1">
                  <a:lumMod val="50000"/>
                </a:schemeClr>
              </a:solidFill>
              <a:latin typeface="Abraham Lincoln" pitchFamily="2" charset="0"/>
              <a:ea typeface="Lato Light" pitchFamily="34" charset="0"/>
              <a:cs typeface="Lato Light" pitchFamily="34" charset="0"/>
            </a:endParaRPr>
          </a:p>
        </p:txBody>
      </p:sp>
      <p:sp>
        <p:nvSpPr>
          <p:cNvPr id="10" name="Rectangle 23">
            <a:extLst>
              <a:ext uri="{FF2B5EF4-FFF2-40B4-BE49-F238E27FC236}">
                <a16:creationId xmlns="" xmlns:a16="http://schemas.microsoft.com/office/drawing/2014/main" id="{85ECCE9E-5384-4D8C-A7DC-62ABFE904439}"/>
              </a:ext>
            </a:extLst>
          </p:cNvPr>
          <p:cNvSpPr/>
          <p:nvPr/>
        </p:nvSpPr>
        <p:spPr>
          <a:xfrm flipH="1">
            <a:off x="6669106" y="2253924"/>
            <a:ext cx="4943475" cy="738664"/>
          </a:xfrm>
          <a:prstGeom prst="rect">
            <a:avLst/>
          </a:prstGeom>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1" name="Rectangle 42">
            <a:extLst>
              <a:ext uri="{FF2B5EF4-FFF2-40B4-BE49-F238E27FC236}">
                <a16:creationId xmlns="" xmlns:a16="http://schemas.microsoft.com/office/drawing/2014/main" id="{F7BF3201-CB90-4AA9-A0DE-AD3442758878}"/>
              </a:ext>
            </a:extLst>
          </p:cNvPr>
          <p:cNvSpPr>
            <a:spLocks noChangeArrowheads="1"/>
          </p:cNvSpPr>
          <p:nvPr/>
        </p:nvSpPr>
        <p:spPr bwMode="auto">
          <a:xfrm flipH="1">
            <a:off x="6669106" y="2864957"/>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813"/>
            <a:r>
              <a:rPr lang="zh-CN" altLang="en-US" sz="2000" noProof="1">
                <a:solidFill>
                  <a:schemeClr val="bg1">
                    <a:lumMod val="50000"/>
                  </a:schemeClr>
                </a:solidFill>
                <a:latin typeface="Abraham Lincoln" pitchFamily="2" charset="0"/>
                <a:ea typeface="Lato Light" pitchFamily="34" charset="0"/>
                <a:cs typeface="Lato Light" pitchFamily="34" charset="0"/>
              </a:rPr>
              <a:t>加入标题</a:t>
            </a:r>
            <a:endParaRPr lang="en-US" altLang="zh-CN" sz="2000" noProof="1">
              <a:solidFill>
                <a:schemeClr val="bg1">
                  <a:lumMod val="50000"/>
                </a:schemeClr>
              </a:solidFill>
              <a:latin typeface="Abraham Lincoln" pitchFamily="2" charset="0"/>
              <a:ea typeface="Lato Light" pitchFamily="34" charset="0"/>
              <a:cs typeface="Lato Light" pitchFamily="34" charset="0"/>
            </a:endParaRPr>
          </a:p>
        </p:txBody>
      </p:sp>
      <p:sp>
        <p:nvSpPr>
          <p:cNvPr id="12" name="Rectangle 43">
            <a:extLst>
              <a:ext uri="{FF2B5EF4-FFF2-40B4-BE49-F238E27FC236}">
                <a16:creationId xmlns="" xmlns:a16="http://schemas.microsoft.com/office/drawing/2014/main" id="{190F4CDA-4CB4-4C49-A146-D44CEA8B0D8E}"/>
              </a:ext>
            </a:extLst>
          </p:cNvPr>
          <p:cNvSpPr/>
          <p:nvPr/>
        </p:nvSpPr>
        <p:spPr>
          <a:xfrm flipH="1">
            <a:off x="6669106" y="3199920"/>
            <a:ext cx="4943475" cy="738664"/>
          </a:xfrm>
          <a:prstGeom prst="rect">
            <a:avLst/>
          </a:prstGeom>
        </p:spPr>
        <p:txBody>
          <a:bodyPr>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3" name="Rectangle 44">
            <a:extLst>
              <a:ext uri="{FF2B5EF4-FFF2-40B4-BE49-F238E27FC236}">
                <a16:creationId xmlns="" xmlns:a16="http://schemas.microsoft.com/office/drawing/2014/main" id="{7B40496A-4FA3-4506-8D3E-EC7E4781D45B}"/>
              </a:ext>
            </a:extLst>
          </p:cNvPr>
          <p:cNvSpPr>
            <a:spLocks noChangeArrowheads="1"/>
          </p:cNvSpPr>
          <p:nvPr/>
        </p:nvSpPr>
        <p:spPr bwMode="auto">
          <a:xfrm flipH="1">
            <a:off x="6669106" y="3837902"/>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813"/>
            <a:r>
              <a:rPr lang="zh-CN" altLang="en-US" sz="2000" noProof="1">
                <a:solidFill>
                  <a:schemeClr val="bg1">
                    <a:lumMod val="50000"/>
                  </a:schemeClr>
                </a:solidFill>
                <a:latin typeface="Abraham Lincoln" pitchFamily="2" charset="0"/>
                <a:ea typeface="Lato Light" pitchFamily="34" charset="0"/>
                <a:cs typeface="Lato Light" pitchFamily="34" charset="0"/>
              </a:rPr>
              <a:t>加入标题</a:t>
            </a:r>
            <a:endParaRPr lang="en-US" altLang="zh-CN" sz="2000" noProof="1">
              <a:solidFill>
                <a:schemeClr val="bg1">
                  <a:lumMod val="50000"/>
                </a:schemeClr>
              </a:solidFill>
              <a:latin typeface="Abraham Lincoln" pitchFamily="2" charset="0"/>
              <a:ea typeface="Lato Light" pitchFamily="34" charset="0"/>
              <a:cs typeface="Lato Light" pitchFamily="34" charset="0"/>
            </a:endParaRPr>
          </a:p>
        </p:txBody>
      </p:sp>
      <p:sp>
        <p:nvSpPr>
          <p:cNvPr id="14" name="Rectangle 45">
            <a:extLst>
              <a:ext uri="{FF2B5EF4-FFF2-40B4-BE49-F238E27FC236}">
                <a16:creationId xmlns="" xmlns:a16="http://schemas.microsoft.com/office/drawing/2014/main" id="{DE3B8818-2194-4F13-A02F-FA7BB01E4193}"/>
              </a:ext>
            </a:extLst>
          </p:cNvPr>
          <p:cNvSpPr/>
          <p:nvPr/>
        </p:nvSpPr>
        <p:spPr>
          <a:xfrm flipH="1">
            <a:off x="6669106" y="4172865"/>
            <a:ext cx="4943475" cy="738664"/>
          </a:xfrm>
          <a:prstGeom prst="rect">
            <a:avLst/>
          </a:prstGeom>
        </p:spPr>
        <p:txBody>
          <a:bodyPr>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5" name="Rectangle 46">
            <a:extLst>
              <a:ext uri="{FF2B5EF4-FFF2-40B4-BE49-F238E27FC236}">
                <a16:creationId xmlns="" xmlns:a16="http://schemas.microsoft.com/office/drawing/2014/main" id="{A7CB628C-AFAC-432F-B20B-D006A324302A}"/>
              </a:ext>
            </a:extLst>
          </p:cNvPr>
          <p:cNvSpPr>
            <a:spLocks noChangeArrowheads="1"/>
          </p:cNvSpPr>
          <p:nvPr/>
        </p:nvSpPr>
        <p:spPr bwMode="auto">
          <a:xfrm flipH="1">
            <a:off x="6669106" y="4818746"/>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813"/>
            <a:r>
              <a:rPr lang="zh-CN" altLang="en-US" sz="2000" noProof="1">
                <a:solidFill>
                  <a:schemeClr val="bg1">
                    <a:lumMod val="50000"/>
                  </a:schemeClr>
                </a:solidFill>
                <a:latin typeface="Abraham Lincoln" pitchFamily="2" charset="0"/>
                <a:ea typeface="Lato Light" pitchFamily="34" charset="0"/>
                <a:cs typeface="Lato Light" pitchFamily="34" charset="0"/>
              </a:rPr>
              <a:t>加入标题</a:t>
            </a:r>
            <a:endParaRPr lang="en-US" altLang="zh-CN" sz="2000" noProof="1">
              <a:solidFill>
                <a:schemeClr val="bg1">
                  <a:lumMod val="50000"/>
                </a:schemeClr>
              </a:solidFill>
              <a:latin typeface="Abraham Lincoln" pitchFamily="2" charset="0"/>
              <a:ea typeface="Lato Light" pitchFamily="34" charset="0"/>
              <a:cs typeface="Lato Light" pitchFamily="34" charset="0"/>
            </a:endParaRPr>
          </a:p>
        </p:txBody>
      </p:sp>
      <p:sp>
        <p:nvSpPr>
          <p:cNvPr id="16" name="Rectangle 47">
            <a:extLst>
              <a:ext uri="{FF2B5EF4-FFF2-40B4-BE49-F238E27FC236}">
                <a16:creationId xmlns="" xmlns:a16="http://schemas.microsoft.com/office/drawing/2014/main" id="{6EA647BF-E2EF-42D8-A034-433AE4DB2252}"/>
              </a:ext>
            </a:extLst>
          </p:cNvPr>
          <p:cNvSpPr/>
          <p:nvPr/>
        </p:nvSpPr>
        <p:spPr>
          <a:xfrm flipH="1">
            <a:off x="6669106" y="5153709"/>
            <a:ext cx="4943475" cy="738664"/>
          </a:xfrm>
          <a:prstGeom prst="rect">
            <a:avLst/>
          </a:prstGeom>
        </p:spPr>
        <p:txBody>
          <a:bodyPr>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本点</a:t>
            </a: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rgbClr val="FFFFFF">
                    <a:lumMod val="50000"/>
                  </a:srgbClr>
                </a:solidFill>
                <a:latin typeface="微软雅黑" panose="020B0503020204020204" pitchFamily="34" charset="-122"/>
                <a:ea typeface="微软雅黑" panose="020B0503020204020204" pitchFamily="34" charset="-122"/>
                <a:cs typeface="Lato Regular"/>
              </a:rPr>
              <a:t>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cxnSp>
        <p:nvCxnSpPr>
          <p:cNvPr id="17" name="Straight Connector 16">
            <a:extLst>
              <a:ext uri="{FF2B5EF4-FFF2-40B4-BE49-F238E27FC236}">
                <a16:creationId xmlns="" xmlns:a16="http://schemas.microsoft.com/office/drawing/2014/main" id="{07351EA8-665A-4A15-9126-DE8D0119E928}"/>
              </a:ext>
            </a:extLst>
          </p:cNvPr>
          <p:cNvCxnSpPr/>
          <p:nvPr/>
        </p:nvCxnSpPr>
        <p:spPr>
          <a:xfrm flipH="1">
            <a:off x="6403759" y="1878133"/>
            <a:ext cx="0" cy="391953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438777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fill="hold"/>
                                        <p:tgtEl>
                                          <p:spTgt spid="9"/>
                                        </p:tgtEl>
                                        <p:attrNameLst>
                                          <p:attrName>ppt_x</p:attrName>
                                        </p:attrNameLst>
                                      </p:cBhvr>
                                      <p:tavLst>
                                        <p:tav tm="0">
                                          <p:val>
                                            <p:strVal val="0-#ppt_w/2"/>
                                          </p:val>
                                        </p:tav>
                                        <p:tav tm="100000">
                                          <p:val>
                                            <p:strVal val="#ppt_x"/>
                                          </p:val>
                                        </p:tav>
                                      </p:tavLst>
                                    </p:anim>
                                    <p:anim calcmode="lin" valueType="num">
                                      <p:cBhvr additive="base">
                                        <p:cTn id="18" dur="25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0-#ppt_w/2"/>
                                          </p:val>
                                        </p:tav>
                                        <p:tav tm="100000">
                                          <p:val>
                                            <p:strVal val="#ppt_x"/>
                                          </p:val>
                                        </p:tav>
                                      </p:tavLst>
                                    </p:anim>
                                    <p:anim calcmode="lin" valueType="num">
                                      <p:cBhvr additive="base">
                                        <p:cTn id="23" dur="25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250" fill="hold"/>
                                        <p:tgtEl>
                                          <p:spTgt spid="11"/>
                                        </p:tgtEl>
                                        <p:attrNameLst>
                                          <p:attrName>ppt_x</p:attrName>
                                        </p:attrNameLst>
                                      </p:cBhvr>
                                      <p:tavLst>
                                        <p:tav tm="0">
                                          <p:val>
                                            <p:strVal val="0-#ppt_w/2"/>
                                          </p:val>
                                        </p:tav>
                                        <p:tav tm="100000">
                                          <p:val>
                                            <p:strVal val="#ppt_x"/>
                                          </p:val>
                                        </p:tav>
                                      </p:tavLst>
                                    </p:anim>
                                    <p:anim calcmode="lin" valueType="num">
                                      <p:cBhvr additive="base">
                                        <p:cTn id="28" dur="2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2250"/>
                            </p:stCondLst>
                            <p:childTnLst>
                              <p:par>
                                <p:cTn id="30" presetID="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0-#ppt_w/2"/>
                                          </p:val>
                                        </p:tav>
                                        <p:tav tm="100000">
                                          <p:val>
                                            <p:strVal val="#ppt_x"/>
                                          </p:val>
                                        </p:tav>
                                      </p:tavLst>
                                    </p:anim>
                                    <p:anim calcmode="lin" valueType="num">
                                      <p:cBhvr additive="base">
                                        <p:cTn id="33" dur="25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250" fill="hold"/>
                                        <p:tgtEl>
                                          <p:spTgt spid="13"/>
                                        </p:tgtEl>
                                        <p:attrNameLst>
                                          <p:attrName>ppt_x</p:attrName>
                                        </p:attrNameLst>
                                      </p:cBhvr>
                                      <p:tavLst>
                                        <p:tav tm="0">
                                          <p:val>
                                            <p:strVal val="0-#ppt_w/2"/>
                                          </p:val>
                                        </p:tav>
                                        <p:tav tm="100000">
                                          <p:val>
                                            <p:strVal val="#ppt_x"/>
                                          </p:val>
                                        </p:tav>
                                      </p:tavLst>
                                    </p:anim>
                                    <p:anim calcmode="lin" valueType="num">
                                      <p:cBhvr additive="base">
                                        <p:cTn id="38" dur="25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2750"/>
                            </p:stCondLst>
                            <p:childTnLst>
                              <p:par>
                                <p:cTn id="40" presetID="2" presetClass="entr" presetSubtype="8"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fill="hold"/>
                                        <p:tgtEl>
                                          <p:spTgt spid="14"/>
                                        </p:tgtEl>
                                        <p:attrNameLst>
                                          <p:attrName>ppt_x</p:attrName>
                                        </p:attrNameLst>
                                      </p:cBhvr>
                                      <p:tavLst>
                                        <p:tav tm="0">
                                          <p:val>
                                            <p:strVal val="0-#ppt_w/2"/>
                                          </p:val>
                                        </p:tav>
                                        <p:tav tm="100000">
                                          <p:val>
                                            <p:strVal val="#ppt_x"/>
                                          </p:val>
                                        </p:tav>
                                      </p:tavLst>
                                    </p:anim>
                                    <p:anim calcmode="lin" valueType="num">
                                      <p:cBhvr additive="base">
                                        <p:cTn id="43" dur="250" fill="hold"/>
                                        <p:tgtEl>
                                          <p:spTgt spid="14"/>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 presetClass="entr" presetSubtype="8"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250" fill="hold"/>
                                        <p:tgtEl>
                                          <p:spTgt spid="15"/>
                                        </p:tgtEl>
                                        <p:attrNameLst>
                                          <p:attrName>ppt_x</p:attrName>
                                        </p:attrNameLst>
                                      </p:cBhvr>
                                      <p:tavLst>
                                        <p:tav tm="0">
                                          <p:val>
                                            <p:strVal val="0-#ppt_w/2"/>
                                          </p:val>
                                        </p:tav>
                                        <p:tav tm="100000">
                                          <p:val>
                                            <p:strVal val="#ppt_x"/>
                                          </p:val>
                                        </p:tav>
                                      </p:tavLst>
                                    </p:anim>
                                    <p:anim calcmode="lin" valueType="num">
                                      <p:cBhvr additive="base">
                                        <p:cTn id="48" dur="250" fill="hold"/>
                                        <p:tgtEl>
                                          <p:spTgt spid="15"/>
                                        </p:tgtEl>
                                        <p:attrNameLst>
                                          <p:attrName>ppt_y</p:attrName>
                                        </p:attrNameLst>
                                      </p:cBhvr>
                                      <p:tavLst>
                                        <p:tav tm="0">
                                          <p:val>
                                            <p:strVal val="#ppt_y"/>
                                          </p:val>
                                        </p:tav>
                                        <p:tav tm="100000">
                                          <p:val>
                                            <p:strVal val="#ppt_y"/>
                                          </p:val>
                                        </p:tav>
                                      </p:tavLst>
                                    </p:anim>
                                  </p:childTnLst>
                                </p:cTn>
                              </p:par>
                            </p:childTnLst>
                          </p:cTn>
                        </p:par>
                        <p:par>
                          <p:cTn id="49" fill="hold">
                            <p:stCondLst>
                              <p:cond delay="3250"/>
                            </p:stCondLst>
                            <p:childTnLst>
                              <p:par>
                                <p:cTn id="50" presetID="2" presetClass="entr" presetSubtype="8"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0-#ppt_w/2"/>
                                          </p:val>
                                        </p:tav>
                                        <p:tav tm="100000">
                                          <p:val>
                                            <p:strVal val="#ppt_x"/>
                                          </p:val>
                                        </p:tav>
                                      </p:tavLst>
                                    </p:anim>
                                    <p:anim calcmode="lin" valueType="num">
                                      <p:cBhvr additive="base">
                                        <p:cTn id="53" dur="250" fill="hold"/>
                                        <p:tgtEl>
                                          <p:spTgt spid="16"/>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 presetClass="entr" presetSubtype="8"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250" fill="hold"/>
                                        <p:tgtEl>
                                          <p:spTgt spid="17"/>
                                        </p:tgtEl>
                                        <p:attrNameLst>
                                          <p:attrName>ppt_x</p:attrName>
                                        </p:attrNameLst>
                                      </p:cBhvr>
                                      <p:tavLst>
                                        <p:tav tm="0">
                                          <p:val>
                                            <p:strVal val="0-#ppt_w/2"/>
                                          </p:val>
                                        </p:tav>
                                        <p:tav tm="100000">
                                          <p:val>
                                            <p:strVal val="#ppt_x"/>
                                          </p:val>
                                        </p:tav>
                                      </p:tavLst>
                                    </p:anim>
                                    <p:anim calcmode="lin" valueType="num">
                                      <p:cBhvr additive="base">
                                        <p:cTn id="58" dur="2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年度工作概述</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sp>
        <p:nvSpPr>
          <p:cNvPr id="7" name="Freeform 17">
            <a:extLst>
              <a:ext uri="{FF2B5EF4-FFF2-40B4-BE49-F238E27FC236}">
                <a16:creationId xmlns="" xmlns:a16="http://schemas.microsoft.com/office/drawing/2014/main" id="{02843521-BD16-480A-86C8-19750250C1CD}"/>
              </a:ext>
            </a:extLst>
          </p:cNvPr>
          <p:cNvSpPr>
            <a:spLocks/>
          </p:cNvSpPr>
          <p:nvPr/>
        </p:nvSpPr>
        <p:spPr bwMode="auto">
          <a:xfrm>
            <a:off x="2332621" y="3534903"/>
            <a:ext cx="3937628" cy="805614"/>
          </a:xfrm>
          <a:custGeom>
            <a:avLst/>
            <a:gdLst>
              <a:gd name="T0" fmla="*/ 0 w 2053"/>
              <a:gd name="T1" fmla="*/ 482 h 482"/>
              <a:gd name="T2" fmla="*/ 0 w 2053"/>
              <a:gd name="T3" fmla="*/ 0 h 482"/>
              <a:gd name="T4" fmla="*/ 1893 w 2053"/>
              <a:gd name="T5" fmla="*/ 0 h 482"/>
              <a:gd name="T6" fmla="*/ 2053 w 2053"/>
              <a:gd name="T7" fmla="*/ 241 h 482"/>
              <a:gd name="T8" fmla="*/ 1893 w 2053"/>
              <a:gd name="T9" fmla="*/ 482 h 482"/>
            </a:gdLst>
            <a:ahLst/>
            <a:cxnLst>
              <a:cxn ang="0">
                <a:pos x="T0" y="T1"/>
              </a:cxn>
              <a:cxn ang="0">
                <a:pos x="T2" y="T3"/>
              </a:cxn>
              <a:cxn ang="0">
                <a:pos x="T4" y="T5"/>
              </a:cxn>
              <a:cxn ang="0">
                <a:pos x="T6" y="T7"/>
              </a:cxn>
              <a:cxn ang="0">
                <a:pos x="T8" y="T9"/>
              </a:cxn>
            </a:cxnLst>
            <a:rect l="0" t="0" r="r" b="b"/>
            <a:pathLst>
              <a:path w="2053" h="482">
                <a:moveTo>
                  <a:pt x="0" y="482"/>
                </a:moveTo>
                <a:lnTo>
                  <a:pt x="0" y="0"/>
                </a:lnTo>
                <a:lnTo>
                  <a:pt x="1893" y="0"/>
                </a:lnTo>
                <a:lnTo>
                  <a:pt x="2053" y="241"/>
                </a:lnTo>
                <a:lnTo>
                  <a:pt x="1893" y="4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8502" tIns="49250" rIns="98502" bIns="49250" numCol="1" anchor="t" anchorCtr="0" compatLnSpc="1">
            <a:prstTxWarp prst="textNoShape">
              <a:avLst/>
            </a:prstTxWarp>
          </a:bodyPr>
          <a:lstStyle/>
          <a:p>
            <a:endParaRPr lang="id-ID" sz="1400">
              <a:latin typeface="+mn-ea"/>
            </a:endParaRPr>
          </a:p>
        </p:txBody>
      </p:sp>
      <p:sp>
        <p:nvSpPr>
          <p:cNvPr id="8" name="Freeform 19">
            <a:extLst>
              <a:ext uri="{FF2B5EF4-FFF2-40B4-BE49-F238E27FC236}">
                <a16:creationId xmlns="" xmlns:a16="http://schemas.microsoft.com/office/drawing/2014/main" id="{65D628D0-B3DB-4535-9CFA-1E683AC65E5A}"/>
              </a:ext>
            </a:extLst>
          </p:cNvPr>
          <p:cNvSpPr>
            <a:spLocks/>
          </p:cNvSpPr>
          <p:nvPr/>
        </p:nvSpPr>
        <p:spPr bwMode="auto">
          <a:xfrm>
            <a:off x="2332621" y="4394002"/>
            <a:ext cx="3937628" cy="725387"/>
          </a:xfrm>
          <a:custGeom>
            <a:avLst/>
            <a:gdLst>
              <a:gd name="T0" fmla="*/ 0 w 2053"/>
              <a:gd name="T1" fmla="*/ 0 h 434"/>
              <a:gd name="T2" fmla="*/ 0 w 2053"/>
              <a:gd name="T3" fmla="*/ 434 h 434"/>
              <a:gd name="T4" fmla="*/ 1893 w 2053"/>
              <a:gd name="T5" fmla="*/ 434 h 434"/>
              <a:gd name="T6" fmla="*/ 2053 w 2053"/>
              <a:gd name="T7" fmla="*/ 225 h 434"/>
              <a:gd name="T8" fmla="*/ 1893 w 2053"/>
              <a:gd name="T9" fmla="*/ 0 h 434"/>
            </a:gdLst>
            <a:ahLst/>
            <a:cxnLst>
              <a:cxn ang="0">
                <a:pos x="T0" y="T1"/>
              </a:cxn>
              <a:cxn ang="0">
                <a:pos x="T2" y="T3"/>
              </a:cxn>
              <a:cxn ang="0">
                <a:pos x="T4" y="T5"/>
              </a:cxn>
              <a:cxn ang="0">
                <a:pos x="T6" y="T7"/>
              </a:cxn>
              <a:cxn ang="0">
                <a:pos x="T8" y="T9"/>
              </a:cxn>
            </a:cxnLst>
            <a:rect l="0" t="0" r="r" b="b"/>
            <a:pathLst>
              <a:path w="2053" h="434">
                <a:moveTo>
                  <a:pt x="0" y="0"/>
                </a:moveTo>
                <a:lnTo>
                  <a:pt x="0" y="434"/>
                </a:lnTo>
                <a:lnTo>
                  <a:pt x="1893" y="434"/>
                </a:lnTo>
                <a:lnTo>
                  <a:pt x="2053" y="225"/>
                </a:lnTo>
                <a:lnTo>
                  <a:pt x="189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8502" tIns="49250" rIns="98502" bIns="49250" numCol="1" anchor="t" anchorCtr="0" compatLnSpc="1">
            <a:prstTxWarp prst="textNoShape">
              <a:avLst/>
            </a:prstTxWarp>
          </a:bodyPr>
          <a:lstStyle/>
          <a:p>
            <a:endParaRPr lang="id-ID" sz="1400">
              <a:latin typeface="+mn-ea"/>
            </a:endParaRPr>
          </a:p>
        </p:txBody>
      </p:sp>
      <p:sp>
        <p:nvSpPr>
          <p:cNvPr id="9" name="Rectangle 64">
            <a:extLst>
              <a:ext uri="{FF2B5EF4-FFF2-40B4-BE49-F238E27FC236}">
                <a16:creationId xmlns="" xmlns:a16="http://schemas.microsoft.com/office/drawing/2014/main" id="{948B7BEB-A33D-41A3-9166-F60E4E0D3C30}"/>
              </a:ext>
            </a:extLst>
          </p:cNvPr>
          <p:cNvSpPr/>
          <p:nvPr/>
        </p:nvSpPr>
        <p:spPr>
          <a:xfrm>
            <a:off x="7083687" y="1788358"/>
            <a:ext cx="3198588" cy="653460"/>
          </a:xfrm>
          <a:prstGeom prst="rect">
            <a:avLst/>
          </a:prstGeom>
        </p:spPr>
        <p:txBody>
          <a:bodyPr wrap="square" lIns="98502" tIns="49250" rIns="98502" bIns="4925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200</a:t>
            </a: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字以内</a:t>
            </a:r>
          </a:p>
        </p:txBody>
      </p:sp>
      <p:sp>
        <p:nvSpPr>
          <p:cNvPr id="10" name="Rectangle 68">
            <a:extLst>
              <a:ext uri="{FF2B5EF4-FFF2-40B4-BE49-F238E27FC236}">
                <a16:creationId xmlns="" xmlns:a16="http://schemas.microsoft.com/office/drawing/2014/main" id="{1C9CC759-2E59-4413-B835-3DCAC0B50EC6}"/>
              </a:ext>
            </a:extLst>
          </p:cNvPr>
          <p:cNvSpPr/>
          <p:nvPr/>
        </p:nvSpPr>
        <p:spPr>
          <a:xfrm>
            <a:off x="7083687" y="2859828"/>
            <a:ext cx="3198588" cy="653460"/>
          </a:xfrm>
          <a:prstGeom prst="rect">
            <a:avLst/>
          </a:prstGeom>
        </p:spPr>
        <p:txBody>
          <a:bodyPr wrap="square" lIns="98502" tIns="49250" rIns="98502" bIns="4925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200</a:t>
            </a: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字以内</a:t>
            </a:r>
          </a:p>
        </p:txBody>
      </p:sp>
      <p:sp>
        <p:nvSpPr>
          <p:cNvPr id="11" name="Rectangle 72">
            <a:extLst>
              <a:ext uri="{FF2B5EF4-FFF2-40B4-BE49-F238E27FC236}">
                <a16:creationId xmlns="" xmlns:a16="http://schemas.microsoft.com/office/drawing/2014/main" id="{D8C69CEF-EBF2-4E61-AB52-E0835A2FF310}"/>
              </a:ext>
            </a:extLst>
          </p:cNvPr>
          <p:cNvSpPr/>
          <p:nvPr/>
        </p:nvSpPr>
        <p:spPr>
          <a:xfrm>
            <a:off x="7083687" y="4023344"/>
            <a:ext cx="3198588" cy="653460"/>
          </a:xfrm>
          <a:prstGeom prst="rect">
            <a:avLst/>
          </a:prstGeom>
        </p:spPr>
        <p:txBody>
          <a:bodyPr wrap="square" lIns="98502" tIns="49250" rIns="98502" bIns="4925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200</a:t>
            </a: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字以内</a:t>
            </a:r>
          </a:p>
        </p:txBody>
      </p:sp>
      <p:sp>
        <p:nvSpPr>
          <p:cNvPr id="12" name="Rectangle 76">
            <a:extLst>
              <a:ext uri="{FF2B5EF4-FFF2-40B4-BE49-F238E27FC236}">
                <a16:creationId xmlns="" xmlns:a16="http://schemas.microsoft.com/office/drawing/2014/main" id="{4DE312DA-44AC-4809-8A1F-CC67B9A679A3}"/>
              </a:ext>
            </a:extLst>
          </p:cNvPr>
          <p:cNvSpPr/>
          <p:nvPr/>
        </p:nvSpPr>
        <p:spPr>
          <a:xfrm>
            <a:off x="7083687" y="5107303"/>
            <a:ext cx="3198588" cy="653460"/>
          </a:xfrm>
          <a:prstGeom prst="rect">
            <a:avLst/>
          </a:prstGeom>
        </p:spPr>
        <p:txBody>
          <a:bodyPr wrap="square" lIns="98502" tIns="49250" rIns="98502" bIns="4925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200</a:t>
            </a: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字以内</a:t>
            </a:r>
          </a:p>
        </p:txBody>
      </p:sp>
      <p:sp>
        <p:nvSpPr>
          <p:cNvPr id="13" name="Freeform 26">
            <a:extLst>
              <a:ext uri="{FF2B5EF4-FFF2-40B4-BE49-F238E27FC236}">
                <a16:creationId xmlns="" xmlns:a16="http://schemas.microsoft.com/office/drawing/2014/main" id="{9A704720-3867-4E4B-BBFD-EC7406ECD0E9}"/>
              </a:ext>
            </a:extLst>
          </p:cNvPr>
          <p:cNvSpPr>
            <a:spLocks noEditPoints="1"/>
          </p:cNvSpPr>
          <p:nvPr/>
        </p:nvSpPr>
        <p:spPr bwMode="auto">
          <a:xfrm rot="2700000">
            <a:off x="6442599" y="1951301"/>
            <a:ext cx="275092" cy="488524"/>
          </a:xfrm>
          <a:custGeom>
            <a:avLst/>
            <a:gdLst>
              <a:gd name="T0" fmla="*/ 482 w 579"/>
              <a:gd name="T1" fmla="*/ 367 h 1073"/>
              <a:gd name="T2" fmla="*/ 482 w 579"/>
              <a:gd name="T3" fmla="*/ 148 h 1073"/>
              <a:gd name="T4" fmla="*/ 525 w 579"/>
              <a:gd name="T5" fmla="*/ 79 h 1073"/>
              <a:gd name="T6" fmla="*/ 447 w 579"/>
              <a:gd name="T7" fmla="*/ 0 h 1073"/>
              <a:gd name="T8" fmla="*/ 132 w 579"/>
              <a:gd name="T9" fmla="*/ 0 h 1073"/>
              <a:gd name="T10" fmla="*/ 54 w 579"/>
              <a:gd name="T11" fmla="*/ 79 h 1073"/>
              <a:gd name="T12" fmla="*/ 96 w 579"/>
              <a:gd name="T13" fmla="*/ 148 h 1073"/>
              <a:gd name="T14" fmla="*/ 96 w 579"/>
              <a:gd name="T15" fmla="*/ 367 h 1073"/>
              <a:gd name="T16" fmla="*/ 0 w 579"/>
              <a:gd name="T17" fmla="*/ 583 h 1073"/>
              <a:gd name="T18" fmla="*/ 0 w 579"/>
              <a:gd name="T19" fmla="*/ 612 h 1073"/>
              <a:gd name="T20" fmla="*/ 224 w 579"/>
              <a:gd name="T21" fmla="*/ 612 h 1073"/>
              <a:gd name="T22" fmla="*/ 224 w 579"/>
              <a:gd name="T23" fmla="*/ 923 h 1073"/>
              <a:gd name="T24" fmla="*/ 289 w 579"/>
              <a:gd name="T25" fmla="*/ 1073 h 1073"/>
              <a:gd name="T26" fmla="*/ 355 w 579"/>
              <a:gd name="T27" fmla="*/ 923 h 1073"/>
              <a:gd name="T28" fmla="*/ 355 w 579"/>
              <a:gd name="T29" fmla="*/ 612 h 1073"/>
              <a:gd name="T30" fmla="*/ 579 w 579"/>
              <a:gd name="T31" fmla="*/ 612 h 1073"/>
              <a:gd name="T32" fmla="*/ 579 w 579"/>
              <a:gd name="T33" fmla="*/ 583 h 1073"/>
              <a:gd name="T34" fmla="*/ 482 w 579"/>
              <a:gd name="T35" fmla="*/ 367 h 1073"/>
              <a:gd name="T36" fmla="*/ 132 w 579"/>
              <a:gd name="T37" fmla="*/ 58 h 1073"/>
              <a:gd name="T38" fmla="*/ 447 w 579"/>
              <a:gd name="T39" fmla="*/ 58 h 1073"/>
              <a:gd name="T40" fmla="*/ 467 w 579"/>
              <a:gd name="T41" fmla="*/ 79 h 1073"/>
              <a:gd name="T42" fmla="*/ 449 w 579"/>
              <a:gd name="T43" fmla="*/ 99 h 1073"/>
              <a:gd name="T44" fmla="*/ 436 w 579"/>
              <a:gd name="T45" fmla="*/ 101 h 1073"/>
              <a:gd name="T46" fmla="*/ 143 w 579"/>
              <a:gd name="T47" fmla="*/ 101 h 1073"/>
              <a:gd name="T48" fmla="*/ 129 w 579"/>
              <a:gd name="T49" fmla="*/ 99 h 1073"/>
              <a:gd name="T50" fmla="*/ 111 w 579"/>
              <a:gd name="T51" fmla="*/ 79 h 1073"/>
              <a:gd name="T52" fmla="*/ 132 w 579"/>
              <a:gd name="T53" fmla="*/ 58 h 1073"/>
              <a:gd name="T54" fmla="*/ 424 w 579"/>
              <a:gd name="T55" fmla="*/ 370 h 1073"/>
              <a:gd name="T56" fmla="*/ 154 w 579"/>
              <a:gd name="T57" fmla="*/ 370 h 1073"/>
              <a:gd name="T58" fmla="*/ 154 w 579"/>
              <a:gd name="T59" fmla="*/ 130 h 1073"/>
              <a:gd name="T60" fmla="*/ 424 w 579"/>
              <a:gd name="T61" fmla="*/ 130 h 1073"/>
              <a:gd name="T62" fmla="*/ 424 w 579"/>
              <a:gd name="T63" fmla="*/ 370 h 1073"/>
              <a:gd name="T64" fmla="*/ 297 w 579"/>
              <a:gd name="T65" fmla="*/ 911 h 1073"/>
              <a:gd name="T66" fmla="*/ 289 w 579"/>
              <a:gd name="T67" fmla="*/ 928 h 1073"/>
              <a:gd name="T68" fmla="*/ 282 w 579"/>
              <a:gd name="T69" fmla="*/ 911 h 1073"/>
              <a:gd name="T70" fmla="*/ 282 w 579"/>
              <a:gd name="T71" fmla="*/ 612 h 1073"/>
              <a:gd name="T72" fmla="*/ 297 w 579"/>
              <a:gd name="T73" fmla="*/ 612 h 1073"/>
              <a:gd name="T74" fmla="*/ 297 w 579"/>
              <a:gd name="T75" fmla="*/ 911 h 1073"/>
              <a:gd name="T76" fmla="*/ 355 w 579"/>
              <a:gd name="T77" fmla="*/ 554 h 1073"/>
              <a:gd name="T78" fmla="*/ 224 w 579"/>
              <a:gd name="T79" fmla="*/ 554 h 1073"/>
              <a:gd name="T80" fmla="*/ 59 w 579"/>
              <a:gd name="T81" fmla="*/ 554 h 1073"/>
              <a:gd name="T82" fmla="*/ 144 w 579"/>
              <a:gd name="T83" fmla="*/ 403 h 1073"/>
              <a:gd name="T84" fmla="*/ 149 w 579"/>
              <a:gd name="T85" fmla="*/ 399 h 1073"/>
              <a:gd name="T86" fmla="*/ 430 w 579"/>
              <a:gd name="T87" fmla="*/ 399 h 1073"/>
              <a:gd name="T88" fmla="*/ 435 w 579"/>
              <a:gd name="T89" fmla="*/ 403 h 1073"/>
              <a:gd name="T90" fmla="*/ 519 w 579"/>
              <a:gd name="T91" fmla="*/ 554 h 1073"/>
              <a:gd name="T92" fmla="*/ 355 w 579"/>
              <a:gd name="T93" fmla="*/ 554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9" h="1073">
                <a:moveTo>
                  <a:pt x="482" y="367"/>
                </a:moveTo>
                <a:cubicBezTo>
                  <a:pt x="482" y="148"/>
                  <a:pt x="482" y="148"/>
                  <a:pt x="482" y="148"/>
                </a:cubicBezTo>
                <a:cubicBezTo>
                  <a:pt x="508" y="135"/>
                  <a:pt x="525" y="109"/>
                  <a:pt x="525" y="79"/>
                </a:cubicBezTo>
                <a:cubicBezTo>
                  <a:pt x="525" y="35"/>
                  <a:pt x="490" y="0"/>
                  <a:pt x="447" y="0"/>
                </a:cubicBezTo>
                <a:cubicBezTo>
                  <a:pt x="132" y="0"/>
                  <a:pt x="132" y="0"/>
                  <a:pt x="132" y="0"/>
                </a:cubicBezTo>
                <a:cubicBezTo>
                  <a:pt x="89" y="0"/>
                  <a:pt x="54" y="35"/>
                  <a:pt x="54" y="79"/>
                </a:cubicBezTo>
                <a:cubicBezTo>
                  <a:pt x="54" y="109"/>
                  <a:pt x="71" y="135"/>
                  <a:pt x="96" y="148"/>
                </a:cubicBezTo>
                <a:cubicBezTo>
                  <a:pt x="96" y="367"/>
                  <a:pt x="96" y="367"/>
                  <a:pt x="96" y="367"/>
                </a:cubicBezTo>
                <a:cubicBezTo>
                  <a:pt x="35" y="422"/>
                  <a:pt x="0" y="500"/>
                  <a:pt x="0" y="583"/>
                </a:cubicBezTo>
                <a:cubicBezTo>
                  <a:pt x="0" y="612"/>
                  <a:pt x="0" y="612"/>
                  <a:pt x="0" y="612"/>
                </a:cubicBezTo>
                <a:cubicBezTo>
                  <a:pt x="224" y="612"/>
                  <a:pt x="224" y="612"/>
                  <a:pt x="224" y="612"/>
                </a:cubicBezTo>
                <a:cubicBezTo>
                  <a:pt x="224" y="923"/>
                  <a:pt x="224" y="923"/>
                  <a:pt x="224" y="923"/>
                </a:cubicBezTo>
                <a:cubicBezTo>
                  <a:pt x="289" y="1073"/>
                  <a:pt x="289" y="1073"/>
                  <a:pt x="289" y="1073"/>
                </a:cubicBezTo>
                <a:cubicBezTo>
                  <a:pt x="355" y="923"/>
                  <a:pt x="355" y="923"/>
                  <a:pt x="355" y="923"/>
                </a:cubicBezTo>
                <a:cubicBezTo>
                  <a:pt x="355" y="612"/>
                  <a:pt x="355" y="612"/>
                  <a:pt x="355" y="612"/>
                </a:cubicBezTo>
                <a:cubicBezTo>
                  <a:pt x="579" y="612"/>
                  <a:pt x="579" y="612"/>
                  <a:pt x="579" y="612"/>
                </a:cubicBezTo>
                <a:cubicBezTo>
                  <a:pt x="579" y="583"/>
                  <a:pt x="579" y="583"/>
                  <a:pt x="579" y="583"/>
                </a:cubicBezTo>
                <a:cubicBezTo>
                  <a:pt x="579" y="500"/>
                  <a:pt x="544" y="422"/>
                  <a:pt x="482" y="367"/>
                </a:cubicBezTo>
                <a:close/>
                <a:moveTo>
                  <a:pt x="132" y="58"/>
                </a:moveTo>
                <a:cubicBezTo>
                  <a:pt x="447" y="58"/>
                  <a:pt x="447" y="58"/>
                  <a:pt x="447" y="58"/>
                </a:cubicBezTo>
                <a:cubicBezTo>
                  <a:pt x="458" y="58"/>
                  <a:pt x="467" y="67"/>
                  <a:pt x="467" y="79"/>
                </a:cubicBezTo>
                <a:cubicBezTo>
                  <a:pt x="467" y="89"/>
                  <a:pt x="459" y="97"/>
                  <a:pt x="449" y="99"/>
                </a:cubicBezTo>
                <a:cubicBezTo>
                  <a:pt x="436" y="101"/>
                  <a:pt x="436" y="101"/>
                  <a:pt x="436" y="101"/>
                </a:cubicBezTo>
                <a:cubicBezTo>
                  <a:pt x="143" y="101"/>
                  <a:pt x="143" y="101"/>
                  <a:pt x="143" y="101"/>
                </a:cubicBezTo>
                <a:cubicBezTo>
                  <a:pt x="129" y="99"/>
                  <a:pt x="129" y="99"/>
                  <a:pt x="129" y="99"/>
                </a:cubicBezTo>
                <a:cubicBezTo>
                  <a:pt x="119" y="97"/>
                  <a:pt x="111" y="89"/>
                  <a:pt x="111" y="79"/>
                </a:cubicBezTo>
                <a:cubicBezTo>
                  <a:pt x="111" y="67"/>
                  <a:pt x="121" y="58"/>
                  <a:pt x="132" y="58"/>
                </a:cubicBezTo>
                <a:close/>
                <a:moveTo>
                  <a:pt x="424" y="370"/>
                </a:moveTo>
                <a:cubicBezTo>
                  <a:pt x="154" y="370"/>
                  <a:pt x="154" y="370"/>
                  <a:pt x="154" y="370"/>
                </a:cubicBezTo>
                <a:cubicBezTo>
                  <a:pt x="154" y="130"/>
                  <a:pt x="154" y="130"/>
                  <a:pt x="154" y="130"/>
                </a:cubicBezTo>
                <a:cubicBezTo>
                  <a:pt x="424" y="130"/>
                  <a:pt x="424" y="130"/>
                  <a:pt x="424" y="130"/>
                </a:cubicBezTo>
                <a:lnTo>
                  <a:pt x="424" y="370"/>
                </a:lnTo>
                <a:close/>
                <a:moveTo>
                  <a:pt x="297" y="911"/>
                </a:moveTo>
                <a:cubicBezTo>
                  <a:pt x="289" y="928"/>
                  <a:pt x="289" y="928"/>
                  <a:pt x="289" y="928"/>
                </a:cubicBezTo>
                <a:cubicBezTo>
                  <a:pt x="282" y="911"/>
                  <a:pt x="282" y="911"/>
                  <a:pt x="282" y="911"/>
                </a:cubicBezTo>
                <a:cubicBezTo>
                  <a:pt x="282" y="612"/>
                  <a:pt x="282" y="612"/>
                  <a:pt x="282" y="612"/>
                </a:cubicBezTo>
                <a:cubicBezTo>
                  <a:pt x="297" y="612"/>
                  <a:pt x="297" y="612"/>
                  <a:pt x="297" y="612"/>
                </a:cubicBezTo>
                <a:lnTo>
                  <a:pt x="297" y="911"/>
                </a:lnTo>
                <a:close/>
                <a:moveTo>
                  <a:pt x="355" y="554"/>
                </a:moveTo>
                <a:cubicBezTo>
                  <a:pt x="224" y="554"/>
                  <a:pt x="224" y="554"/>
                  <a:pt x="224" y="554"/>
                </a:cubicBezTo>
                <a:cubicBezTo>
                  <a:pt x="59" y="554"/>
                  <a:pt x="59" y="554"/>
                  <a:pt x="59" y="554"/>
                </a:cubicBezTo>
                <a:cubicBezTo>
                  <a:pt x="67" y="495"/>
                  <a:pt x="97" y="441"/>
                  <a:pt x="144" y="403"/>
                </a:cubicBezTo>
                <a:cubicBezTo>
                  <a:pt x="149" y="399"/>
                  <a:pt x="149" y="399"/>
                  <a:pt x="149" y="399"/>
                </a:cubicBezTo>
                <a:cubicBezTo>
                  <a:pt x="430" y="399"/>
                  <a:pt x="430" y="399"/>
                  <a:pt x="430" y="399"/>
                </a:cubicBezTo>
                <a:cubicBezTo>
                  <a:pt x="435" y="403"/>
                  <a:pt x="435" y="403"/>
                  <a:pt x="435" y="403"/>
                </a:cubicBezTo>
                <a:cubicBezTo>
                  <a:pt x="482" y="441"/>
                  <a:pt x="512" y="495"/>
                  <a:pt x="519" y="554"/>
                </a:cubicBezTo>
                <a:lnTo>
                  <a:pt x="355" y="554"/>
                </a:lnTo>
                <a:close/>
              </a:path>
            </a:pathLst>
          </a:custGeom>
          <a:solidFill>
            <a:srgbClr val="433A4B"/>
          </a:solidFill>
          <a:ln>
            <a:noFill/>
          </a:ln>
        </p:spPr>
        <p:txBody>
          <a:bodyPr vert="horz" wrap="square" lIns="98502" tIns="49250" rIns="98502" bIns="4925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grpSp>
        <p:nvGrpSpPr>
          <p:cNvPr id="14" name="Group 97">
            <a:extLst>
              <a:ext uri="{FF2B5EF4-FFF2-40B4-BE49-F238E27FC236}">
                <a16:creationId xmlns="" xmlns:a16="http://schemas.microsoft.com/office/drawing/2014/main" id="{B76F829D-E58E-4162-BE8B-C987781F478C}"/>
              </a:ext>
            </a:extLst>
          </p:cNvPr>
          <p:cNvGrpSpPr/>
          <p:nvPr/>
        </p:nvGrpSpPr>
        <p:grpSpPr>
          <a:xfrm>
            <a:off x="6377126" y="4230197"/>
            <a:ext cx="406036" cy="400707"/>
            <a:chOff x="6719888" y="887413"/>
            <a:chExt cx="492125" cy="468312"/>
          </a:xfrm>
          <a:solidFill>
            <a:srgbClr val="433A4B"/>
          </a:solidFill>
        </p:grpSpPr>
        <p:sp>
          <p:nvSpPr>
            <p:cNvPr id="15" name="Freeform 13">
              <a:extLst>
                <a:ext uri="{FF2B5EF4-FFF2-40B4-BE49-F238E27FC236}">
                  <a16:creationId xmlns="" xmlns:a16="http://schemas.microsoft.com/office/drawing/2014/main" id="{0F173407-2805-4A28-84AD-FD5E4A11A69C}"/>
                </a:ext>
              </a:extLst>
            </p:cNvPr>
            <p:cNvSpPr>
              <a:spLocks noEditPoints="1"/>
            </p:cNvSpPr>
            <p:nvPr/>
          </p:nvSpPr>
          <p:spPr bwMode="auto">
            <a:xfrm>
              <a:off x="6719888" y="887413"/>
              <a:ext cx="492125" cy="468312"/>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8 w 128"/>
                <a:gd name="T13" fmla="*/ 110 h 122"/>
                <a:gd name="T14" fmla="*/ 35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2" y="106"/>
                    <a:pt x="39" y="109"/>
                    <a:pt x="38" y="110"/>
                  </a:cubicBezTo>
                  <a:cubicBezTo>
                    <a:pt x="36" y="111"/>
                    <a:pt x="35" y="112"/>
                    <a:pt x="35"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5"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2"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16" name="Freeform 14">
              <a:extLst>
                <a:ext uri="{FF2B5EF4-FFF2-40B4-BE49-F238E27FC236}">
                  <a16:creationId xmlns="" xmlns:a16="http://schemas.microsoft.com/office/drawing/2014/main" id="{FD20A2B9-1A9F-4086-A1C2-235C032EDF08}"/>
                </a:ext>
              </a:extLst>
            </p:cNvPr>
            <p:cNvSpPr>
              <a:spLocks noEditPoints="1"/>
            </p:cNvSpPr>
            <p:nvPr/>
          </p:nvSpPr>
          <p:spPr bwMode="auto">
            <a:xfrm>
              <a:off x="6781801" y="947738"/>
              <a:ext cx="368300" cy="2476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17" name="Freeform 15">
              <a:extLst>
                <a:ext uri="{FF2B5EF4-FFF2-40B4-BE49-F238E27FC236}">
                  <a16:creationId xmlns="" xmlns:a16="http://schemas.microsoft.com/office/drawing/2014/main" id="{75B52CAF-85CF-4242-8129-566855840008}"/>
                </a:ext>
              </a:extLst>
            </p:cNvPr>
            <p:cNvSpPr>
              <a:spLocks noEditPoints="1"/>
            </p:cNvSpPr>
            <p:nvPr/>
          </p:nvSpPr>
          <p:spPr bwMode="auto">
            <a:xfrm>
              <a:off x="6943726" y="1201738"/>
              <a:ext cx="46038" cy="47625"/>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18" name="Freeform 16">
              <a:extLst>
                <a:ext uri="{FF2B5EF4-FFF2-40B4-BE49-F238E27FC236}">
                  <a16:creationId xmlns="" xmlns:a16="http://schemas.microsoft.com/office/drawing/2014/main" id="{CEB8F2E7-30C0-4107-A3C5-FA1E83BC2481}"/>
                </a:ext>
              </a:extLst>
            </p:cNvPr>
            <p:cNvSpPr>
              <a:spLocks/>
            </p:cNvSpPr>
            <p:nvPr/>
          </p:nvSpPr>
          <p:spPr bwMode="auto">
            <a:xfrm>
              <a:off x="6881813" y="1044575"/>
              <a:ext cx="61913" cy="65087"/>
            </a:xfrm>
            <a:custGeom>
              <a:avLst/>
              <a:gdLst>
                <a:gd name="T0" fmla="*/ 0 w 39"/>
                <a:gd name="T1" fmla="*/ 24 h 41"/>
                <a:gd name="T2" fmla="*/ 39 w 39"/>
                <a:gd name="T3" fmla="*/ 41 h 41"/>
                <a:gd name="T4" fmla="*/ 39 w 39"/>
                <a:gd name="T5" fmla="*/ 32 h 41"/>
                <a:gd name="T6" fmla="*/ 12 w 39"/>
                <a:gd name="T7" fmla="*/ 19 h 41"/>
                <a:gd name="T8" fmla="*/ 39 w 39"/>
                <a:gd name="T9" fmla="*/ 10 h 41"/>
                <a:gd name="T10" fmla="*/ 39 w 39"/>
                <a:gd name="T11" fmla="*/ 0 h 41"/>
                <a:gd name="T12" fmla="*/ 0 w 39"/>
                <a:gd name="T13" fmla="*/ 17 h 41"/>
                <a:gd name="T14" fmla="*/ 0 w 39"/>
                <a:gd name="T15" fmla="*/ 24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1">
                  <a:moveTo>
                    <a:pt x="0" y="24"/>
                  </a:moveTo>
                  <a:lnTo>
                    <a:pt x="39" y="41"/>
                  </a:lnTo>
                  <a:lnTo>
                    <a:pt x="39" y="32"/>
                  </a:lnTo>
                  <a:lnTo>
                    <a:pt x="12" y="19"/>
                  </a:lnTo>
                  <a:lnTo>
                    <a:pt x="39" y="10"/>
                  </a:lnTo>
                  <a:lnTo>
                    <a:pt x="39" y="0"/>
                  </a:lnTo>
                  <a:lnTo>
                    <a:pt x="0" y="17"/>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19" name="Freeform 17">
              <a:extLst>
                <a:ext uri="{FF2B5EF4-FFF2-40B4-BE49-F238E27FC236}">
                  <a16:creationId xmlns="" xmlns:a16="http://schemas.microsoft.com/office/drawing/2014/main" id="{C415D580-E6CB-4045-A5E9-930E951D80E6}"/>
                </a:ext>
              </a:extLst>
            </p:cNvPr>
            <p:cNvSpPr>
              <a:spLocks/>
            </p:cNvSpPr>
            <p:nvPr/>
          </p:nvSpPr>
          <p:spPr bwMode="auto">
            <a:xfrm>
              <a:off x="6950076" y="1033463"/>
              <a:ext cx="31750" cy="87312"/>
            </a:xfrm>
            <a:custGeom>
              <a:avLst/>
              <a:gdLst>
                <a:gd name="T0" fmla="*/ 7 w 8"/>
                <a:gd name="T1" fmla="*/ 0 h 23"/>
                <a:gd name="T2" fmla="*/ 5 w 8"/>
                <a:gd name="T3" fmla="*/ 0 h 23"/>
                <a:gd name="T4" fmla="*/ 5 w 8"/>
                <a:gd name="T5" fmla="*/ 2 h 23"/>
                <a:gd name="T6" fmla="*/ 0 w 8"/>
                <a:gd name="T7" fmla="*/ 20 h 23"/>
                <a:gd name="T8" fmla="*/ 0 w 8"/>
                <a:gd name="T9" fmla="*/ 22 h 23"/>
                <a:gd name="T10" fmla="*/ 2 w 8"/>
                <a:gd name="T11" fmla="*/ 23 h 23"/>
                <a:gd name="T12" fmla="*/ 3 w 8"/>
                <a:gd name="T13" fmla="*/ 23 h 23"/>
                <a:gd name="T14" fmla="*/ 3 w 8"/>
                <a:gd name="T15" fmla="*/ 22 h 23"/>
                <a:gd name="T16" fmla="*/ 4 w 8"/>
                <a:gd name="T17" fmla="*/ 21 h 23"/>
                <a:gd name="T18" fmla="*/ 8 w 8"/>
                <a:gd name="T19" fmla="*/ 3 h 23"/>
                <a:gd name="T20" fmla="*/ 8 w 8"/>
                <a:gd name="T21" fmla="*/ 1 h 23"/>
                <a:gd name="T22" fmla="*/ 8 w 8"/>
                <a:gd name="T23" fmla="*/ 0 h 23"/>
                <a:gd name="T24" fmla="*/ 7 w 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3">
                  <a:moveTo>
                    <a:pt x="7" y="0"/>
                  </a:moveTo>
                  <a:cubicBezTo>
                    <a:pt x="6" y="0"/>
                    <a:pt x="6" y="0"/>
                    <a:pt x="5" y="0"/>
                  </a:cubicBezTo>
                  <a:cubicBezTo>
                    <a:pt x="5" y="0"/>
                    <a:pt x="5" y="1"/>
                    <a:pt x="5" y="2"/>
                  </a:cubicBezTo>
                  <a:cubicBezTo>
                    <a:pt x="0" y="20"/>
                    <a:pt x="0" y="20"/>
                    <a:pt x="0" y="20"/>
                  </a:cubicBezTo>
                  <a:cubicBezTo>
                    <a:pt x="0" y="21"/>
                    <a:pt x="0" y="22"/>
                    <a:pt x="0" y="22"/>
                  </a:cubicBezTo>
                  <a:cubicBezTo>
                    <a:pt x="0" y="23"/>
                    <a:pt x="1" y="23"/>
                    <a:pt x="2" y="23"/>
                  </a:cubicBezTo>
                  <a:cubicBezTo>
                    <a:pt x="2" y="23"/>
                    <a:pt x="2" y="23"/>
                    <a:pt x="3" y="23"/>
                  </a:cubicBezTo>
                  <a:cubicBezTo>
                    <a:pt x="3" y="23"/>
                    <a:pt x="3" y="22"/>
                    <a:pt x="3" y="22"/>
                  </a:cubicBezTo>
                  <a:cubicBezTo>
                    <a:pt x="3" y="22"/>
                    <a:pt x="3" y="21"/>
                    <a:pt x="4" y="21"/>
                  </a:cubicBezTo>
                  <a:cubicBezTo>
                    <a:pt x="8" y="3"/>
                    <a:pt x="8" y="3"/>
                    <a:pt x="8" y="3"/>
                  </a:cubicBezTo>
                  <a:cubicBezTo>
                    <a:pt x="8" y="2"/>
                    <a:pt x="8" y="1"/>
                    <a:pt x="8" y="1"/>
                  </a:cubicBezTo>
                  <a:cubicBezTo>
                    <a:pt x="8" y="0"/>
                    <a:pt x="8" y="0"/>
                    <a:pt x="8" y="0"/>
                  </a:cubicBezTo>
                  <a:cubicBezTo>
                    <a:pt x="8" y="0"/>
                    <a:pt x="7"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20" name="Freeform 18">
              <a:extLst>
                <a:ext uri="{FF2B5EF4-FFF2-40B4-BE49-F238E27FC236}">
                  <a16:creationId xmlns="" xmlns:a16="http://schemas.microsoft.com/office/drawing/2014/main" id="{0BF0CD05-D560-4694-9D3C-86B8839E5419}"/>
                </a:ext>
              </a:extLst>
            </p:cNvPr>
            <p:cNvSpPr>
              <a:spLocks/>
            </p:cNvSpPr>
            <p:nvPr/>
          </p:nvSpPr>
          <p:spPr bwMode="auto">
            <a:xfrm>
              <a:off x="6989763" y="1044575"/>
              <a:ext cx="60325" cy="65087"/>
            </a:xfrm>
            <a:custGeom>
              <a:avLst/>
              <a:gdLst>
                <a:gd name="T0" fmla="*/ 0 w 38"/>
                <a:gd name="T1" fmla="*/ 10 h 41"/>
                <a:gd name="T2" fmla="*/ 26 w 38"/>
                <a:gd name="T3" fmla="*/ 19 h 41"/>
                <a:gd name="T4" fmla="*/ 0 w 38"/>
                <a:gd name="T5" fmla="*/ 32 h 41"/>
                <a:gd name="T6" fmla="*/ 0 w 38"/>
                <a:gd name="T7" fmla="*/ 41 h 41"/>
                <a:gd name="T8" fmla="*/ 38 w 38"/>
                <a:gd name="T9" fmla="*/ 24 h 41"/>
                <a:gd name="T10" fmla="*/ 38 w 38"/>
                <a:gd name="T11" fmla="*/ 17 h 41"/>
                <a:gd name="T12" fmla="*/ 0 w 38"/>
                <a:gd name="T13" fmla="*/ 0 h 41"/>
                <a:gd name="T14" fmla="*/ 0 w 38"/>
                <a:gd name="T15" fmla="*/ 1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1">
                  <a:moveTo>
                    <a:pt x="0" y="10"/>
                  </a:moveTo>
                  <a:lnTo>
                    <a:pt x="26" y="19"/>
                  </a:lnTo>
                  <a:lnTo>
                    <a:pt x="0" y="32"/>
                  </a:lnTo>
                  <a:lnTo>
                    <a:pt x="0" y="41"/>
                  </a:lnTo>
                  <a:lnTo>
                    <a:pt x="38" y="24"/>
                  </a:lnTo>
                  <a:lnTo>
                    <a:pt x="38" y="17"/>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grpSp>
      <p:sp>
        <p:nvSpPr>
          <p:cNvPr id="21" name="Freeform 22">
            <a:extLst>
              <a:ext uri="{FF2B5EF4-FFF2-40B4-BE49-F238E27FC236}">
                <a16:creationId xmlns="" xmlns:a16="http://schemas.microsoft.com/office/drawing/2014/main" id="{A39B67DC-89B6-408F-BFAC-3A78C81BD7CE}"/>
              </a:ext>
            </a:extLst>
          </p:cNvPr>
          <p:cNvSpPr>
            <a:spLocks noEditPoints="1"/>
          </p:cNvSpPr>
          <p:nvPr/>
        </p:nvSpPr>
        <p:spPr bwMode="auto">
          <a:xfrm>
            <a:off x="6374212" y="3052159"/>
            <a:ext cx="411867" cy="429748"/>
          </a:xfrm>
          <a:custGeom>
            <a:avLst/>
            <a:gdLst>
              <a:gd name="T0" fmla="*/ 326 w 326"/>
              <a:gd name="T1" fmla="*/ 108 h 328"/>
              <a:gd name="T2" fmla="*/ 219 w 326"/>
              <a:gd name="T3" fmla="*/ 0 h 328"/>
              <a:gd name="T4" fmla="*/ 31 w 326"/>
              <a:gd name="T5" fmla="*/ 188 h 328"/>
              <a:gd name="T6" fmla="*/ 0 w 326"/>
              <a:gd name="T7" fmla="*/ 328 h 328"/>
              <a:gd name="T8" fmla="*/ 139 w 326"/>
              <a:gd name="T9" fmla="*/ 295 h 328"/>
              <a:gd name="T10" fmla="*/ 326 w 326"/>
              <a:gd name="T11" fmla="*/ 108 h 328"/>
              <a:gd name="T12" fmla="*/ 129 w 326"/>
              <a:gd name="T13" fmla="*/ 275 h 328"/>
              <a:gd name="T14" fmla="*/ 112 w 326"/>
              <a:gd name="T15" fmla="*/ 258 h 328"/>
              <a:gd name="T16" fmla="*/ 280 w 326"/>
              <a:gd name="T17" fmla="*/ 91 h 328"/>
              <a:gd name="T18" fmla="*/ 297 w 326"/>
              <a:gd name="T19" fmla="*/ 108 h 328"/>
              <a:gd name="T20" fmla="*/ 129 w 326"/>
              <a:gd name="T21" fmla="*/ 275 h 328"/>
              <a:gd name="T22" fmla="*/ 67 w 326"/>
              <a:gd name="T23" fmla="*/ 290 h 328"/>
              <a:gd name="T24" fmla="*/ 37 w 326"/>
              <a:gd name="T25" fmla="*/ 260 h 328"/>
              <a:gd name="T26" fmla="*/ 48 w 326"/>
              <a:gd name="T27" fmla="*/ 208 h 328"/>
              <a:gd name="T28" fmla="*/ 66 w 326"/>
              <a:gd name="T29" fmla="*/ 226 h 328"/>
              <a:gd name="T30" fmla="*/ 66 w 326"/>
              <a:gd name="T31" fmla="*/ 226 h 328"/>
              <a:gd name="T32" fmla="*/ 105 w 326"/>
              <a:gd name="T33" fmla="*/ 265 h 328"/>
              <a:gd name="T34" fmla="*/ 105 w 326"/>
              <a:gd name="T35" fmla="*/ 265 h 328"/>
              <a:gd name="T36" fmla="*/ 119 w 326"/>
              <a:gd name="T37" fmla="*/ 278 h 328"/>
              <a:gd name="T38" fmla="*/ 67 w 326"/>
              <a:gd name="T39" fmla="*/ 290 h 328"/>
              <a:gd name="T40" fmla="*/ 272 w 326"/>
              <a:gd name="T41" fmla="*/ 83 h 328"/>
              <a:gd name="T42" fmla="*/ 105 w 326"/>
              <a:gd name="T43" fmla="*/ 250 h 328"/>
              <a:gd name="T44" fmla="*/ 80 w 326"/>
              <a:gd name="T45" fmla="*/ 226 h 328"/>
              <a:gd name="T46" fmla="*/ 248 w 326"/>
              <a:gd name="T47" fmla="*/ 59 h 328"/>
              <a:gd name="T48" fmla="*/ 272 w 326"/>
              <a:gd name="T49" fmla="*/ 83 h 328"/>
              <a:gd name="T50" fmla="*/ 219 w 326"/>
              <a:gd name="T51" fmla="*/ 30 h 328"/>
              <a:gd name="T52" fmla="*/ 240 w 326"/>
              <a:gd name="T53" fmla="*/ 51 h 328"/>
              <a:gd name="T54" fmla="*/ 73 w 326"/>
              <a:gd name="T55" fmla="*/ 218 h 328"/>
              <a:gd name="T56" fmla="*/ 52 w 326"/>
              <a:gd name="T57" fmla="*/ 197 h 328"/>
              <a:gd name="T58" fmla="*/ 219 w 326"/>
              <a:gd name="T59" fmla="*/ 3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6" h="328">
                <a:moveTo>
                  <a:pt x="326" y="108"/>
                </a:moveTo>
                <a:lnTo>
                  <a:pt x="219" y="0"/>
                </a:lnTo>
                <a:lnTo>
                  <a:pt x="31" y="188"/>
                </a:lnTo>
                <a:lnTo>
                  <a:pt x="0" y="328"/>
                </a:lnTo>
                <a:lnTo>
                  <a:pt x="139" y="295"/>
                </a:lnTo>
                <a:lnTo>
                  <a:pt x="326" y="108"/>
                </a:lnTo>
                <a:close/>
                <a:moveTo>
                  <a:pt x="129" y="275"/>
                </a:moveTo>
                <a:lnTo>
                  <a:pt x="112" y="258"/>
                </a:lnTo>
                <a:lnTo>
                  <a:pt x="280" y="91"/>
                </a:lnTo>
                <a:lnTo>
                  <a:pt x="297" y="108"/>
                </a:lnTo>
                <a:lnTo>
                  <a:pt x="129" y="275"/>
                </a:lnTo>
                <a:close/>
                <a:moveTo>
                  <a:pt x="67" y="290"/>
                </a:moveTo>
                <a:lnTo>
                  <a:pt x="37" y="260"/>
                </a:lnTo>
                <a:lnTo>
                  <a:pt x="48" y="208"/>
                </a:lnTo>
                <a:lnTo>
                  <a:pt x="66" y="226"/>
                </a:lnTo>
                <a:lnTo>
                  <a:pt x="66" y="226"/>
                </a:lnTo>
                <a:lnTo>
                  <a:pt x="105" y="265"/>
                </a:lnTo>
                <a:lnTo>
                  <a:pt x="105" y="265"/>
                </a:lnTo>
                <a:lnTo>
                  <a:pt x="119" y="278"/>
                </a:lnTo>
                <a:lnTo>
                  <a:pt x="67" y="290"/>
                </a:lnTo>
                <a:close/>
                <a:moveTo>
                  <a:pt x="272" y="83"/>
                </a:moveTo>
                <a:lnTo>
                  <a:pt x="105" y="250"/>
                </a:lnTo>
                <a:lnTo>
                  <a:pt x="80" y="226"/>
                </a:lnTo>
                <a:lnTo>
                  <a:pt x="248" y="59"/>
                </a:lnTo>
                <a:lnTo>
                  <a:pt x="272" y="83"/>
                </a:lnTo>
                <a:close/>
                <a:moveTo>
                  <a:pt x="219" y="30"/>
                </a:moveTo>
                <a:lnTo>
                  <a:pt x="240" y="51"/>
                </a:lnTo>
                <a:lnTo>
                  <a:pt x="73" y="218"/>
                </a:lnTo>
                <a:lnTo>
                  <a:pt x="52" y="197"/>
                </a:lnTo>
                <a:lnTo>
                  <a:pt x="219" y="30"/>
                </a:lnTo>
                <a:close/>
              </a:path>
            </a:pathLst>
          </a:custGeom>
          <a:solidFill>
            <a:srgbClr val="433A4B"/>
          </a:solidFill>
          <a:ln>
            <a:noFill/>
          </a:ln>
        </p:spPr>
        <p:txBody>
          <a:bodyPr vert="horz" wrap="square" lIns="98502" tIns="49250" rIns="98502" bIns="4925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grpSp>
        <p:nvGrpSpPr>
          <p:cNvPr id="22" name="Group 105">
            <a:extLst>
              <a:ext uri="{FF2B5EF4-FFF2-40B4-BE49-F238E27FC236}">
                <a16:creationId xmlns="" xmlns:a16="http://schemas.microsoft.com/office/drawing/2014/main" id="{C411C41E-B539-4254-BBE2-62F2F0A7F4E2}"/>
              </a:ext>
            </a:extLst>
          </p:cNvPr>
          <p:cNvGrpSpPr/>
          <p:nvPr/>
        </p:nvGrpSpPr>
        <p:grpSpPr>
          <a:xfrm rot="2700000">
            <a:off x="6439977" y="5278968"/>
            <a:ext cx="280339" cy="471080"/>
            <a:chOff x="4732338" y="4783138"/>
            <a:chExt cx="703263" cy="1225550"/>
          </a:xfrm>
          <a:solidFill>
            <a:srgbClr val="433A4B"/>
          </a:solidFill>
        </p:grpSpPr>
        <p:sp>
          <p:nvSpPr>
            <p:cNvPr id="23" name="Freeform 30">
              <a:extLst>
                <a:ext uri="{FF2B5EF4-FFF2-40B4-BE49-F238E27FC236}">
                  <a16:creationId xmlns="" xmlns:a16="http://schemas.microsoft.com/office/drawing/2014/main" id="{5A42C7F4-5F12-4992-BA90-F75E7CA88319}"/>
                </a:ext>
              </a:extLst>
            </p:cNvPr>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24" name="Freeform 31">
              <a:extLst>
                <a:ext uri="{FF2B5EF4-FFF2-40B4-BE49-F238E27FC236}">
                  <a16:creationId xmlns="" xmlns:a16="http://schemas.microsoft.com/office/drawing/2014/main" id="{0662072A-E9B9-4293-BA86-46A404F77A73}"/>
                </a:ext>
              </a:extLst>
            </p:cNvPr>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sp>
          <p:nvSpPr>
            <p:cNvPr id="25" name="Freeform 32">
              <a:extLst>
                <a:ext uri="{FF2B5EF4-FFF2-40B4-BE49-F238E27FC236}">
                  <a16:creationId xmlns="" xmlns:a16="http://schemas.microsoft.com/office/drawing/2014/main" id="{FC5C3DDE-D150-4E99-87E5-423553B36FE9}"/>
                </a:ext>
              </a:extLst>
            </p:cNvPr>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sysClr val="windowText" lastClr="000000"/>
                </a:solidFill>
                <a:effectLst/>
                <a:uLnTx/>
                <a:uFillTx/>
                <a:latin typeface="微软雅黑" pitchFamily="34" charset="-122"/>
              </a:endParaRPr>
            </a:p>
          </p:txBody>
        </p:sp>
      </p:grpSp>
      <p:cxnSp>
        <p:nvCxnSpPr>
          <p:cNvPr id="26" name="Straight Connector 114">
            <a:extLst>
              <a:ext uri="{FF2B5EF4-FFF2-40B4-BE49-F238E27FC236}">
                <a16:creationId xmlns="" xmlns:a16="http://schemas.microsoft.com/office/drawing/2014/main" id="{9FE5B322-1505-4750-BFCA-87FE426268F5}"/>
              </a:ext>
            </a:extLst>
          </p:cNvPr>
          <p:cNvCxnSpPr/>
          <p:nvPr/>
        </p:nvCxnSpPr>
        <p:spPr>
          <a:xfrm>
            <a:off x="7054377" y="1779145"/>
            <a:ext cx="707" cy="832835"/>
          </a:xfrm>
          <a:prstGeom prst="line">
            <a:avLst/>
          </a:prstGeom>
          <a:noFill/>
          <a:ln w="19050" cap="flat" cmpd="sng" algn="ctr">
            <a:solidFill>
              <a:schemeClr val="bg1">
                <a:lumMod val="50000"/>
              </a:schemeClr>
            </a:solidFill>
            <a:prstDash val="solid"/>
            <a:miter lim="800000"/>
          </a:ln>
          <a:effectLst/>
        </p:spPr>
      </p:cxnSp>
      <p:cxnSp>
        <p:nvCxnSpPr>
          <p:cNvPr id="27" name="Straight Connector 115">
            <a:extLst>
              <a:ext uri="{FF2B5EF4-FFF2-40B4-BE49-F238E27FC236}">
                <a16:creationId xmlns="" xmlns:a16="http://schemas.microsoft.com/office/drawing/2014/main" id="{0C47E7B3-84BD-4A07-BF54-D31E80EBBF1C}"/>
              </a:ext>
            </a:extLst>
          </p:cNvPr>
          <p:cNvCxnSpPr/>
          <p:nvPr/>
        </p:nvCxnSpPr>
        <p:spPr>
          <a:xfrm>
            <a:off x="7054377" y="2850616"/>
            <a:ext cx="707" cy="832835"/>
          </a:xfrm>
          <a:prstGeom prst="line">
            <a:avLst/>
          </a:prstGeom>
          <a:noFill/>
          <a:ln w="19050" cap="flat" cmpd="sng" algn="ctr">
            <a:solidFill>
              <a:schemeClr val="bg1">
                <a:lumMod val="50000"/>
              </a:schemeClr>
            </a:solidFill>
            <a:prstDash val="solid"/>
            <a:miter lim="800000"/>
          </a:ln>
          <a:effectLst/>
        </p:spPr>
      </p:cxnSp>
      <p:cxnSp>
        <p:nvCxnSpPr>
          <p:cNvPr id="28" name="Straight Connector 116">
            <a:extLst>
              <a:ext uri="{FF2B5EF4-FFF2-40B4-BE49-F238E27FC236}">
                <a16:creationId xmlns="" xmlns:a16="http://schemas.microsoft.com/office/drawing/2014/main" id="{E02698A4-E431-40F5-8C2B-2AC0E7195EFB}"/>
              </a:ext>
            </a:extLst>
          </p:cNvPr>
          <p:cNvCxnSpPr/>
          <p:nvPr/>
        </p:nvCxnSpPr>
        <p:spPr>
          <a:xfrm>
            <a:off x="7054377" y="4014132"/>
            <a:ext cx="707" cy="832835"/>
          </a:xfrm>
          <a:prstGeom prst="line">
            <a:avLst/>
          </a:prstGeom>
          <a:noFill/>
          <a:ln w="19050" cap="flat" cmpd="sng" algn="ctr">
            <a:solidFill>
              <a:schemeClr val="bg1">
                <a:lumMod val="50000"/>
              </a:schemeClr>
            </a:solidFill>
            <a:prstDash val="solid"/>
            <a:miter lim="800000"/>
          </a:ln>
          <a:effectLst/>
        </p:spPr>
      </p:cxnSp>
      <p:cxnSp>
        <p:nvCxnSpPr>
          <p:cNvPr id="29" name="Straight Connector 117">
            <a:extLst>
              <a:ext uri="{FF2B5EF4-FFF2-40B4-BE49-F238E27FC236}">
                <a16:creationId xmlns="" xmlns:a16="http://schemas.microsoft.com/office/drawing/2014/main" id="{C3F3474B-810E-4A27-9816-E491616AE9CF}"/>
              </a:ext>
            </a:extLst>
          </p:cNvPr>
          <p:cNvCxnSpPr/>
          <p:nvPr/>
        </p:nvCxnSpPr>
        <p:spPr>
          <a:xfrm>
            <a:off x="7054377" y="5098091"/>
            <a:ext cx="707" cy="832835"/>
          </a:xfrm>
          <a:prstGeom prst="line">
            <a:avLst/>
          </a:prstGeom>
          <a:noFill/>
          <a:ln w="19050" cap="flat" cmpd="sng" algn="ctr">
            <a:solidFill>
              <a:schemeClr val="bg1">
                <a:lumMod val="50000"/>
              </a:schemeClr>
            </a:solidFill>
            <a:prstDash val="solid"/>
            <a:miter lim="800000"/>
          </a:ln>
          <a:effectLst/>
        </p:spPr>
      </p:cxnSp>
      <p:sp>
        <p:nvSpPr>
          <p:cNvPr id="30" name="任意多边形 11">
            <a:extLst>
              <a:ext uri="{FF2B5EF4-FFF2-40B4-BE49-F238E27FC236}">
                <a16:creationId xmlns="" xmlns:a16="http://schemas.microsoft.com/office/drawing/2014/main" id="{43489311-204D-4E7D-96DA-8572293A30AE}"/>
              </a:ext>
            </a:extLst>
          </p:cNvPr>
          <p:cNvSpPr/>
          <p:nvPr/>
        </p:nvSpPr>
        <p:spPr>
          <a:xfrm>
            <a:off x="1637480" y="2215448"/>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433A4B"/>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200" dirty="0"/>
          </a:p>
        </p:txBody>
      </p:sp>
      <p:sp>
        <p:nvSpPr>
          <p:cNvPr id="31" name="任意多边形 12">
            <a:extLst>
              <a:ext uri="{FF2B5EF4-FFF2-40B4-BE49-F238E27FC236}">
                <a16:creationId xmlns="" xmlns:a16="http://schemas.microsoft.com/office/drawing/2014/main" id="{C6600DA0-690A-4DCB-95DD-C98A7B2FFEDC}"/>
              </a:ext>
            </a:extLst>
          </p:cNvPr>
          <p:cNvSpPr/>
          <p:nvPr/>
        </p:nvSpPr>
        <p:spPr>
          <a:xfrm>
            <a:off x="3815274" y="2215448"/>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433A4B"/>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200" dirty="0"/>
          </a:p>
        </p:txBody>
      </p:sp>
      <p:sp>
        <p:nvSpPr>
          <p:cNvPr id="32" name="任意多边形 13">
            <a:extLst>
              <a:ext uri="{FF2B5EF4-FFF2-40B4-BE49-F238E27FC236}">
                <a16:creationId xmlns="" xmlns:a16="http://schemas.microsoft.com/office/drawing/2014/main" id="{C4E9FD70-E7DF-48F2-B683-91C46401A82D}"/>
              </a:ext>
            </a:extLst>
          </p:cNvPr>
          <p:cNvSpPr/>
          <p:nvPr/>
        </p:nvSpPr>
        <p:spPr>
          <a:xfrm>
            <a:off x="1637480" y="4010885"/>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433A4B"/>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200" dirty="0"/>
          </a:p>
        </p:txBody>
      </p:sp>
      <p:sp>
        <p:nvSpPr>
          <p:cNvPr id="33" name="任意多边形 14">
            <a:extLst>
              <a:ext uri="{FF2B5EF4-FFF2-40B4-BE49-F238E27FC236}">
                <a16:creationId xmlns="" xmlns:a16="http://schemas.microsoft.com/office/drawing/2014/main" id="{B308A0B3-0164-401B-9913-C96B8DB104B8}"/>
              </a:ext>
            </a:extLst>
          </p:cNvPr>
          <p:cNvSpPr/>
          <p:nvPr/>
        </p:nvSpPr>
        <p:spPr>
          <a:xfrm>
            <a:off x="3815274" y="4010885"/>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433A4B"/>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200" dirty="0"/>
          </a:p>
        </p:txBody>
      </p:sp>
      <p:grpSp>
        <p:nvGrpSpPr>
          <p:cNvPr id="34" name="组合 33">
            <a:extLst>
              <a:ext uri="{FF2B5EF4-FFF2-40B4-BE49-F238E27FC236}">
                <a16:creationId xmlns="" xmlns:a16="http://schemas.microsoft.com/office/drawing/2014/main" id="{2A2D2EC0-D528-4188-AA88-E1B19B0F22C4}"/>
              </a:ext>
            </a:extLst>
          </p:cNvPr>
          <p:cNvGrpSpPr/>
          <p:nvPr/>
        </p:nvGrpSpPr>
        <p:grpSpPr>
          <a:xfrm>
            <a:off x="2246803" y="4503339"/>
            <a:ext cx="451764" cy="479976"/>
            <a:chOff x="3683997" y="856343"/>
            <a:chExt cx="576394" cy="702571"/>
          </a:xfrm>
          <a:solidFill>
            <a:srgbClr val="433A4B"/>
          </a:solidFill>
        </p:grpSpPr>
        <p:sp>
          <p:nvSpPr>
            <p:cNvPr id="35" name="Freeform 34">
              <a:extLst>
                <a:ext uri="{FF2B5EF4-FFF2-40B4-BE49-F238E27FC236}">
                  <a16:creationId xmlns="" xmlns:a16="http://schemas.microsoft.com/office/drawing/2014/main" id="{0070DCC4-7EA6-42DC-BB1D-AE2A630758E4}"/>
                </a:ext>
              </a:extLst>
            </p:cNvPr>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sp>
          <p:nvSpPr>
            <p:cNvPr id="36" name="Freeform 35">
              <a:extLst>
                <a:ext uri="{FF2B5EF4-FFF2-40B4-BE49-F238E27FC236}">
                  <a16:creationId xmlns="" xmlns:a16="http://schemas.microsoft.com/office/drawing/2014/main" id="{D82E5744-73AE-4042-9B85-319121149A06}"/>
                </a:ext>
              </a:extLst>
            </p:cNvPr>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grpSp>
      <p:grpSp>
        <p:nvGrpSpPr>
          <p:cNvPr id="37" name="组合 36">
            <a:extLst>
              <a:ext uri="{FF2B5EF4-FFF2-40B4-BE49-F238E27FC236}">
                <a16:creationId xmlns="" xmlns:a16="http://schemas.microsoft.com/office/drawing/2014/main" id="{8180882D-B949-484F-85A0-430B534FCE54}"/>
              </a:ext>
            </a:extLst>
          </p:cNvPr>
          <p:cNvGrpSpPr/>
          <p:nvPr/>
        </p:nvGrpSpPr>
        <p:grpSpPr>
          <a:xfrm>
            <a:off x="4396734" y="2729026"/>
            <a:ext cx="529159" cy="428006"/>
            <a:chOff x="7903081" y="894379"/>
            <a:chExt cx="675141" cy="626498"/>
          </a:xfrm>
          <a:solidFill>
            <a:srgbClr val="433A4B"/>
          </a:solidFill>
        </p:grpSpPr>
        <p:sp>
          <p:nvSpPr>
            <p:cNvPr id="38" name="Freeform 36">
              <a:extLst>
                <a:ext uri="{FF2B5EF4-FFF2-40B4-BE49-F238E27FC236}">
                  <a16:creationId xmlns="" xmlns:a16="http://schemas.microsoft.com/office/drawing/2014/main" id="{F006F5D1-C621-4158-A441-8B88EB2C2426}"/>
                </a:ext>
              </a:extLst>
            </p:cNvPr>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sp>
          <p:nvSpPr>
            <p:cNvPr id="39" name="Freeform 37">
              <a:extLst>
                <a:ext uri="{FF2B5EF4-FFF2-40B4-BE49-F238E27FC236}">
                  <a16:creationId xmlns="" xmlns:a16="http://schemas.microsoft.com/office/drawing/2014/main" id="{8742FFB9-4625-4D5E-8D64-28AB998427D0}"/>
                </a:ext>
              </a:extLst>
            </p:cNvPr>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sp>
          <p:nvSpPr>
            <p:cNvPr id="40" name="Freeform 38">
              <a:extLst>
                <a:ext uri="{FF2B5EF4-FFF2-40B4-BE49-F238E27FC236}">
                  <a16:creationId xmlns="" xmlns:a16="http://schemas.microsoft.com/office/drawing/2014/main" id="{60AD88C0-FC02-4785-8806-8DDD8B302B73}"/>
                </a:ext>
              </a:extLst>
            </p:cNvPr>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grpSp>
      <p:grpSp>
        <p:nvGrpSpPr>
          <p:cNvPr id="41" name="组合 40">
            <a:extLst>
              <a:ext uri="{FF2B5EF4-FFF2-40B4-BE49-F238E27FC236}">
                <a16:creationId xmlns="" xmlns:a16="http://schemas.microsoft.com/office/drawing/2014/main" id="{0D777494-FEDA-4DEB-AE7E-0E5720988BBB}"/>
              </a:ext>
            </a:extLst>
          </p:cNvPr>
          <p:cNvGrpSpPr/>
          <p:nvPr/>
        </p:nvGrpSpPr>
        <p:grpSpPr>
          <a:xfrm>
            <a:off x="2205748" y="2695753"/>
            <a:ext cx="560404" cy="479976"/>
            <a:chOff x="5037571" y="856343"/>
            <a:chExt cx="715006" cy="702571"/>
          </a:xfrm>
          <a:solidFill>
            <a:srgbClr val="433A4B"/>
          </a:solidFill>
        </p:grpSpPr>
        <p:sp>
          <p:nvSpPr>
            <p:cNvPr id="42" name="Freeform 39">
              <a:extLst>
                <a:ext uri="{FF2B5EF4-FFF2-40B4-BE49-F238E27FC236}">
                  <a16:creationId xmlns="" xmlns:a16="http://schemas.microsoft.com/office/drawing/2014/main" id="{07C56B28-E441-43D9-8F68-325C268B1580}"/>
                </a:ext>
              </a:extLst>
            </p:cNvPr>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sp>
          <p:nvSpPr>
            <p:cNvPr id="43" name="Freeform 40">
              <a:extLst>
                <a:ext uri="{FF2B5EF4-FFF2-40B4-BE49-F238E27FC236}">
                  <a16:creationId xmlns="" xmlns:a16="http://schemas.microsoft.com/office/drawing/2014/main" id="{7EBC3335-16C3-4E06-B661-2D595D04B63B}"/>
                </a:ext>
              </a:extLst>
            </p:cNvPr>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sp>
          <p:nvSpPr>
            <p:cNvPr id="44" name="Freeform 41">
              <a:extLst>
                <a:ext uri="{FF2B5EF4-FFF2-40B4-BE49-F238E27FC236}">
                  <a16:creationId xmlns="" xmlns:a16="http://schemas.microsoft.com/office/drawing/2014/main" id="{C48F4425-A938-4958-8ADC-22F95B963926}"/>
                </a:ext>
              </a:extLst>
            </p:cNvPr>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grpSp>
      <p:grpSp>
        <p:nvGrpSpPr>
          <p:cNvPr id="45" name="组合 44">
            <a:extLst>
              <a:ext uri="{FF2B5EF4-FFF2-40B4-BE49-F238E27FC236}">
                <a16:creationId xmlns="" xmlns:a16="http://schemas.microsoft.com/office/drawing/2014/main" id="{0CC67F82-634F-480A-B0D2-DD6937A8C0C0}"/>
              </a:ext>
            </a:extLst>
          </p:cNvPr>
          <p:cNvGrpSpPr/>
          <p:nvPr/>
        </p:nvGrpSpPr>
        <p:grpSpPr>
          <a:xfrm>
            <a:off x="4396734" y="4509800"/>
            <a:ext cx="555817" cy="457490"/>
            <a:chOff x="6460269" y="872801"/>
            <a:chExt cx="709154" cy="669655"/>
          </a:xfrm>
          <a:solidFill>
            <a:srgbClr val="433A4B"/>
          </a:solidFill>
        </p:grpSpPr>
        <p:sp>
          <p:nvSpPr>
            <p:cNvPr id="46" name="Freeform 42">
              <a:extLst>
                <a:ext uri="{FF2B5EF4-FFF2-40B4-BE49-F238E27FC236}">
                  <a16:creationId xmlns="" xmlns:a16="http://schemas.microsoft.com/office/drawing/2014/main" id="{8053355F-9AAC-4869-AC96-79A559D2B143}"/>
                </a:ext>
              </a:extLst>
            </p:cNvPr>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sp>
          <p:nvSpPr>
            <p:cNvPr id="47" name="Freeform 43">
              <a:extLst>
                <a:ext uri="{FF2B5EF4-FFF2-40B4-BE49-F238E27FC236}">
                  <a16:creationId xmlns="" xmlns:a16="http://schemas.microsoft.com/office/drawing/2014/main" id="{5CFA55CB-25A6-4EFB-912A-14B27F9EF5D5}"/>
                </a:ext>
              </a:extLst>
            </p:cNvPr>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200"/>
            </a:p>
          </p:txBody>
        </p:sp>
      </p:grpSp>
    </p:spTree>
    <p:extLst>
      <p:ext uri="{BB962C8B-B14F-4D97-AF65-F5344CB8AC3E}">
        <p14:creationId xmlns:p14="http://schemas.microsoft.com/office/powerpoint/2010/main" val="269212433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300"/>
                                        <p:tgtEl>
                                          <p:spTgt spid="1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300"/>
                                        <p:tgtEl>
                                          <p:spTgt spid="21"/>
                                        </p:tgtEl>
                                      </p:cBhvr>
                                    </p:animEffect>
                                  </p:childTnLst>
                                </p:cTn>
                              </p:par>
                              <p:par>
                                <p:cTn id="15" presetID="10"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300"/>
                                        <p:tgtEl>
                                          <p:spTgt spid="14"/>
                                        </p:tgtEl>
                                      </p:cBhvr>
                                    </p:animEffect>
                                  </p:childTnLst>
                                </p:cTn>
                              </p:par>
                              <p:par>
                                <p:cTn id="18" presetID="10" presetClass="entr" presetSubtype="0"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300"/>
                                        <p:tgtEl>
                                          <p:spTgt spid="22"/>
                                        </p:tgtEl>
                                      </p:cBhvr>
                                    </p:animEffect>
                                  </p:childTnLst>
                                </p:cTn>
                              </p:par>
                              <p:par>
                                <p:cTn id="21" presetID="16" presetClass="entr" presetSubtype="42"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barn(outHorizontal)">
                                      <p:cBhvr>
                                        <p:cTn id="23" dur="300"/>
                                        <p:tgtEl>
                                          <p:spTgt spid="26"/>
                                        </p:tgtEl>
                                      </p:cBhvr>
                                    </p:animEffect>
                                  </p:childTnLst>
                                </p:cTn>
                              </p:par>
                              <p:par>
                                <p:cTn id="24" presetID="16" presetClass="entr" presetSubtype="42"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barn(outHorizontal)">
                                      <p:cBhvr>
                                        <p:cTn id="26" dur="300"/>
                                        <p:tgtEl>
                                          <p:spTgt spid="27"/>
                                        </p:tgtEl>
                                      </p:cBhvr>
                                    </p:animEffect>
                                  </p:childTnLst>
                                </p:cTn>
                              </p:par>
                              <p:par>
                                <p:cTn id="27" presetID="16" presetClass="entr" presetSubtype="42"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barn(outHorizontal)">
                                      <p:cBhvr>
                                        <p:cTn id="29" dur="300"/>
                                        <p:tgtEl>
                                          <p:spTgt spid="28"/>
                                        </p:tgtEl>
                                      </p:cBhvr>
                                    </p:animEffect>
                                  </p:childTnLst>
                                </p:cTn>
                              </p:par>
                              <p:par>
                                <p:cTn id="30" presetID="16" presetClass="entr" presetSubtype="42"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barn(outHorizontal)">
                                      <p:cBhvr>
                                        <p:cTn id="32" dur="300"/>
                                        <p:tgtEl>
                                          <p:spTgt spid="2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3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300"/>
                                        <p:tgtEl>
                                          <p:spTgt spid="1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300"/>
                                        <p:tgtEl>
                                          <p:spTgt spid="1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300"/>
                                        <p:tgtEl>
                                          <p:spTgt spid="12"/>
                                        </p:tgtEl>
                                      </p:cBhvr>
                                    </p:animEffect>
                                  </p:childTnLst>
                                </p:cTn>
                              </p:par>
                            </p:childTnLst>
                          </p:cTn>
                        </p:par>
                        <p:par>
                          <p:cTn id="45" fill="hold">
                            <p:stCondLst>
                              <p:cond delay="800"/>
                            </p:stCondLst>
                            <p:childTnLst>
                              <p:par>
                                <p:cTn id="46" presetID="53" presetClass="entr" presetSubtype="16"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100" fill="hold"/>
                                        <p:tgtEl>
                                          <p:spTgt spid="30"/>
                                        </p:tgtEl>
                                        <p:attrNameLst>
                                          <p:attrName>ppt_w</p:attrName>
                                        </p:attrNameLst>
                                      </p:cBhvr>
                                      <p:tavLst>
                                        <p:tav tm="0">
                                          <p:val>
                                            <p:fltVal val="0"/>
                                          </p:val>
                                        </p:tav>
                                        <p:tav tm="100000">
                                          <p:val>
                                            <p:strVal val="#ppt_w"/>
                                          </p:val>
                                        </p:tav>
                                      </p:tavLst>
                                    </p:anim>
                                    <p:anim calcmode="lin" valueType="num">
                                      <p:cBhvr>
                                        <p:cTn id="49" dur="100" fill="hold"/>
                                        <p:tgtEl>
                                          <p:spTgt spid="30"/>
                                        </p:tgtEl>
                                        <p:attrNameLst>
                                          <p:attrName>ppt_h</p:attrName>
                                        </p:attrNameLst>
                                      </p:cBhvr>
                                      <p:tavLst>
                                        <p:tav tm="0">
                                          <p:val>
                                            <p:fltVal val="0"/>
                                          </p:val>
                                        </p:tav>
                                        <p:tav tm="100000">
                                          <p:val>
                                            <p:strVal val="#ppt_h"/>
                                          </p:val>
                                        </p:tav>
                                      </p:tavLst>
                                    </p:anim>
                                    <p:animEffect transition="in" filter="fade">
                                      <p:cBhvr>
                                        <p:cTn id="50" dur="100"/>
                                        <p:tgtEl>
                                          <p:spTgt spid="30"/>
                                        </p:tgtEl>
                                      </p:cBhvr>
                                    </p:animEffect>
                                  </p:childTnLst>
                                </p:cTn>
                              </p:par>
                              <p:par>
                                <p:cTn id="51" presetID="6" presetClass="emph" presetSubtype="0" fill="hold" grpId="1" nodeType="withEffect">
                                  <p:stCondLst>
                                    <p:cond delay="100"/>
                                  </p:stCondLst>
                                  <p:childTnLst>
                                    <p:animScale>
                                      <p:cBhvr>
                                        <p:cTn id="52" dur="100" fill="hold"/>
                                        <p:tgtEl>
                                          <p:spTgt spid="30"/>
                                        </p:tgtEl>
                                      </p:cBhvr>
                                      <p:by x="110000" y="110000"/>
                                    </p:animScale>
                                  </p:childTnLst>
                                </p:cTn>
                              </p:par>
                              <p:par>
                                <p:cTn id="53" presetID="6" presetClass="emph" presetSubtype="0" fill="hold" grpId="2" nodeType="withEffect">
                                  <p:stCondLst>
                                    <p:cond delay="200"/>
                                  </p:stCondLst>
                                  <p:childTnLst>
                                    <p:animScale>
                                      <p:cBhvr>
                                        <p:cTn id="54" dur="200" fill="hold"/>
                                        <p:tgtEl>
                                          <p:spTgt spid="30"/>
                                        </p:tgtEl>
                                      </p:cBhvr>
                                      <p:by x="90000" y="90000"/>
                                    </p:animScale>
                                  </p:childTnLst>
                                </p:cTn>
                              </p:par>
                              <p:par>
                                <p:cTn id="55" presetID="6" presetClass="emph" presetSubtype="0" fill="hold" grpId="3" nodeType="withEffect">
                                  <p:stCondLst>
                                    <p:cond delay="400"/>
                                  </p:stCondLst>
                                  <p:childTnLst>
                                    <p:animScale>
                                      <p:cBhvr>
                                        <p:cTn id="56" dur="100" fill="hold"/>
                                        <p:tgtEl>
                                          <p:spTgt spid="30"/>
                                        </p:tgtEl>
                                      </p:cBhvr>
                                      <p:by x="105000" y="105000"/>
                                    </p:animScale>
                                  </p:childTnLst>
                                </p:cTn>
                              </p:par>
                              <p:par>
                                <p:cTn id="57" presetID="6" presetClass="emph" presetSubtype="0" fill="hold" grpId="4" nodeType="withEffect">
                                  <p:stCondLst>
                                    <p:cond delay="500"/>
                                  </p:stCondLst>
                                  <p:childTnLst>
                                    <p:animScale>
                                      <p:cBhvr>
                                        <p:cTn id="58" dur="200" fill="hold"/>
                                        <p:tgtEl>
                                          <p:spTgt spid="30"/>
                                        </p:tgtEl>
                                      </p:cBhvr>
                                      <p:by x="95000" y="95000"/>
                                    </p:animScale>
                                  </p:childTnLst>
                                </p:cTn>
                              </p:par>
                            </p:childTnLst>
                          </p:cTn>
                        </p:par>
                        <p:par>
                          <p:cTn id="59" fill="hold">
                            <p:stCondLst>
                              <p:cond delay="1500"/>
                            </p:stCondLst>
                            <p:childTnLst>
                              <p:par>
                                <p:cTn id="60" presetID="53" presetClass="entr" presetSubtype="16"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100" fill="hold"/>
                                        <p:tgtEl>
                                          <p:spTgt spid="31"/>
                                        </p:tgtEl>
                                        <p:attrNameLst>
                                          <p:attrName>ppt_w</p:attrName>
                                        </p:attrNameLst>
                                      </p:cBhvr>
                                      <p:tavLst>
                                        <p:tav tm="0">
                                          <p:val>
                                            <p:fltVal val="0"/>
                                          </p:val>
                                        </p:tav>
                                        <p:tav tm="100000">
                                          <p:val>
                                            <p:strVal val="#ppt_w"/>
                                          </p:val>
                                        </p:tav>
                                      </p:tavLst>
                                    </p:anim>
                                    <p:anim calcmode="lin" valueType="num">
                                      <p:cBhvr>
                                        <p:cTn id="63" dur="100" fill="hold"/>
                                        <p:tgtEl>
                                          <p:spTgt spid="31"/>
                                        </p:tgtEl>
                                        <p:attrNameLst>
                                          <p:attrName>ppt_h</p:attrName>
                                        </p:attrNameLst>
                                      </p:cBhvr>
                                      <p:tavLst>
                                        <p:tav tm="0">
                                          <p:val>
                                            <p:fltVal val="0"/>
                                          </p:val>
                                        </p:tav>
                                        <p:tav tm="100000">
                                          <p:val>
                                            <p:strVal val="#ppt_h"/>
                                          </p:val>
                                        </p:tav>
                                      </p:tavLst>
                                    </p:anim>
                                    <p:animEffect transition="in" filter="fade">
                                      <p:cBhvr>
                                        <p:cTn id="64" dur="100"/>
                                        <p:tgtEl>
                                          <p:spTgt spid="31"/>
                                        </p:tgtEl>
                                      </p:cBhvr>
                                    </p:animEffect>
                                  </p:childTnLst>
                                </p:cTn>
                              </p:par>
                              <p:par>
                                <p:cTn id="65" presetID="6" presetClass="emph" presetSubtype="0" fill="hold" grpId="1" nodeType="withEffect">
                                  <p:stCondLst>
                                    <p:cond delay="100"/>
                                  </p:stCondLst>
                                  <p:childTnLst>
                                    <p:animScale>
                                      <p:cBhvr>
                                        <p:cTn id="66" dur="100" fill="hold"/>
                                        <p:tgtEl>
                                          <p:spTgt spid="31"/>
                                        </p:tgtEl>
                                      </p:cBhvr>
                                      <p:by x="110000" y="110000"/>
                                    </p:animScale>
                                  </p:childTnLst>
                                </p:cTn>
                              </p:par>
                              <p:par>
                                <p:cTn id="67" presetID="6" presetClass="emph" presetSubtype="0" fill="hold" grpId="2" nodeType="withEffect">
                                  <p:stCondLst>
                                    <p:cond delay="200"/>
                                  </p:stCondLst>
                                  <p:childTnLst>
                                    <p:animScale>
                                      <p:cBhvr>
                                        <p:cTn id="68" dur="200" fill="hold"/>
                                        <p:tgtEl>
                                          <p:spTgt spid="31"/>
                                        </p:tgtEl>
                                      </p:cBhvr>
                                      <p:by x="90000" y="90000"/>
                                    </p:animScale>
                                  </p:childTnLst>
                                </p:cTn>
                              </p:par>
                              <p:par>
                                <p:cTn id="69" presetID="6" presetClass="emph" presetSubtype="0" fill="hold" grpId="3" nodeType="withEffect">
                                  <p:stCondLst>
                                    <p:cond delay="400"/>
                                  </p:stCondLst>
                                  <p:childTnLst>
                                    <p:animScale>
                                      <p:cBhvr>
                                        <p:cTn id="70" dur="100" fill="hold"/>
                                        <p:tgtEl>
                                          <p:spTgt spid="31"/>
                                        </p:tgtEl>
                                      </p:cBhvr>
                                      <p:by x="105000" y="105000"/>
                                    </p:animScale>
                                  </p:childTnLst>
                                </p:cTn>
                              </p:par>
                              <p:par>
                                <p:cTn id="71" presetID="6" presetClass="emph" presetSubtype="0" fill="hold" grpId="4" nodeType="withEffect">
                                  <p:stCondLst>
                                    <p:cond delay="500"/>
                                  </p:stCondLst>
                                  <p:childTnLst>
                                    <p:animScale>
                                      <p:cBhvr>
                                        <p:cTn id="72" dur="200" fill="hold"/>
                                        <p:tgtEl>
                                          <p:spTgt spid="31"/>
                                        </p:tgtEl>
                                      </p:cBhvr>
                                      <p:by x="95000" y="95000"/>
                                    </p:animScale>
                                  </p:childTnLst>
                                </p:cTn>
                              </p:par>
                            </p:childTnLst>
                          </p:cTn>
                        </p:par>
                        <p:par>
                          <p:cTn id="73" fill="hold">
                            <p:stCondLst>
                              <p:cond delay="2200"/>
                            </p:stCondLst>
                            <p:childTnLst>
                              <p:par>
                                <p:cTn id="74" presetID="53" presetClass="entr" presetSubtype="16"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p:cTn id="76" dur="100" fill="hold"/>
                                        <p:tgtEl>
                                          <p:spTgt spid="32"/>
                                        </p:tgtEl>
                                        <p:attrNameLst>
                                          <p:attrName>ppt_w</p:attrName>
                                        </p:attrNameLst>
                                      </p:cBhvr>
                                      <p:tavLst>
                                        <p:tav tm="0">
                                          <p:val>
                                            <p:fltVal val="0"/>
                                          </p:val>
                                        </p:tav>
                                        <p:tav tm="100000">
                                          <p:val>
                                            <p:strVal val="#ppt_w"/>
                                          </p:val>
                                        </p:tav>
                                      </p:tavLst>
                                    </p:anim>
                                    <p:anim calcmode="lin" valueType="num">
                                      <p:cBhvr>
                                        <p:cTn id="77" dur="100" fill="hold"/>
                                        <p:tgtEl>
                                          <p:spTgt spid="32"/>
                                        </p:tgtEl>
                                        <p:attrNameLst>
                                          <p:attrName>ppt_h</p:attrName>
                                        </p:attrNameLst>
                                      </p:cBhvr>
                                      <p:tavLst>
                                        <p:tav tm="0">
                                          <p:val>
                                            <p:fltVal val="0"/>
                                          </p:val>
                                        </p:tav>
                                        <p:tav tm="100000">
                                          <p:val>
                                            <p:strVal val="#ppt_h"/>
                                          </p:val>
                                        </p:tav>
                                      </p:tavLst>
                                    </p:anim>
                                    <p:animEffect transition="in" filter="fade">
                                      <p:cBhvr>
                                        <p:cTn id="78" dur="100"/>
                                        <p:tgtEl>
                                          <p:spTgt spid="32"/>
                                        </p:tgtEl>
                                      </p:cBhvr>
                                    </p:animEffect>
                                  </p:childTnLst>
                                </p:cTn>
                              </p:par>
                              <p:par>
                                <p:cTn id="79" presetID="6" presetClass="emph" presetSubtype="0" fill="hold" grpId="1" nodeType="withEffect">
                                  <p:stCondLst>
                                    <p:cond delay="100"/>
                                  </p:stCondLst>
                                  <p:childTnLst>
                                    <p:animScale>
                                      <p:cBhvr>
                                        <p:cTn id="80" dur="100" fill="hold"/>
                                        <p:tgtEl>
                                          <p:spTgt spid="32"/>
                                        </p:tgtEl>
                                      </p:cBhvr>
                                      <p:by x="110000" y="110000"/>
                                    </p:animScale>
                                  </p:childTnLst>
                                </p:cTn>
                              </p:par>
                              <p:par>
                                <p:cTn id="81" presetID="6" presetClass="emph" presetSubtype="0" fill="hold" grpId="2" nodeType="withEffect">
                                  <p:stCondLst>
                                    <p:cond delay="200"/>
                                  </p:stCondLst>
                                  <p:childTnLst>
                                    <p:animScale>
                                      <p:cBhvr>
                                        <p:cTn id="82" dur="200" fill="hold"/>
                                        <p:tgtEl>
                                          <p:spTgt spid="32"/>
                                        </p:tgtEl>
                                      </p:cBhvr>
                                      <p:by x="90000" y="90000"/>
                                    </p:animScale>
                                  </p:childTnLst>
                                </p:cTn>
                              </p:par>
                              <p:par>
                                <p:cTn id="83" presetID="6" presetClass="emph" presetSubtype="0" fill="hold" grpId="3" nodeType="withEffect">
                                  <p:stCondLst>
                                    <p:cond delay="400"/>
                                  </p:stCondLst>
                                  <p:childTnLst>
                                    <p:animScale>
                                      <p:cBhvr>
                                        <p:cTn id="84" dur="100" fill="hold"/>
                                        <p:tgtEl>
                                          <p:spTgt spid="32"/>
                                        </p:tgtEl>
                                      </p:cBhvr>
                                      <p:by x="105000" y="105000"/>
                                    </p:animScale>
                                  </p:childTnLst>
                                </p:cTn>
                              </p:par>
                              <p:par>
                                <p:cTn id="85" presetID="6" presetClass="emph" presetSubtype="0" fill="hold" grpId="4" nodeType="withEffect">
                                  <p:stCondLst>
                                    <p:cond delay="500"/>
                                  </p:stCondLst>
                                  <p:childTnLst>
                                    <p:animScale>
                                      <p:cBhvr>
                                        <p:cTn id="86" dur="200" fill="hold"/>
                                        <p:tgtEl>
                                          <p:spTgt spid="32"/>
                                        </p:tgtEl>
                                      </p:cBhvr>
                                      <p:by x="95000" y="95000"/>
                                    </p:animScale>
                                  </p:childTnLst>
                                </p:cTn>
                              </p:par>
                            </p:childTnLst>
                          </p:cTn>
                        </p:par>
                        <p:par>
                          <p:cTn id="87" fill="hold">
                            <p:stCondLst>
                              <p:cond delay="2900"/>
                            </p:stCondLst>
                            <p:childTnLst>
                              <p:par>
                                <p:cTn id="88" presetID="53" presetClass="entr" presetSubtype="16" fill="hold" grpId="0" nodeType="afterEffect">
                                  <p:stCondLst>
                                    <p:cond delay="0"/>
                                  </p:stCondLst>
                                  <p:childTnLst>
                                    <p:set>
                                      <p:cBhvr>
                                        <p:cTn id="89" dur="1" fill="hold">
                                          <p:stCondLst>
                                            <p:cond delay="0"/>
                                          </p:stCondLst>
                                        </p:cTn>
                                        <p:tgtEl>
                                          <p:spTgt spid="33"/>
                                        </p:tgtEl>
                                        <p:attrNameLst>
                                          <p:attrName>style.visibility</p:attrName>
                                        </p:attrNameLst>
                                      </p:cBhvr>
                                      <p:to>
                                        <p:strVal val="visible"/>
                                      </p:to>
                                    </p:set>
                                    <p:anim calcmode="lin" valueType="num">
                                      <p:cBhvr>
                                        <p:cTn id="90" dur="100" fill="hold"/>
                                        <p:tgtEl>
                                          <p:spTgt spid="33"/>
                                        </p:tgtEl>
                                        <p:attrNameLst>
                                          <p:attrName>ppt_w</p:attrName>
                                        </p:attrNameLst>
                                      </p:cBhvr>
                                      <p:tavLst>
                                        <p:tav tm="0">
                                          <p:val>
                                            <p:fltVal val="0"/>
                                          </p:val>
                                        </p:tav>
                                        <p:tav tm="100000">
                                          <p:val>
                                            <p:strVal val="#ppt_w"/>
                                          </p:val>
                                        </p:tav>
                                      </p:tavLst>
                                    </p:anim>
                                    <p:anim calcmode="lin" valueType="num">
                                      <p:cBhvr>
                                        <p:cTn id="91" dur="100" fill="hold"/>
                                        <p:tgtEl>
                                          <p:spTgt spid="33"/>
                                        </p:tgtEl>
                                        <p:attrNameLst>
                                          <p:attrName>ppt_h</p:attrName>
                                        </p:attrNameLst>
                                      </p:cBhvr>
                                      <p:tavLst>
                                        <p:tav tm="0">
                                          <p:val>
                                            <p:fltVal val="0"/>
                                          </p:val>
                                        </p:tav>
                                        <p:tav tm="100000">
                                          <p:val>
                                            <p:strVal val="#ppt_h"/>
                                          </p:val>
                                        </p:tav>
                                      </p:tavLst>
                                    </p:anim>
                                    <p:animEffect transition="in" filter="fade">
                                      <p:cBhvr>
                                        <p:cTn id="92" dur="100"/>
                                        <p:tgtEl>
                                          <p:spTgt spid="33"/>
                                        </p:tgtEl>
                                      </p:cBhvr>
                                    </p:animEffect>
                                  </p:childTnLst>
                                </p:cTn>
                              </p:par>
                              <p:par>
                                <p:cTn id="93" presetID="6" presetClass="emph" presetSubtype="0" fill="hold" grpId="1" nodeType="withEffect">
                                  <p:stCondLst>
                                    <p:cond delay="100"/>
                                  </p:stCondLst>
                                  <p:childTnLst>
                                    <p:animScale>
                                      <p:cBhvr>
                                        <p:cTn id="94" dur="100" fill="hold"/>
                                        <p:tgtEl>
                                          <p:spTgt spid="33"/>
                                        </p:tgtEl>
                                      </p:cBhvr>
                                      <p:by x="110000" y="110000"/>
                                    </p:animScale>
                                  </p:childTnLst>
                                </p:cTn>
                              </p:par>
                              <p:par>
                                <p:cTn id="95" presetID="6" presetClass="emph" presetSubtype="0" fill="hold" grpId="2" nodeType="withEffect">
                                  <p:stCondLst>
                                    <p:cond delay="200"/>
                                  </p:stCondLst>
                                  <p:childTnLst>
                                    <p:animScale>
                                      <p:cBhvr>
                                        <p:cTn id="96" dur="200" fill="hold"/>
                                        <p:tgtEl>
                                          <p:spTgt spid="33"/>
                                        </p:tgtEl>
                                      </p:cBhvr>
                                      <p:by x="90000" y="90000"/>
                                    </p:animScale>
                                  </p:childTnLst>
                                </p:cTn>
                              </p:par>
                              <p:par>
                                <p:cTn id="97" presetID="6" presetClass="emph" presetSubtype="0" fill="hold" grpId="3" nodeType="withEffect">
                                  <p:stCondLst>
                                    <p:cond delay="400"/>
                                  </p:stCondLst>
                                  <p:childTnLst>
                                    <p:animScale>
                                      <p:cBhvr>
                                        <p:cTn id="98" dur="100" fill="hold"/>
                                        <p:tgtEl>
                                          <p:spTgt spid="33"/>
                                        </p:tgtEl>
                                      </p:cBhvr>
                                      <p:by x="105000" y="105000"/>
                                    </p:animScale>
                                  </p:childTnLst>
                                </p:cTn>
                              </p:par>
                              <p:par>
                                <p:cTn id="99" presetID="6" presetClass="emph" presetSubtype="0" fill="hold" grpId="4" nodeType="withEffect">
                                  <p:stCondLst>
                                    <p:cond delay="500"/>
                                  </p:stCondLst>
                                  <p:childTnLst>
                                    <p:animScale>
                                      <p:cBhvr>
                                        <p:cTn id="100" dur="200" fill="hold"/>
                                        <p:tgtEl>
                                          <p:spTgt spid="33"/>
                                        </p:tgtEl>
                                      </p:cBhvr>
                                      <p:by x="95000" y="95000"/>
                                    </p:animScale>
                                  </p:childTnLst>
                                </p:cTn>
                              </p:par>
                            </p:childTnLst>
                          </p:cTn>
                        </p:par>
                        <p:par>
                          <p:cTn id="101" fill="hold">
                            <p:stCondLst>
                              <p:cond delay="3600"/>
                            </p:stCondLst>
                            <p:childTnLst>
                              <p:par>
                                <p:cTn id="102" presetID="21" presetClass="entr" presetSubtype="1" fill="hold" nodeType="afterEffect">
                                  <p:stCondLst>
                                    <p:cond delay="0"/>
                                  </p:stCondLst>
                                  <p:childTnLst>
                                    <p:set>
                                      <p:cBhvr>
                                        <p:cTn id="103" dur="1" fill="hold">
                                          <p:stCondLst>
                                            <p:cond delay="0"/>
                                          </p:stCondLst>
                                        </p:cTn>
                                        <p:tgtEl>
                                          <p:spTgt spid="41"/>
                                        </p:tgtEl>
                                        <p:attrNameLst>
                                          <p:attrName>style.visibility</p:attrName>
                                        </p:attrNameLst>
                                      </p:cBhvr>
                                      <p:to>
                                        <p:strVal val="visible"/>
                                      </p:to>
                                    </p:set>
                                    <p:animEffect transition="in" filter="wheel(1)">
                                      <p:cBhvr>
                                        <p:cTn id="104" dur="750"/>
                                        <p:tgtEl>
                                          <p:spTgt spid="41"/>
                                        </p:tgtEl>
                                      </p:cBhvr>
                                    </p:animEffect>
                                  </p:childTnLst>
                                </p:cTn>
                              </p:par>
                              <p:par>
                                <p:cTn id="105" presetID="21" presetClass="entr" presetSubtype="1" fill="hold" nodeType="withEffect">
                                  <p:stCondLst>
                                    <p:cond delay="250"/>
                                  </p:stCondLst>
                                  <p:childTnLst>
                                    <p:set>
                                      <p:cBhvr>
                                        <p:cTn id="106" dur="1" fill="hold">
                                          <p:stCondLst>
                                            <p:cond delay="0"/>
                                          </p:stCondLst>
                                        </p:cTn>
                                        <p:tgtEl>
                                          <p:spTgt spid="37"/>
                                        </p:tgtEl>
                                        <p:attrNameLst>
                                          <p:attrName>style.visibility</p:attrName>
                                        </p:attrNameLst>
                                      </p:cBhvr>
                                      <p:to>
                                        <p:strVal val="visible"/>
                                      </p:to>
                                    </p:set>
                                    <p:animEffect transition="in" filter="wheel(1)">
                                      <p:cBhvr>
                                        <p:cTn id="107" dur="750"/>
                                        <p:tgtEl>
                                          <p:spTgt spid="37"/>
                                        </p:tgtEl>
                                      </p:cBhvr>
                                    </p:animEffect>
                                  </p:childTnLst>
                                </p:cTn>
                              </p:par>
                              <p:par>
                                <p:cTn id="108" presetID="21" presetClass="entr" presetSubtype="1" fill="hold" nodeType="withEffect">
                                  <p:stCondLst>
                                    <p:cond delay="500"/>
                                  </p:stCondLst>
                                  <p:childTnLst>
                                    <p:set>
                                      <p:cBhvr>
                                        <p:cTn id="109" dur="1" fill="hold">
                                          <p:stCondLst>
                                            <p:cond delay="0"/>
                                          </p:stCondLst>
                                        </p:cTn>
                                        <p:tgtEl>
                                          <p:spTgt spid="34"/>
                                        </p:tgtEl>
                                        <p:attrNameLst>
                                          <p:attrName>style.visibility</p:attrName>
                                        </p:attrNameLst>
                                      </p:cBhvr>
                                      <p:to>
                                        <p:strVal val="visible"/>
                                      </p:to>
                                    </p:set>
                                    <p:animEffect transition="in" filter="wheel(1)">
                                      <p:cBhvr>
                                        <p:cTn id="110" dur="750"/>
                                        <p:tgtEl>
                                          <p:spTgt spid="34"/>
                                        </p:tgtEl>
                                      </p:cBhvr>
                                    </p:animEffect>
                                  </p:childTnLst>
                                </p:cTn>
                              </p:par>
                              <p:par>
                                <p:cTn id="111" presetID="21" presetClass="entr" presetSubtype="1" fill="hold" nodeType="withEffect">
                                  <p:stCondLst>
                                    <p:cond delay="750"/>
                                  </p:stCondLst>
                                  <p:childTnLst>
                                    <p:set>
                                      <p:cBhvr>
                                        <p:cTn id="112" dur="1" fill="hold">
                                          <p:stCondLst>
                                            <p:cond delay="0"/>
                                          </p:stCondLst>
                                        </p:cTn>
                                        <p:tgtEl>
                                          <p:spTgt spid="45"/>
                                        </p:tgtEl>
                                        <p:attrNameLst>
                                          <p:attrName>style.visibility</p:attrName>
                                        </p:attrNameLst>
                                      </p:cBhvr>
                                      <p:to>
                                        <p:strVal val="visible"/>
                                      </p:to>
                                    </p:set>
                                    <p:animEffect transition="in" filter="wheel(1)">
                                      <p:cBhvr>
                                        <p:cTn id="113"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animBg="1"/>
      <p:bldP spid="21" grpId="0" animBg="1"/>
      <p:bldP spid="30" grpId="0" animBg="1"/>
      <p:bldP spid="30" grpId="1" animBg="1"/>
      <p:bldP spid="30" grpId="2" animBg="1"/>
      <p:bldP spid="30" grpId="3" animBg="1"/>
      <p:bldP spid="30" grpId="4" animBg="1"/>
      <p:bldP spid="31" grpId="0" animBg="1"/>
      <p:bldP spid="31" grpId="1" animBg="1"/>
      <p:bldP spid="31" grpId="2" animBg="1"/>
      <p:bldP spid="31" grpId="3" animBg="1"/>
      <p:bldP spid="31" grpId="4" animBg="1"/>
      <p:bldP spid="32" grpId="0" animBg="1"/>
      <p:bldP spid="32" grpId="1" animBg="1"/>
      <p:bldP spid="32" grpId="2" animBg="1"/>
      <p:bldP spid="32" grpId="3" animBg="1"/>
      <p:bldP spid="32" grpId="4" animBg="1"/>
      <p:bldP spid="33" grpId="0" animBg="1"/>
      <p:bldP spid="33" grpId="1" animBg="1"/>
      <p:bldP spid="33" grpId="2" animBg="1"/>
      <p:bldP spid="33" grpId="3" animBg="1"/>
      <p:bldP spid="33" grpId="4"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年度工作概述</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grpSp>
        <p:nvGrpSpPr>
          <p:cNvPr id="5" name="Group 30">
            <a:extLst>
              <a:ext uri="{FF2B5EF4-FFF2-40B4-BE49-F238E27FC236}">
                <a16:creationId xmlns="" xmlns:a16="http://schemas.microsoft.com/office/drawing/2014/main" id="{11D18BE5-FDA6-4912-BD01-E3A2B95E4EFD}"/>
              </a:ext>
            </a:extLst>
          </p:cNvPr>
          <p:cNvGrpSpPr/>
          <p:nvPr/>
        </p:nvGrpSpPr>
        <p:grpSpPr>
          <a:xfrm>
            <a:off x="1378285" y="2276310"/>
            <a:ext cx="1920346" cy="3452622"/>
            <a:chOff x="838200" y="1428750"/>
            <a:chExt cx="1524000" cy="2740442"/>
          </a:xfrm>
        </p:grpSpPr>
        <p:sp>
          <p:nvSpPr>
            <p:cNvPr id="7" name="Rounded Rectangle 5">
              <a:extLst>
                <a:ext uri="{FF2B5EF4-FFF2-40B4-BE49-F238E27FC236}">
                  <a16:creationId xmlns="" xmlns:a16="http://schemas.microsoft.com/office/drawing/2014/main" id="{0007BF2F-ECBA-458E-A890-6E1E9E1109A4}"/>
                </a:ext>
              </a:extLst>
            </p:cNvPr>
            <p:cNvSpPr/>
            <p:nvPr/>
          </p:nvSpPr>
          <p:spPr>
            <a:xfrm>
              <a:off x="838200" y="1428750"/>
              <a:ext cx="1524000" cy="1524000"/>
            </a:xfrm>
            <a:prstGeom prst="roundRect">
              <a:avLst/>
            </a:prstGeom>
            <a:solidFill>
              <a:srgbClr val="433A4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cs typeface="+mn-cs"/>
              </a:endParaRPr>
            </a:p>
          </p:txBody>
        </p:sp>
        <p:sp>
          <p:nvSpPr>
            <p:cNvPr id="8" name="Rectangle 18">
              <a:extLst>
                <a:ext uri="{FF2B5EF4-FFF2-40B4-BE49-F238E27FC236}">
                  <a16:creationId xmlns="" xmlns:a16="http://schemas.microsoft.com/office/drawing/2014/main" id="{076D0159-2376-4C54-B312-0E68CB0AD0C0}"/>
                </a:ext>
              </a:extLst>
            </p:cNvPr>
            <p:cNvSpPr/>
            <p:nvPr/>
          </p:nvSpPr>
          <p:spPr>
            <a:xfrm>
              <a:off x="838200" y="3363032"/>
              <a:ext cx="1524000" cy="80616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此处添加详细文本描述，建议与标题相关并符合整体语言风格，语言描述尽量简洁生动。的字数控制在</a:t>
              </a:r>
              <a:r>
                <a:rPr kumimoji="0" lang="en-US" altLang="zh-CN"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200</a:t>
              </a:r>
              <a:endParaRPr kumimoji="0" lang="ms-MY" altLang="zh-CN" sz="12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grpSp>
      <p:grpSp>
        <p:nvGrpSpPr>
          <p:cNvPr id="9" name="Group 31">
            <a:extLst>
              <a:ext uri="{FF2B5EF4-FFF2-40B4-BE49-F238E27FC236}">
                <a16:creationId xmlns="" xmlns:a16="http://schemas.microsoft.com/office/drawing/2014/main" id="{B55478BA-6180-4026-B3B9-96F2E715262C}"/>
              </a:ext>
            </a:extLst>
          </p:cNvPr>
          <p:cNvGrpSpPr/>
          <p:nvPr/>
        </p:nvGrpSpPr>
        <p:grpSpPr>
          <a:xfrm>
            <a:off x="3874735" y="2276310"/>
            <a:ext cx="1920346" cy="3452621"/>
            <a:chOff x="2819400" y="1428750"/>
            <a:chExt cx="1524000" cy="2740441"/>
          </a:xfrm>
        </p:grpSpPr>
        <p:sp>
          <p:nvSpPr>
            <p:cNvPr id="10" name="Rounded Rectangle 6">
              <a:extLst>
                <a:ext uri="{FF2B5EF4-FFF2-40B4-BE49-F238E27FC236}">
                  <a16:creationId xmlns="" xmlns:a16="http://schemas.microsoft.com/office/drawing/2014/main" id="{D43D0CF7-D6E1-4D73-A84D-79571CF2C45C}"/>
                </a:ext>
              </a:extLst>
            </p:cNvPr>
            <p:cNvSpPr/>
            <p:nvPr/>
          </p:nvSpPr>
          <p:spPr>
            <a:xfrm>
              <a:off x="2819400" y="1428750"/>
              <a:ext cx="1524000" cy="1524000"/>
            </a:xfrm>
            <a:prstGeom prst="roundRect">
              <a:avLst/>
            </a:prstGeom>
            <a:solidFill>
              <a:srgbClr val="433A4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cs typeface="+mn-cs"/>
              </a:endParaRPr>
            </a:p>
          </p:txBody>
        </p:sp>
        <p:sp>
          <p:nvSpPr>
            <p:cNvPr id="11" name="Rectangle 19">
              <a:extLst>
                <a:ext uri="{FF2B5EF4-FFF2-40B4-BE49-F238E27FC236}">
                  <a16:creationId xmlns="" xmlns:a16="http://schemas.microsoft.com/office/drawing/2014/main" id="{1A31A1BA-B62F-436E-AE38-4590265D9197}"/>
                </a:ext>
              </a:extLst>
            </p:cNvPr>
            <p:cNvSpPr/>
            <p:nvPr/>
          </p:nvSpPr>
          <p:spPr>
            <a:xfrm>
              <a:off x="2819400" y="3363031"/>
              <a:ext cx="1524000" cy="806160"/>
            </a:xfrm>
            <a:prstGeom prst="rect">
              <a:avLst/>
            </a:prstGeom>
          </p:spPr>
          <p:txBody>
            <a:bodyPr wrap="square">
              <a:spAutoFit/>
            </a:bodyPr>
            <a:lstStyle/>
            <a:p>
              <a:pPr lvl="0" algn="ctr">
                <a:defRPr/>
              </a:pPr>
              <a:r>
                <a:rPr lang="zh-CN" altLang="en-US" sz="1200" kern="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此处添加详细文本描述，建议与标题相关并符合整体语言风格，语言描述尽量简洁生动。的字数控制在</a:t>
              </a:r>
              <a:r>
                <a:rPr lang="en-US" altLang="zh-CN" sz="1200" kern="0" dirty="0">
                  <a:solidFill>
                    <a:schemeClr val="bg1">
                      <a:lumMod val="50000"/>
                    </a:schemeClr>
                  </a:solidFill>
                  <a:latin typeface="微软雅黑" pitchFamily="34" charset="-122"/>
                  <a:ea typeface="微软雅黑" pitchFamily="34" charset="-122"/>
                </a:rPr>
                <a:t>200</a:t>
              </a:r>
              <a:endParaRPr lang="ms-MY" altLang="zh-CN" sz="1200" kern="0" dirty="0">
                <a:solidFill>
                  <a:schemeClr val="bg1">
                    <a:lumMod val="50000"/>
                  </a:schemeClr>
                </a:solidFill>
                <a:latin typeface="微软雅黑" pitchFamily="34" charset="-122"/>
                <a:ea typeface="微软雅黑" pitchFamily="34" charset="-122"/>
              </a:endParaRPr>
            </a:p>
          </p:txBody>
        </p:sp>
      </p:grpSp>
      <p:grpSp>
        <p:nvGrpSpPr>
          <p:cNvPr id="12" name="Group 32">
            <a:extLst>
              <a:ext uri="{FF2B5EF4-FFF2-40B4-BE49-F238E27FC236}">
                <a16:creationId xmlns="" xmlns:a16="http://schemas.microsoft.com/office/drawing/2014/main" id="{07C55669-FF6B-40BE-AF0A-C24E1747230B}"/>
              </a:ext>
            </a:extLst>
          </p:cNvPr>
          <p:cNvGrpSpPr/>
          <p:nvPr/>
        </p:nvGrpSpPr>
        <p:grpSpPr>
          <a:xfrm>
            <a:off x="6371184" y="2276310"/>
            <a:ext cx="1920346" cy="3438110"/>
            <a:chOff x="4800600" y="1428750"/>
            <a:chExt cx="1524000" cy="2728923"/>
          </a:xfrm>
          <a:solidFill>
            <a:srgbClr val="4DCEB8"/>
          </a:solidFill>
        </p:grpSpPr>
        <p:sp>
          <p:nvSpPr>
            <p:cNvPr id="13" name="Rounded Rectangle 7">
              <a:extLst>
                <a:ext uri="{FF2B5EF4-FFF2-40B4-BE49-F238E27FC236}">
                  <a16:creationId xmlns="" xmlns:a16="http://schemas.microsoft.com/office/drawing/2014/main" id="{3ACFD2F7-6AFA-4FC7-91E7-53B782487236}"/>
                </a:ext>
              </a:extLst>
            </p:cNvPr>
            <p:cNvSpPr/>
            <p:nvPr/>
          </p:nvSpPr>
          <p:spPr>
            <a:xfrm>
              <a:off x="4800600" y="1428750"/>
              <a:ext cx="1524000" cy="1524000"/>
            </a:xfrm>
            <a:prstGeom prst="roundRect">
              <a:avLst/>
            </a:prstGeom>
            <a:solidFill>
              <a:srgbClr val="433A4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cs typeface="+mn-cs"/>
              </a:endParaRPr>
            </a:p>
          </p:txBody>
        </p:sp>
        <p:sp>
          <p:nvSpPr>
            <p:cNvPr id="14" name="Rectangle 20">
              <a:extLst>
                <a:ext uri="{FF2B5EF4-FFF2-40B4-BE49-F238E27FC236}">
                  <a16:creationId xmlns="" xmlns:a16="http://schemas.microsoft.com/office/drawing/2014/main" id="{6A4F0B8A-6450-49F3-B2C4-1AAFED83BADD}"/>
                </a:ext>
              </a:extLst>
            </p:cNvPr>
            <p:cNvSpPr/>
            <p:nvPr/>
          </p:nvSpPr>
          <p:spPr>
            <a:xfrm>
              <a:off x="4800600" y="3351513"/>
              <a:ext cx="1524000" cy="806160"/>
            </a:xfrm>
            <a:prstGeom prst="rect">
              <a:avLst/>
            </a:prstGeom>
            <a:noFill/>
          </p:spPr>
          <p:txBody>
            <a:bodyPr wrap="square">
              <a:spAutoFit/>
            </a:bodyPr>
            <a:lstStyle/>
            <a:p>
              <a:pPr lvl="0" algn="ctr">
                <a:defRPr/>
              </a:pPr>
              <a:r>
                <a:rPr lang="zh-CN" altLang="en-US" sz="1200" kern="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此处添加详细文本描述，建议与标题相关并符合整体语言风格，语言描述尽量简洁生动。的字数控制在</a:t>
              </a:r>
              <a:r>
                <a:rPr lang="en-US" altLang="zh-CN" sz="1200" kern="0" dirty="0">
                  <a:solidFill>
                    <a:schemeClr val="bg1">
                      <a:lumMod val="50000"/>
                    </a:schemeClr>
                  </a:solidFill>
                  <a:latin typeface="微软雅黑" pitchFamily="34" charset="-122"/>
                  <a:ea typeface="微软雅黑" pitchFamily="34" charset="-122"/>
                </a:rPr>
                <a:t>200</a:t>
              </a:r>
              <a:endParaRPr lang="ms-MY" altLang="zh-CN" sz="1200" kern="0" dirty="0">
                <a:solidFill>
                  <a:schemeClr val="bg1">
                    <a:lumMod val="50000"/>
                  </a:schemeClr>
                </a:solidFill>
                <a:latin typeface="微软雅黑" pitchFamily="34" charset="-122"/>
                <a:ea typeface="微软雅黑" pitchFamily="34" charset="-122"/>
              </a:endParaRPr>
            </a:p>
          </p:txBody>
        </p:sp>
      </p:grpSp>
      <p:grpSp>
        <p:nvGrpSpPr>
          <p:cNvPr id="15" name="Group 33">
            <a:extLst>
              <a:ext uri="{FF2B5EF4-FFF2-40B4-BE49-F238E27FC236}">
                <a16:creationId xmlns="" xmlns:a16="http://schemas.microsoft.com/office/drawing/2014/main" id="{C58B3E85-F8B5-4E99-BDA0-CA1542ED61B0}"/>
              </a:ext>
            </a:extLst>
          </p:cNvPr>
          <p:cNvGrpSpPr/>
          <p:nvPr/>
        </p:nvGrpSpPr>
        <p:grpSpPr>
          <a:xfrm>
            <a:off x="8867634" y="2276310"/>
            <a:ext cx="1920346" cy="3423593"/>
            <a:chOff x="6781800" y="1428750"/>
            <a:chExt cx="1524000" cy="2717401"/>
          </a:xfrm>
          <a:solidFill>
            <a:srgbClr val="B95F95"/>
          </a:solidFill>
        </p:grpSpPr>
        <p:sp>
          <p:nvSpPr>
            <p:cNvPr id="16" name="Rounded Rectangle 8">
              <a:extLst>
                <a:ext uri="{FF2B5EF4-FFF2-40B4-BE49-F238E27FC236}">
                  <a16:creationId xmlns="" xmlns:a16="http://schemas.microsoft.com/office/drawing/2014/main" id="{A499CA07-7D82-4763-84B7-7541E24A674D}"/>
                </a:ext>
              </a:extLst>
            </p:cNvPr>
            <p:cNvSpPr/>
            <p:nvPr/>
          </p:nvSpPr>
          <p:spPr>
            <a:xfrm>
              <a:off x="6781800" y="1428750"/>
              <a:ext cx="1524000" cy="1524000"/>
            </a:xfrm>
            <a:prstGeom prst="roundRect">
              <a:avLst/>
            </a:prstGeom>
            <a:solidFill>
              <a:srgbClr val="433A4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cs typeface="+mn-cs"/>
              </a:endParaRPr>
            </a:p>
          </p:txBody>
        </p:sp>
        <p:sp>
          <p:nvSpPr>
            <p:cNvPr id="17" name="Rectangle 21">
              <a:extLst>
                <a:ext uri="{FF2B5EF4-FFF2-40B4-BE49-F238E27FC236}">
                  <a16:creationId xmlns="" xmlns:a16="http://schemas.microsoft.com/office/drawing/2014/main" id="{15562D31-FA2F-4133-B07F-577E32D1C53E}"/>
                </a:ext>
              </a:extLst>
            </p:cNvPr>
            <p:cNvSpPr/>
            <p:nvPr/>
          </p:nvSpPr>
          <p:spPr>
            <a:xfrm>
              <a:off x="6781800" y="3339991"/>
              <a:ext cx="1524000" cy="806160"/>
            </a:xfrm>
            <a:prstGeom prst="rect">
              <a:avLst/>
            </a:prstGeom>
            <a:noFill/>
          </p:spPr>
          <p:txBody>
            <a:bodyPr wrap="square">
              <a:spAutoFit/>
            </a:bodyPr>
            <a:lstStyle/>
            <a:p>
              <a:pPr lvl="0" algn="ctr">
                <a:defRPr/>
              </a:pPr>
              <a:r>
                <a:rPr lang="zh-CN" altLang="en-US" sz="1200" kern="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此处添加详细文本描述，建议与标题相关并符合整体语言风格，语言描述尽量简洁生动。的字数控制在</a:t>
              </a:r>
              <a:r>
                <a:rPr lang="en-US" altLang="zh-CN" sz="1200" kern="0" dirty="0">
                  <a:solidFill>
                    <a:schemeClr val="bg1">
                      <a:lumMod val="50000"/>
                    </a:schemeClr>
                  </a:solidFill>
                  <a:latin typeface="微软雅黑" pitchFamily="34" charset="-122"/>
                  <a:ea typeface="微软雅黑" pitchFamily="34" charset="-122"/>
                </a:rPr>
                <a:t>200</a:t>
              </a:r>
              <a:endParaRPr lang="ms-MY" altLang="zh-CN" sz="1200" kern="0" dirty="0">
                <a:solidFill>
                  <a:schemeClr val="bg1">
                    <a:lumMod val="50000"/>
                  </a:schemeClr>
                </a:solidFill>
                <a:latin typeface="微软雅黑" pitchFamily="34" charset="-122"/>
                <a:ea typeface="微软雅黑" pitchFamily="34" charset="-122"/>
              </a:endParaRPr>
            </a:p>
          </p:txBody>
        </p:sp>
      </p:grpSp>
      <p:sp>
        <p:nvSpPr>
          <p:cNvPr id="18" name="矩形 17">
            <a:extLst>
              <a:ext uri="{FF2B5EF4-FFF2-40B4-BE49-F238E27FC236}">
                <a16:creationId xmlns="" xmlns:a16="http://schemas.microsoft.com/office/drawing/2014/main" id="{B3724F4C-3B1E-4C26-9E56-83B824256F1B}"/>
              </a:ext>
            </a:extLst>
          </p:cNvPr>
          <p:cNvSpPr>
            <a:spLocks noChangeArrowheads="1"/>
          </p:cNvSpPr>
          <p:nvPr/>
        </p:nvSpPr>
        <p:spPr bwMode="auto">
          <a:xfrm>
            <a:off x="1722718" y="4362813"/>
            <a:ext cx="1025788" cy="3078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a:solidFill>
                  <a:schemeClr val="bg1">
                    <a:lumMod val="50000"/>
                  </a:schemeClr>
                </a:solidFill>
                <a:latin typeface="微软雅黑" pitchFamily="34" charset="-122"/>
                <a:ea typeface="微软雅黑" pitchFamily="34" charset="-122"/>
                <a:cs typeface="+mj-cs"/>
              </a:rPr>
              <a:t>通用名</a:t>
            </a:r>
            <a:endParaRPr lang="en-US" altLang="zh-CN" b="1" cap="all" dirty="0">
              <a:solidFill>
                <a:schemeClr val="bg1">
                  <a:lumMod val="50000"/>
                </a:schemeClr>
              </a:solidFill>
              <a:latin typeface="微软雅黑" pitchFamily="34" charset="-122"/>
              <a:ea typeface="微软雅黑" pitchFamily="34" charset="-122"/>
              <a:cs typeface="+mj-cs"/>
            </a:endParaRPr>
          </a:p>
        </p:txBody>
      </p:sp>
      <p:sp>
        <p:nvSpPr>
          <p:cNvPr id="19" name="矩形 18">
            <a:extLst>
              <a:ext uri="{FF2B5EF4-FFF2-40B4-BE49-F238E27FC236}">
                <a16:creationId xmlns="" xmlns:a16="http://schemas.microsoft.com/office/drawing/2014/main" id="{9B42AD49-92F3-4921-854B-878667970580}"/>
              </a:ext>
            </a:extLst>
          </p:cNvPr>
          <p:cNvSpPr>
            <a:spLocks noChangeArrowheads="1"/>
          </p:cNvSpPr>
          <p:nvPr/>
        </p:nvSpPr>
        <p:spPr bwMode="auto">
          <a:xfrm>
            <a:off x="4320507" y="4362813"/>
            <a:ext cx="1025788" cy="3078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a:solidFill>
                  <a:schemeClr val="bg1">
                    <a:lumMod val="50000"/>
                  </a:schemeClr>
                </a:solidFill>
                <a:latin typeface="微软雅黑" pitchFamily="34" charset="-122"/>
                <a:ea typeface="微软雅黑" pitchFamily="34" charset="-122"/>
              </a:rPr>
              <a:t>通用名</a:t>
            </a:r>
            <a:endParaRPr lang="en-US" altLang="zh-CN" b="1" cap="all" dirty="0">
              <a:solidFill>
                <a:schemeClr val="bg1">
                  <a:lumMod val="50000"/>
                </a:schemeClr>
              </a:solidFill>
              <a:latin typeface="微软雅黑" pitchFamily="34" charset="-122"/>
              <a:ea typeface="微软雅黑" pitchFamily="34" charset="-122"/>
            </a:endParaRPr>
          </a:p>
        </p:txBody>
      </p:sp>
      <p:sp>
        <p:nvSpPr>
          <p:cNvPr id="20" name="矩形 19">
            <a:extLst>
              <a:ext uri="{FF2B5EF4-FFF2-40B4-BE49-F238E27FC236}">
                <a16:creationId xmlns="" xmlns:a16="http://schemas.microsoft.com/office/drawing/2014/main" id="{1505F0FD-9C0A-49B6-AA27-C7ECDE70B825}"/>
              </a:ext>
            </a:extLst>
          </p:cNvPr>
          <p:cNvSpPr>
            <a:spLocks noChangeArrowheads="1"/>
          </p:cNvSpPr>
          <p:nvPr/>
        </p:nvSpPr>
        <p:spPr bwMode="auto">
          <a:xfrm>
            <a:off x="6845727" y="4362813"/>
            <a:ext cx="1025788" cy="3078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a:solidFill>
                  <a:schemeClr val="bg1">
                    <a:lumMod val="50000"/>
                  </a:schemeClr>
                </a:solidFill>
                <a:latin typeface="微软雅黑" pitchFamily="34" charset="-122"/>
                <a:ea typeface="微软雅黑" pitchFamily="34" charset="-122"/>
              </a:rPr>
              <a:t>通用名</a:t>
            </a:r>
            <a:endParaRPr lang="en-US" altLang="zh-CN" b="1" cap="all" dirty="0">
              <a:solidFill>
                <a:schemeClr val="bg1">
                  <a:lumMod val="50000"/>
                </a:schemeClr>
              </a:solidFill>
              <a:latin typeface="微软雅黑" pitchFamily="34" charset="-122"/>
              <a:ea typeface="微软雅黑" pitchFamily="34" charset="-122"/>
            </a:endParaRPr>
          </a:p>
        </p:txBody>
      </p:sp>
      <p:sp>
        <p:nvSpPr>
          <p:cNvPr id="21" name="矩形 20">
            <a:extLst>
              <a:ext uri="{FF2B5EF4-FFF2-40B4-BE49-F238E27FC236}">
                <a16:creationId xmlns="" xmlns:a16="http://schemas.microsoft.com/office/drawing/2014/main" id="{3B4DEAB3-C57B-4652-B276-66A82D6AE8C7}"/>
              </a:ext>
            </a:extLst>
          </p:cNvPr>
          <p:cNvSpPr>
            <a:spLocks noChangeArrowheads="1"/>
          </p:cNvSpPr>
          <p:nvPr/>
        </p:nvSpPr>
        <p:spPr bwMode="auto">
          <a:xfrm>
            <a:off x="9329235" y="4362813"/>
            <a:ext cx="1025788" cy="30784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b="1" cap="all" dirty="0">
                <a:solidFill>
                  <a:schemeClr val="bg1">
                    <a:lumMod val="50000"/>
                  </a:schemeClr>
                </a:solidFill>
                <a:latin typeface="微软雅黑" pitchFamily="34" charset="-122"/>
                <a:ea typeface="微软雅黑" pitchFamily="34" charset="-122"/>
              </a:rPr>
              <a:t>通用名</a:t>
            </a:r>
            <a:endParaRPr lang="en-US" altLang="zh-CN" b="1" cap="all"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175731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 presetClass="entr" presetSubtype="4" decel="50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 fill="hold"/>
                                        <p:tgtEl>
                                          <p:spTgt spid="5"/>
                                        </p:tgtEl>
                                        <p:attrNameLst>
                                          <p:attrName>ppt_x</p:attrName>
                                        </p:attrNameLst>
                                      </p:cBhvr>
                                      <p:tavLst>
                                        <p:tav tm="0">
                                          <p:val>
                                            <p:strVal val="#ppt_x"/>
                                          </p:val>
                                        </p:tav>
                                        <p:tav tm="100000">
                                          <p:val>
                                            <p:strVal val="#ppt_x"/>
                                          </p:val>
                                        </p:tav>
                                      </p:tavLst>
                                    </p:anim>
                                    <p:anim calcmode="lin" valueType="num">
                                      <p:cBhvr additive="base">
                                        <p:cTn id="12" dur="3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2" presetClass="entr" presetSubtype="4" decel="5000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300" fill="hold"/>
                                        <p:tgtEl>
                                          <p:spTgt spid="9"/>
                                        </p:tgtEl>
                                        <p:attrNameLst>
                                          <p:attrName>ppt_x</p:attrName>
                                        </p:attrNameLst>
                                      </p:cBhvr>
                                      <p:tavLst>
                                        <p:tav tm="0">
                                          <p:val>
                                            <p:strVal val="#ppt_x"/>
                                          </p:val>
                                        </p:tav>
                                        <p:tav tm="100000">
                                          <p:val>
                                            <p:strVal val="#ppt_x"/>
                                          </p:val>
                                        </p:tav>
                                      </p:tavLst>
                                    </p:anim>
                                    <p:anim calcmode="lin" valueType="num">
                                      <p:cBhvr additive="base">
                                        <p:cTn id="17" dur="3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100"/>
                            </p:stCondLst>
                            <p:childTnLst>
                              <p:par>
                                <p:cTn id="19" presetID="2" presetClass="entr" presetSubtype="4" decel="5000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300" fill="hold"/>
                                        <p:tgtEl>
                                          <p:spTgt spid="12"/>
                                        </p:tgtEl>
                                        <p:attrNameLst>
                                          <p:attrName>ppt_x</p:attrName>
                                        </p:attrNameLst>
                                      </p:cBhvr>
                                      <p:tavLst>
                                        <p:tav tm="0">
                                          <p:val>
                                            <p:strVal val="#ppt_x"/>
                                          </p:val>
                                        </p:tav>
                                        <p:tav tm="100000">
                                          <p:val>
                                            <p:strVal val="#ppt_x"/>
                                          </p:val>
                                        </p:tav>
                                      </p:tavLst>
                                    </p:anim>
                                    <p:anim calcmode="lin" valueType="num">
                                      <p:cBhvr additive="base">
                                        <p:cTn id="22" dur="30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1400"/>
                            </p:stCondLst>
                            <p:childTnLst>
                              <p:par>
                                <p:cTn id="24" presetID="2" presetClass="entr" presetSubtype="4" decel="5000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300" fill="hold"/>
                                        <p:tgtEl>
                                          <p:spTgt spid="15"/>
                                        </p:tgtEl>
                                        <p:attrNameLst>
                                          <p:attrName>ppt_x</p:attrName>
                                        </p:attrNameLst>
                                      </p:cBhvr>
                                      <p:tavLst>
                                        <p:tav tm="0">
                                          <p:val>
                                            <p:strVal val="#ppt_x"/>
                                          </p:val>
                                        </p:tav>
                                        <p:tav tm="100000">
                                          <p:val>
                                            <p:strVal val="#ppt_x"/>
                                          </p:val>
                                        </p:tav>
                                      </p:tavLst>
                                    </p:anim>
                                    <p:anim calcmode="lin" valueType="num">
                                      <p:cBhvr additive="base">
                                        <p:cTn id="27" dur="300" fill="hold"/>
                                        <p:tgtEl>
                                          <p:spTgt spid="15"/>
                                        </p:tgtEl>
                                        <p:attrNameLst>
                                          <p:attrName>ppt_y</p:attrName>
                                        </p:attrNameLst>
                                      </p:cBhvr>
                                      <p:tavLst>
                                        <p:tav tm="0">
                                          <p:val>
                                            <p:strVal val="1+#ppt_h/2"/>
                                          </p:val>
                                        </p:tav>
                                        <p:tav tm="100000">
                                          <p:val>
                                            <p:strVal val="#ppt_y"/>
                                          </p:val>
                                        </p:tav>
                                      </p:tavLst>
                                    </p:anim>
                                  </p:childTnLst>
                                </p:cTn>
                              </p:par>
                              <p:par>
                                <p:cTn id="28" presetID="12" presetClass="entr" presetSubtype="4"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p:tgtEl>
                                          <p:spTgt spid="18"/>
                                        </p:tgtEl>
                                        <p:attrNameLst>
                                          <p:attrName>ppt_y</p:attrName>
                                        </p:attrNameLst>
                                      </p:cBhvr>
                                      <p:tavLst>
                                        <p:tav tm="0">
                                          <p:val>
                                            <p:strVal val="#ppt_y+#ppt_h*1.125000"/>
                                          </p:val>
                                        </p:tav>
                                        <p:tav tm="100000">
                                          <p:val>
                                            <p:strVal val="#ppt_y"/>
                                          </p:val>
                                        </p:tav>
                                      </p:tavLst>
                                    </p:anim>
                                    <p:animEffect transition="in" filter="wipe(up)">
                                      <p:cBhvr>
                                        <p:cTn id="31" dur="500"/>
                                        <p:tgtEl>
                                          <p:spTgt spid="18"/>
                                        </p:tgtEl>
                                      </p:cBhvr>
                                    </p:animEffect>
                                  </p:childTnLst>
                                </p:cTn>
                              </p:par>
                              <p:par>
                                <p:cTn id="32" presetID="12" presetClass="entr" presetSubtype="4" fill="hold" grpId="0" nodeType="withEffect">
                                  <p:stCondLst>
                                    <p:cond delay="1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p:tgtEl>
                                          <p:spTgt spid="19"/>
                                        </p:tgtEl>
                                        <p:attrNameLst>
                                          <p:attrName>ppt_y</p:attrName>
                                        </p:attrNameLst>
                                      </p:cBhvr>
                                      <p:tavLst>
                                        <p:tav tm="0">
                                          <p:val>
                                            <p:strVal val="#ppt_y+#ppt_h*1.125000"/>
                                          </p:val>
                                        </p:tav>
                                        <p:tav tm="100000">
                                          <p:val>
                                            <p:strVal val="#ppt_y"/>
                                          </p:val>
                                        </p:tav>
                                      </p:tavLst>
                                    </p:anim>
                                    <p:animEffect transition="in" filter="wipe(up)">
                                      <p:cBhvr>
                                        <p:cTn id="35" dur="500"/>
                                        <p:tgtEl>
                                          <p:spTgt spid="19"/>
                                        </p:tgtEl>
                                      </p:cBhvr>
                                    </p:animEffect>
                                  </p:childTnLst>
                                </p:cTn>
                              </p:par>
                              <p:par>
                                <p:cTn id="36" presetID="12" presetClass="entr" presetSubtype="4" fill="hold" grpId="0" nodeType="withEffect">
                                  <p:stCondLst>
                                    <p:cond delay="20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p:tgtEl>
                                          <p:spTgt spid="20"/>
                                        </p:tgtEl>
                                        <p:attrNameLst>
                                          <p:attrName>ppt_y</p:attrName>
                                        </p:attrNameLst>
                                      </p:cBhvr>
                                      <p:tavLst>
                                        <p:tav tm="0">
                                          <p:val>
                                            <p:strVal val="#ppt_y+#ppt_h*1.125000"/>
                                          </p:val>
                                        </p:tav>
                                        <p:tav tm="100000">
                                          <p:val>
                                            <p:strVal val="#ppt_y"/>
                                          </p:val>
                                        </p:tav>
                                      </p:tavLst>
                                    </p:anim>
                                    <p:animEffect transition="in" filter="wipe(up)">
                                      <p:cBhvr>
                                        <p:cTn id="39" dur="500"/>
                                        <p:tgtEl>
                                          <p:spTgt spid="20"/>
                                        </p:tgtEl>
                                      </p:cBhvr>
                                    </p:animEffect>
                                  </p:childTnLst>
                                </p:cTn>
                              </p:par>
                              <p:par>
                                <p:cTn id="40" presetID="12" presetClass="entr" presetSubtype="4" fill="hold" grpId="0" nodeType="withEffect">
                                  <p:stCondLst>
                                    <p:cond delay="3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p:tgtEl>
                                          <p:spTgt spid="21"/>
                                        </p:tgtEl>
                                        <p:attrNameLst>
                                          <p:attrName>ppt_y</p:attrName>
                                        </p:attrNameLst>
                                      </p:cBhvr>
                                      <p:tavLst>
                                        <p:tav tm="0">
                                          <p:val>
                                            <p:strVal val="#ppt_y+#ppt_h*1.125000"/>
                                          </p:val>
                                        </p:tav>
                                        <p:tav tm="100000">
                                          <p:val>
                                            <p:strVal val="#ppt_y"/>
                                          </p:val>
                                        </p:tav>
                                      </p:tavLst>
                                    </p:anim>
                                    <p:animEffect transition="in" filter="wipe(up)">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86A96AD0-E28D-492A-BEDC-B0363EAEC4DC}"/>
              </a:ext>
            </a:extLst>
          </p:cNvPr>
          <p:cNvGrpSpPr/>
          <p:nvPr/>
        </p:nvGrpSpPr>
        <p:grpSpPr>
          <a:xfrm>
            <a:off x="290286" y="486325"/>
            <a:ext cx="11582400" cy="694775"/>
            <a:chOff x="290286" y="467275"/>
            <a:chExt cx="11582400" cy="694775"/>
          </a:xfrm>
        </p:grpSpPr>
        <p:sp>
          <p:nvSpPr>
            <p:cNvPr id="4" name="TextBox 8">
              <a:extLst>
                <a:ext uri="{FF2B5EF4-FFF2-40B4-BE49-F238E27FC236}">
                  <a16:creationId xmlns="" xmlns:a16="http://schemas.microsoft.com/office/drawing/2014/main" id="{82505B3D-5638-4EF5-958D-24FB89A353BB}"/>
                </a:ext>
              </a:extLst>
            </p:cNvPr>
            <p:cNvSpPr txBox="1">
              <a:spLocks noChangeArrowheads="1"/>
            </p:cNvSpPr>
            <p:nvPr/>
          </p:nvSpPr>
          <p:spPr bwMode="auto">
            <a:xfrm>
              <a:off x="4464793" y="467275"/>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dirty="0">
                  <a:solidFill>
                    <a:srgbClr val="433A4B"/>
                  </a:solidFill>
                  <a:latin typeface="华文新魏" panose="02010800040101010101" pitchFamily="2" charset="-122"/>
                  <a:ea typeface="华文新魏" panose="02010800040101010101" pitchFamily="2" charset="-122"/>
                </a:rPr>
                <a:t>年度工作概述</a:t>
              </a:r>
            </a:p>
          </p:txBody>
        </p:sp>
        <p:cxnSp>
          <p:nvCxnSpPr>
            <p:cNvPr id="6" name="直接连接符 5">
              <a:extLst>
                <a:ext uri="{FF2B5EF4-FFF2-40B4-BE49-F238E27FC236}">
                  <a16:creationId xmlns="" xmlns:a16="http://schemas.microsoft.com/office/drawing/2014/main" id="{8EA25291-24AC-4B91-8A54-FB5A6915FAB3}"/>
                </a:ext>
              </a:extLst>
            </p:cNvPr>
            <p:cNvCxnSpPr>
              <a:cxnSpLocks/>
            </p:cNvCxnSpPr>
            <p:nvPr/>
          </p:nvCxnSpPr>
          <p:spPr>
            <a:xfrm>
              <a:off x="290286" y="1162050"/>
              <a:ext cx="11582400" cy="0"/>
            </a:xfrm>
            <a:prstGeom prst="line">
              <a:avLst/>
            </a:prstGeom>
            <a:ln>
              <a:solidFill>
                <a:srgbClr val="433A4B"/>
              </a:solidFill>
            </a:ln>
          </p:spPr>
          <p:style>
            <a:lnRef idx="1">
              <a:schemeClr val="accent1"/>
            </a:lnRef>
            <a:fillRef idx="0">
              <a:schemeClr val="accent1"/>
            </a:fillRef>
            <a:effectRef idx="0">
              <a:schemeClr val="accent1"/>
            </a:effectRef>
            <a:fontRef idx="minor">
              <a:schemeClr val="tx1"/>
            </a:fontRef>
          </p:style>
        </p:cxnSp>
      </p:grpSp>
      <p:sp>
        <p:nvSpPr>
          <p:cNvPr id="5" name="Rounded Rectangle 1">
            <a:extLst>
              <a:ext uri="{FF2B5EF4-FFF2-40B4-BE49-F238E27FC236}">
                <a16:creationId xmlns="" xmlns:a16="http://schemas.microsoft.com/office/drawing/2014/main" id="{6BE01936-D7B9-47BC-A4CA-3EC0D680CACF}"/>
              </a:ext>
            </a:extLst>
          </p:cNvPr>
          <p:cNvSpPr/>
          <p:nvPr/>
        </p:nvSpPr>
        <p:spPr>
          <a:xfrm>
            <a:off x="6341467" y="5343714"/>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ounded Rectangle 59">
            <a:extLst>
              <a:ext uri="{FF2B5EF4-FFF2-40B4-BE49-F238E27FC236}">
                <a16:creationId xmlns="" xmlns:a16="http://schemas.microsoft.com/office/drawing/2014/main" id="{BC662DE1-4FD5-4DE5-BA04-E6C84B23FCAC}"/>
              </a:ext>
            </a:extLst>
          </p:cNvPr>
          <p:cNvSpPr/>
          <p:nvPr/>
        </p:nvSpPr>
        <p:spPr>
          <a:xfrm>
            <a:off x="6341467" y="5044322"/>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ounded Rectangle 60">
            <a:extLst>
              <a:ext uri="{FF2B5EF4-FFF2-40B4-BE49-F238E27FC236}">
                <a16:creationId xmlns="" xmlns:a16="http://schemas.microsoft.com/office/drawing/2014/main" id="{09920422-C1FD-4146-8DC7-962B94E86D44}"/>
              </a:ext>
            </a:extLst>
          </p:cNvPr>
          <p:cNvSpPr/>
          <p:nvPr/>
        </p:nvSpPr>
        <p:spPr>
          <a:xfrm>
            <a:off x="6341467" y="4752162"/>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ounded Rectangle 61">
            <a:extLst>
              <a:ext uri="{FF2B5EF4-FFF2-40B4-BE49-F238E27FC236}">
                <a16:creationId xmlns="" xmlns:a16="http://schemas.microsoft.com/office/drawing/2014/main" id="{1EA9CF80-CBF6-4918-BA2C-7BA87800A418}"/>
              </a:ext>
            </a:extLst>
          </p:cNvPr>
          <p:cNvSpPr/>
          <p:nvPr/>
        </p:nvSpPr>
        <p:spPr>
          <a:xfrm>
            <a:off x="6341467" y="4452771"/>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62">
            <a:extLst>
              <a:ext uri="{FF2B5EF4-FFF2-40B4-BE49-F238E27FC236}">
                <a16:creationId xmlns="" xmlns:a16="http://schemas.microsoft.com/office/drawing/2014/main" id="{C64C399A-B21D-442A-B94C-EC62996CD64F}"/>
              </a:ext>
            </a:extLst>
          </p:cNvPr>
          <p:cNvSpPr/>
          <p:nvPr/>
        </p:nvSpPr>
        <p:spPr>
          <a:xfrm>
            <a:off x="6341467" y="4152870"/>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ounded Rectangle 78">
            <a:extLst>
              <a:ext uri="{FF2B5EF4-FFF2-40B4-BE49-F238E27FC236}">
                <a16:creationId xmlns="" xmlns:a16="http://schemas.microsoft.com/office/drawing/2014/main" id="{14F9B890-E35A-4D0B-A27C-440E600D1DF3}"/>
              </a:ext>
            </a:extLst>
          </p:cNvPr>
          <p:cNvSpPr/>
          <p:nvPr/>
        </p:nvSpPr>
        <p:spPr>
          <a:xfrm>
            <a:off x="6341467" y="3853479"/>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ounded Rectangle 79">
            <a:extLst>
              <a:ext uri="{FF2B5EF4-FFF2-40B4-BE49-F238E27FC236}">
                <a16:creationId xmlns="" xmlns:a16="http://schemas.microsoft.com/office/drawing/2014/main" id="{D05CE745-8D16-4E8B-9561-961A2144E743}"/>
              </a:ext>
            </a:extLst>
          </p:cNvPr>
          <p:cNvSpPr/>
          <p:nvPr/>
        </p:nvSpPr>
        <p:spPr>
          <a:xfrm>
            <a:off x="6341467" y="3561319"/>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80">
            <a:extLst>
              <a:ext uri="{FF2B5EF4-FFF2-40B4-BE49-F238E27FC236}">
                <a16:creationId xmlns="" xmlns:a16="http://schemas.microsoft.com/office/drawing/2014/main" id="{6A5F5D72-6A1F-47D6-A5A4-FF12D6B6E099}"/>
              </a:ext>
            </a:extLst>
          </p:cNvPr>
          <p:cNvSpPr/>
          <p:nvPr/>
        </p:nvSpPr>
        <p:spPr>
          <a:xfrm>
            <a:off x="6341467" y="3261928"/>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81">
            <a:extLst>
              <a:ext uri="{FF2B5EF4-FFF2-40B4-BE49-F238E27FC236}">
                <a16:creationId xmlns="" xmlns:a16="http://schemas.microsoft.com/office/drawing/2014/main" id="{0225B374-9960-4957-B92C-8E29C927A4B6}"/>
              </a:ext>
            </a:extLst>
          </p:cNvPr>
          <p:cNvSpPr/>
          <p:nvPr/>
        </p:nvSpPr>
        <p:spPr>
          <a:xfrm>
            <a:off x="7869936" y="5343714"/>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ounded Rectangle 82">
            <a:extLst>
              <a:ext uri="{FF2B5EF4-FFF2-40B4-BE49-F238E27FC236}">
                <a16:creationId xmlns="" xmlns:a16="http://schemas.microsoft.com/office/drawing/2014/main" id="{5449ACDA-E7F9-42EE-9F67-3C149660BB96}"/>
              </a:ext>
            </a:extLst>
          </p:cNvPr>
          <p:cNvSpPr/>
          <p:nvPr/>
        </p:nvSpPr>
        <p:spPr>
          <a:xfrm>
            <a:off x="7869936" y="5044322"/>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ounded Rectangle 83">
            <a:extLst>
              <a:ext uri="{FF2B5EF4-FFF2-40B4-BE49-F238E27FC236}">
                <a16:creationId xmlns="" xmlns:a16="http://schemas.microsoft.com/office/drawing/2014/main" id="{F80A13C8-284B-433B-BC50-D8E690C6AF9A}"/>
              </a:ext>
            </a:extLst>
          </p:cNvPr>
          <p:cNvSpPr/>
          <p:nvPr/>
        </p:nvSpPr>
        <p:spPr>
          <a:xfrm>
            <a:off x="7869936" y="4752162"/>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84">
            <a:extLst>
              <a:ext uri="{FF2B5EF4-FFF2-40B4-BE49-F238E27FC236}">
                <a16:creationId xmlns="" xmlns:a16="http://schemas.microsoft.com/office/drawing/2014/main" id="{23A99F67-E141-44B0-B784-1F8DEFB840D9}"/>
              </a:ext>
            </a:extLst>
          </p:cNvPr>
          <p:cNvSpPr/>
          <p:nvPr/>
        </p:nvSpPr>
        <p:spPr>
          <a:xfrm>
            <a:off x="7869936" y="4452771"/>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85">
            <a:extLst>
              <a:ext uri="{FF2B5EF4-FFF2-40B4-BE49-F238E27FC236}">
                <a16:creationId xmlns="" xmlns:a16="http://schemas.microsoft.com/office/drawing/2014/main" id="{8FADCF2E-A6C0-4398-82A7-5F63AC7D7D40}"/>
              </a:ext>
            </a:extLst>
          </p:cNvPr>
          <p:cNvSpPr/>
          <p:nvPr/>
        </p:nvSpPr>
        <p:spPr>
          <a:xfrm>
            <a:off x="7869936" y="4152870"/>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86">
            <a:extLst>
              <a:ext uri="{FF2B5EF4-FFF2-40B4-BE49-F238E27FC236}">
                <a16:creationId xmlns="" xmlns:a16="http://schemas.microsoft.com/office/drawing/2014/main" id="{1CA1A7B1-19B0-4C61-843E-DC1DD7AC8476}"/>
              </a:ext>
            </a:extLst>
          </p:cNvPr>
          <p:cNvSpPr/>
          <p:nvPr/>
        </p:nvSpPr>
        <p:spPr>
          <a:xfrm>
            <a:off x="7869936" y="3853479"/>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87">
            <a:extLst>
              <a:ext uri="{FF2B5EF4-FFF2-40B4-BE49-F238E27FC236}">
                <a16:creationId xmlns="" xmlns:a16="http://schemas.microsoft.com/office/drawing/2014/main" id="{11E3E653-0906-41E9-9775-A5D9747C13BA}"/>
              </a:ext>
            </a:extLst>
          </p:cNvPr>
          <p:cNvSpPr/>
          <p:nvPr/>
        </p:nvSpPr>
        <p:spPr>
          <a:xfrm>
            <a:off x="7869936" y="3561319"/>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88">
            <a:extLst>
              <a:ext uri="{FF2B5EF4-FFF2-40B4-BE49-F238E27FC236}">
                <a16:creationId xmlns="" xmlns:a16="http://schemas.microsoft.com/office/drawing/2014/main" id="{AEA7A399-8C65-468C-9AB9-7E85597630C9}"/>
              </a:ext>
            </a:extLst>
          </p:cNvPr>
          <p:cNvSpPr/>
          <p:nvPr/>
        </p:nvSpPr>
        <p:spPr>
          <a:xfrm>
            <a:off x="7869936" y="3261928"/>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ounded Rectangle 89">
            <a:extLst>
              <a:ext uri="{FF2B5EF4-FFF2-40B4-BE49-F238E27FC236}">
                <a16:creationId xmlns="" xmlns:a16="http://schemas.microsoft.com/office/drawing/2014/main" id="{88F719EB-5BFF-435C-BCBB-B6FFB076AAE9}"/>
              </a:ext>
            </a:extLst>
          </p:cNvPr>
          <p:cNvSpPr/>
          <p:nvPr/>
        </p:nvSpPr>
        <p:spPr>
          <a:xfrm>
            <a:off x="9445676" y="5343714"/>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90">
            <a:extLst>
              <a:ext uri="{FF2B5EF4-FFF2-40B4-BE49-F238E27FC236}">
                <a16:creationId xmlns="" xmlns:a16="http://schemas.microsoft.com/office/drawing/2014/main" id="{F9487CE3-918D-4BC1-89F3-594B65E373F1}"/>
              </a:ext>
            </a:extLst>
          </p:cNvPr>
          <p:cNvSpPr/>
          <p:nvPr/>
        </p:nvSpPr>
        <p:spPr>
          <a:xfrm>
            <a:off x="9445676" y="5044322"/>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ounded Rectangle 91">
            <a:extLst>
              <a:ext uri="{FF2B5EF4-FFF2-40B4-BE49-F238E27FC236}">
                <a16:creationId xmlns="" xmlns:a16="http://schemas.microsoft.com/office/drawing/2014/main" id="{FBD075D6-0300-4A06-98A3-F232F54E2191}"/>
              </a:ext>
            </a:extLst>
          </p:cNvPr>
          <p:cNvSpPr/>
          <p:nvPr/>
        </p:nvSpPr>
        <p:spPr>
          <a:xfrm>
            <a:off x="9445676" y="4752162"/>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ounded Rectangle 92">
            <a:extLst>
              <a:ext uri="{FF2B5EF4-FFF2-40B4-BE49-F238E27FC236}">
                <a16:creationId xmlns="" xmlns:a16="http://schemas.microsoft.com/office/drawing/2014/main" id="{B8EB97E0-516E-4592-B5D4-AC226DAA25C0}"/>
              </a:ext>
            </a:extLst>
          </p:cNvPr>
          <p:cNvSpPr/>
          <p:nvPr/>
        </p:nvSpPr>
        <p:spPr>
          <a:xfrm>
            <a:off x="9445676" y="4452771"/>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ed Rectangle 93">
            <a:extLst>
              <a:ext uri="{FF2B5EF4-FFF2-40B4-BE49-F238E27FC236}">
                <a16:creationId xmlns="" xmlns:a16="http://schemas.microsoft.com/office/drawing/2014/main" id="{5FF45F31-C343-4EF2-B60A-2CACB4AAA92E}"/>
              </a:ext>
            </a:extLst>
          </p:cNvPr>
          <p:cNvSpPr/>
          <p:nvPr/>
        </p:nvSpPr>
        <p:spPr>
          <a:xfrm>
            <a:off x="9445676" y="4152870"/>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ounded Rectangle 94">
            <a:extLst>
              <a:ext uri="{FF2B5EF4-FFF2-40B4-BE49-F238E27FC236}">
                <a16:creationId xmlns="" xmlns:a16="http://schemas.microsoft.com/office/drawing/2014/main" id="{F8277ABC-B344-4DF2-BE7D-6ACF8343DA64}"/>
              </a:ext>
            </a:extLst>
          </p:cNvPr>
          <p:cNvSpPr/>
          <p:nvPr/>
        </p:nvSpPr>
        <p:spPr>
          <a:xfrm>
            <a:off x="9445676" y="3853479"/>
            <a:ext cx="1092992" cy="215555"/>
          </a:xfrm>
          <a:prstGeom prst="roundRect">
            <a:avLst>
              <a:gd name="adj" fmla="val 50000"/>
            </a:avLst>
          </a:prstGeom>
          <a:solidFill>
            <a:srgbClr val="433A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ounded Rectangle 95">
            <a:extLst>
              <a:ext uri="{FF2B5EF4-FFF2-40B4-BE49-F238E27FC236}">
                <a16:creationId xmlns="" xmlns:a16="http://schemas.microsoft.com/office/drawing/2014/main" id="{AA4DE907-A425-41D5-B245-6B160F5108E2}"/>
              </a:ext>
            </a:extLst>
          </p:cNvPr>
          <p:cNvSpPr/>
          <p:nvPr/>
        </p:nvSpPr>
        <p:spPr>
          <a:xfrm>
            <a:off x="9445676" y="3561319"/>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ounded Rectangle 96">
            <a:extLst>
              <a:ext uri="{FF2B5EF4-FFF2-40B4-BE49-F238E27FC236}">
                <a16:creationId xmlns="" xmlns:a16="http://schemas.microsoft.com/office/drawing/2014/main" id="{1D83370E-95DD-47F8-BAF7-EC7DD5BC4FE1}"/>
              </a:ext>
            </a:extLst>
          </p:cNvPr>
          <p:cNvSpPr/>
          <p:nvPr/>
        </p:nvSpPr>
        <p:spPr>
          <a:xfrm>
            <a:off x="9445676" y="3261928"/>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
            <a:extLst>
              <a:ext uri="{FF2B5EF4-FFF2-40B4-BE49-F238E27FC236}">
                <a16:creationId xmlns="" xmlns:a16="http://schemas.microsoft.com/office/drawing/2014/main" id="{24799B3E-7207-48FE-9FC8-21963F32F948}"/>
              </a:ext>
            </a:extLst>
          </p:cNvPr>
          <p:cNvSpPr/>
          <p:nvPr/>
        </p:nvSpPr>
        <p:spPr>
          <a:xfrm>
            <a:off x="9489863" y="2239428"/>
            <a:ext cx="988538" cy="215444"/>
          </a:xfrm>
          <a:prstGeom prst="rect">
            <a:avLst/>
          </a:prstGeom>
        </p:spPr>
        <p:txBody>
          <a:bodyPr wrap="square" lIns="0" tIns="0" rIns="0" bIns="0">
            <a:spAutoFit/>
          </a:bodyPr>
          <a:lstStyle/>
          <a:p>
            <a:pPr algn="ctr">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ounded Rectangle 97">
            <a:extLst>
              <a:ext uri="{FF2B5EF4-FFF2-40B4-BE49-F238E27FC236}">
                <a16:creationId xmlns="" xmlns:a16="http://schemas.microsoft.com/office/drawing/2014/main" id="{72B633A1-23F0-4E3D-9203-A47674E86F2F}"/>
              </a:ext>
            </a:extLst>
          </p:cNvPr>
          <p:cNvSpPr/>
          <p:nvPr/>
        </p:nvSpPr>
        <p:spPr>
          <a:xfrm>
            <a:off x="6341467" y="2959446"/>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ed Rectangle 98">
            <a:extLst>
              <a:ext uri="{FF2B5EF4-FFF2-40B4-BE49-F238E27FC236}">
                <a16:creationId xmlns="" xmlns:a16="http://schemas.microsoft.com/office/drawing/2014/main" id="{6B2315E5-946D-4881-B750-D57443C059C3}"/>
              </a:ext>
            </a:extLst>
          </p:cNvPr>
          <p:cNvSpPr/>
          <p:nvPr/>
        </p:nvSpPr>
        <p:spPr>
          <a:xfrm>
            <a:off x="7869936" y="2959446"/>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ounded Rectangle 99">
            <a:extLst>
              <a:ext uri="{FF2B5EF4-FFF2-40B4-BE49-F238E27FC236}">
                <a16:creationId xmlns="" xmlns:a16="http://schemas.microsoft.com/office/drawing/2014/main" id="{226767A5-5675-4EA1-BBBB-8850859EF962}"/>
              </a:ext>
            </a:extLst>
          </p:cNvPr>
          <p:cNvSpPr/>
          <p:nvPr/>
        </p:nvSpPr>
        <p:spPr>
          <a:xfrm>
            <a:off x="9445676" y="2959446"/>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100">
            <a:extLst>
              <a:ext uri="{FF2B5EF4-FFF2-40B4-BE49-F238E27FC236}">
                <a16:creationId xmlns="" xmlns:a16="http://schemas.microsoft.com/office/drawing/2014/main" id="{0C25B058-7346-41E3-B888-CE84A06EA479}"/>
              </a:ext>
            </a:extLst>
          </p:cNvPr>
          <p:cNvSpPr/>
          <p:nvPr/>
        </p:nvSpPr>
        <p:spPr>
          <a:xfrm>
            <a:off x="7919650" y="2239428"/>
            <a:ext cx="988538" cy="215444"/>
          </a:xfrm>
          <a:prstGeom prst="rect">
            <a:avLst/>
          </a:prstGeom>
        </p:spPr>
        <p:txBody>
          <a:bodyPr wrap="square" lIns="0" tIns="0" rIns="0" bIns="0">
            <a:spAutoFit/>
          </a:bodyPr>
          <a:lstStyle/>
          <a:p>
            <a:pPr algn="ctr">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101">
            <a:extLst>
              <a:ext uri="{FF2B5EF4-FFF2-40B4-BE49-F238E27FC236}">
                <a16:creationId xmlns="" xmlns:a16="http://schemas.microsoft.com/office/drawing/2014/main" id="{C57F7576-2CF5-4303-9CB5-7AE6B86695D5}"/>
              </a:ext>
            </a:extLst>
          </p:cNvPr>
          <p:cNvSpPr/>
          <p:nvPr/>
        </p:nvSpPr>
        <p:spPr>
          <a:xfrm>
            <a:off x="6395619" y="2239428"/>
            <a:ext cx="988538" cy="215444"/>
          </a:xfrm>
          <a:prstGeom prst="rect">
            <a:avLst/>
          </a:prstGeom>
        </p:spPr>
        <p:txBody>
          <a:bodyPr wrap="square" lIns="0" tIns="0" rIns="0" bIns="0">
            <a:spAutoFit/>
          </a:bodyPr>
          <a:lstStyle/>
          <a:p>
            <a:pPr algn="ctr">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ed Rectangle 102">
            <a:extLst>
              <a:ext uri="{FF2B5EF4-FFF2-40B4-BE49-F238E27FC236}">
                <a16:creationId xmlns="" xmlns:a16="http://schemas.microsoft.com/office/drawing/2014/main" id="{08582722-B362-4539-8211-EBF91D4746E1}"/>
              </a:ext>
            </a:extLst>
          </p:cNvPr>
          <p:cNvSpPr/>
          <p:nvPr/>
        </p:nvSpPr>
        <p:spPr>
          <a:xfrm>
            <a:off x="6341467" y="2662742"/>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ed Rectangle 103">
            <a:extLst>
              <a:ext uri="{FF2B5EF4-FFF2-40B4-BE49-F238E27FC236}">
                <a16:creationId xmlns="" xmlns:a16="http://schemas.microsoft.com/office/drawing/2014/main" id="{02330D50-4C15-4A50-A7C8-4F08C6A012E0}"/>
              </a:ext>
            </a:extLst>
          </p:cNvPr>
          <p:cNvSpPr/>
          <p:nvPr/>
        </p:nvSpPr>
        <p:spPr>
          <a:xfrm>
            <a:off x="7869936" y="2662742"/>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ed Rectangle 104">
            <a:extLst>
              <a:ext uri="{FF2B5EF4-FFF2-40B4-BE49-F238E27FC236}">
                <a16:creationId xmlns="" xmlns:a16="http://schemas.microsoft.com/office/drawing/2014/main" id="{A010E241-5940-481D-A8E0-BFA30E9FAC5B}"/>
              </a:ext>
            </a:extLst>
          </p:cNvPr>
          <p:cNvSpPr/>
          <p:nvPr/>
        </p:nvSpPr>
        <p:spPr>
          <a:xfrm>
            <a:off x="9445676" y="2662742"/>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Group 22">
            <a:extLst>
              <a:ext uri="{FF2B5EF4-FFF2-40B4-BE49-F238E27FC236}">
                <a16:creationId xmlns="" xmlns:a16="http://schemas.microsoft.com/office/drawing/2014/main" id="{8AE541BD-6ADE-4B58-92C5-36C028927477}"/>
              </a:ext>
            </a:extLst>
          </p:cNvPr>
          <p:cNvGrpSpPr>
            <a:grpSpLocks/>
          </p:cNvGrpSpPr>
          <p:nvPr/>
        </p:nvGrpSpPr>
        <p:grpSpPr bwMode="auto">
          <a:xfrm>
            <a:off x="1607411" y="2621205"/>
            <a:ext cx="979227" cy="434756"/>
            <a:chOff x="0" y="0"/>
            <a:chExt cx="1131895" cy="504056"/>
          </a:xfrm>
          <a:solidFill>
            <a:srgbClr val="433A4B"/>
          </a:solidFill>
        </p:grpSpPr>
        <p:sp>
          <p:nvSpPr>
            <p:cNvPr id="40" name="矩形 46">
              <a:extLst>
                <a:ext uri="{FF2B5EF4-FFF2-40B4-BE49-F238E27FC236}">
                  <a16:creationId xmlns="" xmlns:a16="http://schemas.microsoft.com/office/drawing/2014/main" id="{81DADB88-3386-4795-A0A6-4F6E62B373B1}"/>
                </a:ext>
              </a:extLst>
            </p:cNvPr>
            <p:cNvSpPr>
              <a:spLocks noChangeArrowheads="1"/>
            </p:cNvSpPr>
            <p:nvPr/>
          </p:nvSpPr>
          <p:spPr bwMode="auto">
            <a:xfrm>
              <a:off x="0" y="0"/>
              <a:ext cx="1080120" cy="5040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00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41" name="文本框 47">
              <a:extLst>
                <a:ext uri="{FF2B5EF4-FFF2-40B4-BE49-F238E27FC236}">
                  <a16:creationId xmlns="" xmlns:a16="http://schemas.microsoft.com/office/drawing/2014/main" id="{7B11526F-D6D3-4025-8303-81CF40460CC3}"/>
                </a:ext>
              </a:extLst>
            </p:cNvPr>
            <p:cNvSpPr>
              <a:spLocks noChangeArrowheads="1"/>
            </p:cNvSpPr>
            <p:nvPr/>
          </p:nvSpPr>
          <p:spPr bwMode="auto">
            <a:xfrm>
              <a:off x="51774" y="41772"/>
              <a:ext cx="1080121" cy="316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bg1"/>
                  </a:solidFill>
                  <a:latin typeface="微软雅黑" panose="020B0503020204020204" pitchFamily="34" charset="-122"/>
                  <a:ea typeface="微软雅黑" panose="020B0503020204020204" pitchFamily="34" charset="-122"/>
                  <a:sym typeface="方正兰亭细黑_GBK" charset="-122"/>
                </a:rPr>
                <a:t>标题一</a:t>
              </a:r>
            </a:p>
          </p:txBody>
        </p:sp>
      </p:grpSp>
      <p:sp>
        <p:nvSpPr>
          <p:cNvPr id="42" name="矩形 60">
            <a:extLst>
              <a:ext uri="{FF2B5EF4-FFF2-40B4-BE49-F238E27FC236}">
                <a16:creationId xmlns="" xmlns:a16="http://schemas.microsoft.com/office/drawing/2014/main" id="{16770A51-CDCC-42C8-8BF3-EFEACBBB9A6D}"/>
              </a:ext>
            </a:extLst>
          </p:cNvPr>
          <p:cNvSpPr>
            <a:spLocks noChangeArrowheads="1"/>
          </p:cNvSpPr>
          <p:nvPr/>
        </p:nvSpPr>
        <p:spPr bwMode="auto">
          <a:xfrm>
            <a:off x="3023596" y="2561510"/>
            <a:ext cx="2882394"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3" name="Group 22">
            <a:extLst>
              <a:ext uri="{FF2B5EF4-FFF2-40B4-BE49-F238E27FC236}">
                <a16:creationId xmlns="" xmlns:a16="http://schemas.microsoft.com/office/drawing/2014/main" id="{623BD142-C556-459E-8BE1-94168A241DCE}"/>
              </a:ext>
            </a:extLst>
          </p:cNvPr>
          <p:cNvGrpSpPr>
            <a:grpSpLocks/>
          </p:cNvGrpSpPr>
          <p:nvPr/>
        </p:nvGrpSpPr>
        <p:grpSpPr bwMode="auto">
          <a:xfrm>
            <a:off x="1607411" y="3223143"/>
            <a:ext cx="979227" cy="434756"/>
            <a:chOff x="0" y="0"/>
            <a:chExt cx="1131895" cy="504056"/>
          </a:xfrm>
          <a:solidFill>
            <a:srgbClr val="433A4B"/>
          </a:solidFill>
        </p:grpSpPr>
        <p:sp>
          <p:nvSpPr>
            <p:cNvPr id="44" name="矩形 46">
              <a:extLst>
                <a:ext uri="{FF2B5EF4-FFF2-40B4-BE49-F238E27FC236}">
                  <a16:creationId xmlns="" xmlns:a16="http://schemas.microsoft.com/office/drawing/2014/main" id="{19EDFFB2-1B49-4D43-9886-00F31BAFDEAE}"/>
                </a:ext>
              </a:extLst>
            </p:cNvPr>
            <p:cNvSpPr>
              <a:spLocks noChangeArrowheads="1"/>
            </p:cNvSpPr>
            <p:nvPr/>
          </p:nvSpPr>
          <p:spPr bwMode="auto">
            <a:xfrm>
              <a:off x="0" y="0"/>
              <a:ext cx="1080120" cy="5040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00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45" name="文本框 47">
              <a:extLst>
                <a:ext uri="{FF2B5EF4-FFF2-40B4-BE49-F238E27FC236}">
                  <a16:creationId xmlns="" xmlns:a16="http://schemas.microsoft.com/office/drawing/2014/main" id="{6004AAD7-2703-41AE-8838-610925CDCE82}"/>
                </a:ext>
              </a:extLst>
            </p:cNvPr>
            <p:cNvSpPr>
              <a:spLocks noChangeArrowheads="1"/>
            </p:cNvSpPr>
            <p:nvPr/>
          </p:nvSpPr>
          <p:spPr bwMode="auto">
            <a:xfrm>
              <a:off x="51774" y="41772"/>
              <a:ext cx="1080121" cy="316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bg1"/>
                  </a:solidFill>
                  <a:latin typeface="微软雅黑" panose="020B0503020204020204" pitchFamily="34" charset="-122"/>
                  <a:ea typeface="微软雅黑" panose="020B0503020204020204" pitchFamily="34" charset="-122"/>
                  <a:sym typeface="方正兰亭细黑_GBK" charset="-122"/>
                </a:rPr>
                <a:t>标题二</a:t>
              </a:r>
            </a:p>
          </p:txBody>
        </p:sp>
      </p:grpSp>
      <p:sp>
        <p:nvSpPr>
          <p:cNvPr id="46" name="矩形 45">
            <a:extLst>
              <a:ext uri="{FF2B5EF4-FFF2-40B4-BE49-F238E27FC236}">
                <a16:creationId xmlns="" xmlns:a16="http://schemas.microsoft.com/office/drawing/2014/main" id="{F0945082-C45D-4AAE-9259-818AEB6426FF}"/>
              </a:ext>
            </a:extLst>
          </p:cNvPr>
          <p:cNvSpPr>
            <a:spLocks noChangeArrowheads="1"/>
          </p:cNvSpPr>
          <p:nvPr/>
        </p:nvSpPr>
        <p:spPr bwMode="auto">
          <a:xfrm>
            <a:off x="3023596" y="3163448"/>
            <a:ext cx="2882394"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7" name="Group 22">
            <a:extLst>
              <a:ext uri="{FF2B5EF4-FFF2-40B4-BE49-F238E27FC236}">
                <a16:creationId xmlns="" xmlns:a16="http://schemas.microsoft.com/office/drawing/2014/main" id="{287E87FE-86C8-47E7-81AF-52C6AF4961D3}"/>
              </a:ext>
            </a:extLst>
          </p:cNvPr>
          <p:cNvGrpSpPr>
            <a:grpSpLocks/>
          </p:cNvGrpSpPr>
          <p:nvPr/>
        </p:nvGrpSpPr>
        <p:grpSpPr bwMode="auto">
          <a:xfrm>
            <a:off x="1607411" y="3826089"/>
            <a:ext cx="979227" cy="434756"/>
            <a:chOff x="0" y="0"/>
            <a:chExt cx="1131895" cy="504056"/>
          </a:xfrm>
          <a:solidFill>
            <a:srgbClr val="433A4B"/>
          </a:solidFill>
        </p:grpSpPr>
        <p:sp>
          <p:nvSpPr>
            <p:cNvPr id="48" name="矩形 46">
              <a:extLst>
                <a:ext uri="{FF2B5EF4-FFF2-40B4-BE49-F238E27FC236}">
                  <a16:creationId xmlns="" xmlns:a16="http://schemas.microsoft.com/office/drawing/2014/main" id="{3279227C-A99C-4852-96E5-BD4397C6BD4E}"/>
                </a:ext>
              </a:extLst>
            </p:cNvPr>
            <p:cNvSpPr>
              <a:spLocks noChangeArrowheads="1"/>
            </p:cNvSpPr>
            <p:nvPr/>
          </p:nvSpPr>
          <p:spPr bwMode="auto">
            <a:xfrm>
              <a:off x="0" y="0"/>
              <a:ext cx="1080120" cy="5040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00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49" name="文本框 47">
              <a:extLst>
                <a:ext uri="{FF2B5EF4-FFF2-40B4-BE49-F238E27FC236}">
                  <a16:creationId xmlns="" xmlns:a16="http://schemas.microsoft.com/office/drawing/2014/main" id="{3C706D53-4DF5-4BB9-9C99-6A731F2CD1E2}"/>
                </a:ext>
              </a:extLst>
            </p:cNvPr>
            <p:cNvSpPr>
              <a:spLocks noChangeArrowheads="1"/>
            </p:cNvSpPr>
            <p:nvPr/>
          </p:nvSpPr>
          <p:spPr bwMode="auto">
            <a:xfrm>
              <a:off x="51774" y="41772"/>
              <a:ext cx="1080121" cy="316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bg1"/>
                  </a:solidFill>
                  <a:latin typeface="微软雅黑" panose="020B0503020204020204" pitchFamily="34" charset="-122"/>
                  <a:ea typeface="微软雅黑" panose="020B0503020204020204" pitchFamily="34" charset="-122"/>
                  <a:sym typeface="方正兰亭细黑_GBK" charset="-122"/>
                </a:rPr>
                <a:t>标题三</a:t>
              </a:r>
            </a:p>
          </p:txBody>
        </p:sp>
      </p:grpSp>
      <p:sp>
        <p:nvSpPr>
          <p:cNvPr id="50" name="矩形 60">
            <a:extLst>
              <a:ext uri="{FF2B5EF4-FFF2-40B4-BE49-F238E27FC236}">
                <a16:creationId xmlns="" xmlns:a16="http://schemas.microsoft.com/office/drawing/2014/main" id="{D194EC9B-AB12-4905-A335-7F4BED7788E3}"/>
              </a:ext>
            </a:extLst>
          </p:cNvPr>
          <p:cNvSpPr>
            <a:spLocks noChangeArrowheads="1"/>
          </p:cNvSpPr>
          <p:nvPr/>
        </p:nvSpPr>
        <p:spPr bwMode="auto">
          <a:xfrm>
            <a:off x="3023596" y="3766393"/>
            <a:ext cx="2882394"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1" name="Group 22">
            <a:extLst>
              <a:ext uri="{FF2B5EF4-FFF2-40B4-BE49-F238E27FC236}">
                <a16:creationId xmlns="" xmlns:a16="http://schemas.microsoft.com/office/drawing/2014/main" id="{B7DB8B00-61C1-413E-ADD7-2CA5F1810E40}"/>
              </a:ext>
            </a:extLst>
          </p:cNvPr>
          <p:cNvGrpSpPr>
            <a:grpSpLocks/>
          </p:cNvGrpSpPr>
          <p:nvPr/>
        </p:nvGrpSpPr>
        <p:grpSpPr bwMode="auto">
          <a:xfrm>
            <a:off x="1607411" y="4433651"/>
            <a:ext cx="979227" cy="434756"/>
            <a:chOff x="0" y="0"/>
            <a:chExt cx="1131895" cy="504056"/>
          </a:xfrm>
          <a:solidFill>
            <a:srgbClr val="433A4B"/>
          </a:solidFill>
        </p:grpSpPr>
        <p:sp>
          <p:nvSpPr>
            <p:cNvPr id="52" name="矩形 46">
              <a:extLst>
                <a:ext uri="{FF2B5EF4-FFF2-40B4-BE49-F238E27FC236}">
                  <a16:creationId xmlns="" xmlns:a16="http://schemas.microsoft.com/office/drawing/2014/main" id="{711536D2-DECE-4F5B-BA21-52E3100EEB7D}"/>
                </a:ext>
              </a:extLst>
            </p:cNvPr>
            <p:cNvSpPr>
              <a:spLocks noChangeArrowheads="1"/>
            </p:cNvSpPr>
            <p:nvPr/>
          </p:nvSpPr>
          <p:spPr bwMode="auto">
            <a:xfrm>
              <a:off x="0" y="0"/>
              <a:ext cx="1080120" cy="5040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00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53" name="文本框 47">
              <a:extLst>
                <a:ext uri="{FF2B5EF4-FFF2-40B4-BE49-F238E27FC236}">
                  <a16:creationId xmlns="" xmlns:a16="http://schemas.microsoft.com/office/drawing/2014/main" id="{F2A50257-DAB3-4CA1-8646-DA2FA2D2728E}"/>
                </a:ext>
              </a:extLst>
            </p:cNvPr>
            <p:cNvSpPr>
              <a:spLocks noChangeArrowheads="1"/>
            </p:cNvSpPr>
            <p:nvPr/>
          </p:nvSpPr>
          <p:spPr bwMode="auto">
            <a:xfrm>
              <a:off x="51774" y="41772"/>
              <a:ext cx="1080121" cy="316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bg1"/>
                  </a:solidFill>
                  <a:latin typeface="微软雅黑" panose="020B0503020204020204" pitchFamily="34" charset="-122"/>
                  <a:ea typeface="微软雅黑" panose="020B0503020204020204" pitchFamily="34" charset="-122"/>
                  <a:sym typeface="方正兰亭细黑_GBK" charset="-122"/>
                </a:rPr>
                <a:t>标题四</a:t>
              </a:r>
            </a:p>
          </p:txBody>
        </p:sp>
      </p:grpSp>
      <p:sp>
        <p:nvSpPr>
          <p:cNvPr id="54" name="矩形 60">
            <a:extLst>
              <a:ext uri="{FF2B5EF4-FFF2-40B4-BE49-F238E27FC236}">
                <a16:creationId xmlns="" xmlns:a16="http://schemas.microsoft.com/office/drawing/2014/main" id="{A9B2C4AD-18B1-4E3A-8035-6A52C984B04D}"/>
              </a:ext>
            </a:extLst>
          </p:cNvPr>
          <p:cNvSpPr>
            <a:spLocks noChangeArrowheads="1"/>
          </p:cNvSpPr>
          <p:nvPr/>
        </p:nvSpPr>
        <p:spPr bwMode="auto">
          <a:xfrm>
            <a:off x="3023596" y="4373956"/>
            <a:ext cx="2882394"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5" name="Group 22">
            <a:extLst>
              <a:ext uri="{FF2B5EF4-FFF2-40B4-BE49-F238E27FC236}">
                <a16:creationId xmlns="" xmlns:a16="http://schemas.microsoft.com/office/drawing/2014/main" id="{72CFE1C4-75AC-4819-BE8E-20EDA09A52D4}"/>
              </a:ext>
            </a:extLst>
          </p:cNvPr>
          <p:cNvGrpSpPr>
            <a:grpSpLocks/>
          </p:cNvGrpSpPr>
          <p:nvPr/>
        </p:nvGrpSpPr>
        <p:grpSpPr bwMode="auto">
          <a:xfrm>
            <a:off x="1607411" y="5048885"/>
            <a:ext cx="979227" cy="434756"/>
            <a:chOff x="0" y="0"/>
            <a:chExt cx="1131895" cy="504056"/>
          </a:xfrm>
          <a:solidFill>
            <a:srgbClr val="433A4B"/>
          </a:solidFill>
        </p:grpSpPr>
        <p:sp>
          <p:nvSpPr>
            <p:cNvPr id="56" name="矩形 46">
              <a:extLst>
                <a:ext uri="{FF2B5EF4-FFF2-40B4-BE49-F238E27FC236}">
                  <a16:creationId xmlns="" xmlns:a16="http://schemas.microsoft.com/office/drawing/2014/main" id="{CE6254AA-4479-4089-8474-F25EA08B8B51}"/>
                </a:ext>
              </a:extLst>
            </p:cNvPr>
            <p:cNvSpPr>
              <a:spLocks noChangeArrowheads="1"/>
            </p:cNvSpPr>
            <p:nvPr/>
          </p:nvSpPr>
          <p:spPr bwMode="auto">
            <a:xfrm>
              <a:off x="0" y="0"/>
              <a:ext cx="1080120" cy="5040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000">
                <a:solidFill>
                  <a:schemeClr val="bg1">
                    <a:lumMod val="50000"/>
                  </a:schemeClr>
                </a:solidFill>
                <a:latin typeface="微软雅黑" panose="020B0503020204020204" pitchFamily="34" charset="-122"/>
                <a:ea typeface="微软雅黑" panose="020B0503020204020204" pitchFamily="34" charset="-122"/>
                <a:sym typeface="宋体" pitchFamily="2" charset="-122"/>
              </a:endParaRPr>
            </a:p>
          </p:txBody>
        </p:sp>
        <p:sp>
          <p:nvSpPr>
            <p:cNvPr id="57" name="文本框 47">
              <a:extLst>
                <a:ext uri="{FF2B5EF4-FFF2-40B4-BE49-F238E27FC236}">
                  <a16:creationId xmlns="" xmlns:a16="http://schemas.microsoft.com/office/drawing/2014/main" id="{7D217AF4-000E-4876-989D-8674088434AD}"/>
                </a:ext>
              </a:extLst>
            </p:cNvPr>
            <p:cNvSpPr>
              <a:spLocks noChangeArrowheads="1"/>
            </p:cNvSpPr>
            <p:nvPr/>
          </p:nvSpPr>
          <p:spPr bwMode="auto">
            <a:xfrm>
              <a:off x="51774" y="41772"/>
              <a:ext cx="1080121" cy="39251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bg1"/>
                  </a:solidFill>
                  <a:latin typeface="微软雅黑" panose="020B0503020204020204" pitchFamily="34" charset="-122"/>
                  <a:ea typeface="微软雅黑" panose="020B0503020204020204" pitchFamily="34" charset="-122"/>
                  <a:sym typeface="方正兰亭细黑_GBK" charset="-122"/>
                </a:rPr>
                <a:t>标题五</a:t>
              </a:r>
            </a:p>
          </p:txBody>
        </p:sp>
      </p:grpSp>
      <p:sp>
        <p:nvSpPr>
          <p:cNvPr id="58" name="矩形 60">
            <a:extLst>
              <a:ext uri="{FF2B5EF4-FFF2-40B4-BE49-F238E27FC236}">
                <a16:creationId xmlns="" xmlns:a16="http://schemas.microsoft.com/office/drawing/2014/main" id="{7ABE38C6-9262-40DE-94C8-9AC331826735}"/>
              </a:ext>
            </a:extLst>
          </p:cNvPr>
          <p:cNvSpPr>
            <a:spLocks noChangeArrowheads="1"/>
          </p:cNvSpPr>
          <p:nvPr/>
        </p:nvSpPr>
        <p:spPr bwMode="auto">
          <a:xfrm>
            <a:off x="3023596" y="4989190"/>
            <a:ext cx="2882394"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181113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wipe(down)">
                                      <p:cBhvr>
                                        <p:cTn id="44" dur="500"/>
                                        <p:tgtEl>
                                          <p:spTgt spid="3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500"/>
                                        <p:tgtEl>
                                          <p:spTgt spid="3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fade">
                                      <p:cBhvr>
                                        <p:cTn id="76" dur="500"/>
                                        <p:tgtEl>
                                          <p:spTgt spid="37"/>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grpId="0" nodeType="click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down)">
                                      <p:cBhvr>
                                        <p:cTn id="81" dur="500"/>
                                        <p:tgtEl>
                                          <p:spTgt spid="34"/>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500"/>
                                        <p:tgtEl>
                                          <p:spTgt spid="23"/>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500"/>
                                        <p:tgtEl>
                                          <p:spTgt spid="2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500"/>
                                        <p:tgtEl>
                                          <p:spTgt spid="25"/>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fade">
                                      <p:cBhvr>
                                        <p:cTn id="101" dur="500"/>
                                        <p:tgtEl>
                                          <p:spTgt spid="27"/>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500"/>
                                        <p:tgtEl>
                                          <p:spTgt spid="28"/>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33"/>
                                        </p:tgtEl>
                                        <p:attrNameLst>
                                          <p:attrName>style.visibility</p:attrName>
                                        </p:attrNameLst>
                                      </p:cBhvr>
                                      <p:to>
                                        <p:strVal val="visible"/>
                                      </p:to>
                                    </p:set>
                                    <p:animEffect transition="in" filter="fade">
                                      <p:cBhvr>
                                        <p:cTn id="110" dur="500"/>
                                        <p:tgtEl>
                                          <p:spTgt spid="3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500"/>
                                        <p:tgtEl>
                                          <p:spTgt spid="38"/>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4" fill="hold" grpId="0" nodeType="click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childTnLst>
                          </p:cTn>
                        </p:par>
                        <p:par>
                          <p:cTn id="119" fill="hold">
                            <p:stCondLst>
                              <p:cond delay="500"/>
                            </p:stCondLst>
                            <p:childTnLst>
                              <p:par>
                                <p:cTn id="120" presetID="42" presetClass="entr" presetSubtype="0" fill="hold" nodeType="afterEffect">
                                  <p:stCondLst>
                                    <p:cond delay="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1000"/>
                                        <p:tgtEl>
                                          <p:spTgt spid="39"/>
                                        </p:tgtEl>
                                      </p:cBhvr>
                                    </p:animEffect>
                                    <p:anim calcmode="lin" valueType="num">
                                      <p:cBhvr>
                                        <p:cTn id="123" dur="1000" fill="hold"/>
                                        <p:tgtEl>
                                          <p:spTgt spid="39"/>
                                        </p:tgtEl>
                                        <p:attrNameLst>
                                          <p:attrName>ppt_x</p:attrName>
                                        </p:attrNameLst>
                                      </p:cBhvr>
                                      <p:tavLst>
                                        <p:tav tm="0">
                                          <p:val>
                                            <p:strVal val="#ppt_x"/>
                                          </p:val>
                                        </p:tav>
                                        <p:tav tm="100000">
                                          <p:val>
                                            <p:strVal val="#ppt_x"/>
                                          </p:val>
                                        </p:tav>
                                      </p:tavLst>
                                    </p:anim>
                                    <p:anim calcmode="lin" valueType="num">
                                      <p:cBhvr>
                                        <p:cTn id="124" dur="1000" fill="hold"/>
                                        <p:tgtEl>
                                          <p:spTgt spid="39"/>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1000"/>
                                        <p:tgtEl>
                                          <p:spTgt spid="42"/>
                                        </p:tgtEl>
                                      </p:cBhvr>
                                    </p:animEffect>
                                    <p:anim calcmode="lin" valueType="num">
                                      <p:cBhvr>
                                        <p:cTn id="128" dur="1000" fill="hold"/>
                                        <p:tgtEl>
                                          <p:spTgt spid="42"/>
                                        </p:tgtEl>
                                        <p:attrNameLst>
                                          <p:attrName>ppt_x</p:attrName>
                                        </p:attrNameLst>
                                      </p:cBhvr>
                                      <p:tavLst>
                                        <p:tav tm="0">
                                          <p:val>
                                            <p:strVal val="#ppt_x"/>
                                          </p:val>
                                        </p:tav>
                                        <p:tav tm="100000">
                                          <p:val>
                                            <p:strVal val="#ppt_x"/>
                                          </p:val>
                                        </p:tav>
                                      </p:tavLst>
                                    </p:anim>
                                    <p:anim calcmode="lin" valueType="num">
                                      <p:cBhvr>
                                        <p:cTn id="129" dur="1000" fill="hold"/>
                                        <p:tgtEl>
                                          <p:spTgt spid="42"/>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43"/>
                                        </p:tgtEl>
                                        <p:attrNameLst>
                                          <p:attrName>style.visibility</p:attrName>
                                        </p:attrNameLst>
                                      </p:cBhvr>
                                      <p:to>
                                        <p:strVal val="visible"/>
                                      </p:to>
                                    </p:set>
                                    <p:animEffect transition="in" filter="fade">
                                      <p:cBhvr>
                                        <p:cTn id="132" dur="1000"/>
                                        <p:tgtEl>
                                          <p:spTgt spid="43"/>
                                        </p:tgtEl>
                                      </p:cBhvr>
                                    </p:animEffect>
                                    <p:anim calcmode="lin" valueType="num">
                                      <p:cBhvr>
                                        <p:cTn id="133" dur="1000" fill="hold"/>
                                        <p:tgtEl>
                                          <p:spTgt spid="43"/>
                                        </p:tgtEl>
                                        <p:attrNameLst>
                                          <p:attrName>ppt_x</p:attrName>
                                        </p:attrNameLst>
                                      </p:cBhvr>
                                      <p:tavLst>
                                        <p:tav tm="0">
                                          <p:val>
                                            <p:strVal val="#ppt_x"/>
                                          </p:val>
                                        </p:tav>
                                        <p:tav tm="100000">
                                          <p:val>
                                            <p:strVal val="#ppt_x"/>
                                          </p:val>
                                        </p:tav>
                                      </p:tavLst>
                                    </p:anim>
                                    <p:anim calcmode="lin" valueType="num">
                                      <p:cBhvr>
                                        <p:cTn id="134" dur="1000" fill="hold"/>
                                        <p:tgtEl>
                                          <p:spTgt spid="43"/>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46"/>
                                        </p:tgtEl>
                                        <p:attrNameLst>
                                          <p:attrName>style.visibility</p:attrName>
                                        </p:attrNameLst>
                                      </p:cBhvr>
                                      <p:to>
                                        <p:strVal val="visible"/>
                                      </p:to>
                                    </p:set>
                                    <p:animEffect transition="in" filter="fade">
                                      <p:cBhvr>
                                        <p:cTn id="137" dur="1000"/>
                                        <p:tgtEl>
                                          <p:spTgt spid="46"/>
                                        </p:tgtEl>
                                      </p:cBhvr>
                                    </p:animEffect>
                                    <p:anim calcmode="lin" valueType="num">
                                      <p:cBhvr>
                                        <p:cTn id="138" dur="1000" fill="hold"/>
                                        <p:tgtEl>
                                          <p:spTgt spid="46"/>
                                        </p:tgtEl>
                                        <p:attrNameLst>
                                          <p:attrName>ppt_x</p:attrName>
                                        </p:attrNameLst>
                                      </p:cBhvr>
                                      <p:tavLst>
                                        <p:tav tm="0">
                                          <p:val>
                                            <p:strVal val="#ppt_x"/>
                                          </p:val>
                                        </p:tav>
                                        <p:tav tm="100000">
                                          <p:val>
                                            <p:strVal val="#ppt_x"/>
                                          </p:val>
                                        </p:tav>
                                      </p:tavLst>
                                    </p:anim>
                                    <p:anim calcmode="lin" valueType="num">
                                      <p:cBhvr>
                                        <p:cTn id="139" dur="1000" fill="hold"/>
                                        <p:tgtEl>
                                          <p:spTgt spid="46"/>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47"/>
                                        </p:tgtEl>
                                        <p:attrNameLst>
                                          <p:attrName>style.visibility</p:attrName>
                                        </p:attrNameLst>
                                      </p:cBhvr>
                                      <p:to>
                                        <p:strVal val="visible"/>
                                      </p:to>
                                    </p:set>
                                    <p:animEffect transition="in" filter="fade">
                                      <p:cBhvr>
                                        <p:cTn id="142" dur="1000"/>
                                        <p:tgtEl>
                                          <p:spTgt spid="47"/>
                                        </p:tgtEl>
                                      </p:cBhvr>
                                    </p:animEffect>
                                    <p:anim calcmode="lin" valueType="num">
                                      <p:cBhvr>
                                        <p:cTn id="143" dur="1000" fill="hold"/>
                                        <p:tgtEl>
                                          <p:spTgt spid="47"/>
                                        </p:tgtEl>
                                        <p:attrNameLst>
                                          <p:attrName>ppt_x</p:attrName>
                                        </p:attrNameLst>
                                      </p:cBhvr>
                                      <p:tavLst>
                                        <p:tav tm="0">
                                          <p:val>
                                            <p:strVal val="#ppt_x"/>
                                          </p:val>
                                        </p:tav>
                                        <p:tav tm="100000">
                                          <p:val>
                                            <p:strVal val="#ppt_x"/>
                                          </p:val>
                                        </p:tav>
                                      </p:tavLst>
                                    </p:anim>
                                    <p:anim calcmode="lin" valueType="num">
                                      <p:cBhvr>
                                        <p:cTn id="144" dur="1000" fill="hold"/>
                                        <p:tgtEl>
                                          <p:spTgt spid="47"/>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50"/>
                                        </p:tgtEl>
                                        <p:attrNameLst>
                                          <p:attrName>style.visibility</p:attrName>
                                        </p:attrNameLst>
                                      </p:cBhvr>
                                      <p:to>
                                        <p:strVal val="visible"/>
                                      </p:to>
                                    </p:set>
                                    <p:animEffect transition="in" filter="fade">
                                      <p:cBhvr>
                                        <p:cTn id="147" dur="1000"/>
                                        <p:tgtEl>
                                          <p:spTgt spid="50"/>
                                        </p:tgtEl>
                                      </p:cBhvr>
                                    </p:animEffect>
                                    <p:anim calcmode="lin" valueType="num">
                                      <p:cBhvr>
                                        <p:cTn id="148" dur="1000" fill="hold"/>
                                        <p:tgtEl>
                                          <p:spTgt spid="50"/>
                                        </p:tgtEl>
                                        <p:attrNameLst>
                                          <p:attrName>ppt_x</p:attrName>
                                        </p:attrNameLst>
                                      </p:cBhvr>
                                      <p:tavLst>
                                        <p:tav tm="0">
                                          <p:val>
                                            <p:strVal val="#ppt_x"/>
                                          </p:val>
                                        </p:tav>
                                        <p:tav tm="100000">
                                          <p:val>
                                            <p:strVal val="#ppt_x"/>
                                          </p:val>
                                        </p:tav>
                                      </p:tavLst>
                                    </p:anim>
                                    <p:anim calcmode="lin" valueType="num">
                                      <p:cBhvr>
                                        <p:cTn id="149" dur="1000" fill="hold"/>
                                        <p:tgtEl>
                                          <p:spTgt spid="50"/>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51"/>
                                        </p:tgtEl>
                                        <p:attrNameLst>
                                          <p:attrName>style.visibility</p:attrName>
                                        </p:attrNameLst>
                                      </p:cBhvr>
                                      <p:to>
                                        <p:strVal val="visible"/>
                                      </p:to>
                                    </p:set>
                                    <p:animEffect transition="in" filter="fade">
                                      <p:cBhvr>
                                        <p:cTn id="152" dur="1000"/>
                                        <p:tgtEl>
                                          <p:spTgt spid="51"/>
                                        </p:tgtEl>
                                      </p:cBhvr>
                                    </p:animEffect>
                                    <p:anim calcmode="lin" valueType="num">
                                      <p:cBhvr>
                                        <p:cTn id="153" dur="1000" fill="hold"/>
                                        <p:tgtEl>
                                          <p:spTgt spid="51"/>
                                        </p:tgtEl>
                                        <p:attrNameLst>
                                          <p:attrName>ppt_x</p:attrName>
                                        </p:attrNameLst>
                                      </p:cBhvr>
                                      <p:tavLst>
                                        <p:tav tm="0">
                                          <p:val>
                                            <p:strVal val="#ppt_x"/>
                                          </p:val>
                                        </p:tav>
                                        <p:tav tm="100000">
                                          <p:val>
                                            <p:strVal val="#ppt_x"/>
                                          </p:val>
                                        </p:tav>
                                      </p:tavLst>
                                    </p:anim>
                                    <p:anim calcmode="lin" valueType="num">
                                      <p:cBhvr>
                                        <p:cTn id="154" dur="1000" fill="hold"/>
                                        <p:tgtEl>
                                          <p:spTgt spid="51"/>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54"/>
                                        </p:tgtEl>
                                        <p:attrNameLst>
                                          <p:attrName>style.visibility</p:attrName>
                                        </p:attrNameLst>
                                      </p:cBhvr>
                                      <p:to>
                                        <p:strVal val="visible"/>
                                      </p:to>
                                    </p:set>
                                    <p:animEffect transition="in" filter="fade">
                                      <p:cBhvr>
                                        <p:cTn id="157" dur="1000"/>
                                        <p:tgtEl>
                                          <p:spTgt spid="54"/>
                                        </p:tgtEl>
                                      </p:cBhvr>
                                    </p:animEffect>
                                    <p:anim calcmode="lin" valueType="num">
                                      <p:cBhvr>
                                        <p:cTn id="158" dur="1000" fill="hold"/>
                                        <p:tgtEl>
                                          <p:spTgt spid="54"/>
                                        </p:tgtEl>
                                        <p:attrNameLst>
                                          <p:attrName>ppt_x</p:attrName>
                                        </p:attrNameLst>
                                      </p:cBhvr>
                                      <p:tavLst>
                                        <p:tav tm="0">
                                          <p:val>
                                            <p:strVal val="#ppt_x"/>
                                          </p:val>
                                        </p:tav>
                                        <p:tav tm="100000">
                                          <p:val>
                                            <p:strVal val="#ppt_x"/>
                                          </p:val>
                                        </p:tav>
                                      </p:tavLst>
                                    </p:anim>
                                    <p:anim calcmode="lin" valueType="num">
                                      <p:cBhvr>
                                        <p:cTn id="159" dur="1000" fill="hold"/>
                                        <p:tgtEl>
                                          <p:spTgt spid="54"/>
                                        </p:tgtEl>
                                        <p:attrNameLst>
                                          <p:attrName>ppt_y</p:attrName>
                                        </p:attrNameLst>
                                      </p:cBhvr>
                                      <p:tavLst>
                                        <p:tav tm="0">
                                          <p:val>
                                            <p:strVal val="#ppt_y+.1"/>
                                          </p:val>
                                        </p:tav>
                                        <p:tav tm="100000">
                                          <p:val>
                                            <p:strVal val="#ppt_y"/>
                                          </p:val>
                                        </p:tav>
                                      </p:tavLst>
                                    </p:anim>
                                  </p:childTnLst>
                                </p:cTn>
                              </p:par>
                              <p:par>
                                <p:cTn id="160" presetID="42" presetClass="entr" presetSubtype="0" fill="hold" nodeType="withEffect">
                                  <p:stCondLst>
                                    <p:cond delay="0"/>
                                  </p:stCondLst>
                                  <p:childTnLst>
                                    <p:set>
                                      <p:cBhvr>
                                        <p:cTn id="161" dur="1" fill="hold">
                                          <p:stCondLst>
                                            <p:cond delay="0"/>
                                          </p:stCondLst>
                                        </p:cTn>
                                        <p:tgtEl>
                                          <p:spTgt spid="55"/>
                                        </p:tgtEl>
                                        <p:attrNameLst>
                                          <p:attrName>style.visibility</p:attrName>
                                        </p:attrNameLst>
                                      </p:cBhvr>
                                      <p:to>
                                        <p:strVal val="visible"/>
                                      </p:to>
                                    </p:set>
                                    <p:animEffect transition="in" filter="fade">
                                      <p:cBhvr>
                                        <p:cTn id="162" dur="1000"/>
                                        <p:tgtEl>
                                          <p:spTgt spid="55"/>
                                        </p:tgtEl>
                                      </p:cBhvr>
                                    </p:animEffect>
                                    <p:anim calcmode="lin" valueType="num">
                                      <p:cBhvr>
                                        <p:cTn id="163" dur="1000" fill="hold"/>
                                        <p:tgtEl>
                                          <p:spTgt spid="55"/>
                                        </p:tgtEl>
                                        <p:attrNameLst>
                                          <p:attrName>ppt_x</p:attrName>
                                        </p:attrNameLst>
                                      </p:cBhvr>
                                      <p:tavLst>
                                        <p:tav tm="0">
                                          <p:val>
                                            <p:strVal val="#ppt_x"/>
                                          </p:val>
                                        </p:tav>
                                        <p:tav tm="100000">
                                          <p:val>
                                            <p:strVal val="#ppt_x"/>
                                          </p:val>
                                        </p:tav>
                                      </p:tavLst>
                                    </p:anim>
                                    <p:anim calcmode="lin" valueType="num">
                                      <p:cBhvr>
                                        <p:cTn id="164" dur="1000" fill="hold"/>
                                        <p:tgtEl>
                                          <p:spTgt spid="55"/>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58"/>
                                        </p:tgtEl>
                                        <p:attrNameLst>
                                          <p:attrName>style.visibility</p:attrName>
                                        </p:attrNameLst>
                                      </p:cBhvr>
                                      <p:to>
                                        <p:strVal val="visible"/>
                                      </p:to>
                                    </p:set>
                                    <p:animEffect transition="in" filter="fade">
                                      <p:cBhvr>
                                        <p:cTn id="167" dur="1000"/>
                                        <p:tgtEl>
                                          <p:spTgt spid="58"/>
                                        </p:tgtEl>
                                      </p:cBhvr>
                                    </p:animEffect>
                                    <p:anim calcmode="lin" valueType="num">
                                      <p:cBhvr>
                                        <p:cTn id="168" dur="1000" fill="hold"/>
                                        <p:tgtEl>
                                          <p:spTgt spid="58"/>
                                        </p:tgtEl>
                                        <p:attrNameLst>
                                          <p:attrName>ppt_x</p:attrName>
                                        </p:attrNameLst>
                                      </p:cBhvr>
                                      <p:tavLst>
                                        <p:tav tm="0">
                                          <p:val>
                                            <p:strVal val="#ppt_x"/>
                                          </p:val>
                                        </p:tav>
                                        <p:tav tm="100000">
                                          <p:val>
                                            <p:strVal val="#ppt_x"/>
                                          </p:val>
                                        </p:tav>
                                      </p:tavLst>
                                    </p:anim>
                                    <p:anim calcmode="lin" valueType="num">
                                      <p:cBhvr>
                                        <p:cTn id="169"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animBg="1"/>
      <p:bldP spid="32" grpId="0" animBg="1"/>
      <p:bldP spid="33" grpId="0" animBg="1"/>
      <p:bldP spid="34" grpId="0"/>
      <p:bldP spid="35" grpId="0"/>
      <p:bldP spid="36" grpId="0" animBg="1"/>
      <p:bldP spid="37" grpId="0" animBg="1"/>
      <p:bldP spid="38" grpId="0" animBg="1"/>
      <p:bldP spid="42" grpId="0"/>
      <p:bldP spid="46" grpId="0"/>
      <p:bldP spid="50" grpId="0"/>
      <p:bldP spid="54" grpId="0"/>
      <p:bldP spid="5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5CA9BB2C-4E17-4002-8D79-9A71F42566E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20" name="_14">
            <a:extLst>
              <a:ext uri="{FF2B5EF4-FFF2-40B4-BE49-F238E27FC236}">
                <a16:creationId xmlns="" xmlns:a16="http://schemas.microsoft.com/office/drawing/2014/main" id="{6CC4919C-A70A-4608-8A7E-1BE62EF66D9C}"/>
              </a:ext>
            </a:extLst>
          </p:cNvPr>
          <p:cNvSpPr txBox="1">
            <a:spLocks noChangeArrowheads="1"/>
          </p:cNvSpPr>
          <p:nvPr/>
        </p:nvSpPr>
        <p:spPr bwMode="auto">
          <a:xfrm>
            <a:off x="3622284" y="1820838"/>
            <a:ext cx="1038796" cy="24542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4200" spc="600" dirty="0">
                <a:solidFill>
                  <a:srgbClr val="433A4B"/>
                </a:solidFill>
                <a:latin typeface="叶根友刀锋黑草" panose="02010601030101010101" pitchFamily="2" charset="-122"/>
                <a:ea typeface="叶根友刀锋黑草" panose="02010601030101010101" pitchFamily="2" charset="-122"/>
              </a:rPr>
              <a:t>第二章</a:t>
            </a:r>
            <a:endParaRPr lang="zh-CN" sz="4200" spc="600" dirty="0">
              <a:solidFill>
                <a:srgbClr val="433A4B"/>
              </a:solidFill>
              <a:latin typeface="叶根友刀锋黑草" panose="02010601030101010101" pitchFamily="2" charset="-122"/>
              <a:ea typeface="叶根友刀锋黑草" panose="02010601030101010101" pitchFamily="2" charset="-122"/>
            </a:endParaRPr>
          </a:p>
        </p:txBody>
      </p:sp>
      <p:grpSp>
        <p:nvGrpSpPr>
          <p:cNvPr id="22" name="组合 4">
            <a:extLst>
              <a:ext uri="{FF2B5EF4-FFF2-40B4-BE49-F238E27FC236}">
                <a16:creationId xmlns="" xmlns:a16="http://schemas.microsoft.com/office/drawing/2014/main" id="{63C1407A-116A-4953-ACFF-4F4980915858}"/>
              </a:ext>
            </a:extLst>
          </p:cNvPr>
          <p:cNvGrpSpPr>
            <a:grpSpLocks/>
          </p:cNvGrpSpPr>
          <p:nvPr/>
        </p:nvGrpSpPr>
        <p:grpSpPr bwMode="auto">
          <a:xfrm>
            <a:off x="3271385" y="2416330"/>
            <a:ext cx="405524" cy="1282900"/>
            <a:chOff x="-16723" y="0"/>
            <a:chExt cx="736803" cy="2506945"/>
          </a:xfrm>
        </p:grpSpPr>
        <p:pic>
          <p:nvPicPr>
            <p:cNvPr id="23" name="图片 5" descr="图片22.png">
              <a:extLst>
                <a:ext uri="{FF2B5EF4-FFF2-40B4-BE49-F238E27FC236}">
                  <a16:creationId xmlns="" xmlns:a16="http://schemas.microsoft.com/office/drawing/2014/main" id="{CBD8F3B4-F4A6-4600-8B1E-7093E36B59F2}"/>
                </a:ext>
              </a:extLst>
            </p:cNvPr>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45000" contrast="10000"/>
                      </a14:imgEffect>
                    </a14:imgLayer>
                  </a14:imgProps>
                </a:ext>
                <a:ext uri="{28A0092B-C50C-407E-A947-70E740481C1C}">
                  <a14:useLocalDpi xmlns:a14="http://schemas.microsoft.com/office/drawing/2010/main"/>
                </a:ext>
              </a:extLst>
            </a:blip>
            <a:srcRect/>
            <a:stretch>
              <a:fillRect/>
            </a:stretch>
          </p:blipFill>
          <p:spPr bwMode="auto">
            <a:xfrm>
              <a:off x="0" y="0"/>
              <a:ext cx="720080" cy="250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6" descr="图片23.png">
              <a:extLst>
                <a:ext uri="{FF2B5EF4-FFF2-40B4-BE49-F238E27FC236}">
                  <a16:creationId xmlns="" xmlns:a16="http://schemas.microsoft.com/office/drawing/2014/main" id="{23595CFE-07F8-4170-8395-7B87D6C77B10}"/>
                </a:ext>
              </a:extLst>
            </p:cNvPr>
            <p:cNvPicPr>
              <a:picLocks noChangeAspect="1" noChangeArrowheads="1"/>
            </p:cNvPicPr>
            <p:nvPr/>
          </p:nvPicPr>
          <p:blipFill>
            <a:blip r:embed="rId6" cstate="screen">
              <a:lum bright="20000" contrast="40000"/>
              <a:extLst>
                <a:ext uri="{28A0092B-C50C-407E-A947-70E740481C1C}">
                  <a14:useLocalDpi xmlns:a14="http://schemas.microsoft.com/office/drawing/2010/main"/>
                </a:ext>
              </a:extLst>
            </a:blip>
            <a:srcRect/>
            <a:stretch>
              <a:fillRect/>
            </a:stretch>
          </p:blipFill>
          <p:spPr bwMode="auto">
            <a:xfrm>
              <a:off x="128586" y="216024"/>
              <a:ext cx="44747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7">
              <a:extLst>
                <a:ext uri="{FF2B5EF4-FFF2-40B4-BE49-F238E27FC236}">
                  <a16:creationId xmlns="" xmlns:a16="http://schemas.microsoft.com/office/drawing/2014/main" id="{644582DF-7297-409E-B1DC-76513DC8F656}"/>
                </a:ext>
              </a:extLst>
            </p:cNvPr>
            <p:cNvSpPr txBox="1">
              <a:spLocks noChangeArrowheads="1"/>
            </p:cNvSpPr>
            <p:nvPr/>
          </p:nvSpPr>
          <p:spPr bwMode="auto">
            <a:xfrm>
              <a:off x="-16723" y="268469"/>
              <a:ext cx="671045" cy="2097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200" dirty="0">
                  <a:solidFill>
                    <a:srgbClr val="433A4B"/>
                  </a:solidFill>
                  <a:latin typeface="华文隶书" panose="02010800040101010101" pitchFamily="2" charset="-122"/>
                  <a:ea typeface="华文隶书" panose="02010800040101010101" pitchFamily="2" charset="-122"/>
                </a:rPr>
                <a:t>古典水墨风格</a:t>
              </a:r>
            </a:p>
          </p:txBody>
        </p:sp>
      </p:grpSp>
      <p:cxnSp>
        <p:nvCxnSpPr>
          <p:cNvPr id="26" name="直接连接符 27">
            <a:extLst>
              <a:ext uri="{FF2B5EF4-FFF2-40B4-BE49-F238E27FC236}">
                <a16:creationId xmlns="" xmlns:a16="http://schemas.microsoft.com/office/drawing/2014/main" id="{C4324919-356F-44EF-8536-DF24D771BC91}"/>
              </a:ext>
            </a:extLst>
          </p:cNvPr>
          <p:cNvCxnSpPr>
            <a:cxnSpLocks noChangeShapeType="1"/>
          </p:cNvCxnSpPr>
          <p:nvPr/>
        </p:nvCxnSpPr>
        <p:spPr bwMode="auto">
          <a:xfrm>
            <a:off x="4661080" y="1820838"/>
            <a:ext cx="0" cy="2519906"/>
          </a:xfrm>
          <a:prstGeom prst="line">
            <a:avLst/>
          </a:prstGeom>
          <a:noFill/>
          <a:ln w="19050">
            <a:solidFill>
              <a:srgbClr val="433A4B"/>
            </a:solidFill>
            <a:round/>
            <a:headEnd/>
            <a:tailEnd/>
          </a:ln>
          <a:extLst>
            <a:ext uri="{909E8E84-426E-40DD-AFC4-6F175D3DCCD1}">
              <a14:hiddenFill xmlns:a14="http://schemas.microsoft.com/office/drawing/2010/main">
                <a:noFill/>
              </a14:hiddenFill>
            </a:ext>
          </a:extLst>
        </p:spPr>
      </p:cxnSp>
      <p:sp>
        <p:nvSpPr>
          <p:cNvPr id="27" name="矩形 11">
            <a:extLst>
              <a:ext uri="{FF2B5EF4-FFF2-40B4-BE49-F238E27FC236}">
                <a16:creationId xmlns="" xmlns:a16="http://schemas.microsoft.com/office/drawing/2014/main" id="{639EA851-B237-463B-A307-1D196EA24BC5}"/>
              </a:ext>
            </a:extLst>
          </p:cNvPr>
          <p:cNvSpPr>
            <a:spLocks noChangeArrowheads="1"/>
          </p:cNvSpPr>
          <p:nvPr/>
        </p:nvSpPr>
        <p:spPr bwMode="auto">
          <a:xfrm>
            <a:off x="4845669" y="2580726"/>
            <a:ext cx="4185761"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200" dirty="0">
                <a:solidFill>
                  <a:srgbClr val="433A4B"/>
                </a:solidFill>
                <a:latin typeface="华文新魏" panose="02010800040101010101" pitchFamily="2" charset="-122"/>
                <a:ea typeface="华文新魏" panose="02010800040101010101" pitchFamily="2" charset="-122"/>
                <a:sym typeface="迷你简剪纸"/>
              </a:rPr>
              <a:t>工作完成情况</a:t>
            </a:r>
          </a:p>
        </p:txBody>
      </p:sp>
    </p:spTree>
    <p:extLst>
      <p:ext uri="{BB962C8B-B14F-4D97-AF65-F5344CB8AC3E}">
        <p14:creationId xmlns:p14="http://schemas.microsoft.com/office/powerpoint/2010/main" val="20240899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750"/>
                                            <p:tgtEl>
                                              <p:spTgt spid="2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by="(-#ppt_w*2)" calcmode="lin" valueType="num">
                                          <p:cBhvr rctx="PPT">
                                            <p:cTn id="14" dur="625" autoRev="1" fill="hold">
                                              <p:stCondLst>
                                                <p:cond delay="0"/>
                                              </p:stCondLst>
                                            </p:cTn>
                                            <p:tgtEl>
                                              <p:spTgt spid="20"/>
                                            </p:tgtEl>
                                            <p:attrNameLst>
                                              <p:attrName>ppt_w</p:attrName>
                                            </p:attrNameLst>
                                          </p:cBhvr>
                                        </p:anim>
                                        <p:anim by="(#ppt_w*0.50)" calcmode="lin" valueType="num">
                                          <p:cBhvr>
                                            <p:cTn id="15" dur="625" decel="50000" autoRev="1" fill="hold">
                                              <p:stCondLst>
                                                <p:cond delay="0"/>
                                              </p:stCondLst>
                                            </p:cTn>
                                            <p:tgtEl>
                                              <p:spTgt spid="20"/>
                                            </p:tgtEl>
                                            <p:attrNameLst>
                                              <p:attrName>ppt_x</p:attrName>
                                            </p:attrNameLst>
                                          </p:cBhvr>
                                        </p:anim>
                                        <p:anim from="(-#ppt_h/2)" to="(#ppt_y)" calcmode="lin" valueType="num">
                                          <p:cBhvr>
                                            <p:cTn id="16" dur="1250" fill="hold">
                                              <p:stCondLst>
                                                <p:cond delay="0"/>
                                              </p:stCondLst>
                                            </p:cTn>
                                            <p:tgtEl>
                                              <p:spTgt spid="20"/>
                                            </p:tgtEl>
                                            <p:attrNameLst>
                                              <p:attrName>ppt_y</p:attrName>
                                            </p:attrNameLst>
                                          </p:cBhvr>
                                        </p:anim>
                                        <p:animRot by="21600000">
                                          <p:cBhvr>
                                            <p:cTn id="17" dur="1250" fill="hold">
                                              <p:stCondLst>
                                                <p:cond delay="0"/>
                                              </p:stCondLst>
                                            </p:cTn>
                                            <p:tgtEl>
                                              <p:spTgt spid="20"/>
                                            </p:tgtEl>
                                            <p:attrNameLst>
                                              <p:attrName>r</p:attrName>
                                            </p:attrNameLst>
                                          </p:cBhvr>
                                        </p:animRot>
                                      </p:childTnLst>
                                    </p:cTn>
                                  </p:par>
                                </p:childTnLst>
                              </p:cTn>
                            </p:par>
                            <p:par>
                              <p:cTn id="18" fill="hold">
                                <p:stCondLst>
                                  <p:cond delay="2250"/>
                                </p:stCondLst>
                                <p:childTnLst>
                                  <p:par>
                                    <p:cTn id="19" presetID="2" presetClass="entr" presetSubtype="4" fill="hold" nodeType="afterEffect" p14:presetBounceEnd="50000">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14:bounceEnd="50000">
                                          <p:cBhvr additive="base">
                                            <p:cTn id="21"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2"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750"/>
                                            <p:tgtEl>
                                              <p:spTgt spid="26"/>
                                            </p:tgtEl>
                                          </p:cBhvr>
                                        </p:animEffect>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by="(-#ppt_w*2)" calcmode="lin" valueType="num">
                                          <p:cBhvr rctx="PPT">
                                            <p:cTn id="14" dur="625" autoRev="1" fill="hold">
                                              <p:stCondLst>
                                                <p:cond delay="0"/>
                                              </p:stCondLst>
                                            </p:cTn>
                                            <p:tgtEl>
                                              <p:spTgt spid="20"/>
                                            </p:tgtEl>
                                            <p:attrNameLst>
                                              <p:attrName>ppt_w</p:attrName>
                                            </p:attrNameLst>
                                          </p:cBhvr>
                                        </p:anim>
                                        <p:anim by="(#ppt_w*0.50)" calcmode="lin" valueType="num">
                                          <p:cBhvr>
                                            <p:cTn id="15" dur="625" decel="50000" autoRev="1" fill="hold">
                                              <p:stCondLst>
                                                <p:cond delay="0"/>
                                              </p:stCondLst>
                                            </p:cTn>
                                            <p:tgtEl>
                                              <p:spTgt spid="20"/>
                                            </p:tgtEl>
                                            <p:attrNameLst>
                                              <p:attrName>ppt_x</p:attrName>
                                            </p:attrNameLst>
                                          </p:cBhvr>
                                        </p:anim>
                                        <p:anim from="(-#ppt_h/2)" to="(#ppt_y)" calcmode="lin" valueType="num">
                                          <p:cBhvr>
                                            <p:cTn id="16" dur="1250" fill="hold">
                                              <p:stCondLst>
                                                <p:cond delay="0"/>
                                              </p:stCondLst>
                                            </p:cTn>
                                            <p:tgtEl>
                                              <p:spTgt spid="20"/>
                                            </p:tgtEl>
                                            <p:attrNameLst>
                                              <p:attrName>ppt_y</p:attrName>
                                            </p:attrNameLst>
                                          </p:cBhvr>
                                        </p:anim>
                                        <p:animRot by="21600000">
                                          <p:cBhvr>
                                            <p:cTn id="17" dur="1250" fill="hold">
                                              <p:stCondLst>
                                                <p:cond delay="0"/>
                                              </p:stCondLst>
                                            </p:cTn>
                                            <p:tgtEl>
                                              <p:spTgt spid="20"/>
                                            </p:tgtEl>
                                            <p:attrNameLst>
                                              <p:attrName>r</p:attrName>
                                            </p:attrNameLst>
                                          </p:cBhvr>
                                        </p:animRot>
                                      </p:childTnLst>
                                    </p:cTn>
                                  </p:par>
                                </p:childTnLst>
                              </p:cTn>
                            </p:par>
                            <p:par>
                              <p:cTn id="18" fill="hold">
                                <p:stCondLst>
                                  <p:cond delay="2250"/>
                                </p:stCondLst>
                                <p:childTnLst>
                                  <p:par>
                                    <p:cTn id="19" presetID="2" presetClass="entr" presetSubtype="4"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750"/>
                                </p:stCondLst>
                                <p:childTnLst>
                                  <p:par>
                                    <p:cTn id="24" presetID="2" presetClass="entr" presetSubtype="2"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1+#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第一PPT 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4998</TotalTime>
  <Words>2907</Words>
  <Application>Microsoft Office PowerPoint</Application>
  <PresentationFormat>自定义</PresentationFormat>
  <Paragraphs>283</Paragraphs>
  <Slides>25</Slides>
  <Notes>24</Notes>
  <HiddenSlides>0</HiddenSlides>
  <MMClips>0</MMClips>
  <ScaleCrop>false</ScaleCrop>
  <HeadingPairs>
    <vt:vector size="4" baseType="variant">
      <vt:variant>
        <vt:lpstr>主题</vt:lpstr>
      </vt:variant>
      <vt:variant>
        <vt:i4>9</vt:i4>
      </vt:variant>
      <vt:variant>
        <vt:lpstr>幻灯片标题</vt:lpstr>
      </vt:variant>
      <vt:variant>
        <vt:i4>25</vt:i4>
      </vt:variant>
    </vt:vector>
  </HeadingPairs>
  <TitlesOfParts>
    <vt:vector size="34" baseType="lpstr">
      <vt:lpstr>第一PPT，www.1ppt.com</vt:lpstr>
      <vt:lpstr>2_Office Theme</vt:lpstr>
      <vt:lpstr>4_Office Theme</vt:lpstr>
      <vt:lpstr>5_Office Theme</vt:lpstr>
      <vt:lpstr>6_Office Theme</vt:lpstr>
      <vt:lpstr>7_Office Theme</vt:lpstr>
      <vt:lpstr>8_Office Theme</vt:lpstr>
      <vt:lpstr>第一PPT 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简约中国风</dc:title>
  <dc:creator>第一PPT模板网-WWW.1PPT.COM</dc:creator>
  <cp:keywords>第一PPT模板网-WWW.1PPT.COM</cp:keywords>
  <cp:lastModifiedBy>Windows User</cp:lastModifiedBy>
  <cp:revision>3161</cp:revision>
  <dcterms:created xsi:type="dcterms:W3CDTF">2015-12-01T09:06:39Z</dcterms:created>
  <dcterms:modified xsi:type="dcterms:W3CDTF">2018-02-20T11:31:19Z</dcterms:modified>
</cp:coreProperties>
</file>