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9"/>
  </p:notesMasterIdLst>
  <p:handoutMasterIdLst>
    <p:handoutMasterId r:id="rId30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359" r:id="rId2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996" y="-16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2018/2/20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7" Type="http://schemas.openxmlformats.org/officeDocument/2006/relationships/image" Target="../media/image27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35.png"/><Relationship Id="rId4" Type="http://schemas.openxmlformats.org/officeDocument/2006/relationships/image" Target="../media/image34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3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3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10" Type="http://schemas.openxmlformats.org/officeDocument/2006/relationships/image" Target="../media/image16.png"/><Relationship Id="rId4" Type="http://schemas.openxmlformats.org/officeDocument/2006/relationships/image" Target="../media/image6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image" Target="../media/image16.png"/><Relationship Id="rId2" Type="http://schemas.openxmlformats.org/officeDocument/2006/relationships/tags" Target="../tags/tag2.xml"/><Relationship Id="rId16" Type="http://schemas.openxmlformats.org/officeDocument/2006/relationships/image" Target="../media/image19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18.png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椭圆 49"/>
          <p:cNvSpPr/>
          <p:nvPr/>
        </p:nvSpPr>
        <p:spPr>
          <a:xfrm>
            <a:off x="1329753" y="1494197"/>
            <a:ext cx="417423" cy="417423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843831" y="2173446"/>
            <a:ext cx="2016224" cy="2016224"/>
          </a:xfrm>
          <a:prstGeom prst="ellipse">
            <a:avLst/>
          </a:prstGeom>
          <a:solidFill>
            <a:srgbClr val="07B1EC">
              <a:alpha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3086275" y="2367267"/>
            <a:ext cx="465864" cy="465864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1001704" y="2331319"/>
            <a:ext cx="1700478" cy="1700478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2024374" y="3987866"/>
            <a:ext cx="576064" cy="5760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2716039" y="4189670"/>
            <a:ext cx="288032" cy="288032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299208" y="3043178"/>
            <a:ext cx="457495" cy="457495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316345" y="4326697"/>
            <a:ext cx="542463" cy="542463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3160376" y="3562998"/>
            <a:ext cx="464036" cy="464036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841732" y="4449844"/>
            <a:ext cx="159169" cy="159169"/>
          </a:xfrm>
          <a:prstGeom prst="ellipse">
            <a:avLst/>
          </a:prstGeom>
          <a:solidFill>
            <a:srgbClr val="FF9B0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506204" y="3875424"/>
            <a:ext cx="288032" cy="288032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1075848" y="3850623"/>
            <a:ext cx="288032" cy="288032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3092555" y="2907536"/>
            <a:ext cx="135642" cy="135642"/>
          </a:xfrm>
          <a:prstGeom prst="ellipse">
            <a:avLst/>
          </a:prstGeom>
          <a:solidFill>
            <a:srgbClr val="FF9B02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1075848" y="2160250"/>
            <a:ext cx="159169" cy="159169"/>
          </a:xfrm>
          <a:prstGeom prst="ellipse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139975" y="1642270"/>
            <a:ext cx="288032" cy="288032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2476759" y="2175403"/>
            <a:ext cx="288032" cy="288032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181141" y="2658457"/>
            <a:ext cx="13901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16337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4400" spc="300" dirty="0">
                <a:solidFill>
                  <a:prstClr val="white"/>
                </a:solidFill>
                <a:latin typeface="微软雅黑" pitchFamily="34" charset="-122"/>
                <a:ea typeface="微软雅黑"/>
              </a:rPr>
              <a:t>目录</a:t>
            </a:r>
            <a:endParaRPr lang="zh-CN" altLang="en-US" sz="4400" spc="300" dirty="0">
              <a:solidFill>
                <a:prstClr val="white"/>
              </a:solidFill>
              <a:latin typeface="微软雅黑" pitchFamily="34" charset="-122"/>
              <a:ea typeface="微软雅黑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33879" y="3342393"/>
            <a:ext cx="1284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1633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white"/>
                </a:solidFill>
                <a:latin typeface="微软雅黑" pitchFamily="34" charset="-122"/>
                <a:ea typeface="微软雅黑"/>
              </a:rPr>
              <a:t>CONTENTS</a:t>
            </a:r>
            <a:endParaRPr lang="zh-CN" altLang="en-US" sz="1600" dirty="0">
              <a:solidFill>
                <a:prstClr val="white"/>
              </a:solidFill>
              <a:latin typeface="微软雅黑" pitchFamily="34" charset="-122"/>
              <a:ea typeface="微软雅黑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3807296" y="2049613"/>
            <a:ext cx="3035438" cy="413921"/>
            <a:chOff x="3818511" y="1084860"/>
            <a:chExt cx="3633809" cy="495516"/>
          </a:xfrm>
        </p:grpSpPr>
        <p:grpSp>
          <p:nvGrpSpPr>
            <p:cNvPr id="69" name="组合 68"/>
            <p:cNvGrpSpPr/>
            <p:nvPr/>
          </p:nvGrpSpPr>
          <p:grpSpPr>
            <a:xfrm>
              <a:off x="3818511" y="1084860"/>
              <a:ext cx="3633809" cy="483501"/>
              <a:chOff x="2540000" y="1059582"/>
              <a:chExt cx="6108700" cy="812800"/>
            </a:xfrm>
            <a:solidFill>
              <a:srgbClr val="005DA2"/>
            </a:solidFill>
          </p:grpSpPr>
          <p:sp>
            <p:nvSpPr>
              <p:cNvPr id="72" name="Freeform 5"/>
              <p:cNvSpPr>
                <a:spLocks noEditPoints="1"/>
              </p:cNvSpPr>
              <p:nvPr/>
            </p:nvSpPr>
            <p:spPr bwMode="auto">
              <a:xfrm>
                <a:off x="2540000" y="1069107"/>
                <a:ext cx="6108700" cy="800100"/>
              </a:xfrm>
              <a:custGeom>
                <a:avLst/>
                <a:gdLst>
                  <a:gd name="T0" fmla="*/ 56 w 3848"/>
                  <a:gd name="T1" fmla="*/ 0 h 504"/>
                  <a:gd name="T2" fmla="*/ 720 w 3848"/>
                  <a:gd name="T3" fmla="*/ 0 h 504"/>
                  <a:gd name="T4" fmla="*/ 576 w 3848"/>
                  <a:gd name="T5" fmla="*/ 84 h 504"/>
                  <a:gd name="T6" fmla="*/ 576 w 3848"/>
                  <a:gd name="T7" fmla="*/ 418 h 504"/>
                  <a:gd name="T8" fmla="*/ 726 w 3848"/>
                  <a:gd name="T9" fmla="*/ 504 h 504"/>
                  <a:gd name="T10" fmla="*/ 56 w 3848"/>
                  <a:gd name="T11" fmla="*/ 504 h 504"/>
                  <a:gd name="T12" fmla="*/ 56 w 3848"/>
                  <a:gd name="T13" fmla="*/ 504 h 504"/>
                  <a:gd name="T14" fmla="*/ 44 w 3848"/>
                  <a:gd name="T15" fmla="*/ 504 h 504"/>
                  <a:gd name="T16" fmla="*/ 34 w 3848"/>
                  <a:gd name="T17" fmla="*/ 500 h 504"/>
                  <a:gd name="T18" fmla="*/ 24 w 3848"/>
                  <a:gd name="T19" fmla="*/ 494 h 504"/>
                  <a:gd name="T20" fmla="*/ 16 w 3848"/>
                  <a:gd name="T21" fmla="*/ 488 h 504"/>
                  <a:gd name="T22" fmla="*/ 8 w 3848"/>
                  <a:gd name="T23" fmla="*/ 480 h 504"/>
                  <a:gd name="T24" fmla="*/ 4 w 3848"/>
                  <a:gd name="T25" fmla="*/ 470 h 504"/>
                  <a:gd name="T26" fmla="*/ 0 w 3848"/>
                  <a:gd name="T27" fmla="*/ 460 h 504"/>
                  <a:gd name="T28" fmla="*/ 0 w 3848"/>
                  <a:gd name="T29" fmla="*/ 448 h 504"/>
                  <a:gd name="T30" fmla="*/ 0 w 3848"/>
                  <a:gd name="T31" fmla="*/ 56 h 504"/>
                  <a:gd name="T32" fmla="*/ 0 w 3848"/>
                  <a:gd name="T33" fmla="*/ 56 h 504"/>
                  <a:gd name="T34" fmla="*/ 0 w 3848"/>
                  <a:gd name="T35" fmla="*/ 44 h 504"/>
                  <a:gd name="T36" fmla="*/ 4 w 3848"/>
                  <a:gd name="T37" fmla="*/ 34 h 504"/>
                  <a:gd name="T38" fmla="*/ 8 w 3848"/>
                  <a:gd name="T39" fmla="*/ 24 h 504"/>
                  <a:gd name="T40" fmla="*/ 16 w 3848"/>
                  <a:gd name="T41" fmla="*/ 16 h 504"/>
                  <a:gd name="T42" fmla="*/ 24 w 3848"/>
                  <a:gd name="T43" fmla="*/ 10 h 504"/>
                  <a:gd name="T44" fmla="*/ 34 w 3848"/>
                  <a:gd name="T45" fmla="*/ 4 h 504"/>
                  <a:gd name="T46" fmla="*/ 44 w 3848"/>
                  <a:gd name="T47" fmla="*/ 0 h 504"/>
                  <a:gd name="T48" fmla="*/ 56 w 3848"/>
                  <a:gd name="T49" fmla="*/ 0 h 504"/>
                  <a:gd name="T50" fmla="*/ 56 w 3848"/>
                  <a:gd name="T51" fmla="*/ 0 h 504"/>
                  <a:gd name="T52" fmla="*/ 1010 w 3848"/>
                  <a:gd name="T53" fmla="*/ 0 h 504"/>
                  <a:gd name="T54" fmla="*/ 3792 w 3848"/>
                  <a:gd name="T55" fmla="*/ 0 h 504"/>
                  <a:gd name="T56" fmla="*/ 3792 w 3848"/>
                  <a:gd name="T57" fmla="*/ 0 h 504"/>
                  <a:gd name="T58" fmla="*/ 3804 w 3848"/>
                  <a:gd name="T59" fmla="*/ 0 h 504"/>
                  <a:gd name="T60" fmla="*/ 3814 w 3848"/>
                  <a:gd name="T61" fmla="*/ 4 h 504"/>
                  <a:gd name="T62" fmla="*/ 3824 w 3848"/>
                  <a:gd name="T63" fmla="*/ 10 h 504"/>
                  <a:gd name="T64" fmla="*/ 3832 w 3848"/>
                  <a:gd name="T65" fmla="*/ 16 h 504"/>
                  <a:gd name="T66" fmla="*/ 3838 w 3848"/>
                  <a:gd name="T67" fmla="*/ 24 h 504"/>
                  <a:gd name="T68" fmla="*/ 3844 w 3848"/>
                  <a:gd name="T69" fmla="*/ 34 h 504"/>
                  <a:gd name="T70" fmla="*/ 3848 w 3848"/>
                  <a:gd name="T71" fmla="*/ 44 h 504"/>
                  <a:gd name="T72" fmla="*/ 3848 w 3848"/>
                  <a:gd name="T73" fmla="*/ 56 h 504"/>
                  <a:gd name="T74" fmla="*/ 3848 w 3848"/>
                  <a:gd name="T75" fmla="*/ 448 h 504"/>
                  <a:gd name="T76" fmla="*/ 3848 w 3848"/>
                  <a:gd name="T77" fmla="*/ 448 h 504"/>
                  <a:gd name="T78" fmla="*/ 3848 w 3848"/>
                  <a:gd name="T79" fmla="*/ 460 h 504"/>
                  <a:gd name="T80" fmla="*/ 3844 w 3848"/>
                  <a:gd name="T81" fmla="*/ 470 h 504"/>
                  <a:gd name="T82" fmla="*/ 3838 w 3848"/>
                  <a:gd name="T83" fmla="*/ 480 h 504"/>
                  <a:gd name="T84" fmla="*/ 3832 w 3848"/>
                  <a:gd name="T85" fmla="*/ 488 h 504"/>
                  <a:gd name="T86" fmla="*/ 3824 w 3848"/>
                  <a:gd name="T87" fmla="*/ 494 h 504"/>
                  <a:gd name="T88" fmla="*/ 3814 w 3848"/>
                  <a:gd name="T89" fmla="*/ 500 h 504"/>
                  <a:gd name="T90" fmla="*/ 3804 w 3848"/>
                  <a:gd name="T91" fmla="*/ 504 h 504"/>
                  <a:gd name="T92" fmla="*/ 3792 w 3848"/>
                  <a:gd name="T93" fmla="*/ 504 h 504"/>
                  <a:gd name="T94" fmla="*/ 1004 w 3848"/>
                  <a:gd name="T95" fmla="*/ 504 h 504"/>
                  <a:gd name="T96" fmla="*/ 1154 w 3848"/>
                  <a:gd name="T97" fmla="*/ 418 h 504"/>
                  <a:gd name="T98" fmla="*/ 1154 w 3848"/>
                  <a:gd name="T99" fmla="*/ 84 h 504"/>
                  <a:gd name="T100" fmla="*/ 1010 w 3848"/>
                  <a:gd name="T101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48" h="504">
                    <a:moveTo>
                      <a:pt x="56" y="0"/>
                    </a:moveTo>
                    <a:lnTo>
                      <a:pt x="720" y="0"/>
                    </a:lnTo>
                    <a:lnTo>
                      <a:pt x="576" y="84"/>
                    </a:lnTo>
                    <a:lnTo>
                      <a:pt x="576" y="418"/>
                    </a:lnTo>
                    <a:lnTo>
                      <a:pt x="726" y="504"/>
                    </a:lnTo>
                    <a:lnTo>
                      <a:pt x="56" y="504"/>
                    </a:lnTo>
                    <a:lnTo>
                      <a:pt x="56" y="504"/>
                    </a:lnTo>
                    <a:lnTo>
                      <a:pt x="44" y="504"/>
                    </a:lnTo>
                    <a:lnTo>
                      <a:pt x="34" y="500"/>
                    </a:lnTo>
                    <a:lnTo>
                      <a:pt x="24" y="494"/>
                    </a:lnTo>
                    <a:lnTo>
                      <a:pt x="16" y="488"/>
                    </a:lnTo>
                    <a:lnTo>
                      <a:pt x="8" y="480"/>
                    </a:lnTo>
                    <a:lnTo>
                      <a:pt x="4" y="470"/>
                    </a:lnTo>
                    <a:lnTo>
                      <a:pt x="0" y="460"/>
                    </a:lnTo>
                    <a:lnTo>
                      <a:pt x="0" y="44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44"/>
                    </a:lnTo>
                    <a:lnTo>
                      <a:pt x="4" y="34"/>
                    </a:lnTo>
                    <a:lnTo>
                      <a:pt x="8" y="24"/>
                    </a:lnTo>
                    <a:lnTo>
                      <a:pt x="16" y="16"/>
                    </a:lnTo>
                    <a:lnTo>
                      <a:pt x="24" y="10"/>
                    </a:lnTo>
                    <a:lnTo>
                      <a:pt x="34" y="4"/>
                    </a:lnTo>
                    <a:lnTo>
                      <a:pt x="44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010" y="0"/>
                    </a:moveTo>
                    <a:lnTo>
                      <a:pt x="3792" y="0"/>
                    </a:lnTo>
                    <a:lnTo>
                      <a:pt x="3792" y="0"/>
                    </a:lnTo>
                    <a:lnTo>
                      <a:pt x="3804" y="0"/>
                    </a:lnTo>
                    <a:lnTo>
                      <a:pt x="3814" y="4"/>
                    </a:lnTo>
                    <a:lnTo>
                      <a:pt x="3824" y="10"/>
                    </a:lnTo>
                    <a:lnTo>
                      <a:pt x="3832" y="16"/>
                    </a:lnTo>
                    <a:lnTo>
                      <a:pt x="3838" y="24"/>
                    </a:lnTo>
                    <a:lnTo>
                      <a:pt x="3844" y="34"/>
                    </a:lnTo>
                    <a:lnTo>
                      <a:pt x="3848" y="44"/>
                    </a:lnTo>
                    <a:lnTo>
                      <a:pt x="3848" y="56"/>
                    </a:lnTo>
                    <a:lnTo>
                      <a:pt x="3848" y="448"/>
                    </a:lnTo>
                    <a:lnTo>
                      <a:pt x="3848" y="448"/>
                    </a:lnTo>
                    <a:lnTo>
                      <a:pt x="3848" y="460"/>
                    </a:lnTo>
                    <a:lnTo>
                      <a:pt x="3844" y="470"/>
                    </a:lnTo>
                    <a:lnTo>
                      <a:pt x="3838" y="480"/>
                    </a:lnTo>
                    <a:lnTo>
                      <a:pt x="3832" y="488"/>
                    </a:lnTo>
                    <a:lnTo>
                      <a:pt x="3824" y="494"/>
                    </a:lnTo>
                    <a:lnTo>
                      <a:pt x="3814" y="500"/>
                    </a:lnTo>
                    <a:lnTo>
                      <a:pt x="3804" y="504"/>
                    </a:lnTo>
                    <a:lnTo>
                      <a:pt x="3792" y="504"/>
                    </a:lnTo>
                    <a:lnTo>
                      <a:pt x="1004" y="504"/>
                    </a:lnTo>
                    <a:lnTo>
                      <a:pt x="1154" y="418"/>
                    </a:lnTo>
                    <a:lnTo>
                      <a:pt x="1154" y="84"/>
                    </a:lnTo>
                    <a:lnTo>
                      <a:pt x="1010" y="0"/>
                    </a:lnTo>
                    <a:close/>
                  </a:path>
                </a:pathLst>
              </a:custGeom>
              <a:noFill/>
              <a:ln w="12700">
                <a:solidFill>
                  <a:srgbClr val="FF9B02"/>
                </a:solidFill>
                <a:prstDash val="sysDot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3" name="Freeform 6"/>
              <p:cNvSpPr>
                <a:spLocks/>
              </p:cNvSpPr>
              <p:nvPr/>
            </p:nvSpPr>
            <p:spPr bwMode="auto">
              <a:xfrm>
                <a:off x="3562350" y="1059582"/>
                <a:ext cx="701675" cy="812800"/>
              </a:xfrm>
              <a:custGeom>
                <a:avLst/>
                <a:gdLst>
                  <a:gd name="T0" fmla="*/ 220 w 442"/>
                  <a:gd name="T1" fmla="*/ 0 h 512"/>
                  <a:gd name="T2" fmla="*/ 332 w 442"/>
                  <a:gd name="T3" fmla="*/ 64 h 512"/>
                  <a:gd name="T4" fmla="*/ 442 w 442"/>
                  <a:gd name="T5" fmla="*/ 128 h 512"/>
                  <a:gd name="T6" fmla="*/ 442 w 442"/>
                  <a:gd name="T7" fmla="*/ 256 h 512"/>
                  <a:gd name="T8" fmla="*/ 442 w 442"/>
                  <a:gd name="T9" fmla="*/ 384 h 512"/>
                  <a:gd name="T10" fmla="*/ 332 w 442"/>
                  <a:gd name="T11" fmla="*/ 448 h 512"/>
                  <a:gd name="T12" fmla="*/ 220 w 442"/>
                  <a:gd name="T13" fmla="*/ 512 h 512"/>
                  <a:gd name="T14" fmla="*/ 110 w 442"/>
                  <a:gd name="T15" fmla="*/ 448 h 512"/>
                  <a:gd name="T16" fmla="*/ 0 w 442"/>
                  <a:gd name="T17" fmla="*/ 384 h 512"/>
                  <a:gd name="T18" fmla="*/ 0 w 442"/>
                  <a:gd name="T19" fmla="*/ 256 h 512"/>
                  <a:gd name="T20" fmla="*/ 0 w 442"/>
                  <a:gd name="T21" fmla="*/ 128 h 512"/>
                  <a:gd name="T22" fmla="*/ 110 w 442"/>
                  <a:gd name="T23" fmla="*/ 64 h 512"/>
                  <a:gd name="T24" fmla="*/ 220 w 442"/>
                  <a:gd name="T25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512">
                    <a:moveTo>
                      <a:pt x="220" y="0"/>
                    </a:moveTo>
                    <a:lnTo>
                      <a:pt x="332" y="64"/>
                    </a:lnTo>
                    <a:lnTo>
                      <a:pt x="442" y="128"/>
                    </a:lnTo>
                    <a:lnTo>
                      <a:pt x="442" y="256"/>
                    </a:lnTo>
                    <a:lnTo>
                      <a:pt x="442" y="384"/>
                    </a:lnTo>
                    <a:lnTo>
                      <a:pt x="332" y="448"/>
                    </a:lnTo>
                    <a:lnTo>
                      <a:pt x="220" y="512"/>
                    </a:lnTo>
                    <a:lnTo>
                      <a:pt x="110" y="448"/>
                    </a:lnTo>
                    <a:lnTo>
                      <a:pt x="0" y="384"/>
                    </a:lnTo>
                    <a:lnTo>
                      <a:pt x="0" y="256"/>
                    </a:lnTo>
                    <a:lnTo>
                      <a:pt x="0" y="128"/>
                    </a:lnTo>
                    <a:lnTo>
                      <a:pt x="11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FF9B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70" name="矩形 69"/>
            <p:cNvSpPr/>
            <p:nvPr/>
          </p:nvSpPr>
          <p:spPr>
            <a:xfrm>
              <a:off x="5113128" y="1090141"/>
              <a:ext cx="2294210" cy="442185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1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/>
                  <a:cs typeface="Times New Roman" panose="02020603050405020304" pitchFamily="18" charset="0"/>
                </a:rPr>
                <a:t>请添加您的标题</a:t>
              </a:r>
              <a:endParaRPr lang="zh-CN" altLang="zh-CN" sz="1600" kern="1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  <a:cs typeface="Times New Roman" panose="02020603050405020304" pitchFamily="18" charset="0"/>
              </a:endParaRPr>
            </a:p>
          </p:txBody>
        </p:sp>
        <p:sp>
          <p:nvSpPr>
            <p:cNvPr id="71" name="文本框 48"/>
            <p:cNvSpPr txBox="1">
              <a:spLocks noChangeArrowheads="1"/>
            </p:cNvSpPr>
            <p:nvPr/>
          </p:nvSpPr>
          <p:spPr bwMode="auto">
            <a:xfrm>
              <a:off x="4407059" y="1138238"/>
              <a:ext cx="501137" cy="442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kern="0" dirty="0">
                  <a:solidFill>
                    <a:prstClr val="white"/>
                  </a:solidFill>
                  <a:latin typeface="Impact" pitchFamily="34" charset="0"/>
                  <a:ea typeface="宋体"/>
                </a:rPr>
                <a:t>01</a:t>
              </a:r>
              <a:endParaRPr lang="zh-CN" altLang="en-US" sz="1600" kern="0" dirty="0">
                <a:solidFill>
                  <a:prstClr val="white"/>
                </a:solidFill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807296" y="2600725"/>
            <a:ext cx="3035438" cy="404161"/>
            <a:chOff x="3818511" y="1744615"/>
            <a:chExt cx="3633809" cy="483833"/>
          </a:xfrm>
        </p:grpSpPr>
        <p:grpSp>
          <p:nvGrpSpPr>
            <p:cNvPr id="75" name="组合 74"/>
            <p:cNvGrpSpPr/>
            <p:nvPr/>
          </p:nvGrpSpPr>
          <p:grpSpPr>
            <a:xfrm>
              <a:off x="3818511" y="1744615"/>
              <a:ext cx="3633809" cy="483501"/>
              <a:chOff x="2540000" y="1059582"/>
              <a:chExt cx="6108700" cy="812800"/>
            </a:xfrm>
            <a:solidFill>
              <a:srgbClr val="005DA2"/>
            </a:solidFill>
          </p:grpSpPr>
          <p:sp>
            <p:nvSpPr>
              <p:cNvPr id="78" name="Freeform 5"/>
              <p:cNvSpPr>
                <a:spLocks noEditPoints="1"/>
              </p:cNvSpPr>
              <p:nvPr/>
            </p:nvSpPr>
            <p:spPr bwMode="auto">
              <a:xfrm>
                <a:off x="2540000" y="1069107"/>
                <a:ext cx="6108700" cy="800100"/>
              </a:xfrm>
              <a:custGeom>
                <a:avLst/>
                <a:gdLst>
                  <a:gd name="T0" fmla="*/ 56 w 3848"/>
                  <a:gd name="T1" fmla="*/ 0 h 504"/>
                  <a:gd name="T2" fmla="*/ 720 w 3848"/>
                  <a:gd name="T3" fmla="*/ 0 h 504"/>
                  <a:gd name="T4" fmla="*/ 576 w 3848"/>
                  <a:gd name="T5" fmla="*/ 84 h 504"/>
                  <a:gd name="T6" fmla="*/ 576 w 3848"/>
                  <a:gd name="T7" fmla="*/ 418 h 504"/>
                  <a:gd name="T8" fmla="*/ 726 w 3848"/>
                  <a:gd name="T9" fmla="*/ 504 h 504"/>
                  <a:gd name="T10" fmla="*/ 56 w 3848"/>
                  <a:gd name="T11" fmla="*/ 504 h 504"/>
                  <a:gd name="T12" fmla="*/ 56 w 3848"/>
                  <a:gd name="T13" fmla="*/ 504 h 504"/>
                  <a:gd name="T14" fmla="*/ 44 w 3848"/>
                  <a:gd name="T15" fmla="*/ 504 h 504"/>
                  <a:gd name="T16" fmla="*/ 34 w 3848"/>
                  <a:gd name="T17" fmla="*/ 500 h 504"/>
                  <a:gd name="T18" fmla="*/ 24 w 3848"/>
                  <a:gd name="T19" fmla="*/ 494 h 504"/>
                  <a:gd name="T20" fmla="*/ 16 w 3848"/>
                  <a:gd name="T21" fmla="*/ 488 h 504"/>
                  <a:gd name="T22" fmla="*/ 8 w 3848"/>
                  <a:gd name="T23" fmla="*/ 480 h 504"/>
                  <a:gd name="T24" fmla="*/ 4 w 3848"/>
                  <a:gd name="T25" fmla="*/ 470 h 504"/>
                  <a:gd name="T26" fmla="*/ 0 w 3848"/>
                  <a:gd name="T27" fmla="*/ 460 h 504"/>
                  <a:gd name="T28" fmla="*/ 0 w 3848"/>
                  <a:gd name="T29" fmla="*/ 448 h 504"/>
                  <a:gd name="T30" fmla="*/ 0 w 3848"/>
                  <a:gd name="T31" fmla="*/ 56 h 504"/>
                  <a:gd name="T32" fmla="*/ 0 w 3848"/>
                  <a:gd name="T33" fmla="*/ 56 h 504"/>
                  <a:gd name="T34" fmla="*/ 0 w 3848"/>
                  <a:gd name="T35" fmla="*/ 44 h 504"/>
                  <a:gd name="T36" fmla="*/ 4 w 3848"/>
                  <a:gd name="T37" fmla="*/ 34 h 504"/>
                  <a:gd name="T38" fmla="*/ 8 w 3848"/>
                  <a:gd name="T39" fmla="*/ 24 h 504"/>
                  <a:gd name="T40" fmla="*/ 16 w 3848"/>
                  <a:gd name="T41" fmla="*/ 16 h 504"/>
                  <a:gd name="T42" fmla="*/ 24 w 3848"/>
                  <a:gd name="T43" fmla="*/ 10 h 504"/>
                  <a:gd name="T44" fmla="*/ 34 w 3848"/>
                  <a:gd name="T45" fmla="*/ 4 h 504"/>
                  <a:gd name="T46" fmla="*/ 44 w 3848"/>
                  <a:gd name="T47" fmla="*/ 0 h 504"/>
                  <a:gd name="T48" fmla="*/ 56 w 3848"/>
                  <a:gd name="T49" fmla="*/ 0 h 504"/>
                  <a:gd name="T50" fmla="*/ 56 w 3848"/>
                  <a:gd name="T51" fmla="*/ 0 h 504"/>
                  <a:gd name="T52" fmla="*/ 1010 w 3848"/>
                  <a:gd name="T53" fmla="*/ 0 h 504"/>
                  <a:gd name="T54" fmla="*/ 3792 w 3848"/>
                  <a:gd name="T55" fmla="*/ 0 h 504"/>
                  <a:gd name="T56" fmla="*/ 3792 w 3848"/>
                  <a:gd name="T57" fmla="*/ 0 h 504"/>
                  <a:gd name="T58" fmla="*/ 3804 w 3848"/>
                  <a:gd name="T59" fmla="*/ 0 h 504"/>
                  <a:gd name="T60" fmla="*/ 3814 w 3848"/>
                  <a:gd name="T61" fmla="*/ 4 h 504"/>
                  <a:gd name="T62" fmla="*/ 3824 w 3848"/>
                  <a:gd name="T63" fmla="*/ 10 h 504"/>
                  <a:gd name="T64" fmla="*/ 3832 w 3848"/>
                  <a:gd name="T65" fmla="*/ 16 h 504"/>
                  <a:gd name="T66" fmla="*/ 3838 w 3848"/>
                  <a:gd name="T67" fmla="*/ 24 h 504"/>
                  <a:gd name="T68" fmla="*/ 3844 w 3848"/>
                  <a:gd name="T69" fmla="*/ 34 h 504"/>
                  <a:gd name="T70" fmla="*/ 3848 w 3848"/>
                  <a:gd name="T71" fmla="*/ 44 h 504"/>
                  <a:gd name="T72" fmla="*/ 3848 w 3848"/>
                  <a:gd name="T73" fmla="*/ 56 h 504"/>
                  <a:gd name="T74" fmla="*/ 3848 w 3848"/>
                  <a:gd name="T75" fmla="*/ 448 h 504"/>
                  <a:gd name="T76" fmla="*/ 3848 w 3848"/>
                  <a:gd name="T77" fmla="*/ 448 h 504"/>
                  <a:gd name="T78" fmla="*/ 3848 w 3848"/>
                  <a:gd name="T79" fmla="*/ 460 h 504"/>
                  <a:gd name="T80" fmla="*/ 3844 w 3848"/>
                  <a:gd name="T81" fmla="*/ 470 h 504"/>
                  <a:gd name="T82" fmla="*/ 3838 w 3848"/>
                  <a:gd name="T83" fmla="*/ 480 h 504"/>
                  <a:gd name="T84" fmla="*/ 3832 w 3848"/>
                  <a:gd name="T85" fmla="*/ 488 h 504"/>
                  <a:gd name="T86" fmla="*/ 3824 w 3848"/>
                  <a:gd name="T87" fmla="*/ 494 h 504"/>
                  <a:gd name="T88" fmla="*/ 3814 w 3848"/>
                  <a:gd name="T89" fmla="*/ 500 h 504"/>
                  <a:gd name="T90" fmla="*/ 3804 w 3848"/>
                  <a:gd name="T91" fmla="*/ 504 h 504"/>
                  <a:gd name="T92" fmla="*/ 3792 w 3848"/>
                  <a:gd name="T93" fmla="*/ 504 h 504"/>
                  <a:gd name="T94" fmla="*/ 1004 w 3848"/>
                  <a:gd name="T95" fmla="*/ 504 h 504"/>
                  <a:gd name="T96" fmla="*/ 1154 w 3848"/>
                  <a:gd name="T97" fmla="*/ 418 h 504"/>
                  <a:gd name="T98" fmla="*/ 1154 w 3848"/>
                  <a:gd name="T99" fmla="*/ 84 h 504"/>
                  <a:gd name="T100" fmla="*/ 1010 w 3848"/>
                  <a:gd name="T101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48" h="504">
                    <a:moveTo>
                      <a:pt x="56" y="0"/>
                    </a:moveTo>
                    <a:lnTo>
                      <a:pt x="720" y="0"/>
                    </a:lnTo>
                    <a:lnTo>
                      <a:pt x="576" y="84"/>
                    </a:lnTo>
                    <a:lnTo>
                      <a:pt x="576" y="418"/>
                    </a:lnTo>
                    <a:lnTo>
                      <a:pt x="726" y="504"/>
                    </a:lnTo>
                    <a:lnTo>
                      <a:pt x="56" y="504"/>
                    </a:lnTo>
                    <a:lnTo>
                      <a:pt x="56" y="504"/>
                    </a:lnTo>
                    <a:lnTo>
                      <a:pt x="44" y="504"/>
                    </a:lnTo>
                    <a:lnTo>
                      <a:pt x="34" y="500"/>
                    </a:lnTo>
                    <a:lnTo>
                      <a:pt x="24" y="494"/>
                    </a:lnTo>
                    <a:lnTo>
                      <a:pt x="16" y="488"/>
                    </a:lnTo>
                    <a:lnTo>
                      <a:pt x="8" y="480"/>
                    </a:lnTo>
                    <a:lnTo>
                      <a:pt x="4" y="470"/>
                    </a:lnTo>
                    <a:lnTo>
                      <a:pt x="0" y="460"/>
                    </a:lnTo>
                    <a:lnTo>
                      <a:pt x="0" y="44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44"/>
                    </a:lnTo>
                    <a:lnTo>
                      <a:pt x="4" y="34"/>
                    </a:lnTo>
                    <a:lnTo>
                      <a:pt x="8" y="24"/>
                    </a:lnTo>
                    <a:lnTo>
                      <a:pt x="16" y="16"/>
                    </a:lnTo>
                    <a:lnTo>
                      <a:pt x="24" y="10"/>
                    </a:lnTo>
                    <a:lnTo>
                      <a:pt x="34" y="4"/>
                    </a:lnTo>
                    <a:lnTo>
                      <a:pt x="44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010" y="0"/>
                    </a:moveTo>
                    <a:lnTo>
                      <a:pt x="3792" y="0"/>
                    </a:lnTo>
                    <a:lnTo>
                      <a:pt x="3792" y="0"/>
                    </a:lnTo>
                    <a:lnTo>
                      <a:pt x="3804" y="0"/>
                    </a:lnTo>
                    <a:lnTo>
                      <a:pt x="3814" y="4"/>
                    </a:lnTo>
                    <a:lnTo>
                      <a:pt x="3824" y="10"/>
                    </a:lnTo>
                    <a:lnTo>
                      <a:pt x="3832" y="16"/>
                    </a:lnTo>
                    <a:lnTo>
                      <a:pt x="3838" y="24"/>
                    </a:lnTo>
                    <a:lnTo>
                      <a:pt x="3844" y="34"/>
                    </a:lnTo>
                    <a:lnTo>
                      <a:pt x="3848" y="44"/>
                    </a:lnTo>
                    <a:lnTo>
                      <a:pt x="3848" y="56"/>
                    </a:lnTo>
                    <a:lnTo>
                      <a:pt x="3848" y="448"/>
                    </a:lnTo>
                    <a:lnTo>
                      <a:pt x="3848" y="448"/>
                    </a:lnTo>
                    <a:lnTo>
                      <a:pt x="3848" y="460"/>
                    </a:lnTo>
                    <a:lnTo>
                      <a:pt x="3844" y="470"/>
                    </a:lnTo>
                    <a:lnTo>
                      <a:pt x="3838" y="480"/>
                    </a:lnTo>
                    <a:lnTo>
                      <a:pt x="3832" y="488"/>
                    </a:lnTo>
                    <a:lnTo>
                      <a:pt x="3824" y="494"/>
                    </a:lnTo>
                    <a:lnTo>
                      <a:pt x="3814" y="500"/>
                    </a:lnTo>
                    <a:lnTo>
                      <a:pt x="3804" y="504"/>
                    </a:lnTo>
                    <a:lnTo>
                      <a:pt x="3792" y="504"/>
                    </a:lnTo>
                    <a:lnTo>
                      <a:pt x="1004" y="504"/>
                    </a:lnTo>
                    <a:lnTo>
                      <a:pt x="1154" y="418"/>
                    </a:lnTo>
                    <a:lnTo>
                      <a:pt x="1154" y="84"/>
                    </a:lnTo>
                    <a:lnTo>
                      <a:pt x="1010" y="0"/>
                    </a:lnTo>
                    <a:close/>
                  </a:path>
                </a:pathLst>
              </a:custGeom>
              <a:noFill/>
              <a:ln w="12700">
                <a:solidFill>
                  <a:srgbClr val="07B1EC"/>
                </a:solidFill>
                <a:prstDash val="sysDot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79" name="Freeform 6"/>
              <p:cNvSpPr>
                <a:spLocks/>
              </p:cNvSpPr>
              <p:nvPr/>
            </p:nvSpPr>
            <p:spPr bwMode="auto">
              <a:xfrm>
                <a:off x="3562350" y="1059582"/>
                <a:ext cx="701675" cy="812800"/>
              </a:xfrm>
              <a:custGeom>
                <a:avLst/>
                <a:gdLst>
                  <a:gd name="T0" fmla="*/ 220 w 442"/>
                  <a:gd name="T1" fmla="*/ 0 h 512"/>
                  <a:gd name="T2" fmla="*/ 332 w 442"/>
                  <a:gd name="T3" fmla="*/ 64 h 512"/>
                  <a:gd name="T4" fmla="*/ 442 w 442"/>
                  <a:gd name="T5" fmla="*/ 128 h 512"/>
                  <a:gd name="T6" fmla="*/ 442 w 442"/>
                  <a:gd name="T7" fmla="*/ 256 h 512"/>
                  <a:gd name="T8" fmla="*/ 442 w 442"/>
                  <a:gd name="T9" fmla="*/ 384 h 512"/>
                  <a:gd name="T10" fmla="*/ 332 w 442"/>
                  <a:gd name="T11" fmla="*/ 448 h 512"/>
                  <a:gd name="T12" fmla="*/ 220 w 442"/>
                  <a:gd name="T13" fmla="*/ 512 h 512"/>
                  <a:gd name="T14" fmla="*/ 110 w 442"/>
                  <a:gd name="T15" fmla="*/ 448 h 512"/>
                  <a:gd name="T16" fmla="*/ 0 w 442"/>
                  <a:gd name="T17" fmla="*/ 384 h 512"/>
                  <a:gd name="T18" fmla="*/ 0 w 442"/>
                  <a:gd name="T19" fmla="*/ 256 h 512"/>
                  <a:gd name="T20" fmla="*/ 0 w 442"/>
                  <a:gd name="T21" fmla="*/ 128 h 512"/>
                  <a:gd name="T22" fmla="*/ 110 w 442"/>
                  <a:gd name="T23" fmla="*/ 64 h 512"/>
                  <a:gd name="T24" fmla="*/ 220 w 442"/>
                  <a:gd name="T25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512">
                    <a:moveTo>
                      <a:pt x="220" y="0"/>
                    </a:moveTo>
                    <a:lnTo>
                      <a:pt x="332" y="64"/>
                    </a:lnTo>
                    <a:lnTo>
                      <a:pt x="442" y="128"/>
                    </a:lnTo>
                    <a:lnTo>
                      <a:pt x="442" y="256"/>
                    </a:lnTo>
                    <a:lnTo>
                      <a:pt x="442" y="384"/>
                    </a:lnTo>
                    <a:lnTo>
                      <a:pt x="332" y="448"/>
                    </a:lnTo>
                    <a:lnTo>
                      <a:pt x="220" y="512"/>
                    </a:lnTo>
                    <a:lnTo>
                      <a:pt x="110" y="448"/>
                    </a:lnTo>
                    <a:lnTo>
                      <a:pt x="0" y="384"/>
                    </a:lnTo>
                    <a:lnTo>
                      <a:pt x="0" y="256"/>
                    </a:lnTo>
                    <a:lnTo>
                      <a:pt x="0" y="128"/>
                    </a:lnTo>
                    <a:lnTo>
                      <a:pt x="11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7B1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76" name="矩形 75"/>
            <p:cNvSpPr/>
            <p:nvPr/>
          </p:nvSpPr>
          <p:spPr>
            <a:xfrm>
              <a:off x="5113128" y="1779662"/>
              <a:ext cx="2051062" cy="442186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/>
                  <a:cs typeface="Times New Roman" panose="02020603050405020304" pitchFamily="18" charset="0"/>
                </a:rPr>
                <a:t>请添加您的标题</a:t>
              </a:r>
              <a:endParaRPr lang="zh-CN" altLang="zh-CN" sz="1600" kern="1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  <a:cs typeface="Times New Roman" panose="02020603050405020304" pitchFamily="18" charset="0"/>
              </a:endParaRPr>
            </a:p>
          </p:txBody>
        </p:sp>
        <p:sp>
          <p:nvSpPr>
            <p:cNvPr id="77" name="文本框 48"/>
            <p:cNvSpPr txBox="1">
              <a:spLocks noChangeArrowheads="1"/>
            </p:cNvSpPr>
            <p:nvPr/>
          </p:nvSpPr>
          <p:spPr bwMode="auto">
            <a:xfrm>
              <a:off x="4407059" y="1786310"/>
              <a:ext cx="631582" cy="442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kern="0" dirty="0">
                  <a:solidFill>
                    <a:prstClr val="white"/>
                  </a:solidFill>
                  <a:latin typeface="Impact" pitchFamily="34" charset="0"/>
                  <a:ea typeface="宋体"/>
                </a:rPr>
                <a:t>02</a:t>
              </a:r>
              <a:endParaRPr lang="zh-CN" altLang="en-US" sz="1600" kern="0" dirty="0">
                <a:solidFill>
                  <a:prstClr val="white"/>
                </a:solidFill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807296" y="3151841"/>
            <a:ext cx="3140968" cy="403884"/>
            <a:chOff x="3818511" y="2404370"/>
            <a:chExt cx="3760142" cy="483501"/>
          </a:xfrm>
        </p:grpSpPr>
        <p:grpSp>
          <p:nvGrpSpPr>
            <p:cNvPr id="81" name="组合 80"/>
            <p:cNvGrpSpPr/>
            <p:nvPr/>
          </p:nvGrpSpPr>
          <p:grpSpPr>
            <a:xfrm>
              <a:off x="3818511" y="2404370"/>
              <a:ext cx="3633809" cy="483501"/>
              <a:chOff x="2540000" y="1059582"/>
              <a:chExt cx="6108700" cy="812800"/>
            </a:xfrm>
            <a:solidFill>
              <a:srgbClr val="005DA2"/>
            </a:solidFill>
          </p:grpSpPr>
          <p:sp>
            <p:nvSpPr>
              <p:cNvPr id="84" name="Freeform 5"/>
              <p:cNvSpPr>
                <a:spLocks noEditPoints="1"/>
              </p:cNvSpPr>
              <p:nvPr/>
            </p:nvSpPr>
            <p:spPr bwMode="auto">
              <a:xfrm>
                <a:off x="2540000" y="1069107"/>
                <a:ext cx="6108700" cy="800100"/>
              </a:xfrm>
              <a:custGeom>
                <a:avLst/>
                <a:gdLst>
                  <a:gd name="T0" fmla="*/ 56 w 3848"/>
                  <a:gd name="T1" fmla="*/ 0 h 504"/>
                  <a:gd name="T2" fmla="*/ 720 w 3848"/>
                  <a:gd name="T3" fmla="*/ 0 h 504"/>
                  <a:gd name="T4" fmla="*/ 576 w 3848"/>
                  <a:gd name="T5" fmla="*/ 84 h 504"/>
                  <a:gd name="T6" fmla="*/ 576 w 3848"/>
                  <a:gd name="T7" fmla="*/ 418 h 504"/>
                  <a:gd name="T8" fmla="*/ 726 w 3848"/>
                  <a:gd name="T9" fmla="*/ 504 h 504"/>
                  <a:gd name="T10" fmla="*/ 56 w 3848"/>
                  <a:gd name="T11" fmla="*/ 504 h 504"/>
                  <a:gd name="T12" fmla="*/ 56 w 3848"/>
                  <a:gd name="T13" fmla="*/ 504 h 504"/>
                  <a:gd name="T14" fmla="*/ 44 w 3848"/>
                  <a:gd name="T15" fmla="*/ 504 h 504"/>
                  <a:gd name="T16" fmla="*/ 34 w 3848"/>
                  <a:gd name="T17" fmla="*/ 500 h 504"/>
                  <a:gd name="T18" fmla="*/ 24 w 3848"/>
                  <a:gd name="T19" fmla="*/ 494 h 504"/>
                  <a:gd name="T20" fmla="*/ 16 w 3848"/>
                  <a:gd name="T21" fmla="*/ 488 h 504"/>
                  <a:gd name="T22" fmla="*/ 8 w 3848"/>
                  <a:gd name="T23" fmla="*/ 480 h 504"/>
                  <a:gd name="T24" fmla="*/ 4 w 3848"/>
                  <a:gd name="T25" fmla="*/ 470 h 504"/>
                  <a:gd name="T26" fmla="*/ 0 w 3848"/>
                  <a:gd name="T27" fmla="*/ 460 h 504"/>
                  <a:gd name="T28" fmla="*/ 0 w 3848"/>
                  <a:gd name="T29" fmla="*/ 448 h 504"/>
                  <a:gd name="T30" fmla="*/ 0 w 3848"/>
                  <a:gd name="T31" fmla="*/ 56 h 504"/>
                  <a:gd name="T32" fmla="*/ 0 w 3848"/>
                  <a:gd name="T33" fmla="*/ 56 h 504"/>
                  <a:gd name="T34" fmla="*/ 0 w 3848"/>
                  <a:gd name="T35" fmla="*/ 44 h 504"/>
                  <a:gd name="T36" fmla="*/ 4 w 3848"/>
                  <a:gd name="T37" fmla="*/ 34 h 504"/>
                  <a:gd name="T38" fmla="*/ 8 w 3848"/>
                  <a:gd name="T39" fmla="*/ 24 h 504"/>
                  <a:gd name="T40" fmla="*/ 16 w 3848"/>
                  <a:gd name="T41" fmla="*/ 16 h 504"/>
                  <a:gd name="T42" fmla="*/ 24 w 3848"/>
                  <a:gd name="T43" fmla="*/ 10 h 504"/>
                  <a:gd name="T44" fmla="*/ 34 w 3848"/>
                  <a:gd name="T45" fmla="*/ 4 h 504"/>
                  <a:gd name="T46" fmla="*/ 44 w 3848"/>
                  <a:gd name="T47" fmla="*/ 0 h 504"/>
                  <a:gd name="T48" fmla="*/ 56 w 3848"/>
                  <a:gd name="T49" fmla="*/ 0 h 504"/>
                  <a:gd name="T50" fmla="*/ 56 w 3848"/>
                  <a:gd name="T51" fmla="*/ 0 h 504"/>
                  <a:gd name="T52" fmla="*/ 1010 w 3848"/>
                  <a:gd name="T53" fmla="*/ 0 h 504"/>
                  <a:gd name="T54" fmla="*/ 3792 w 3848"/>
                  <a:gd name="T55" fmla="*/ 0 h 504"/>
                  <a:gd name="T56" fmla="*/ 3792 w 3848"/>
                  <a:gd name="T57" fmla="*/ 0 h 504"/>
                  <a:gd name="T58" fmla="*/ 3804 w 3848"/>
                  <a:gd name="T59" fmla="*/ 0 h 504"/>
                  <a:gd name="T60" fmla="*/ 3814 w 3848"/>
                  <a:gd name="T61" fmla="*/ 4 h 504"/>
                  <a:gd name="T62" fmla="*/ 3824 w 3848"/>
                  <a:gd name="T63" fmla="*/ 10 h 504"/>
                  <a:gd name="T64" fmla="*/ 3832 w 3848"/>
                  <a:gd name="T65" fmla="*/ 16 h 504"/>
                  <a:gd name="T66" fmla="*/ 3838 w 3848"/>
                  <a:gd name="T67" fmla="*/ 24 h 504"/>
                  <a:gd name="T68" fmla="*/ 3844 w 3848"/>
                  <a:gd name="T69" fmla="*/ 34 h 504"/>
                  <a:gd name="T70" fmla="*/ 3848 w 3848"/>
                  <a:gd name="T71" fmla="*/ 44 h 504"/>
                  <a:gd name="T72" fmla="*/ 3848 w 3848"/>
                  <a:gd name="T73" fmla="*/ 56 h 504"/>
                  <a:gd name="T74" fmla="*/ 3848 w 3848"/>
                  <a:gd name="T75" fmla="*/ 448 h 504"/>
                  <a:gd name="T76" fmla="*/ 3848 w 3848"/>
                  <a:gd name="T77" fmla="*/ 448 h 504"/>
                  <a:gd name="T78" fmla="*/ 3848 w 3848"/>
                  <a:gd name="T79" fmla="*/ 460 h 504"/>
                  <a:gd name="T80" fmla="*/ 3844 w 3848"/>
                  <a:gd name="T81" fmla="*/ 470 h 504"/>
                  <a:gd name="T82" fmla="*/ 3838 w 3848"/>
                  <a:gd name="T83" fmla="*/ 480 h 504"/>
                  <a:gd name="T84" fmla="*/ 3832 w 3848"/>
                  <a:gd name="T85" fmla="*/ 488 h 504"/>
                  <a:gd name="T86" fmla="*/ 3824 w 3848"/>
                  <a:gd name="T87" fmla="*/ 494 h 504"/>
                  <a:gd name="T88" fmla="*/ 3814 w 3848"/>
                  <a:gd name="T89" fmla="*/ 500 h 504"/>
                  <a:gd name="T90" fmla="*/ 3804 w 3848"/>
                  <a:gd name="T91" fmla="*/ 504 h 504"/>
                  <a:gd name="T92" fmla="*/ 3792 w 3848"/>
                  <a:gd name="T93" fmla="*/ 504 h 504"/>
                  <a:gd name="T94" fmla="*/ 1004 w 3848"/>
                  <a:gd name="T95" fmla="*/ 504 h 504"/>
                  <a:gd name="T96" fmla="*/ 1154 w 3848"/>
                  <a:gd name="T97" fmla="*/ 418 h 504"/>
                  <a:gd name="T98" fmla="*/ 1154 w 3848"/>
                  <a:gd name="T99" fmla="*/ 84 h 504"/>
                  <a:gd name="T100" fmla="*/ 1010 w 3848"/>
                  <a:gd name="T101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48" h="504">
                    <a:moveTo>
                      <a:pt x="56" y="0"/>
                    </a:moveTo>
                    <a:lnTo>
                      <a:pt x="720" y="0"/>
                    </a:lnTo>
                    <a:lnTo>
                      <a:pt x="576" y="84"/>
                    </a:lnTo>
                    <a:lnTo>
                      <a:pt x="576" y="418"/>
                    </a:lnTo>
                    <a:lnTo>
                      <a:pt x="726" y="504"/>
                    </a:lnTo>
                    <a:lnTo>
                      <a:pt x="56" y="504"/>
                    </a:lnTo>
                    <a:lnTo>
                      <a:pt x="56" y="504"/>
                    </a:lnTo>
                    <a:lnTo>
                      <a:pt x="44" y="504"/>
                    </a:lnTo>
                    <a:lnTo>
                      <a:pt x="34" y="500"/>
                    </a:lnTo>
                    <a:lnTo>
                      <a:pt x="24" y="494"/>
                    </a:lnTo>
                    <a:lnTo>
                      <a:pt x="16" y="488"/>
                    </a:lnTo>
                    <a:lnTo>
                      <a:pt x="8" y="480"/>
                    </a:lnTo>
                    <a:lnTo>
                      <a:pt x="4" y="470"/>
                    </a:lnTo>
                    <a:lnTo>
                      <a:pt x="0" y="460"/>
                    </a:lnTo>
                    <a:lnTo>
                      <a:pt x="0" y="44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44"/>
                    </a:lnTo>
                    <a:lnTo>
                      <a:pt x="4" y="34"/>
                    </a:lnTo>
                    <a:lnTo>
                      <a:pt x="8" y="24"/>
                    </a:lnTo>
                    <a:lnTo>
                      <a:pt x="16" y="16"/>
                    </a:lnTo>
                    <a:lnTo>
                      <a:pt x="24" y="10"/>
                    </a:lnTo>
                    <a:lnTo>
                      <a:pt x="34" y="4"/>
                    </a:lnTo>
                    <a:lnTo>
                      <a:pt x="44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010" y="0"/>
                    </a:moveTo>
                    <a:lnTo>
                      <a:pt x="3792" y="0"/>
                    </a:lnTo>
                    <a:lnTo>
                      <a:pt x="3792" y="0"/>
                    </a:lnTo>
                    <a:lnTo>
                      <a:pt x="3804" y="0"/>
                    </a:lnTo>
                    <a:lnTo>
                      <a:pt x="3814" y="4"/>
                    </a:lnTo>
                    <a:lnTo>
                      <a:pt x="3824" y="10"/>
                    </a:lnTo>
                    <a:lnTo>
                      <a:pt x="3832" y="16"/>
                    </a:lnTo>
                    <a:lnTo>
                      <a:pt x="3838" y="24"/>
                    </a:lnTo>
                    <a:lnTo>
                      <a:pt x="3844" y="34"/>
                    </a:lnTo>
                    <a:lnTo>
                      <a:pt x="3848" y="44"/>
                    </a:lnTo>
                    <a:lnTo>
                      <a:pt x="3848" y="56"/>
                    </a:lnTo>
                    <a:lnTo>
                      <a:pt x="3848" y="448"/>
                    </a:lnTo>
                    <a:lnTo>
                      <a:pt x="3848" y="448"/>
                    </a:lnTo>
                    <a:lnTo>
                      <a:pt x="3848" y="460"/>
                    </a:lnTo>
                    <a:lnTo>
                      <a:pt x="3844" y="470"/>
                    </a:lnTo>
                    <a:lnTo>
                      <a:pt x="3838" y="480"/>
                    </a:lnTo>
                    <a:lnTo>
                      <a:pt x="3832" y="488"/>
                    </a:lnTo>
                    <a:lnTo>
                      <a:pt x="3824" y="494"/>
                    </a:lnTo>
                    <a:lnTo>
                      <a:pt x="3814" y="500"/>
                    </a:lnTo>
                    <a:lnTo>
                      <a:pt x="3804" y="504"/>
                    </a:lnTo>
                    <a:lnTo>
                      <a:pt x="3792" y="504"/>
                    </a:lnTo>
                    <a:lnTo>
                      <a:pt x="1004" y="504"/>
                    </a:lnTo>
                    <a:lnTo>
                      <a:pt x="1154" y="418"/>
                    </a:lnTo>
                    <a:lnTo>
                      <a:pt x="1154" y="84"/>
                    </a:lnTo>
                    <a:lnTo>
                      <a:pt x="1010" y="0"/>
                    </a:lnTo>
                    <a:close/>
                  </a:path>
                </a:pathLst>
              </a:custGeom>
              <a:noFill/>
              <a:ln w="12700">
                <a:solidFill>
                  <a:srgbClr val="EC3225"/>
                </a:solidFill>
                <a:prstDash val="sysDot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85" name="Freeform 6"/>
              <p:cNvSpPr>
                <a:spLocks/>
              </p:cNvSpPr>
              <p:nvPr/>
            </p:nvSpPr>
            <p:spPr bwMode="auto">
              <a:xfrm>
                <a:off x="3562350" y="1059582"/>
                <a:ext cx="701675" cy="812800"/>
              </a:xfrm>
              <a:custGeom>
                <a:avLst/>
                <a:gdLst>
                  <a:gd name="T0" fmla="*/ 220 w 442"/>
                  <a:gd name="T1" fmla="*/ 0 h 512"/>
                  <a:gd name="T2" fmla="*/ 332 w 442"/>
                  <a:gd name="T3" fmla="*/ 64 h 512"/>
                  <a:gd name="T4" fmla="*/ 442 w 442"/>
                  <a:gd name="T5" fmla="*/ 128 h 512"/>
                  <a:gd name="T6" fmla="*/ 442 w 442"/>
                  <a:gd name="T7" fmla="*/ 256 h 512"/>
                  <a:gd name="T8" fmla="*/ 442 w 442"/>
                  <a:gd name="T9" fmla="*/ 384 h 512"/>
                  <a:gd name="T10" fmla="*/ 332 w 442"/>
                  <a:gd name="T11" fmla="*/ 448 h 512"/>
                  <a:gd name="T12" fmla="*/ 220 w 442"/>
                  <a:gd name="T13" fmla="*/ 512 h 512"/>
                  <a:gd name="T14" fmla="*/ 110 w 442"/>
                  <a:gd name="T15" fmla="*/ 448 h 512"/>
                  <a:gd name="T16" fmla="*/ 0 w 442"/>
                  <a:gd name="T17" fmla="*/ 384 h 512"/>
                  <a:gd name="T18" fmla="*/ 0 w 442"/>
                  <a:gd name="T19" fmla="*/ 256 h 512"/>
                  <a:gd name="T20" fmla="*/ 0 w 442"/>
                  <a:gd name="T21" fmla="*/ 128 h 512"/>
                  <a:gd name="T22" fmla="*/ 110 w 442"/>
                  <a:gd name="T23" fmla="*/ 64 h 512"/>
                  <a:gd name="T24" fmla="*/ 220 w 442"/>
                  <a:gd name="T25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512">
                    <a:moveTo>
                      <a:pt x="220" y="0"/>
                    </a:moveTo>
                    <a:lnTo>
                      <a:pt x="332" y="64"/>
                    </a:lnTo>
                    <a:lnTo>
                      <a:pt x="442" y="128"/>
                    </a:lnTo>
                    <a:lnTo>
                      <a:pt x="442" y="256"/>
                    </a:lnTo>
                    <a:lnTo>
                      <a:pt x="442" y="384"/>
                    </a:lnTo>
                    <a:lnTo>
                      <a:pt x="332" y="448"/>
                    </a:lnTo>
                    <a:lnTo>
                      <a:pt x="220" y="512"/>
                    </a:lnTo>
                    <a:lnTo>
                      <a:pt x="110" y="448"/>
                    </a:lnTo>
                    <a:lnTo>
                      <a:pt x="0" y="384"/>
                    </a:lnTo>
                    <a:lnTo>
                      <a:pt x="0" y="256"/>
                    </a:lnTo>
                    <a:lnTo>
                      <a:pt x="0" y="128"/>
                    </a:lnTo>
                    <a:lnTo>
                      <a:pt x="11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EC32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82" name="矩形 81"/>
            <p:cNvSpPr/>
            <p:nvPr/>
          </p:nvSpPr>
          <p:spPr>
            <a:xfrm>
              <a:off x="5113126" y="2427734"/>
              <a:ext cx="2465527" cy="442185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/>
                  <a:cs typeface="Times New Roman" panose="02020603050405020304" pitchFamily="18" charset="0"/>
                </a:rPr>
                <a:t>请添加您的标题</a:t>
              </a:r>
              <a:endParaRPr lang="zh-CN" altLang="zh-CN" sz="1600" kern="1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  <a:cs typeface="Times New Roman" panose="02020603050405020304" pitchFamily="18" charset="0"/>
              </a:endParaRPr>
            </a:p>
          </p:txBody>
        </p:sp>
        <p:sp>
          <p:nvSpPr>
            <p:cNvPr id="83" name="文本框 48"/>
            <p:cNvSpPr txBox="1">
              <a:spLocks noChangeArrowheads="1"/>
            </p:cNvSpPr>
            <p:nvPr/>
          </p:nvSpPr>
          <p:spPr bwMode="auto">
            <a:xfrm>
              <a:off x="4384823" y="2434862"/>
              <a:ext cx="631582" cy="442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kern="0" dirty="0">
                  <a:solidFill>
                    <a:prstClr val="white"/>
                  </a:solidFill>
                  <a:latin typeface="Impact" pitchFamily="34" charset="0"/>
                  <a:ea typeface="宋体"/>
                </a:rPr>
                <a:t>03</a:t>
              </a:r>
              <a:endParaRPr lang="zh-CN" altLang="en-US" sz="1600" kern="0" dirty="0">
                <a:solidFill>
                  <a:prstClr val="white"/>
                </a:solidFill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807296" y="3702954"/>
            <a:ext cx="3035438" cy="405775"/>
            <a:chOff x="3818511" y="3064125"/>
            <a:chExt cx="3633809" cy="485765"/>
          </a:xfrm>
        </p:grpSpPr>
        <p:grpSp>
          <p:nvGrpSpPr>
            <p:cNvPr id="87" name="组合 86"/>
            <p:cNvGrpSpPr/>
            <p:nvPr/>
          </p:nvGrpSpPr>
          <p:grpSpPr>
            <a:xfrm>
              <a:off x="3818511" y="3064125"/>
              <a:ext cx="3633809" cy="483501"/>
              <a:chOff x="2540000" y="1059582"/>
              <a:chExt cx="6108700" cy="812800"/>
            </a:xfrm>
            <a:solidFill>
              <a:srgbClr val="005DA2"/>
            </a:solidFill>
          </p:grpSpPr>
          <p:sp>
            <p:nvSpPr>
              <p:cNvPr id="90" name="Freeform 5"/>
              <p:cNvSpPr>
                <a:spLocks noEditPoints="1"/>
              </p:cNvSpPr>
              <p:nvPr/>
            </p:nvSpPr>
            <p:spPr bwMode="auto">
              <a:xfrm>
                <a:off x="2540000" y="1069107"/>
                <a:ext cx="6108700" cy="800100"/>
              </a:xfrm>
              <a:custGeom>
                <a:avLst/>
                <a:gdLst>
                  <a:gd name="T0" fmla="*/ 56 w 3848"/>
                  <a:gd name="T1" fmla="*/ 0 h 504"/>
                  <a:gd name="T2" fmla="*/ 720 w 3848"/>
                  <a:gd name="T3" fmla="*/ 0 h 504"/>
                  <a:gd name="T4" fmla="*/ 576 w 3848"/>
                  <a:gd name="T5" fmla="*/ 84 h 504"/>
                  <a:gd name="T6" fmla="*/ 576 w 3848"/>
                  <a:gd name="T7" fmla="*/ 418 h 504"/>
                  <a:gd name="T8" fmla="*/ 726 w 3848"/>
                  <a:gd name="T9" fmla="*/ 504 h 504"/>
                  <a:gd name="T10" fmla="*/ 56 w 3848"/>
                  <a:gd name="T11" fmla="*/ 504 h 504"/>
                  <a:gd name="T12" fmla="*/ 56 w 3848"/>
                  <a:gd name="T13" fmla="*/ 504 h 504"/>
                  <a:gd name="T14" fmla="*/ 44 w 3848"/>
                  <a:gd name="T15" fmla="*/ 504 h 504"/>
                  <a:gd name="T16" fmla="*/ 34 w 3848"/>
                  <a:gd name="T17" fmla="*/ 500 h 504"/>
                  <a:gd name="T18" fmla="*/ 24 w 3848"/>
                  <a:gd name="T19" fmla="*/ 494 h 504"/>
                  <a:gd name="T20" fmla="*/ 16 w 3848"/>
                  <a:gd name="T21" fmla="*/ 488 h 504"/>
                  <a:gd name="T22" fmla="*/ 8 w 3848"/>
                  <a:gd name="T23" fmla="*/ 480 h 504"/>
                  <a:gd name="T24" fmla="*/ 4 w 3848"/>
                  <a:gd name="T25" fmla="*/ 470 h 504"/>
                  <a:gd name="T26" fmla="*/ 0 w 3848"/>
                  <a:gd name="T27" fmla="*/ 460 h 504"/>
                  <a:gd name="T28" fmla="*/ 0 w 3848"/>
                  <a:gd name="T29" fmla="*/ 448 h 504"/>
                  <a:gd name="T30" fmla="*/ 0 w 3848"/>
                  <a:gd name="T31" fmla="*/ 56 h 504"/>
                  <a:gd name="T32" fmla="*/ 0 w 3848"/>
                  <a:gd name="T33" fmla="*/ 56 h 504"/>
                  <a:gd name="T34" fmla="*/ 0 w 3848"/>
                  <a:gd name="T35" fmla="*/ 44 h 504"/>
                  <a:gd name="T36" fmla="*/ 4 w 3848"/>
                  <a:gd name="T37" fmla="*/ 34 h 504"/>
                  <a:gd name="T38" fmla="*/ 8 w 3848"/>
                  <a:gd name="T39" fmla="*/ 24 h 504"/>
                  <a:gd name="T40" fmla="*/ 16 w 3848"/>
                  <a:gd name="T41" fmla="*/ 16 h 504"/>
                  <a:gd name="T42" fmla="*/ 24 w 3848"/>
                  <a:gd name="T43" fmla="*/ 10 h 504"/>
                  <a:gd name="T44" fmla="*/ 34 w 3848"/>
                  <a:gd name="T45" fmla="*/ 4 h 504"/>
                  <a:gd name="T46" fmla="*/ 44 w 3848"/>
                  <a:gd name="T47" fmla="*/ 0 h 504"/>
                  <a:gd name="T48" fmla="*/ 56 w 3848"/>
                  <a:gd name="T49" fmla="*/ 0 h 504"/>
                  <a:gd name="T50" fmla="*/ 56 w 3848"/>
                  <a:gd name="T51" fmla="*/ 0 h 504"/>
                  <a:gd name="T52" fmla="*/ 1010 w 3848"/>
                  <a:gd name="T53" fmla="*/ 0 h 504"/>
                  <a:gd name="T54" fmla="*/ 3792 w 3848"/>
                  <a:gd name="T55" fmla="*/ 0 h 504"/>
                  <a:gd name="T56" fmla="*/ 3792 w 3848"/>
                  <a:gd name="T57" fmla="*/ 0 h 504"/>
                  <a:gd name="T58" fmla="*/ 3804 w 3848"/>
                  <a:gd name="T59" fmla="*/ 0 h 504"/>
                  <a:gd name="T60" fmla="*/ 3814 w 3848"/>
                  <a:gd name="T61" fmla="*/ 4 h 504"/>
                  <a:gd name="T62" fmla="*/ 3824 w 3848"/>
                  <a:gd name="T63" fmla="*/ 10 h 504"/>
                  <a:gd name="T64" fmla="*/ 3832 w 3848"/>
                  <a:gd name="T65" fmla="*/ 16 h 504"/>
                  <a:gd name="T66" fmla="*/ 3838 w 3848"/>
                  <a:gd name="T67" fmla="*/ 24 h 504"/>
                  <a:gd name="T68" fmla="*/ 3844 w 3848"/>
                  <a:gd name="T69" fmla="*/ 34 h 504"/>
                  <a:gd name="T70" fmla="*/ 3848 w 3848"/>
                  <a:gd name="T71" fmla="*/ 44 h 504"/>
                  <a:gd name="T72" fmla="*/ 3848 w 3848"/>
                  <a:gd name="T73" fmla="*/ 56 h 504"/>
                  <a:gd name="T74" fmla="*/ 3848 w 3848"/>
                  <a:gd name="T75" fmla="*/ 448 h 504"/>
                  <a:gd name="T76" fmla="*/ 3848 w 3848"/>
                  <a:gd name="T77" fmla="*/ 448 h 504"/>
                  <a:gd name="T78" fmla="*/ 3848 w 3848"/>
                  <a:gd name="T79" fmla="*/ 460 h 504"/>
                  <a:gd name="T80" fmla="*/ 3844 w 3848"/>
                  <a:gd name="T81" fmla="*/ 470 h 504"/>
                  <a:gd name="T82" fmla="*/ 3838 w 3848"/>
                  <a:gd name="T83" fmla="*/ 480 h 504"/>
                  <a:gd name="T84" fmla="*/ 3832 w 3848"/>
                  <a:gd name="T85" fmla="*/ 488 h 504"/>
                  <a:gd name="T86" fmla="*/ 3824 w 3848"/>
                  <a:gd name="T87" fmla="*/ 494 h 504"/>
                  <a:gd name="T88" fmla="*/ 3814 w 3848"/>
                  <a:gd name="T89" fmla="*/ 500 h 504"/>
                  <a:gd name="T90" fmla="*/ 3804 w 3848"/>
                  <a:gd name="T91" fmla="*/ 504 h 504"/>
                  <a:gd name="T92" fmla="*/ 3792 w 3848"/>
                  <a:gd name="T93" fmla="*/ 504 h 504"/>
                  <a:gd name="T94" fmla="*/ 1004 w 3848"/>
                  <a:gd name="T95" fmla="*/ 504 h 504"/>
                  <a:gd name="T96" fmla="*/ 1154 w 3848"/>
                  <a:gd name="T97" fmla="*/ 418 h 504"/>
                  <a:gd name="T98" fmla="*/ 1154 w 3848"/>
                  <a:gd name="T99" fmla="*/ 84 h 504"/>
                  <a:gd name="T100" fmla="*/ 1010 w 3848"/>
                  <a:gd name="T101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48" h="504">
                    <a:moveTo>
                      <a:pt x="56" y="0"/>
                    </a:moveTo>
                    <a:lnTo>
                      <a:pt x="720" y="0"/>
                    </a:lnTo>
                    <a:lnTo>
                      <a:pt x="576" y="84"/>
                    </a:lnTo>
                    <a:lnTo>
                      <a:pt x="576" y="418"/>
                    </a:lnTo>
                    <a:lnTo>
                      <a:pt x="726" y="504"/>
                    </a:lnTo>
                    <a:lnTo>
                      <a:pt x="56" y="504"/>
                    </a:lnTo>
                    <a:lnTo>
                      <a:pt x="56" y="504"/>
                    </a:lnTo>
                    <a:lnTo>
                      <a:pt x="44" y="504"/>
                    </a:lnTo>
                    <a:lnTo>
                      <a:pt x="34" y="500"/>
                    </a:lnTo>
                    <a:lnTo>
                      <a:pt x="24" y="494"/>
                    </a:lnTo>
                    <a:lnTo>
                      <a:pt x="16" y="488"/>
                    </a:lnTo>
                    <a:lnTo>
                      <a:pt x="8" y="480"/>
                    </a:lnTo>
                    <a:lnTo>
                      <a:pt x="4" y="470"/>
                    </a:lnTo>
                    <a:lnTo>
                      <a:pt x="0" y="460"/>
                    </a:lnTo>
                    <a:lnTo>
                      <a:pt x="0" y="44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44"/>
                    </a:lnTo>
                    <a:lnTo>
                      <a:pt x="4" y="34"/>
                    </a:lnTo>
                    <a:lnTo>
                      <a:pt x="8" y="24"/>
                    </a:lnTo>
                    <a:lnTo>
                      <a:pt x="16" y="16"/>
                    </a:lnTo>
                    <a:lnTo>
                      <a:pt x="24" y="10"/>
                    </a:lnTo>
                    <a:lnTo>
                      <a:pt x="34" y="4"/>
                    </a:lnTo>
                    <a:lnTo>
                      <a:pt x="44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010" y="0"/>
                    </a:moveTo>
                    <a:lnTo>
                      <a:pt x="3792" y="0"/>
                    </a:lnTo>
                    <a:lnTo>
                      <a:pt x="3792" y="0"/>
                    </a:lnTo>
                    <a:lnTo>
                      <a:pt x="3804" y="0"/>
                    </a:lnTo>
                    <a:lnTo>
                      <a:pt x="3814" y="4"/>
                    </a:lnTo>
                    <a:lnTo>
                      <a:pt x="3824" y="10"/>
                    </a:lnTo>
                    <a:lnTo>
                      <a:pt x="3832" y="16"/>
                    </a:lnTo>
                    <a:lnTo>
                      <a:pt x="3838" y="24"/>
                    </a:lnTo>
                    <a:lnTo>
                      <a:pt x="3844" y="34"/>
                    </a:lnTo>
                    <a:lnTo>
                      <a:pt x="3848" y="44"/>
                    </a:lnTo>
                    <a:lnTo>
                      <a:pt x="3848" y="56"/>
                    </a:lnTo>
                    <a:lnTo>
                      <a:pt x="3848" y="448"/>
                    </a:lnTo>
                    <a:lnTo>
                      <a:pt x="3848" y="448"/>
                    </a:lnTo>
                    <a:lnTo>
                      <a:pt x="3848" y="460"/>
                    </a:lnTo>
                    <a:lnTo>
                      <a:pt x="3844" y="470"/>
                    </a:lnTo>
                    <a:lnTo>
                      <a:pt x="3838" y="480"/>
                    </a:lnTo>
                    <a:lnTo>
                      <a:pt x="3832" y="488"/>
                    </a:lnTo>
                    <a:lnTo>
                      <a:pt x="3824" y="494"/>
                    </a:lnTo>
                    <a:lnTo>
                      <a:pt x="3814" y="500"/>
                    </a:lnTo>
                    <a:lnTo>
                      <a:pt x="3804" y="504"/>
                    </a:lnTo>
                    <a:lnTo>
                      <a:pt x="3792" y="504"/>
                    </a:lnTo>
                    <a:lnTo>
                      <a:pt x="1004" y="504"/>
                    </a:lnTo>
                    <a:lnTo>
                      <a:pt x="1154" y="418"/>
                    </a:lnTo>
                    <a:lnTo>
                      <a:pt x="1154" y="84"/>
                    </a:lnTo>
                    <a:lnTo>
                      <a:pt x="1010" y="0"/>
                    </a:lnTo>
                    <a:close/>
                  </a:path>
                </a:pathLst>
              </a:custGeom>
              <a:noFill/>
              <a:ln w="12700">
                <a:solidFill>
                  <a:srgbClr val="12BC44"/>
                </a:solidFill>
                <a:prstDash val="sysDot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1" name="Freeform 6"/>
              <p:cNvSpPr>
                <a:spLocks/>
              </p:cNvSpPr>
              <p:nvPr/>
            </p:nvSpPr>
            <p:spPr bwMode="auto">
              <a:xfrm>
                <a:off x="3562350" y="1059582"/>
                <a:ext cx="701675" cy="812800"/>
              </a:xfrm>
              <a:custGeom>
                <a:avLst/>
                <a:gdLst>
                  <a:gd name="T0" fmla="*/ 220 w 442"/>
                  <a:gd name="T1" fmla="*/ 0 h 512"/>
                  <a:gd name="T2" fmla="*/ 332 w 442"/>
                  <a:gd name="T3" fmla="*/ 64 h 512"/>
                  <a:gd name="T4" fmla="*/ 442 w 442"/>
                  <a:gd name="T5" fmla="*/ 128 h 512"/>
                  <a:gd name="T6" fmla="*/ 442 w 442"/>
                  <a:gd name="T7" fmla="*/ 256 h 512"/>
                  <a:gd name="T8" fmla="*/ 442 w 442"/>
                  <a:gd name="T9" fmla="*/ 384 h 512"/>
                  <a:gd name="T10" fmla="*/ 332 w 442"/>
                  <a:gd name="T11" fmla="*/ 448 h 512"/>
                  <a:gd name="T12" fmla="*/ 220 w 442"/>
                  <a:gd name="T13" fmla="*/ 512 h 512"/>
                  <a:gd name="T14" fmla="*/ 110 w 442"/>
                  <a:gd name="T15" fmla="*/ 448 h 512"/>
                  <a:gd name="T16" fmla="*/ 0 w 442"/>
                  <a:gd name="T17" fmla="*/ 384 h 512"/>
                  <a:gd name="T18" fmla="*/ 0 w 442"/>
                  <a:gd name="T19" fmla="*/ 256 h 512"/>
                  <a:gd name="T20" fmla="*/ 0 w 442"/>
                  <a:gd name="T21" fmla="*/ 128 h 512"/>
                  <a:gd name="T22" fmla="*/ 110 w 442"/>
                  <a:gd name="T23" fmla="*/ 64 h 512"/>
                  <a:gd name="T24" fmla="*/ 220 w 442"/>
                  <a:gd name="T25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512">
                    <a:moveTo>
                      <a:pt x="220" y="0"/>
                    </a:moveTo>
                    <a:lnTo>
                      <a:pt x="332" y="64"/>
                    </a:lnTo>
                    <a:lnTo>
                      <a:pt x="442" y="128"/>
                    </a:lnTo>
                    <a:lnTo>
                      <a:pt x="442" y="256"/>
                    </a:lnTo>
                    <a:lnTo>
                      <a:pt x="442" y="384"/>
                    </a:lnTo>
                    <a:lnTo>
                      <a:pt x="332" y="448"/>
                    </a:lnTo>
                    <a:lnTo>
                      <a:pt x="220" y="512"/>
                    </a:lnTo>
                    <a:lnTo>
                      <a:pt x="110" y="448"/>
                    </a:lnTo>
                    <a:lnTo>
                      <a:pt x="0" y="384"/>
                    </a:lnTo>
                    <a:lnTo>
                      <a:pt x="0" y="256"/>
                    </a:lnTo>
                    <a:lnTo>
                      <a:pt x="0" y="128"/>
                    </a:lnTo>
                    <a:lnTo>
                      <a:pt x="11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12B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88" name="矩形 87"/>
            <p:cNvSpPr/>
            <p:nvPr/>
          </p:nvSpPr>
          <p:spPr>
            <a:xfrm>
              <a:off x="5113128" y="3107704"/>
              <a:ext cx="2051160" cy="442186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/>
                  <a:cs typeface="Times New Roman" panose="02020603050405020304" pitchFamily="18" charset="0"/>
                </a:rPr>
                <a:t>请添加您的标题</a:t>
              </a:r>
              <a:endParaRPr lang="zh-CN" altLang="zh-CN" sz="1600" kern="1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  <a:cs typeface="Times New Roman" panose="02020603050405020304" pitchFamily="18" charset="0"/>
              </a:endParaRPr>
            </a:p>
          </p:txBody>
        </p:sp>
        <p:sp>
          <p:nvSpPr>
            <p:cNvPr id="89" name="文本框 48"/>
            <p:cNvSpPr txBox="1">
              <a:spLocks noChangeArrowheads="1"/>
            </p:cNvSpPr>
            <p:nvPr/>
          </p:nvSpPr>
          <p:spPr bwMode="auto">
            <a:xfrm>
              <a:off x="4370970" y="3102364"/>
              <a:ext cx="609347" cy="442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kern="0" dirty="0">
                  <a:solidFill>
                    <a:prstClr val="white"/>
                  </a:solidFill>
                  <a:latin typeface="Impact" pitchFamily="34" charset="0"/>
                  <a:ea typeface="宋体"/>
                </a:rPr>
                <a:t>04</a:t>
              </a:r>
              <a:endParaRPr lang="zh-CN" altLang="en-US" sz="1600" kern="0" dirty="0">
                <a:solidFill>
                  <a:prstClr val="white"/>
                </a:solidFill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3807296" y="4254060"/>
            <a:ext cx="3035438" cy="403883"/>
            <a:chOff x="3818511" y="3723878"/>
            <a:chExt cx="3633809" cy="483501"/>
          </a:xfrm>
        </p:grpSpPr>
        <p:grpSp>
          <p:nvGrpSpPr>
            <p:cNvPr id="93" name="组合 92"/>
            <p:cNvGrpSpPr/>
            <p:nvPr/>
          </p:nvGrpSpPr>
          <p:grpSpPr>
            <a:xfrm>
              <a:off x="3818511" y="3723878"/>
              <a:ext cx="3633809" cy="483501"/>
              <a:chOff x="2540000" y="1059582"/>
              <a:chExt cx="6108700" cy="812800"/>
            </a:xfrm>
            <a:solidFill>
              <a:srgbClr val="005DA2"/>
            </a:solidFill>
          </p:grpSpPr>
          <p:sp>
            <p:nvSpPr>
              <p:cNvPr id="96" name="Freeform 5"/>
              <p:cNvSpPr>
                <a:spLocks noEditPoints="1"/>
              </p:cNvSpPr>
              <p:nvPr/>
            </p:nvSpPr>
            <p:spPr bwMode="auto">
              <a:xfrm>
                <a:off x="2540000" y="1069107"/>
                <a:ext cx="6108700" cy="800100"/>
              </a:xfrm>
              <a:custGeom>
                <a:avLst/>
                <a:gdLst>
                  <a:gd name="T0" fmla="*/ 56 w 3848"/>
                  <a:gd name="T1" fmla="*/ 0 h 504"/>
                  <a:gd name="T2" fmla="*/ 720 w 3848"/>
                  <a:gd name="T3" fmla="*/ 0 h 504"/>
                  <a:gd name="T4" fmla="*/ 576 w 3848"/>
                  <a:gd name="T5" fmla="*/ 84 h 504"/>
                  <a:gd name="T6" fmla="*/ 576 w 3848"/>
                  <a:gd name="T7" fmla="*/ 418 h 504"/>
                  <a:gd name="T8" fmla="*/ 726 w 3848"/>
                  <a:gd name="T9" fmla="*/ 504 h 504"/>
                  <a:gd name="T10" fmla="*/ 56 w 3848"/>
                  <a:gd name="T11" fmla="*/ 504 h 504"/>
                  <a:gd name="T12" fmla="*/ 56 w 3848"/>
                  <a:gd name="T13" fmla="*/ 504 h 504"/>
                  <a:gd name="T14" fmla="*/ 44 w 3848"/>
                  <a:gd name="T15" fmla="*/ 504 h 504"/>
                  <a:gd name="T16" fmla="*/ 34 w 3848"/>
                  <a:gd name="T17" fmla="*/ 500 h 504"/>
                  <a:gd name="T18" fmla="*/ 24 w 3848"/>
                  <a:gd name="T19" fmla="*/ 494 h 504"/>
                  <a:gd name="T20" fmla="*/ 16 w 3848"/>
                  <a:gd name="T21" fmla="*/ 488 h 504"/>
                  <a:gd name="T22" fmla="*/ 8 w 3848"/>
                  <a:gd name="T23" fmla="*/ 480 h 504"/>
                  <a:gd name="T24" fmla="*/ 4 w 3848"/>
                  <a:gd name="T25" fmla="*/ 470 h 504"/>
                  <a:gd name="T26" fmla="*/ 0 w 3848"/>
                  <a:gd name="T27" fmla="*/ 460 h 504"/>
                  <a:gd name="T28" fmla="*/ 0 w 3848"/>
                  <a:gd name="T29" fmla="*/ 448 h 504"/>
                  <a:gd name="T30" fmla="*/ 0 w 3848"/>
                  <a:gd name="T31" fmla="*/ 56 h 504"/>
                  <a:gd name="T32" fmla="*/ 0 w 3848"/>
                  <a:gd name="T33" fmla="*/ 56 h 504"/>
                  <a:gd name="T34" fmla="*/ 0 w 3848"/>
                  <a:gd name="T35" fmla="*/ 44 h 504"/>
                  <a:gd name="T36" fmla="*/ 4 w 3848"/>
                  <a:gd name="T37" fmla="*/ 34 h 504"/>
                  <a:gd name="T38" fmla="*/ 8 w 3848"/>
                  <a:gd name="T39" fmla="*/ 24 h 504"/>
                  <a:gd name="T40" fmla="*/ 16 w 3848"/>
                  <a:gd name="T41" fmla="*/ 16 h 504"/>
                  <a:gd name="T42" fmla="*/ 24 w 3848"/>
                  <a:gd name="T43" fmla="*/ 10 h 504"/>
                  <a:gd name="T44" fmla="*/ 34 w 3848"/>
                  <a:gd name="T45" fmla="*/ 4 h 504"/>
                  <a:gd name="T46" fmla="*/ 44 w 3848"/>
                  <a:gd name="T47" fmla="*/ 0 h 504"/>
                  <a:gd name="T48" fmla="*/ 56 w 3848"/>
                  <a:gd name="T49" fmla="*/ 0 h 504"/>
                  <a:gd name="T50" fmla="*/ 56 w 3848"/>
                  <a:gd name="T51" fmla="*/ 0 h 504"/>
                  <a:gd name="T52" fmla="*/ 1010 w 3848"/>
                  <a:gd name="T53" fmla="*/ 0 h 504"/>
                  <a:gd name="T54" fmla="*/ 3792 w 3848"/>
                  <a:gd name="T55" fmla="*/ 0 h 504"/>
                  <a:gd name="T56" fmla="*/ 3792 w 3848"/>
                  <a:gd name="T57" fmla="*/ 0 h 504"/>
                  <a:gd name="T58" fmla="*/ 3804 w 3848"/>
                  <a:gd name="T59" fmla="*/ 0 h 504"/>
                  <a:gd name="T60" fmla="*/ 3814 w 3848"/>
                  <a:gd name="T61" fmla="*/ 4 h 504"/>
                  <a:gd name="T62" fmla="*/ 3824 w 3848"/>
                  <a:gd name="T63" fmla="*/ 10 h 504"/>
                  <a:gd name="T64" fmla="*/ 3832 w 3848"/>
                  <a:gd name="T65" fmla="*/ 16 h 504"/>
                  <a:gd name="T66" fmla="*/ 3838 w 3848"/>
                  <a:gd name="T67" fmla="*/ 24 h 504"/>
                  <a:gd name="T68" fmla="*/ 3844 w 3848"/>
                  <a:gd name="T69" fmla="*/ 34 h 504"/>
                  <a:gd name="T70" fmla="*/ 3848 w 3848"/>
                  <a:gd name="T71" fmla="*/ 44 h 504"/>
                  <a:gd name="T72" fmla="*/ 3848 w 3848"/>
                  <a:gd name="T73" fmla="*/ 56 h 504"/>
                  <a:gd name="T74" fmla="*/ 3848 w 3848"/>
                  <a:gd name="T75" fmla="*/ 448 h 504"/>
                  <a:gd name="T76" fmla="*/ 3848 w 3848"/>
                  <a:gd name="T77" fmla="*/ 448 h 504"/>
                  <a:gd name="T78" fmla="*/ 3848 w 3848"/>
                  <a:gd name="T79" fmla="*/ 460 h 504"/>
                  <a:gd name="T80" fmla="*/ 3844 w 3848"/>
                  <a:gd name="T81" fmla="*/ 470 h 504"/>
                  <a:gd name="T82" fmla="*/ 3838 w 3848"/>
                  <a:gd name="T83" fmla="*/ 480 h 504"/>
                  <a:gd name="T84" fmla="*/ 3832 w 3848"/>
                  <a:gd name="T85" fmla="*/ 488 h 504"/>
                  <a:gd name="T86" fmla="*/ 3824 w 3848"/>
                  <a:gd name="T87" fmla="*/ 494 h 504"/>
                  <a:gd name="T88" fmla="*/ 3814 w 3848"/>
                  <a:gd name="T89" fmla="*/ 500 h 504"/>
                  <a:gd name="T90" fmla="*/ 3804 w 3848"/>
                  <a:gd name="T91" fmla="*/ 504 h 504"/>
                  <a:gd name="T92" fmla="*/ 3792 w 3848"/>
                  <a:gd name="T93" fmla="*/ 504 h 504"/>
                  <a:gd name="T94" fmla="*/ 1004 w 3848"/>
                  <a:gd name="T95" fmla="*/ 504 h 504"/>
                  <a:gd name="T96" fmla="*/ 1154 w 3848"/>
                  <a:gd name="T97" fmla="*/ 418 h 504"/>
                  <a:gd name="T98" fmla="*/ 1154 w 3848"/>
                  <a:gd name="T99" fmla="*/ 84 h 504"/>
                  <a:gd name="T100" fmla="*/ 1010 w 3848"/>
                  <a:gd name="T101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48" h="504">
                    <a:moveTo>
                      <a:pt x="56" y="0"/>
                    </a:moveTo>
                    <a:lnTo>
                      <a:pt x="720" y="0"/>
                    </a:lnTo>
                    <a:lnTo>
                      <a:pt x="576" y="84"/>
                    </a:lnTo>
                    <a:lnTo>
                      <a:pt x="576" y="418"/>
                    </a:lnTo>
                    <a:lnTo>
                      <a:pt x="726" y="504"/>
                    </a:lnTo>
                    <a:lnTo>
                      <a:pt x="56" y="504"/>
                    </a:lnTo>
                    <a:lnTo>
                      <a:pt x="56" y="504"/>
                    </a:lnTo>
                    <a:lnTo>
                      <a:pt x="44" y="504"/>
                    </a:lnTo>
                    <a:lnTo>
                      <a:pt x="34" y="500"/>
                    </a:lnTo>
                    <a:lnTo>
                      <a:pt x="24" y="494"/>
                    </a:lnTo>
                    <a:lnTo>
                      <a:pt x="16" y="488"/>
                    </a:lnTo>
                    <a:lnTo>
                      <a:pt x="8" y="480"/>
                    </a:lnTo>
                    <a:lnTo>
                      <a:pt x="4" y="470"/>
                    </a:lnTo>
                    <a:lnTo>
                      <a:pt x="0" y="460"/>
                    </a:lnTo>
                    <a:lnTo>
                      <a:pt x="0" y="44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44"/>
                    </a:lnTo>
                    <a:lnTo>
                      <a:pt x="4" y="34"/>
                    </a:lnTo>
                    <a:lnTo>
                      <a:pt x="8" y="24"/>
                    </a:lnTo>
                    <a:lnTo>
                      <a:pt x="16" y="16"/>
                    </a:lnTo>
                    <a:lnTo>
                      <a:pt x="24" y="10"/>
                    </a:lnTo>
                    <a:lnTo>
                      <a:pt x="34" y="4"/>
                    </a:lnTo>
                    <a:lnTo>
                      <a:pt x="44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010" y="0"/>
                    </a:moveTo>
                    <a:lnTo>
                      <a:pt x="3792" y="0"/>
                    </a:lnTo>
                    <a:lnTo>
                      <a:pt x="3792" y="0"/>
                    </a:lnTo>
                    <a:lnTo>
                      <a:pt x="3804" y="0"/>
                    </a:lnTo>
                    <a:lnTo>
                      <a:pt x="3814" y="4"/>
                    </a:lnTo>
                    <a:lnTo>
                      <a:pt x="3824" y="10"/>
                    </a:lnTo>
                    <a:lnTo>
                      <a:pt x="3832" y="16"/>
                    </a:lnTo>
                    <a:lnTo>
                      <a:pt x="3838" y="24"/>
                    </a:lnTo>
                    <a:lnTo>
                      <a:pt x="3844" y="34"/>
                    </a:lnTo>
                    <a:lnTo>
                      <a:pt x="3848" y="44"/>
                    </a:lnTo>
                    <a:lnTo>
                      <a:pt x="3848" y="56"/>
                    </a:lnTo>
                    <a:lnTo>
                      <a:pt x="3848" y="448"/>
                    </a:lnTo>
                    <a:lnTo>
                      <a:pt x="3848" y="448"/>
                    </a:lnTo>
                    <a:lnTo>
                      <a:pt x="3848" y="460"/>
                    </a:lnTo>
                    <a:lnTo>
                      <a:pt x="3844" y="470"/>
                    </a:lnTo>
                    <a:lnTo>
                      <a:pt x="3838" y="480"/>
                    </a:lnTo>
                    <a:lnTo>
                      <a:pt x="3832" y="488"/>
                    </a:lnTo>
                    <a:lnTo>
                      <a:pt x="3824" y="494"/>
                    </a:lnTo>
                    <a:lnTo>
                      <a:pt x="3814" y="500"/>
                    </a:lnTo>
                    <a:lnTo>
                      <a:pt x="3804" y="504"/>
                    </a:lnTo>
                    <a:lnTo>
                      <a:pt x="3792" y="504"/>
                    </a:lnTo>
                    <a:lnTo>
                      <a:pt x="1004" y="504"/>
                    </a:lnTo>
                    <a:lnTo>
                      <a:pt x="1154" y="418"/>
                    </a:lnTo>
                    <a:lnTo>
                      <a:pt x="1154" y="84"/>
                    </a:lnTo>
                    <a:lnTo>
                      <a:pt x="1010" y="0"/>
                    </a:lnTo>
                    <a:close/>
                  </a:path>
                </a:pathLst>
              </a:custGeom>
              <a:noFill/>
              <a:ln w="12700">
                <a:solidFill>
                  <a:srgbClr val="FF9B02"/>
                </a:solidFill>
                <a:prstDash val="sysDot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7" name="Freeform 6"/>
              <p:cNvSpPr>
                <a:spLocks/>
              </p:cNvSpPr>
              <p:nvPr/>
            </p:nvSpPr>
            <p:spPr bwMode="auto">
              <a:xfrm>
                <a:off x="3562350" y="1059582"/>
                <a:ext cx="701675" cy="812800"/>
              </a:xfrm>
              <a:custGeom>
                <a:avLst/>
                <a:gdLst>
                  <a:gd name="T0" fmla="*/ 220 w 442"/>
                  <a:gd name="T1" fmla="*/ 0 h 512"/>
                  <a:gd name="T2" fmla="*/ 332 w 442"/>
                  <a:gd name="T3" fmla="*/ 64 h 512"/>
                  <a:gd name="T4" fmla="*/ 442 w 442"/>
                  <a:gd name="T5" fmla="*/ 128 h 512"/>
                  <a:gd name="T6" fmla="*/ 442 w 442"/>
                  <a:gd name="T7" fmla="*/ 256 h 512"/>
                  <a:gd name="T8" fmla="*/ 442 w 442"/>
                  <a:gd name="T9" fmla="*/ 384 h 512"/>
                  <a:gd name="T10" fmla="*/ 332 w 442"/>
                  <a:gd name="T11" fmla="*/ 448 h 512"/>
                  <a:gd name="T12" fmla="*/ 220 w 442"/>
                  <a:gd name="T13" fmla="*/ 512 h 512"/>
                  <a:gd name="T14" fmla="*/ 110 w 442"/>
                  <a:gd name="T15" fmla="*/ 448 h 512"/>
                  <a:gd name="T16" fmla="*/ 0 w 442"/>
                  <a:gd name="T17" fmla="*/ 384 h 512"/>
                  <a:gd name="T18" fmla="*/ 0 w 442"/>
                  <a:gd name="T19" fmla="*/ 256 h 512"/>
                  <a:gd name="T20" fmla="*/ 0 w 442"/>
                  <a:gd name="T21" fmla="*/ 128 h 512"/>
                  <a:gd name="T22" fmla="*/ 110 w 442"/>
                  <a:gd name="T23" fmla="*/ 64 h 512"/>
                  <a:gd name="T24" fmla="*/ 220 w 442"/>
                  <a:gd name="T25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512">
                    <a:moveTo>
                      <a:pt x="220" y="0"/>
                    </a:moveTo>
                    <a:lnTo>
                      <a:pt x="332" y="64"/>
                    </a:lnTo>
                    <a:lnTo>
                      <a:pt x="442" y="128"/>
                    </a:lnTo>
                    <a:lnTo>
                      <a:pt x="442" y="256"/>
                    </a:lnTo>
                    <a:lnTo>
                      <a:pt x="442" y="384"/>
                    </a:lnTo>
                    <a:lnTo>
                      <a:pt x="332" y="448"/>
                    </a:lnTo>
                    <a:lnTo>
                      <a:pt x="220" y="512"/>
                    </a:lnTo>
                    <a:lnTo>
                      <a:pt x="110" y="448"/>
                    </a:lnTo>
                    <a:lnTo>
                      <a:pt x="0" y="384"/>
                    </a:lnTo>
                    <a:lnTo>
                      <a:pt x="0" y="256"/>
                    </a:lnTo>
                    <a:lnTo>
                      <a:pt x="0" y="128"/>
                    </a:lnTo>
                    <a:lnTo>
                      <a:pt x="11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FF9B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94" name="矩形 93"/>
            <p:cNvSpPr/>
            <p:nvPr/>
          </p:nvSpPr>
          <p:spPr>
            <a:xfrm>
              <a:off x="5113128" y="3755776"/>
              <a:ext cx="2051062" cy="442187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/>
                  <a:cs typeface="Times New Roman" panose="02020603050405020304" pitchFamily="18" charset="0"/>
                </a:rPr>
                <a:t>请添加您的标题</a:t>
              </a:r>
              <a:endParaRPr lang="zh-CN" altLang="zh-CN" sz="1600" kern="100" dirty="0">
                <a:solidFill>
                  <a:srgbClr val="FFFFFF"/>
                </a:solidFill>
                <a:latin typeface="微软雅黑" panose="020B0503020204020204" pitchFamily="34" charset="-122"/>
                <a:ea typeface="微软雅黑"/>
                <a:cs typeface="Times New Roman" panose="02020603050405020304" pitchFamily="18" charset="0"/>
              </a:endParaRPr>
            </a:p>
          </p:txBody>
        </p:sp>
        <p:sp>
          <p:nvSpPr>
            <p:cNvPr id="95" name="文本框 48"/>
            <p:cNvSpPr txBox="1">
              <a:spLocks noChangeArrowheads="1"/>
            </p:cNvSpPr>
            <p:nvPr/>
          </p:nvSpPr>
          <p:spPr bwMode="auto">
            <a:xfrm>
              <a:off x="4382716" y="3755776"/>
              <a:ext cx="631582" cy="442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kern="0" dirty="0">
                  <a:solidFill>
                    <a:prstClr val="white"/>
                  </a:solidFill>
                  <a:latin typeface="Impact" pitchFamily="34" charset="0"/>
                  <a:ea typeface="宋体"/>
                </a:rPr>
                <a:t>05</a:t>
              </a:r>
              <a:endParaRPr lang="zh-CN" altLang="en-US" sz="1600" kern="0" dirty="0">
                <a:solidFill>
                  <a:prstClr val="white"/>
                </a:solidFill>
                <a:latin typeface="Impact" pitchFamily="34" charset="0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5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50"/>
                            </p:stCondLst>
                            <p:childTnLst>
                              <p:par>
                                <p:cTn id="6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642910" y="2244078"/>
            <a:ext cx="2286016" cy="885701"/>
            <a:chOff x="642910" y="1785932"/>
            <a:chExt cx="2286016" cy="885701"/>
          </a:xfrm>
        </p:grpSpPr>
        <p:sp>
          <p:nvSpPr>
            <p:cNvPr id="28" name="Rectangle 88"/>
            <p:cNvSpPr/>
            <p:nvPr/>
          </p:nvSpPr>
          <p:spPr>
            <a:xfrm>
              <a:off x="642910" y="2025302"/>
              <a:ext cx="22860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6858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您的内容打在这里，或者通过复制您的文本后，在此框中选择粘贴，并选择只保留文字；您的内容您的内容打在这里，或者通过复制</a:t>
              </a:r>
              <a:endParaRPr lang="en-US" altLang="zh-CN" sz="800" dirty="0">
                <a:solidFill>
                  <a:srgbClr val="FFFFFF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9" name="Rectangle 89"/>
            <p:cNvSpPr/>
            <p:nvPr/>
          </p:nvSpPr>
          <p:spPr>
            <a:xfrm>
              <a:off x="642910" y="1785932"/>
              <a:ext cx="2264384" cy="300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6858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Lao UI" panose="020B0502040204020203" pitchFamily="34" charset="0"/>
                  <a:ea typeface="Open Sans" pitchFamily="34" charset="0"/>
                  <a:cs typeface="Lao UI" panose="020B0502040204020203" pitchFamily="34" charset="0"/>
                </a:rPr>
                <a:t>Strength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42910" y="3672838"/>
            <a:ext cx="2286016" cy="879075"/>
            <a:chOff x="642910" y="3214692"/>
            <a:chExt cx="2286016" cy="879075"/>
          </a:xfrm>
        </p:grpSpPr>
        <p:sp>
          <p:nvSpPr>
            <p:cNvPr id="31" name="Rectangle 90"/>
            <p:cNvSpPr/>
            <p:nvPr/>
          </p:nvSpPr>
          <p:spPr>
            <a:xfrm>
              <a:off x="642910" y="3447436"/>
              <a:ext cx="22860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6858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您的内容打在这里，或者通过复制您的文本后，在此框中选择粘贴，并选择只保留文字；您的内容您的内容打在这里，或者通过复制</a:t>
              </a:r>
              <a:endParaRPr lang="en-US" altLang="zh-CN" sz="800" dirty="0">
                <a:solidFill>
                  <a:srgbClr val="FFFFFF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2" name="Rectangle 91"/>
            <p:cNvSpPr/>
            <p:nvPr/>
          </p:nvSpPr>
          <p:spPr>
            <a:xfrm>
              <a:off x="642910" y="3214692"/>
              <a:ext cx="2264384" cy="294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6858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Lao UI" panose="020B0502040204020203" pitchFamily="34" charset="0"/>
                  <a:ea typeface="Open Sans" pitchFamily="34" charset="0"/>
                  <a:cs typeface="Lao UI" panose="020B0502040204020203" pitchFamily="34" charset="0"/>
                </a:rPr>
                <a:t>Opportunity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15074" y="3672838"/>
            <a:ext cx="2286016" cy="863708"/>
            <a:chOff x="6215074" y="3214692"/>
            <a:chExt cx="2286016" cy="863708"/>
          </a:xfrm>
        </p:grpSpPr>
        <p:sp>
          <p:nvSpPr>
            <p:cNvPr id="34" name="Rectangle 92"/>
            <p:cNvSpPr/>
            <p:nvPr/>
          </p:nvSpPr>
          <p:spPr>
            <a:xfrm>
              <a:off x="6215074" y="3454062"/>
              <a:ext cx="2286016" cy="6243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您的内容打在这里，或者通过复制您的文本后，在此框中选择粘贴，并选择只保留文字；您的内容您的内容打在这里，或者通过复制</a:t>
              </a:r>
              <a:endParaRPr lang="en-US" altLang="zh-CN" sz="800" dirty="0">
                <a:solidFill>
                  <a:srgbClr val="FFFFFF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5" name="Rectangle 93"/>
            <p:cNvSpPr/>
            <p:nvPr/>
          </p:nvSpPr>
          <p:spPr>
            <a:xfrm>
              <a:off x="6215074" y="3214692"/>
              <a:ext cx="2286016" cy="294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Lao UI" panose="020B0502040204020203" pitchFamily="34" charset="0"/>
                  <a:ea typeface="Open Sans" pitchFamily="34" charset="0"/>
                  <a:cs typeface="Lao UI" panose="020B0502040204020203" pitchFamily="34" charset="0"/>
                </a:rPr>
                <a:t>Threats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215074" y="2244078"/>
            <a:ext cx="2286016" cy="925457"/>
            <a:chOff x="6215074" y="1785932"/>
            <a:chExt cx="2286016" cy="925457"/>
          </a:xfrm>
        </p:grpSpPr>
        <p:sp>
          <p:nvSpPr>
            <p:cNvPr id="37" name="Rectangle 94"/>
            <p:cNvSpPr/>
            <p:nvPr/>
          </p:nvSpPr>
          <p:spPr>
            <a:xfrm>
              <a:off x="6215074" y="2065058"/>
              <a:ext cx="22860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您的内容打在这里，或者通过复制您的文本后，在此框中选择粘贴，并选择只保留文字；您的内容您的内容打在这里，或者通过复制</a:t>
              </a:r>
              <a:endParaRPr lang="en-US" altLang="zh-CN" sz="800" dirty="0">
                <a:solidFill>
                  <a:srgbClr val="FFFFFF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8" name="Rectangle 95"/>
            <p:cNvSpPr/>
            <p:nvPr/>
          </p:nvSpPr>
          <p:spPr>
            <a:xfrm>
              <a:off x="6215074" y="1785932"/>
              <a:ext cx="2286016" cy="294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Lao UI" panose="020B0502040204020203" pitchFamily="34" charset="0"/>
                  <a:ea typeface="Open Sans" pitchFamily="34" charset="0"/>
                  <a:cs typeface="Lao UI" panose="020B0502040204020203" pitchFamily="34" charset="0"/>
                </a:rPr>
                <a:t>Weakness</a:t>
              </a:r>
            </a:p>
          </p:txBody>
        </p:sp>
      </p:grpSp>
      <p:sp>
        <p:nvSpPr>
          <p:cNvPr id="39" name="十字箭头 38"/>
          <p:cNvSpPr/>
          <p:nvPr/>
        </p:nvSpPr>
        <p:spPr>
          <a:xfrm>
            <a:off x="3121133" y="1958326"/>
            <a:ext cx="3054850" cy="3054850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solidFill>
            <a:srgbClr val="FFFFFF">
              <a:lumMod val="95000"/>
            </a:srgbClr>
          </a:solidFill>
          <a:ln>
            <a:noFill/>
          </a:ln>
          <a:effectLst/>
        </p:spPr>
      </p:sp>
      <p:grpSp>
        <p:nvGrpSpPr>
          <p:cNvPr id="40" name="组合 39"/>
          <p:cNvGrpSpPr/>
          <p:nvPr/>
        </p:nvGrpSpPr>
        <p:grpSpPr>
          <a:xfrm>
            <a:off x="3319699" y="2156891"/>
            <a:ext cx="1221940" cy="1221940"/>
            <a:chOff x="3319699" y="1698745"/>
            <a:chExt cx="1221940" cy="1221940"/>
          </a:xfrm>
        </p:grpSpPr>
        <p:sp>
          <p:nvSpPr>
            <p:cNvPr id="41" name="任意多边形 40"/>
            <p:cNvSpPr/>
            <p:nvPr/>
          </p:nvSpPr>
          <p:spPr>
            <a:xfrm>
              <a:off x="3319699" y="1698745"/>
              <a:ext cx="1221940" cy="1221940"/>
            </a:xfrm>
            <a:custGeom>
              <a:avLst/>
              <a:gdLst>
                <a:gd name="connsiteX0" fmla="*/ 0 w 1221940"/>
                <a:gd name="connsiteY0" fmla="*/ 0 h 1221940"/>
                <a:gd name="connsiteX1" fmla="*/ 1221940 w 1221940"/>
                <a:gd name="connsiteY1" fmla="*/ 0 h 1221940"/>
                <a:gd name="connsiteX2" fmla="*/ 1221940 w 1221940"/>
                <a:gd name="connsiteY2" fmla="*/ 1221940 h 1221940"/>
                <a:gd name="connsiteX3" fmla="*/ 0 w 1221940"/>
                <a:gd name="connsiteY3" fmla="*/ 1221940 h 1221940"/>
                <a:gd name="connsiteX4" fmla="*/ 0 w 1221940"/>
                <a:gd name="connsiteY4" fmla="*/ 0 h 122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940" h="1221940">
                  <a:moveTo>
                    <a:pt x="0" y="0"/>
                  </a:moveTo>
                  <a:lnTo>
                    <a:pt x="1221940" y="0"/>
                  </a:lnTo>
                  <a:lnTo>
                    <a:pt x="1221940" y="1221940"/>
                  </a:lnTo>
                  <a:lnTo>
                    <a:pt x="0" y="122194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marR="0" lvl="0" indent="0" algn="ctr" defTabSz="4445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</a:t>
              </a:r>
            </a:p>
          </p:txBody>
        </p:sp>
        <p:sp>
          <p:nvSpPr>
            <p:cNvPr id="42" name="Rectangle 17"/>
            <p:cNvSpPr/>
            <p:nvPr/>
          </p:nvSpPr>
          <p:spPr>
            <a:xfrm>
              <a:off x="3428992" y="1785932"/>
              <a:ext cx="928694" cy="1015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755478" y="2156891"/>
            <a:ext cx="1221940" cy="1221940"/>
            <a:chOff x="4755478" y="1698745"/>
            <a:chExt cx="1221940" cy="1221940"/>
          </a:xfrm>
        </p:grpSpPr>
        <p:sp>
          <p:nvSpPr>
            <p:cNvPr id="44" name="任意多边形 43"/>
            <p:cNvSpPr/>
            <p:nvPr/>
          </p:nvSpPr>
          <p:spPr>
            <a:xfrm>
              <a:off x="4755478" y="1698745"/>
              <a:ext cx="1221940" cy="1221940"/>
            </a:xfrm>
            <a:custGeom>
              <a:avLst/>
              <a:gdLst>
                <a:gd name="connsiteX0" fmla="*/ 0 w 1221940"/>
                <a:gd name="connsiteY0" fmla="*/ 0 h 1221940"/>
                <a:gd name="connsiteX1" fmla="*/ 1221940 w 1221940"/>
                <a:gd name="connsiteY1" fmla="*/ 0 h 1221940"/>
                <a:gd name="connsiteX2" fmla="*/ 1221940 w 1221940"/>
                <a:gd name="connsiteY2" fmla="*/ 1221940 h 1221940"/>
                <a:gd name="connsiteX3" fmla="*/ 0 w 1221940"/>
                <a:gd name="connsiteY3" fmla="*/ 1221940 h 1221940"/>
                <a:gd name="connsiteX4" fmla="*/ 0 w 1221940"/>
                <a:gd name="connsiteY4" fmla="*/ 0 h 122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940" h="1221940">
                  <a:moveTo>
                    <a:pt x="0" y="0"/>
                  </a:moveTo>
                  <a:lnTo>
                    <a:pt x="1221940" y="0"/>
                  </a:lnTo>
                  <a:lnTo>
                    <a:pt x="1221940" y="1221940"/>
                  </a:lnTo>
                  <a:lnTo>
                    <a:pt x="0" y="122194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marR="0" lvl="0" indent="0" algn="ctr" defTabSz="4445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</a:t>
              </a:r>
            </a:p>
          </p:txBody>
        </p:sp>
        <p:sp>
          <p:nvSpPr>
            <p:cNvPr id="45" name="Rectangle 18"/>
            <p:cNvSpPr/>
            <p:nvPr/>
          </p:nvSpPr>
          <p:spPr>
            <a:xfrm>
              <a:off x="4929190" y="1785932"/>
              <a:ext cx="928694" cy="1015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 pitchFamily="34" charset="0"/>
                  <a:ea typeface="Open Sans" pitchFamily="34" charset="0"/>
                  <a:cs typeface="Open Sans" pitchFamily="34" charset="0"/>
                </a:rPr>
                <a:t>W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319699" y="3592670"/>
            <a:ext cx="1221940" cy="1221940"/>
            <a:chOff x="3319699" y="3134524"/>
            <a:chExt cx="1221940" cy="1221940"/>
          </a:xfrm>
        </p:grpSpPr>
        <p:sp>
          <p:nvSpPr>
            <p:cNvPr id="47" name="任意多边形 46"/>
            <p:cNvSpPr/>
            <p:nvPr/>
          </p:nvSpPr>
          <p:spPr>
            <a:xfrm>
              <a:off x="3319699" y="3134524"/>
              <a:ext cx="1221940" cy="1221940"/>
            </a:xfrm>
            <a:custGeom>
              <a:avLst/>
              <a:gdLst>
                <a:gd name="connsiteX0" fmla="*/ 0 w 1221940"/>
                <a:gd name="connsiteY0" fmla="*/ 0 h 1221940"/>
                <a:gd name="connsiteX1" fmla="*/ 1221940 w 1221940"/>
                <a:gd name="connsiteY1" fmla="*/ 0 h 1221940"/>
                <a:gd name="connsiteX2" fmla="*/ 1221940 w 1221940"/>
                <a:gd name="connsiteY2" fmla="*/ 1221940 h 1221940"/>
                <a:gd name="connsiteX3" fmla="*/ 0 w 1221940"/>
                <a:gd name="connsiteY3" fmla="*/ 1221940 h 1221940"/>
                <a:gd name="connsiteX4" fmla="*/ 0 w 1221940"/>
                <a:gd name="connsiteY4" fmla="*/ 0 h 122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940" h="1221940">
                  <a:moveTo>
                    <a:pt x="0" y="0"/>
                  </a:moveTo>
                  <a:lnTo>
                    <a:pt x="1221940" y="0"/>
                  </a:lnTo>
                  <a:lnTo>
                    <a:pt x="1221940" y="1221940"/>
                  </a:lnTo>
                  <a:lnTo>
                    <a:pt x="0" y="122194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marR="0" lvl="0" indent="0" algn="ctr" defTabSz="4445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</a:t>
              </a:r>
            </a:p>
          </p:txBody>
        </p:sp>
        <p:sp>
          <p:nvSpPr>
            <p:cNvPr id="48" name="Rectangle 19"/>
            <p:cNvSpPr/>
            <p:nvPr/>
          </p:nvSpPr>
          <p:spPr>
            <a:xfrm>
              <a:off x="3428992" y="3214692"/>
              <a:ext cx="928694" cy="1015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 pitchFamily="34" charset="0"/>
                  <a:ea typeface="Open Sans" pitchFamily="34" charset="0"/>
                  <a:cs typeface="Open Sans" pitchFamily="34" charset="0"/>
                </a:rPr>
                <a:t>O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755478" y="3592670"/>
            <a:ext cx="1221940" cy="1221940"/>
            <a:chOff x="4755478" y="3134524"/>
            <a:chExt cx="1221940" cy="1221940"/>
          </a:xfrm>
        </p:grpSpPr>
        <p:sp>
          <p:nvSpPr>
            <p:cNvPr id="50" name="任意多边形 49"/>
            <p:cNvSpPr/>
            <p:nvPr/>
          </p:nvSpPr>
          <p:spPr>
            <a:xfrm>
              <a:off x="4755478" y="3134524"/>
              <a:ext cx="1221940" cy="1221940"/>
            </a:xfrm>
            <a:custGeom>
              <a:avLst/>
              <a:gdLst>
                <a:gd name="connsiteX0" fmla="*/ 0 w 1221940"/>
                <a:gd name="connsiteY0" fmla="*/ 0 h 1221940"/>
                <a:gd name="connsiteX1" fmla="*/ 1221940 w 1221940"/>
                <a:gd name="connsiteY1" fmla="*/ 0 h 1221940"/>
                <a:gd name="connsiteX2" fmla="*/ 1221940 w 1221940"/>
                <a:gd name="connsiteY2" fmla="*/ 1221940 h 1221940"/>
                <a:gd name="connsiteX3" fmla="*/ 0 w 1221940"/>
                <a:gd name="connsiteY3" fmla="*/ 1221940 h 1221940"/>
                <a:gd name="connsiteX4" fmla="*/ 0 w 1221940"/>
                <a:gd name="connsiteY4" fmla="*/ 0 h 122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940" h="1221940">
                  <a:moveTo>
                    <a:pt x="0" y="0"/>
                  </a:moveTo>
                  <a:lnTo>
                    <a:pt x="1221940" y="0"/>
                  </a:lnTo>
                  <a:lnTo>
                    <a:pt x="1221940" y="1221940"/>
                  </a:lnTo>
                  <a:lnTo>
                    <a:pt x="0" y="122194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marR="0" lvl="0" indent="0" algn="ctr" defTabSz="4445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 </a:t>
              </a:r>
            </a:p>
          </p:txBody>
        </p:sp>
        <p:sp>
          <p:nvSpPr>
            <p:cNvPr id="51" name="Rectangle 20"/>
            <p:cNvSpPr/>
            <p:nvPr/>
          </p:nvSpPr>
          <p:spPr>
            <a:xfrm>
              <a:off x="4929190" y="3286130"/>
              <a:ext cx="928694" cy="1015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48"/>
          <p:cNvCxnSpPr/>
          <p:nvPr/>
        </p:nvCxnSpPr>
        <p:spPr>
          <a:xfrm>
            <a:off x="3993750" y="3403917"/>
            <a:ext cx="1149754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45"/>
          <p:cNvCxnSpPr/>
          <p:nvPr/>
        </p:nvCxnSpPr>
        <p:spPr>
          <a:xfrm>
            <a:off x="3993750" y="2332347"/>
            <a:ext cx="1149754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50"/>
          <p:cNvCxnSpPr/>
          <p:nvPr/>
        </p:nvCxnSpPr>
        <p:spPr>
          <a:xfrm>
            <a:off x="3993750" y="4546925"/>
            <a:ext cx="1149754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529137" y="1728515"/>
            <a:ext cx="85726" cy="3572693"/>
            <a:chOff x="4529137" y="1142992"/>
            <a:chExt cx="85726" cy="3572693"/>
          </a:xfrm>
        </p:grpSpPr>
        <p:cxnSp>
          <p:nvCxnSpPr>
            <p:cNvPr id="6" name="Straight Connector 8"/>
            <p:cNvCxnSpPr/>
            <p:nvPr/>
          </p:nvCxnSpPr>
          <p:spPr>
            <a:xfrm rot="5400000">
              <a:off x="2785258" y="2928942"/>
              <a:ext cx="3572693" cy="79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51"/>
            <p:cNvSpPr/>
            <p:nvPr/>
          </p:nvSpPr>
          <p:spPr>
            <a:xfrm>
              <a:off x="4529137" y="2774961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8" name="Oval 52"/>
            <p:cNvSpPr/>
            <p:nvPr/>
          </p:nvSpPr>
          <p:spPr>
            <a:xfrm>
              <a:off x="4529137" y="1708160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9" name="Oval 53"/>
            <p:cNvSpPr/>
            <p:nvPr/>
          </p:nvSpPr>
          <p:spPr>
            <a:xfrm>
              <a:off x="4529137" y="3917960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10" name="Group 88"/>
          <p:cNvGrpSpPr/>
          <p:nvPr/>
        </p:nvGrpSpPr>
        <p:grpSpPr>
          <a:xfrm>
            <a:off x="357158" y="2968015"/>
            <a:ext cx="2643206" cy="932083"/>
            <a:chOff x="357158" y="2428874"/>
            <a:chExt cx="2643206" cy="932083"/>
          </a:xfrm>
        </p:grpSpPr>
        <p:sp>
          <p:nvSpPr>
            <p:cNvPr id="11" name="Rectangle 31"/>
            <p:cNvSpPr/>
            <p:nvPr/>
          </p:nvSpPr>
          <p:spPr>
            <a:xfrm>
              <a:off x="357158" y="2714626"/>
              <a:ext cx="2643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2" name="Rectangle 32"/>
            <p:cNvSpPr/>
            <p:nvPr/>
          </p:nvSpPr>
          <p:spPr>
            <a:xfrm>
              <a:off x="2158745" y="2428874"/>
              <a:ext cx="800219" cy="336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57554" y="3085835"/>
            <a:ext cx="636196" cy="636164"/>
            <a:chOff x="3357554" y="2500312"/>
            <a:chExt cx="636196" cy="636164"/>
          </a:xfrm>
        </p:grpSpPr>
        <p:sp>
          <p:nvSpPr>
            <p:cNvPr id="14" name="Rectangle 22"/>
            <p:cNvSpPr/>
            <p:nvPr/>
          </p:nvSpPr>
          <p:spPr>
            <a:xfrm>
              <a:off x="3357554" y="2500312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3477620" y="2660940"/>
              <a:ext cx="389082" cy="322810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16" name="Group 89"/>
          <p:cNvGrpSpPr/>
          <p:nvPr/>
        </p:nvGrpSpPr>
        <p:grpSpPr>
          <a:xfrm>
            <a:off x="357158" y="1896445"/>
            <a:ext cx="2643206" cy="932083"/>
            <a:chOff x="357158" y="1357304"/>
            <a:chExt cx="2643206" cy="932083"/>
          </a:xfrm>
        </p:grpSpPr>
        <p:sp>
          <p:nvSpPr>
            <p:cNvPr id="17" name="Rectangle 29"/>
            <p:cNvSpPr/>
            <p:nvPr/>
          </p:nvSpPr>
          <p:spPr>
            <a:xfrm>
              <a:off x="357158" y="1643056"/>
              <a:ext cx="2643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8" name="Rectangle 30"/>
            <p:cNvSpPr/>
            <p:nvPr/>
          </p:nvSpPr>
          <p:spPr>
            <a:xfrm>
              <a:off x="2162468" y="1357304"/>
              <a:ext cx="800219" cy="336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357554" y="2014265"/>
            <a:ext cx="636196" cy="636164"/>
            <a:chOff x="3357554" y="1428742"/>
            <a:chExt cx="636196" cy="636164"/>
          </a:xfrm>
        </p:grpSpPr>
        <p:sp>
          <p:nvSpPr>
            <p:cNvPr id="20" name="Rectangle 13"/>
            <p:cNvSpPr/>
            <p:nvPr/>
          </p:nvSpPr>
          <p:spPr>
            <a:xfrm>
              <a:off x="3357554" y="1428742"/>
              <a:ext cx="636196" cy="63616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1" name="Freeform 100"/>
            <p:cNvSpPr>
              <a:spLocks/>
            </p:cNvSpPr>
            <p:nvPr/>
          </p:nvSpPr>
          <p:spPr bwMode="auto">
            <a:xfrm>
              <a:off x="3500430" y="1571618"/>
              <a:ext cx="303570" cy="342050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22" name="Group 92"/>
          <p:cNvGrpSpPr/>
          <p:nvPr/>
        </p:nvGrpSpPr>
        <p:grpSpPr>
          <a:xfrm>
            <a:off x="6143636" y="4111023"/>
            <a:ext cx="2643206" cy="932083"/>
            <a:chOff x="6143636" y="3571882"/>
            <a:chExt cx="2643206" cy="932083"/>
          </a:xfrm>
        </p:grpSpPr>
        <p:sp>
          <p:nvSpPr>
            <p:cNvPr id="23" name="Rectangle 39"/>
            <p:cNvSpPr/>
            <p:nvPr/>
          </p:nvSpPr>
          <p:spPr>
            <a:xfrm>
              <a:off x="6143636" y="3857634"/>
              <a:ext cx="2643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4" name="Rectangle 40"/>
            <p:cNvSpPr/>
            <p:nvPr/>
          </p:nvSpPr>
          <p:spPr>
            <a:xfrm>
              <a:off x="6143636" y="3571882"/>
              <a:ext cx="800219" cy="336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143504" y="4228843"/>
            <a:ext cx="636196" cy="636164"/>
            <a:chOff x="5143504" y="3643320"/>
            <a:chExt cx="636196" cy="636164"/>
          </a:xfrm>
        </p:grpSpPr>
        <p:sp>
          <p:nvSpPr>
            <p:cNvPr id="26" name="Rectangle 27"/>
            <p:cNvSpPr/>
            <p:nvPr/>
          </p:nvSpPr>
          <p:spPr>
            <a:xfrm>
              <a:off x="5143504" y="3643320"/>
              <a:ext cx="636196" cy="63616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7" name="Freeform 107"/>
            <p:cNvSpPr>
              <a:spLocks noEditPoints="1"/>
            </p:cNvSpPr>
            <p:nvPr/>
          </p:nvSpPr>
          <p:spPr bwMode="auto">
            <a:xfrm>
              <a:off x="5286380" y="3786196"/>
              <a:ext cx="365566" cy="314258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28" name="Group 87"/>
          <p:cNvGrpSpPr/>
          <p:nvPr/>
        </p:nvGrpSpPr>
        <p:grpSpPr>
          <a:xfrm>
            <a:off x="357158" y="4106783"/>
            <a:ext cx="2643206" cy="936323"/>
            <a:chOff x="357158" y="3567642"/>
            <a:chExt cx="2643206" cy="936323"/>
          </a:xfrm>
        </p:grpSpPr>
        <p:sp>
          <p:nvSpPr>
            <p:cNvPr id="29" name="Rectangle 33"/>
            <p:cNvSpPr/>
            <p:nvPr/>
          </p:nvSpPr>
          <p:spPr>
            <a:xfrm>
              <a:off x="357158" y="3857634"/>
              <a:ext cx="2643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0" name="Rectangle 34"/>
            <p:cNvSpPr/>
            <p:nvPr/>
          </p:nvSpPr>
          <p:spPr>
            <a:xfrm>
              <a:off x="2151323" y="3567642"/>
              <a:ext cx="800219" cy="336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357554" y="4228843"/>
            <a:ext cx="636196" cy="636164"/>
            <a:chOff x="3357554" y="3643320"/>
            <a:chExt cx="636196" cy="636164"/>
          </a:xfrm>
        </p:grpSpPr>
        <p:sp>
          <p:nvSpPr>
            <p:cNvPr id="32" name="Rectangle 26"/>
            <p:cNvSpPr/>
            <p:nvPr/>
          </p:nvSpPr>
          <p:spPr>
            <a:xfrm>
              <a:off x="3357554" y="3643320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grpSp>
          <p:nvGrpSpPr>
            <p:cNvPr id="33" name="Group 67"/>
            <p:cNvGrpSpPr/>
            <p:nvPr/>
          </p:nvGrpSpPr>
          <p:grpSpPr>
            <a:xfrm>
              <a:off x="3428992" y="3857634"/>
              <a:ext cx="503238" cy="177800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34" name="Freeform 19"/>
              <p:cNvSpPr>
                <a:spLocks/>
              </p:cNvSpPr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35" name="Freeform 20"/>
              <p:cNvSpPr>
                <a:spLocks/>
              </p:cNvSpPr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36" name="Freeform 21"/>
              <p:cNvSpPr>
                <a:spLocks/>
              </p:cNvSpPr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37" name="Group 90"/>
          <p:cNvGrpSpPr/>
          <p:nvPr/>
        </p:nvGrpSpPr>
        <p:grpSpPr>
          <a:xfrm>
            <a:off x="6143636" y="1896445"/>
            <a:ext cx="2643206" cy="932083"/>
            <a:chOff x="6143636" y="1357304"/>
            <a:chExt cx="2643206" cy="932083"/>
          </a:xfrm>
        </p:grpSpPr>
        <p:sp>
          <p:nvSpPr>
            <p:cNvPr id="38" name="Rectangle 35"/>
            <p:cNvSpPr/>
            <p:nvPr/>
          </p:nvSpPr>
          <p:spPr>
            <a:xfrm>
              <a:off x="6143636" y="1643056"/>
              <a:ext cx="2643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9" name="Rectangle 36"/>
            <p:cNvSpPr/>
            <p:nvPr/>
          </p:nvSpPr>
          <p:spPr>
            <a:xfrm>
              <a:off x="6143636" y="1357304"/>
              <a:ext cx="800219" cy="336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43504" y="2014265"/>
            <a:ext cx="636196" cy="636164"/>
            <a:chOff x="5143504" y="1428742"/>
            <a:chExt cx="636196" cy="636164"/>
          </a:xfrm>
        </p:grpSpPr>
        <p:sp>
          <p:nvSpPr>
            <p:cNvPr id="41" name="Rectangle 16"/>
            <p:cNvSpPr/>
            <p:nvPr/>
          </p:nvSpPr>
          <p:spPr>
            <a:xfrm>
              <a:off x="5143504" y="1428742"/>
              <a:ext cx="636196" cy="63616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grpSp>
          <p:nvGrpSpPr>
            <p:cNvPr id="42" name="Group 68"/>
            <p:cNvGrpSpPr/>
            <p:nvPr/>
          </p:nvGrpSpPr>
          <p:grpSpPr>
            <a:xfrm>
              <a:off x="5301319" y="1581456"/>
              <a:ext cx="337042" cy="337616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43" name="AutoShape 7"/>
              <p:cNvSpPr>
                <a:spLocks/>
              </p:cNvSpPr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44" name="AutoShape 8"/>
              <p:cNvSpPr>
                <a:spLocks/>
              </p:cNvSpPr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45" name="AutoShape 9"/>
              <p:cNvSpPr>
                <a:spLocks/>
              </p:cNvSpPr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46" name="AutoShape 10"/>
              <p:cNvSpPr>
                <a:spLocks/>
              </p:cNvSpPr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47" name="AutoShape 11"/>
              <p:cNvSpPr>
                <a:spLocks/>
              </p:cNvSpPr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48" name="AutoShape 12"/>
              <p:cNvSpPr>
                <a:spLocks/>
              </p:cNvSpPr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49" name="AutoShape 13"/>
              <p:cNvSpPr>
                <a:spLocks/>
              </p:cNvSpPr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50" name="AutoShape 14"/>
              <p:cNvSpPr>
                <a:spLocks/>
              </p:cNvSpPr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51" name="AutoShape 15"/>
              <p:cNvSpPr>
                <a:spLocks/>
              </p:cNvSpPr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52" name="Group 91"/>
          <p:cNvGrpSpPr/>
          <p:nvPr/>
        </p:nvGrpSpPr>
        <p:grpSpPr>
          <a:xfrm>
            <a:off x="6143636" y="2968015"/>
            <a:ext cx="2643206" cy="932083"/>
            <a:chOff x="6143636" y="2428874"/>
            <a:chExt cx="2643206" cy="932083"/>
          </a:xfrm>
        </p:grpSpPr>
        <p:sp>
          <p:nvSpPr>
            <p:cNvPr id="53" name="Rectangle 37"/>
            <p:cNvSpPr/>
            <p:nvPr/>
          </p:nvSpPr>
          <p:spPr>
            <a:xfrm>
              <a:off x="6143636" y="2714626"/>
              <a:ext cx="2643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54" name="Rectangle 38"/>
            <p:cNvSpPr/>
            <p:nvPr/>
          </p:nvSpPr>
          <p:spPr>
            <a:xfrm>
              <a:off x="6143636" y="2428874"/>
              <a:ext cx="800219" cy="336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143504" y="3085835"/>
            <a:ext cx="636196" cy="636164"/>
            <a:chOff x="5143504" y="2500312"/>
            <a:chExt cx="636196" cy="636164"/>
          </a:xfrm>
        </p:grpSpPr>
        <p:sp>
          <p:nvSpPr>
            <p:cNvPr id="56" name="Rectangle 23"/>
            <p:cNvSpPr/>
            <p:nvPr/>
          </p:nvSpPr>
          <p:spPr>
            <a:xfrm>
              <a:off x="5143504" y="2500312"/>
              <a:ext cx="636196" cy="63616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grpSp>
          <p:nvGrpSpPr>
            <p:cNvPr id="57" name="Group 78"/>
            <p:cNvGrpSpPr/>
            <p:nvPr/>
          </p:nvGrpSpPr>
          <p:grpSpPr>
            <a:xfrm>
              <a:off x="5333133" y="2643188"/>
              <a:ext cx="272454" cy="363686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58" name="AutoShape 115"/>
              <p:cNvSpPr>
                <a:spLocks/>
              </p:cNvSpPr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59" name="AutoShape 116"/>
              <p:cNvSpPr>
                <a:spLocks/>
              </p:cNvSpPr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ight Arrow 34"/>
          <p:cNvSpPr/>
          <p:nvPr/>
        </p:nvSpPr>
        <p:spPr>
          <a:xfrm>
            <a:off x="4286248" y="2879927"/>
            <a:ext cx="571504" cy="205662"/>
          </a:xfrm>
          <a:prstGeom prst="rightArrow">
            <a:avLst>
              <a:gd name="adj1" fmla="val 19124"/>
              <a:gd name="adj2" fmla="val 50000"/>
            </a:avLst>
          </a:prstGeom>
          <a:solidFill>
            <a:srgbClr val="FFA9F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1" name="Right Arrow 35"/>
          <p:cNvSpPr/>
          <p:nvPr/>
        </p:nvSpPr>
        <p:spPr>
          <a:xfrm flipH="1">
            <a:off x="4286248" y="2665613"/>
            <a:ext cx="571504" cy="205662"/>
          </a:xfrm>
          <a:prstGeom prst="rightArrow">
            <a:avLst>
              <a:gd name="adj1" fmla="val 19124"/>
              <a:gd name="adj2" fmla="val 50000"/>
            </a:avLst>
          </a:prstGeom>
          <a:solidFill>
            <a:srgbClr val="FC83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2" name="Rectangle 36"/>
          <p:cNvSpPr/>
          <p:nvPr/>
        </p:nvSpPr>
        <p:spPr>
          <a:xfrm>
            <a:off x="649133" y="4798893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</a:t>
            </a:r>
            <a:endParaRPr lang="en-US" altLang="zh-CN" sz="800" dirty="0">
              <a:solidFill>
                <a:srgbClr val="FFFFFF"/>
              </a:solidFill>
              <a:latin typeface="微软雅黑" pitchFamily="34" charset="-122"/>
              <a:ea typeface="微软雅黑"/>
            </a:endParaRPr>
          </a:p>
          <a:p>
            <a:pPr algn="ct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文本后，在此框中选择粘贴，并选择只保留文字；</a:t>
            </a:r>
            <a:endParaRPr lang="ms-MY" sz="800" dirty="0">
              <a:solidFill>
                <a:srgbClr val="FFFFFF"/>
              </a:solidFill>
              <a:latin typeface="Arial"/>
              <a:ea typeface="Open Sans Light" pitchFamily="34" charset="0"/>
              <a:cs typeface="Open Sans Light" pitchFamily="34" charset="0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928662" y="1951233"/>
            <a:ext cx="2714644" cy="2189010"/>
            <a:chOff x="928662" y="1571618"/>
            <a:chExt cx="2714644" cy="2189010"/>
          </a:xfrm>
        </p:grpSpPr>
        <p:sp>
          <p:nvSpPr>
            <p:cNvPr id="94" name="Isosceles Triangle 2"/>
            <p:cNvSpPr/>
            <p:nvPr/>
          </p:nvSpPr>
          <p:spPr>
            <a:xfrm>
              <a:off x="928662" y="1571618"/>
              <a:ext cx="1103218" cy="181116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FFA9F8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5" name="Rectangle 41"/>
            <p:cNvSpPr/>
            <p:nvPr/>
          </p:nvSpPr>
          <p:spPr>
            <a:xfrm>
              <a:off x="1162076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Open Sans" pitchFamily="34" charset="0"/>
                  <a:cs typeface="Open Sans" pitchFamily="34" charset="0"/>
                </a:rPr>
                <a:t>90%</a:t>
              </a:r>
            </a:p>
          </p:txBody>
        </p:sp>
        <p:sp>
          <p:nvSpPr>
            <p:cNvPr id="96" name="Isosceles Triangle 2"/>
            <p:cNvSpPr/>
            <p:nvPr/>
          </p:nvSpPr>
          <p:spPr>
            <a:xfrm>
              <a:off x="1509738" y="2228414"/>
              <a:ext cx="1028743" cy="115437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FC838C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7" name="Rectangle 42"/>
            <p:cNvSpPr/>
            <p:nvPr/>
          </p:nvSpPr>
          <p:spPr>
            <a:xfrm>
              <a:off x="1733580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Open Sans" pitchFamily="34" charset="0"/>
                  <a:cs typeface="Open Sans" pitchFamily="34" charset="0"/>
                </a:rPr>
                <a:t>50%</a:t>
              </a:r>
            </a:p>
          </p:txBody>
        </p:sp>
        <p:sp>
          <p:nvSpPr>
            <p:cNvPr id="98" name="Isosceles Triangle 2"/>
            <p:cNvSpPr/>
            <p:nvPr/>
          </p:nvSpPr>
          <p:spPr>
            <a:xfrm>
              <a:off x="2014828" y="2071684"/>
              <a:ext cx="1199470" cy="131110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FBFA9A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9" name="Rectangle 43"/>
            <p:cNvSpPr/>
            <p:nvPr/>
          </p:nvSpPr>
          <p:spPr>
            <a:xfrm>
              <a:off x="2305084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Open Sans" pitchFamily="34" charset="0"/>
                  <a:cs typeface="Open Sans" pitchFamily="34" charset="0"/>
                </a:rPr>
                <a:t>65%</a:t>
              </a:r>
            </a:p>
          </p:txBody>
        </p:sp>
        <p:sp>
          <p:nvSpPr>
            <p:cNvPr id="100" name="Isosceles Triangle 2"/>
            <p:cNvSpPr/>
            <p:nvPr/>
          </p:nvSpPr>
          <p:spPr>
            <a:xfrm>
              <a:off x="2614563" y="2357436"/>
              <a:ext cx="1028743" cy="1025352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8AE0D4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1" name="Rectangle 44"/>
            <p:cNvSpPr/>
            <p:nvPr/>
          </p:nvSpPr>
          <p:spPr>
            <a:xfrm>
              <a:off x="2876588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Open Sans" pitchFamily="34" charset="0"/>
                  <a:cs typeface="Open Sans" pitchFamily="34" charset="0"/>
                </a:rPr>
                <a:t>40%</a:t>
              </a: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5572132" y="1951233"/>
            <a:ext cx="2714644" cy="2189010"/>
            <a:chOff x="5572132" y="1571618"/>
            <a:chExt cx="2714644" cy="2189010"/>
          </a:xfrm>
        </p:grpSpPr>
        <p:sp>
          <p:nvSpPr>
            <p:cNvPr id="103" name="Isosceles Triangle 2"/>
            <p:cNvSpPr/>
            <p:nvPr/>
          </p:nvSpPr>
          <p:spPr>
            <a:xfrm>
              <a:off x="5572132" y="1571618"/>
              <a:ext cx="1103218" cy="181116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FFA9F8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4" name="Rectangle 64"/>
            <p:cNvSpPr/>
            <p:nvPr/>
          </p:nvSpPr>
          <p:spPr>
            <a:xfrm>
              <a:off x="5734108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Open Sans" pitchFamily="34" charset="0"/>
                  <a:cs typeface="Open Sans" pitchFamily="34" charset="0"/>
                </a:rPr>
                <a:t>90%</a:t>
              </a:r>
            </a:p>
          </p:txBody>
        </p:sp>
        <p:sp>
          <p:nvSpPr>
            <p:cNvPr id="105" name="Isosceles Triangle 2"/>
            <p:cNvSpPr/>
            <p:nvPr/>
          </p:nvSpPr>
          <p:spPr>
            <a:xfrm>
              <a:off x="6153208" y="2214560"/>
              <a:ext cx="1028743" cy="116822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FC838C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6" name="Rectangle 65"/>
            <p:cNvSpPr/>
            <p:nvPr/>
          </p:nvSpPr>
          <p:spPr>
            <a:xfrm>
              <a:off x="6305612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Open Sans" pitchFamily="34" charset="0"/>
                  <a:cs typeface="Open Sans" pitchFamily="34" charset="0"/>
                </a:rPr>
                <a:t>50%</a:t>
              </a:r>
            </a:p>
          </p:txBody>
        </p:sp>
        <p:sp>
          <p:nvSpPr>
            <p:cNvPr id="107" name="Isosceles Triangle 2"/>
            <p:cNvSpPr/>
            <p:nvPr/>
          </p:nvSpPr>
          <p:spPr>
            <a:xfrm>
              <a:off x="6658298" y="2071684"/>
              <a:ext cx="1199470" cy="131110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FBFA9A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8" name="Rectangle 66"/>
            <p:cNvSpPr/>
            <p:nvPr/>
          </p:nvSpPr>
          <p:spPr>
            <a:xfrm>
              <a:off x="6877116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Open Sans" pitchFamily="34" charset="0"/>
                  <a:cs typeface="Open Sans" pitchFamily="34" charset="0"/>
                </a:rPr>
                <a:t>65%</a:t>
              </a:r>
            </a:p>
          </p:txBody>
        </p:sp>
        <p:sp>
          <p:nvSpPr>
            <p:cNvPr id="109" name="Isosceles Triangle 2"/>
            <p:cNvSpPr/>
            <p:nvPr/>
          </p:nvSpPr>
          <p:spPr>
            <a:xfrm>
              <a:off x="7258033" y="1714494"/>
              <a:ext cx="1028743" cy="166829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8AE0D4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0" name="Rectangle 67"/>
            <p:cNvSpPr/>
            <p:nvPr/>
          </p:nvSpPr>
          <p:spPr>
            <a:xfrm>
              <a:off x="7448620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Open Sans" pitchFamily="34" charset="0"/>
                  <a:cs typeface="Open Sans" pitchFamily="34" charset="0"/>
                </a:rPr>
                <a:t>40%</a:t>
              </a:r>
            </a:p>
          </p:txBody>
        </p:sp>
      </p:grpSp>
      <p:sp>
        <p:nvSpPr>
          <p:cNvPr id="111" name="Rectangle 64"/>
          <p:cNvSpPr/>
          <p:nvPr/>
        </p:nvSpPr>
        <p:spPr>
          <a:xfrm>
            <a:off x="4296078" y="2300252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2014</a:t>
            </a:r>
          </a:p>
        </p:txBody>
      </p:sp>
      <p:sp>
        <p:nvSpPr>
          <p:cNvPr id="112" name="Rectangle 64"/>
          <p:cNvSpPr/>
          <p:nvPr/>
        </p:nvSpPr>
        <p:spPr>
          <a:xfrm>
            <a:off x="4296078" y="3085589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2015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928662" y="4290083"/>
            <a:ext cx="2028878" cy="377842"/>
            <a:chOff x="928662" y="3910468"/>
            <a:chExt cx="2028878" cy="377842"/>
          </a:xfrm>
          <a:solidFill>
            <a:srgbClr val="FC838C"/>
          </a:solidFill>
        </p:grpSpPr>
        <p:grpSp>
          <p:nvGrpSpPr>
            <p:cNvPr id="114" name="Group 299"/>
            <p:cNvGrpSpPr/>
            <p:nvPr/>
          </p:nvGrpSpPr>
          <p:grpSpPr>
            <a:xfrm>
              <a:off x="9286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42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43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15" name="Group 299"/>
            <p:cNvGrpSpPr/>
            <p:nvPr/>
          </p:nvGrpSpPr>
          <p:grpSpPr>
            <a:xfrm>
              <a:off x="11375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40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4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16" name="Group 299"/>
            <p:cNvGrpSpPr/>
            <p:nvPr/>
          </p:nvGrpSpPr>
          <p:grpSpPr>
            <a:xfrm>
              <a:off x="13465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38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3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17" name="Group 299"/>
            <p:cNvGrpSpPr/>
            <p:nvPr/>
          </p:nvGrpSpPr>
          <p:grpSpPr>
            <a:xfrm>
              <a:off x="15554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36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37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18" name="Group 299"/>
            <p:cNvGrpSpPr/>
            <p:nvPr/>
          </p:nvGrpSpPr>
          <p:grpSpPr>
            <a:xfrm>
              <a:off x="17643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34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3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19" name="Group 299"/>
            <p:cNvGrpSpPr/>
            <p:nvPr/>
          </p:nvGrpSpPr>
          <p:grpSpPr>
            <a:xfrm>
              <a:off x="19732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32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33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20" name="Group 299"/>
            <p:cNvGrpSpPr/>
            <p:nvPr/>
          </p:nvGrpSpPr>
          <p:grpSpPr>
            <a:xfrm>
              <a:off x="21822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30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3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21" name="Group 299"/>
            <p:cNvGrpSpPr/>
            <p:nvPr/>
          </p:nvGrpSpPr>
          <p:grpSpPr>
            <a:xfrm>
              <a:off x="23911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28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2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22" name="Group 299"/>
            <p:cNvGrpSpPr/>
            <p:nvPr/>
          </p:nvGrpSpPr>
          <p:grpSpPr>
            <a:xfrm>
              <a:off x="26000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26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27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23" name="Group 299"/>
            <p:cNvGrpSpPr/>
            <p:nvPr/>
          </p:nvGrpSpPr>
          <p:grpSpPr>
            <a:xfrm>
              <a:off x="2808988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24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2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  <p:sp>
        <p:nvSpPr>
          <p:cNvPr id="144" name="Rectangle 41"/>
          <p:cNvSpPr/>
          <p:nvPr/>
        </p:nvSpPr>
        <p:spPr>
          <a:xfrm>
            <a:off x="3131676" y="4309882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FFFFF"/>
                </a:solidFill>
                <a:latin typeface="Arial"/>
                <a:ea typeface="Open Sans" pitchFamily="34" charset="0"/>
                <a:cs typeface="Open Sans" pitchFamily="34" charset="0"/>
              </a:rPr>
              <a:t>90%</a:t>
            </a:r>
          </a:p>
        </p:txBody>
      </p:sp>
      <p:grpSp>
        <p:nvGrpSpPr>
          <p:cNvPr id="145" name="组合 144"/>
          <p:cNvGrpSpPr/>
          <p:nvPr/>
        </p:nvGrpSpPr>
        <p:grpSpPr>
          <a:xfrm>
            <a:off x="5703446" y="4294506"/>
            <a:ext cx="1944572" cy="378000"/>
            <a:chOff x="5703446" y="3914891"/>
            <a:chExt cx="1944572" cy="378000"/>
          </a:xfrm>
        </p:grpSpPr>
        <p:grpSp>
          <p:nvGrpSpPr>
            <p:cNvPr id="146" name="Group 302"/>
            <p:cNvGrpSpPr>
              <a:grpSpLocks noChangeAspect="1"/>
            </p:cNvGrpSpPr>
            <p:nvPr/>
          </p:nvGrpSpPr>
          <p:grpSpPr>
            <a:xfrm>
              <a:off x="5703446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74" name="Oval 58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5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47" name="Group 302"/>
            <p:cNvGrpSpPr>
              <a:grpSpLocks noChangeAspect="1"/>
            </p:cNvGrpSpPr>
            <p:nvPr/>
          </p:nvGrpSpPr>
          <p:grpSpPr>
            <a:xfrm>
              <a:off x="5900035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72" name="Oval 73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3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48" name="Group 302"/>
            <p:cNvGrpSpPr>
              <a:grpSpLocks noChangeAspect="1"/>
            </p:cNvGrpSpPr>
            <p:nvPr/>
          </p:nvGrpSpPr>
          <p:grpSpPr>
            <a:xfrm>
              <a:off x="6096624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70" name="Oval 76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71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49" name="Group 302"/>
            <p:cNvGrpSpPr>
              <a:grpSpLocks noChangeAspect="1"/>
            </p:cNvGrpSpPr>
            <p:nvPr/>
          </p:nvGrpSpPr>
          <p:grpSpPr>
            <a:xfrm>
              <a:off x="6293213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68" name="Oval 79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69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0" name="Group 302"/>
            <p:cNvGrpSpPr>
              <a:grpSpLocks noChangeAspect="1"/>
            </p:cNvGrpSpPr>
            <p:nvPr/>
          </p:nvGrpSpPr>
          <p:grpSpPr>
            <a:xfrm>
              <a:off x="6489802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66" name="Oval 8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67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1" name="Group 302"/>
            <p:cNvGrpSpPr>
              <a:grpSpLocks noChangeAspect="1"/>
            </p:cNvGrpSpPr>
            <p:nvPr/>
          </p:nvGrpSpPr>
          <p:grpSpPr>
            <a:xfrm>
              <a:off x="6686391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64" name="Oval 58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65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2" name="Group 302"/>
            <p:cNvGrpSpPr>
              <a:grpSpLocks noChangeAspect="1"/>
            </p:cNvGrpSpPr>
            <p:nvPr/>
          </p:nvGrpSpPr>
          <p:grpSpPr>
            <a:xfrm>
              <a:off x="6882980" y="3914891"/>
              <a:ext cx="175272" cy="378000"/>
              <a:chOff x="6138760" y="4271257"/>
              <a:chExt cx="97227" cy="209688"/>
            </a:xfrm>
            <a:solidFill>
              <a:srgbClr val="FFA9F8"/>
            </a:solidFill>
          </p:grpSpPr>
          <p:sp>
            <p:nvSpPr>
              <p:cNvPr id="162" name="Oval 73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63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3" name="Group 302"/>
            <p:cNvGrpSpPr>
              <a:grpSpLocks noChangeAspect="1"/>
            </p:cNvGrpSpPr>
            <p:nvPr/>
          </p:nvGrpSpPr>
          <p:grpSpPr>
            <a:xfrm>
              <a:off x="7079569" y="3914891"/>
              <a:ext cx="175272" cy="378000"/>
              <a:chOff x="6138760" y="4271257"/>
              <a:chExt cx="97227" cy="209688"/>
            </a:xfrm>
            <a:solidFill>
              <a:srgbClr val="FFFFFF">
                <a:lumMod val="85000"/>
              </a:srgbClr>
            </a:solidFill>
          </p:grpSpPr>
          <p:sp>
            <p:nvSpPr>
              <p:cNvPr id="160" name="Oval 76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61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4" name="Group 302"/>
            <p:cNvGrpSpPr>
              <a:grpSpLocks noChangeAspect="1"/>
            </p:cNvGrpSpPr>
            <p:nvPr/>
          </p:nvGrpSpPr>
          <p:grpSpPr>
            <a:xfrm>
              <a:off x="7276158" y="3914891"/>
              <a:ext cx="175272" cy="378000"/>
              <a:chOff x="6138760" y="4271257"/>
              <a:chExt cx="97227" cy="209688"/>
            </a:xfrm>
            <a:solidFill>
              <a:srgbClr val="FFFFFF">
                <a:lumMod val="85000"/>
              </a:srgbClr>
            </a:solidFill>
          </p:grpSpPr>
          <p:sp>
            <p:nvSpPr>
              <p:cNvPr id="158" name="Oval 79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59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155" name="Group 302"/>
            <p:cNvGrpSpPr>
              <a:grpSpLocks noChangeAspect="1"/>
            </p:cNvGrpSpPr>
            <p:nvPr/>
          </p:nvGrpSpPr>
          <p:grpSpPr>
            <a:xfrm>
              <a:off x="7472746" y="3914891"/>
              <a:ext cx="175272" cy="378000"/>
              <a:chOff x="6138760" y="4271257"/>
              <a:chExt cx="97227" cy="209688"/>
            </a:xfrm>
            <a:solidFill>
              <a:srgbClr val="FFFFFF">
                <a:lumMod val="85000"/>
              </a:srgbClr>
            </a:solidFill>
          </p:grpSpPr>
          <p:sp>
            <p:nvSpPr>
              <p:cNvPr id="156" name="Oval 8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157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  <p:sp>
        <p:nvSpPr>
          <p:cNvPr id="176" name="Rectangle 36"/>
          <p:cNvSpPr/>
          <p:nvPr/>
        </p:nvSpPr>
        <p:spPr>
          <a:xfrm>
            <a:off x="5291530" y="4798893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</a:t>
            </a:r>
            <a:endParaRPr lang="en-US" altLang="zh-CN" sz="800" dirty="0">
              <a:solidFill>
                <a:srgbClr val="FFFFFF"/>
              </a:solidFill>
              <a:latin typeface="微软雅黑" pitchFamily="34" charset="-122"/>
              <a:ea typeface="微软雅黑"/>
            </a:endParaRPr>
          </a:p>
          <a:p>
            <a:pPr algn="ct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文本后，在此框中选择粘贴，并选择只保留文字；</a:t>
            </a:r>
            <a:endParaRPr lang="ms-MY" sz="800" dirty="0">
              <a:solidFill>
                <a:srgbClr val="FFFFFF"/>
              </a:solidFill>
              <a:latin typeface="Arial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77" name="Rectangle 41"/>
          <p:cNvSpPr/>
          <p:nvPr/>
        </p:nvSpPr>
        <p:spPr>
          <a:xfrm>
            <a:off x="7774073" y="4309882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FFFFF"/>
                </a:solidFill>
                <a:latin typeface="Arial"/>
                <a:ea typeface="Open Sans" pitchFamily="34" charset="0"/>
                <a:cs typeface="Open Sans" pitchFamily="34" charset="0"/>
              </a:rPr>
              <a:t>70%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/>
      <p:bldP spid="111" grpId="0"/>
      <p:bldP spid="112" grpId="0"/>
      <p:bldP spid="144" grpId="0"/>
      <p:bldP spid="176" grpId="0"/>
      <p:bldP spid="17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5"/>
          <p:cNvSpPr>
            <a:spLocks noChangeArrowheads="1"/>
          </p:cNvSpPr>
          <p:nvPr/>
        </p:nvSpPr>
        <p:spPr bwMode="auto">
          <a:xfrm rot="10800000">
            <a:off x="971601" y="3682665"/>
            <a:ext cx="2689493" cy="754447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72137" tIns="36069" rIns="72137" bIns="36069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AutoShape 3"/>
          <p:cNvSpPr>
            <a:spLocks noChangeArrowheads="1"/>
          </p:cNvSpPr>
          <p:nvPr/>
        </p:nvSpPr>
        <p:spPr bwMode="auto">
          <a:xfrm rot="10800000">
            <a:off x="1769058" y="2676348"/>
            <a:ext cx="1094578" cy="305491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72137" tIns="36069" rIns="72137" bIns="36069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1973682" y="1988098"/>
            <a:ext cx="685327" cy="583587"/>
          </a:xfrm>
          <a:prstGeom prst="triangle">
            <a:avLst>
              <a:gd name="adj" fmla="val 50000"/>
            </a:avLst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72137" tIns="36069" rIns="72137" bIns="36069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AutoShape 4"/>
          <p:cNvSpPr>
            <a:spLocks noChangeArrowheads="1"/>
          </p:cNvSpPr>
          <p:nvPr/>
        </p:nvSpPr>
        <p:spPr bwMode="auto">
          <a:xfrm rot="10800000">
            <a:off x="1441846" y="3086503"/>
            <a:ext cx="1749002" cy="491499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72137" tIns="36069" rIns="72137" bIns="36069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342247" y="2308412"/>
            <a:ext cx="2824316" cy="0"/>
          </a:xfrm>
          <a:prstGeom prst="line">
            <a:avLst/>
          </a:prstGeom>
          <a:noFill/>
          <a:ln w="12700" cap="flat" cmpd="sng" algn="ctr">
            <a:solidFill>
              <a:srgbClr val="FFA9F8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23" name="直接连接符 22"/>
          <p:cNvCxnSpPr/>
          <p:nvPr/>
        </p:nvCxnSpPr>
        <p:spPr>
          <a:xfrm>
            <a:off x="2331324" y="2812154"/>
            <a:ext cx="2835240" cy="0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24" name="直接连接符 23"/>
          <p:cNvCxnSpPr/>
          <p:nvPr/>
        </p:nvCxnSpPr>
        <p:spPr>
          <a:xfrm>
            <a:off x="2342247" y="3334789"/>
            <a:ext cx="2824316" cy="0"/>
          </a:xfrm>
          <a:prstGeom prst="line">
            <a:avLst/>
          </a:prstGeom>
          <a:noFill/>
          <a:ln w="12700" cap="flat" cmpd="sng" algn="ctr">
            <a:solidFill>
              <a:srgbClr val="FBFA9A"/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25" name="直接连接符 24"/>
          <p:cNvCxnSpPr/>
          <p:nvPr/>
        </p:nvCxnSpPr>
        <p:spPr>
          <a:xfrm>
            <a:off x="2316348" y="4099629"/>
            <a:ext cx="2850217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ysDot"/>
            <a:miter lim="800000"/>
            <a:headEnd type="oval"/>
            <a:tailEnd type="oval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5344644" y="3706127"/>
            <a:ext cx="3029977" cy="491547"/>
          </a:xfrm>
          <a:prstGeom prst="rect">
            <a:avLst/>
          </a:prstGeom>
          <a:noFill/>
        </p:spPr>
        <p:txBody>
          <a:bodyPr wrap="square" lIns="72137" tIns="36069" rIns="72137" bIns="36069" rtlCol="0">
            <a:spAutoFit/>
          </a:bodyPr>
          <a:lstStyle/>
          <a:p>
            <a:pPr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31054" y="3708583"/>
            <a:ext cx="838180" cy="280592"/>
          </a:xfrm>
          <a:prstGeom prst="rect">
            <a:avLst/>
          </a:prstGeom>
          <a:noFill/>
        </p:spPr>
        <p:txBody>
          <a:bodyPr wrap="none" lIns="72137" tIns="36069" rIns="72137" bIns="36069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50" dirty="0">
                <a:solidFill>
                  <a:srgbClr val="FFFFFF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添加标题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44644" y="2975121"/>
            <a:ext cx="3029977" cy="491547"/>
          </a:xfrm>
          <a:prstGeom prst="rect">
            <a:avLst/>
          </a:prstGeom>
          <a:noFill/>
        </p:spPr>
        <p:txBody>
          <a:bodyPr wrap="square" lIns="72137" tIns="36069" rIns="72137" bIns="36069" rtlCol="0">
            <a:spAutoFit/>
          </a:bodyPr>
          <a:lstStyle/>
          <a:p>
            <a:pPr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31054" y="2951244"/>
            <a:ext cx="838180" cy="280592"/>
          </a:xfrm>
          <a:prstGeom prst="rect">
            <a:avLst/>
          </a:prstGeom>
          <a:noFill/>
        </p:spPr>
        <p:txBody>
          <a:bodyPr wrap="none" lIns="72137" tIns="36069" rIns="72137" bIns="36069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50" dirty="0">
                <a:solidFill>
                  <a:srgbClr val="FFFFFF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添加标题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44644" y="2435186"/>
            <a:ext cx="3029977" cy="491547"/>
          </a:xfrm>
          <a:prstGeom prst="rect">
            <a:avLst/>
          </a:prstGeom>
          <a:noFill/>
        </p:spPr>
        <p:txBody>
          <a:bodyPr wrap="square" lIns="72137" tIns="36069" rIns="72137" bIns="36069" rtlCol="0">
            <a:spAutoFit/>
          </a:bodyPr>
          <a:lstStyle/>
          <a:p>
            <a:pPr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31054" y="2436684"/>
            <a:ext cx="838180" cy="280592"/>
          </a:xfrm>
          <a:prstGeom prst="rect">
            <a:avLst/>
          </a:prstGeom>
          <a:noFill/>
        </p:spPr>
        <p:txBody>
          <a:bodyPr wrap="none" lIns="72137" tIns="36069" rIns="72137" bIns="36069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50" dirty="0">
                <a:solidFill>
                  <a:srgbClr val="FFFFFF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添加标题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344644" y="1895251"/>
            <a:ext cx="3029977" cy="491547"/>
          </a:xfrm>
          <a:prstGeom prst="rect">
            <a:avLst/>
          </a:prstGeom>
          <a:noFill/>
        </p:spPr>
        <p:txBody>
          <a:bodyPr wrap="square" lIns="72137" tIns="36069" rIns="72137" bIns="36069" rtlCol="0">
            <a:spAutoFit/>
          </a:bodyPr>
          <a:lstStyle/>
          <a:p>
            <a:pPr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331054" y="1916833"/>
            <a:ext cx="838180" cy="280592"/>
          </a:xfrm>
          <a:prstGeom prst="rect">
            <a:avLst/>
          </a:prstGeom>
          <a:noFill/>
        </p:spPr>
        <p:txBody>
          <a:bodyPr wrap="none" lIns="72137" tIns="36069" rIns="72137" bIns="36069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50" dirty="0">
                <a:solidFill>
                  <a:srgbClr val="FFFFFF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5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7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7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7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5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7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7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7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2671366" y="3137943"/>
            <a:ext cx="39212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添加第一部分标题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07704" y="3828614"/>
            <a:ext cx="5448615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您的内容打在这里，或者通过复制您的文本后，在此框中选择粘贴，并选择只保留文字。您的内容打在这里，或者通过复制您的文本后，在此框中选择粘贴并选择</a:t>
            </a:r>
            <a:endParaRPr lang="en-US" altLang="zh-CN" sz="11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/>
              <a:ea typeface="微软雅黑"/>
            </a:endParaRPr>
          </a:p>
          <a:p>
            <a:pPr algn="ctr"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只保留文字。您的内容打在这里，或者通过复制</a:t>
            </a:r>
            <a:endParaRPr lang="en-US" altLang="zh-CN" sz="11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/>
              <a:ea typeface="微软雅黑"/>
            </a:endParaRPr>
          </a:p>
        </p:txBody>
      </p:sp>
      <p:sp>
        <p:nvSpPr>
          <p:cNvPr id="7" name="文本框 16"/>
          <p:cNvSpPr txBox="1"/>
          <p:nvPr/>
        </p:nvSpPr>
        <p:spPr bwMode="auto">
          <a:xfrm>
            <a:off x="3938552" y="1782781"/>
            <a:ext cx="138691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/>
                <a:cs typeface="Mongolian Baiti" panose="03000500000000000000" pitchFamily="66" charset="0"/>
              </a:rPr>
              <a:t>03</a:t>
            </a:r>
            <a:endParaRPr lang="zh-CN" altLang="en-US" sz="88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微软雅黑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3132048" y="1880829"/>
            <a:ext cx="2916323" cy="2916323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198078" y="1946967"/>
            <a:ext cx="2783847" cy="2783844"/>
            <a:chOff x="3047429" y="1323744"/>
            <a:chExt cx="2783847" cy="2783844"/>
          </a:xfrm>
          <a:effectLst/>
        </p:grpSpPr>
        <p:sp>
          <p:nvSpPr>
            <p:cNvPr id="22" name="椭圆 11"/>
            <p:cNvSpPr/>
            <p:nvPr/>
          </p:nvSpPr>
          <p:spPr>
            <a:xfrm rot="2700000">
              <a:off x="3862480" y="1323962"/>
              <a:ext cx="1153402" cy="1152965"/>
            </a:xfrm>
            <a:custGeom>
              <a:avLst/>
              <a:gdLst/>
              <a:ahLst/>
              <a:cxnLst/>
              <a:rect l="l" t="t" r="r" b="b"/>
              <a:pathLst>
                <a:path w="1153402" h="1152965">
                  <a:moveTo>
                    <a:pt x="746531" y="0"/>
                  </a:moveTo>
                  <a:cubicBezTo>
                    <a:pt x="779296" y="194851"/>
                    <a:pt x="949063" y="342875"/>
                    <a:pt x="1153402" y="342875"/>
                  </a:cubicBezTo>
                  <a:lnTo>
                    <a:pt x="1153402" y="1152965"/>
                  </a:lnTo>
                  <a:lnTo>
                    <a:pt x="343312" y="1152965"/>
                  </a:lnTo>
                  <a:cubicBezTo>
                    <a:pt x="343312" y="948474"/>
                    <a:pt x="195069" y="778607"/>
                    <a:pt x="0" y="746050"/>
                  </a:cubicBezTo>
                  <a:cubicBezTo>
                    <a:pt x="121924" y="397390"/>
                    <a:pt x="397695" y="121245"/>
                    <a:pt x="746531" y="0"/>
                  </a:cubicBez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椭圆 11"/>
            <p:cNvSpPr/>
            <p:nvPr/>
          </p:nvSpPr>
          <p:spPr>
            <a:xfrm rot="2700000" flipH="1">
              <a:off x="4678356" y="2138826"/>
              <a:ext cx="1152437" cy="1153402"/>
            </a:xfrm>
            <a:custGeom>
              <a:avLst/>
              <a:gdLst/>
              <a:ahLst/>
              <a:cxnLst/>
              <a:rect l="l" t="t" r="r" b="b"/>
              <a:pathLst>
                <a:path w="1152437" h="1153402">
                  <a:moveTo>
                    <a:pt x="745522" y="0"/>
                  </a:moveTo>
                  <a:cubicBezTo>
                    <a:pt x="397295" y="121773"/>
                    <a:pt x="121402" y="397011"/>
                    <a:pt x="0" y="745261"/>
                  </a:cubicBezTo>
                  <a:cubicBezTo>
                    <a:pt x="201063" y="772062"/>
                    <a:pt x="355477" y="944700"/>
                    <a:pt x="355477" y="1153402"/>
                  </a:cubicBezTo>
                  <a:lnTo>
                    <a:pt x="1152437" y="1153402"/>
                  </a:lnTo>
                  <a:lnTo>
                    <a:pt x="1152437" y="343312"/>
                  </a:lnTo>
                  <a:cubicBezTo>
                    <a:pt x="947947" y="343312"/>
                    <a:pt x="778080" y="195069"/>
                    <a:pt x="745522" y="0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椭圆 11"/>
            <p:cNvSpPr/>
            <p:nvPr/>
          </p:nvSpPr>
          <p:spPr>
            <a:xfrm rot="2700000" flipV="1">
              <a:off x="3047211" y="2139230"/>
              <a:ext cx="1153402" cy="1152966"/>
            </a:xfrm>
            <a:custGeom>
              <a:avLst/>
              <a:gdLst/>
              <a:ahLst/>
              <a:cxnLst/>
              <a:rect l="l" t="t" r="r" b="b"/>
              <a:pathLst>
                <a:path w="1153402" h="1152966">
                  <a:moveTo>
                    <a:pt x="343312" y="1152966"/>
                  </a:moveTo>
                  <a:lnTo>
                    <a:pt x="1153402" y="1152966"/>
                  </a:lnTo>
                  <a:lnTo>
                    <a:pt x="1153402" y="342876"/>
                  </a:lnTo>
                  <a:cubicBezTo>
                    <a:pt x="949063" y="342876"/>
                    <a:pt x="779296" y="194851"/>
                    <a:pt x="746532" y="0"/>
                  </a:cubicBezTo>
                  <a:cubicBezTo>
                    <a:pt x="397696" y="121245"/>
                    <a:pt x="121924" y="397391"/>
                    <a:pt x="0" y="746051"/>
                  </a:cubicBezTo>
                  <a:cubicBezTo>
                    <a:pt x="195069" y="778608"/>
                    <a:pt x="343312" y="948475"/>
                    <a:pt x="343312" y="1152966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椭圆 11"/>
            <p:cNvSpPr/>
            <p:nvPr/>
          </p:nvSpPr>
          <p:spPr>
            <a:xfrm rot="2700000" flipH="1" flipV="1">
              <a:off x="3862864" y="2954647"/>
              <a:ext cx="1152934" cy="1152947"/>
            </a:xfrm>
            <a:custGeom>
              <a:avLst/>
              <a:gdLst/>
              <a:ahLst/>
              <a:cxnLst/>
              <a:rect l="l" t="t" r="r" b="b"/>
              <a:pathLst>
                <a:path w="1152934" h="1152947">
                  <a:moveTo>
                    <a:pt x="1152934" y="1152947"/>
                  </a:moveTo>
                  <a:lnTo>
                    <a:pt x="355974" y="1152947"/>
                  </a:lnTo>
                  <a:lnTo>
                    <a:pt x="355974" y="1152946"/>
                  </a:lnTo>
                  <a:cubicBezTo>
                    <a:pt x="355974" y="944071"/>
                    <a:pt x="201306" y="771320"/>
                    <a:pt x="0" y="744754"/>
                  </a:cubicBezTo>
                  <a:cubicBezTo>
                    <a:pt x="122138" y="396697"/>
                    <a:pt x="397654" y="121079"/>
                    <a:pt x="746064" y="0"/>
                  </a:cubicBezTo>
                  <a:cubicBezTo>
                    <a:pt x="778837" y="194842"/>
                    <a:pt x="948600" y="342857"/>
                    <a:pt x="1152933" y="342857"/>
                  </a:cubicBezTo>
                  <a:cubicBezTo>
                    <a:pt x="1152934" y="342857"/>
                    <a:pt x="1152934" y="342857"/>
                    <a:pt x="1152934" y="342857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600"/>
                </a:spcAft>
              </a:pPr>
              <a:endPara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标题层"/>
          <p:cNvSpPr txBox="1"/>
          <p:nvPr/>
        </p:nvSpPr>
        <p:spPr bwMode="auto">
          <a:xfrm>
            <a:off x="3465868" y="2262057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01</a:t>
            </a:r>
            <a:endParaRPr lang="zh-CN" altLang="en-US" sz="2800" kern="0" dirty="0">
              <a:solidFill>
                <a:srgbClr val="FFFFFF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27" name="标题层"/>
          <p:cNvSpPr txBox="1"/>
          <p:nvPr/>
        </p:nvSpPr>
        <p:spPr bwMode="auto">
          <a:xfrm>
            <a:off x="5096364" y="2262057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02</a:t>
            </a:r>
            <a:endParaRPr lang="zh-CN" altLang="en-US" sz="2800" kern="0" dirty="0">
              <a:solidFill>
                <a:srgbClr val="FFFFFF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28" name="标题层"/>
          <p:cNvSpPr txBox="1"/>
          <p:nvPr/>
        </p:nvSpPr>
        <p:spPr bwMode="auto">
          <a:xfrm>
            <a:off x="5096364" y="3892378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03</a:t>
            </a:r>
            <a:endParaRPr lang="zh-CN" altLang="en-US" sz="2800" kern="0" dirty="0">
              <a:solidFill>
                <a:srgbClr val="FFFFFF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29" name="标题层"/>
          <p:cNvSpPr txBox="1"/>
          <p:nvPr/>
        </p:nvSpPr>
        <p:spPr bwMode="auto">
          <a:xfrm>
            <a:off x="3465868" y="3892378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>
                <a:solidFill>
                  <a:srgbClr val="FFFFFF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04</a:t>
            </a:r>
            <a:endParaRPr lang="zh-CN" altLang="en-US" sz="2800" kern="0" dirty="0">
              <a:solidFill>
                <a:srgbClr val="FFFFFF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844015" y="2559127"/>
            <a:ext cx="621393" cy="0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ysDash"/>
            <a:headEnd type="oval"/>
            <a:tailEnd type="oval"/>
          </a:ln>
          <a:effectLst/>
        </p:spPr>
      </p:cxnSp>
      <p:sp>
        <p:nvSpPr>
          <p:cNvPr id="31" name="矩形 30"/>
          <p:cNvSpPr/>
          <p:nvPr/>
        </p:nvSpPr>
        <p:spPr>
          <a:xfrm>
            <a:off x="683774" y="2348879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随着计算机技术的发展及印刷技术的进步，平面设计在视觉感观领域的表现和应用也越来越丰富。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5714084" y="2559127"/>
            <a:ext cx="621393" cy="0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ysDash"/>
            <a:headEnd type="oval"/>
            <a:tailEnd type="oval"/>
          </a:ln>
          <a:effectLst/>
        </p:spPr>
      </p:cxnSp>
      <p:sp>
        <p:nvSpPr>
          <p:cNvPr id="33" name="矩形 32"/>
          <p:cNvSpPr/>
          <p:nvPr/>
        </p:nvSpPr>
        <p:spPr>
          <a:xfrm>
            <a:off x="6444414" y="2348879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随着计算机技术的发展及印刷技术的进步，平面设计在视觉感观领域的表现和应用也越来越丰富。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5714084" y="4126469"/>
            <a:ext cx="621393" cy="0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ysDash"/>
            <a:headEnd type="oval"/>
            <a:tailEnd type="oval"/>
          </a:ln>
          <a:effectLst/>
        </p:spPr>
      </p:cxnSp>
      <p:sp>
        <p:nvSpPr>
          <p:cNvPr id="35" name="矩形 34"/>
          <p:cNvSpPr/>
          <p:nvPr/>
        </p:nvSpPr>
        <p:spPr>
          <a:xfrm>
            <a:off x="6444414" y="3916221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随着计算机技术的发展及印刷技术的进步，平面设计在视觉感观领域的表现和应用也越来越丰富。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2844015" y="4126469"/>
            <a:ext cx="621393" cy="0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ysDash"/>
            <a:headEnd type="oval"/>
            <a:tailEnd type="oval"/>
          </a:ln>
          <a:effectLst/>
        </p:spPr>
      </p:cxnSp>
      <p:sp>
        <p:nvSpPr>
          <p:cNvPr id="37" name="矩形 36"/>
          <p:cNvSpPr/>
          <p:nvPr/>
        </p:nvSpPr>
        <p:spPr>
          <a:xfrm>
            <a:off x="683774" y="3916221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随着计算机技术的发展及印刷技术的进步，平面设计在视觉感观领域的表现和应用也越来越丰富。</a:t>
            </a: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1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" dur="1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2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2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2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1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1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5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8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4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6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5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7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0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2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4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5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6" grpId="0"/>
          <p:bldP spid="26" grpId="1"/>
          <p:bldP spid="27" grpId="0"/>
          <p:bldP spid="27" grpId="1"/>
          <p:bldP spid="28" grpId="0"/>
          <p:bldP spid="28" grpId="1"/>
          <p:bldP spid="29" grpId="0"/>
          <p:bldP spid="29" grpId="1"/>
          <p:bldP spid="31" grpId="0"/>
          <p:bldP spid="33" grpId="0"/>
          <p:bldP spid="35" grpId="0"/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1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" dur="1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2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2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2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1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1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7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0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6" grpId="0"/>
          <p:bldP spid="26" grpId="1"/>
          <p:bldP spid="27" grpId="0"/>
          <p:bldP spid="27" grpId="1"/>
          <p:bldP spid="28" grpId="0"/>
          <p:bldP spid="28" grpId="1"/>
          <p:bldP spid="29" grpId="0"/>
          <p:bldP spid="29" grpId="1"/>
          <p:bldP spid="31" grpId="0"/>
          <p:bldP spid="33" grpId="0"/>
          <p:bldP spid="35" grpId="0"/>
          <p:bldP spid="37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7"/>
          <p:cNvCxnSpPr/>
          <p:nvPr/>
        </p:nvCxnSpPr>
        <p:spPr>
          <a:xfrm>
            <a:off x="3723" y="4747070"/>
            <a:ext cx="9108000" cy="1816"/>
          </a:xfrm>
          <a:prstGeom prst="line">
            <a:avLst/>
          </a:prstGeom>
          <a:ln w="12700" cap="flat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12"/>
          <p:cNvSpPr/>
          <p:nvPr/>
        </p:nvSpPr>
        <p:spPr>
          <a:xfrm>
            <a:off x="1143148" y="4628030"/>
            <a:ext cx="238080" cy="238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grpSp>
        <p:nvGrpSpPr>
          <p:cNvPr id="4" name="Group 66"/>
          <p:cNvGrpSpPr/>
          <p:nvPr/>
        </p:nvGrpSpPr>
        <p:grpSpPr>
          <a:xfrm>
            <a:off x="1342912" y="2550198"/>
            <a:ext cx="1529055" cy="1240104"/>
            <a:chOff x="2285984" y="2232596"/>
            <a:chExt cx="1337190" cy="1084497"/>
          </a:xfrm>
        </p:grpSpPr>
        <p:sp>
          <p:nvSpPr>
            <p:cNvPr id="5" name="Rectangle 43"/>
            <p:cNvSpPr/>
            <p:nvPr/>
          </p:nvSpPr>
          <p:spPr>
            <a:xfrm>
              <a:off x="2285984" y="2428874"/>
              <a:ext cx="1337190" cy="888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88232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您的内容打在这里，或者通过复制您的文本后，在此框中选择粘贴，并选择只保留文字；您的内容打在这里或者通过复制您的文本后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6" name="Rectangle 44"/>
            <p:cNvSpPr/>
            <p:nvPr/>
          </p:nvSpPr>
          <p:spPr>
            <a:xfrm>
              <a:off x="2285984" y="2232596"/>
              <a:ext cx="632519" cy="222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</a:rPr>
                <a:t>添加标题</a:t>
              </a:r>
              <a:endParaRPr lang="en-US" altLang="zh-CN" sz="105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" name="Straight Connector 26"/>
          <p:cNvCxnSpPr/>
          <p:nvPr/>
        </p:nvCxnSpPr>
        <p:spPr>
          <a:xfrm rot="16200000" flipH="1">
            <a:off x="258077" y="3614411"/>
            <a:ext cx="2016369" cy="1007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59"/>
          <p:cNvGrpSpPr/>
          <p:nvPr/>
        </p:nvGrpSpPr>
        <p:grpSpPr>
          <a:xfrm>
            <a:off x="1022657" y="1869845"/>
            <a:ext cx="478297" cy="478297"/>
            <a:chOff x="2005914" y="1637612"/>
            <a:chExt cx="418280" cy="418280"/>
          </a:xfrm>
        </p:grpSpPr>
        <p:sp>
          <p:nvSpPr>
            <p:cNvPr id="9" name="Teardrop 25"/>
            <p:cNvSpPr/>
            <p:nvPr/>
          </p:nvSpPr>
          <p:spPr>
            <a:xfrm rot="8100000">
              <a:off x="2005914" y="1637612"/>
              <a:ext cx="418280" cy="418280"/>
            </a:xfrm>
            <a:prstGeom prst="teardrop">
              <a:avLst>
                <a:gd name="adj" fmla="val 131619"/>
              </a:avLst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0" name="Freeform 63"/>
            <p:cNvSpPr>
              <a:spLocks noEditPoints="1"/>
            </p:cNvSpPr>
            <p:nvPr/>
          </p:nvSpPr>
          <p:spPr bwMode="auto">
            <a:xfrm>
              <a:off x="2115407" y="1762183"/>
              <a:ext cx="199914" cy="171356"/>
            </a:xfrm>
            <a:custGeom>
              <a:avLst/>
              <a:gdLst/>
              <a:ahLst/>
              <a:cxnLst>
                <a:cxn ang="0">
                  <a:pos x="15" y="2"/>
                </a:cxn>
                <a:cxn ang="0">
                  <a:pos x="0" y="4"/>
                </a:cxn>
                <a:cxn ang="0">
                  <a:pos x="0" y="62"/>
                </a:cxn>
                <a:cxn ang="0">
                  <a:pos x="9" y="71"/>
                </a:cxn>
                <a:cxn ang="0">
                  <a:pos x="53" y="45"/>
                </a:cxn>
                <a:cxn ang="0">
                  <a:pos x="58" y="31"/>
                </a:cxn>
                <a:cxn ang="0">
                  <a:pos x="307" y="11"/>
                </a:cxn>
                <a:cxn ang="0">
                  <a:pos x="95" y="11"/>
                </a:cxn>
                <a:cxn ang="0">
                  <a:pos x="85" y="27"/>
                </a:cxn>
                <a:cxn ang="0">
                  <a:pos x="85" y="51"/>
                </a:cxn>
                <a:cxn ang="0">
                  <a:pos x="102" y="62"/>
                </a:cxn>
                <a:cxn ang="0">
                  <a:pos x="314" y="60"/>
                </a:cxn>
                <a:cxn ang="0">
                  <a:pos x="323" y="43"/>
                </a:cxn>
                <a:cxn ang="0">
                  <a:pos x="323" y="20"/>
                </a:cxn>
                <a:cxn ang="0">
                  <a:pos x="307" y="11"/>
                </a:cxn>
                <a:cxn ang="0">
                  <a:pos x="53" y="147"/>
                </a:cxn>
                <a:cxn ang="0">
                  <a:pos x="60" y="138"/>
                </a:cxn>
                <a:cxn ang="0">
                  <a:pos x="15" y="112"/>
                </a:cxn>
                <a:cxn ang="0">
                  <a:pos x="4" y="111"/>
                </a:cxn>
                <a:cxn ang="0">
                  <a:pos x="0" y="163"/>
                </a:cxn>
                <a:cxn ang="0">
                  <a:pos x="4" y="172"/>
                </a:cxn>
                <a:cxn ang="0">
                  <a:pos x="15" y="172"/>
                </a:cxn>
                <a:cxn ang="0">
                  <a:pos x="102" y="112"/>
                </a:cxn>
                <a:cxn ang="0">
                  <a:pos x="85" y="123"/>
                </a:cxn>
                <a:cxn ang="0">
                  <a:pos x="85" y="147"/>
                </a:cxn>
                <a:cxn ang="0">
                  <a:pos x="95" y="163"/>
                </a:cxn>
                <a:cxn ang="0">
                  <a:pos x="307" y="163"/>
                </a:cxn>
                <a:cxn ang="0">
                  <a:pos x="323" y="154"/>
                </a:cxn>
                <a:cxn ang="0">
                  <a:pos x="323" y="129"/>
                </a:cxn>
                <a:cxn ang="0">
                  <a:pos x="314" y="114"/>
                </a:cxn>
                <a:cxn ang="0">
                  <a:pos x="53" y="232"/>
                </a:cxn>
                <a:cxn ang="0">
                  <a:pos x="9" y="205"/>
                </a:cxn>
                <a:cxn ang="0">
                  <a:pos x="0" y="214"/>
                </a:cxn>
                <a:cxn ang="0">
                  <a:pos x="0" y="272"/>
                </a:cxn>
                <a:cxn ang="0">
                  <a:pos x="15" y="274"/>
                </a:cxn>
                <a:cxn ang="0">
                  <a:pos x="58" y="245"/>
                </a:cxn>
                <a:cxn ang="0">
                  <a:pos x="53" y="232"/>
                </a:cxn>
                <a:cxn ang="0">
                  <a:pos x="102" y="214"/>
                </a:cxn>
                <a:cxn ang="0">
                  <a:pos x="91" y="219"/>
                </a:cxn>
                <a:cxn ang="0">
                  <a:pos x="85" y="248"/>
                </a:cxn>
                <a:cxn ang="0">
                  <a:pos x="91" y="261"/>
                </a:cxn>
                <a:cxn ang="0">
                  <a:pos x="307" y="266"/>
                </a:cxn>
                <a:cxn ang="0">
                  <a:pos x="319" y="261"/>
                </a:cxn>
                <a:cxn ang="0">
                  <a:pos x="323" y="232"/>
                </a:cxn>
                <a:cxn ang="0">
                  <a:pos x="319" y="219"/>
                </a:cxn>
                <a:cxn ang="0">
                  <a:pos x="307" y="214"/>
                </a:cxn>
              </a:cxnLst>
              <a:rect l="0" t="0" r="r" b="b"/>
              <a:pathLst>
                <a:path w="323" h="275">
                  <a:moveTo>
                    <a:pt x="53" y="27"/>
                  </a:move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5" y="69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58" y="31"/>
                  </a:lnTo>
                  <a:lnTo>
                    <a:pt x="53" y="27"/>
                  </a:lnTo>
                  <a:lnTo>
                    <a:pt x="53" y="27"/>
                  </a:lnTo>
                  <a:close/>
                  <a:moveTo>
                    <a:pt x="307" y="11"/>
                  </a:moveTo>
                  <a:lnTo>
                    <a:pt x="102" y="11"/>
                  </a:lnTo>
                  <a:lnTo>
                    <a:pt x="102" y="11"/>
                  </a:lnTo>
                  <a:lnTo>
                    <a:pt x="95" y="11"/>
                  </a:lnTo>
                  <a:lnTo>
                    <a:pt x="91" y="14"/>
                  </a:lnTo>
                  <a:lnTo>
                    <a:pt x="85" y="20"/>
                  </a:lnTo>
                  <a:lnTo>
                    <a:pt x="85" y="27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91" y="56"/>
                  </a:lnTo>
                  <a:lnTo>
                    <a:pt x="95" y="60"/>
                  </a:lnTo>
                  <a:lnTo>
                    <a:pt x="102" y="62"/>
                  </a:lnTo>
                  <a:lnTo>
                    <a:pt x="307" y="62"/>
                  </a:lnTo>
                  <a:lnTo>
                    <a:pt x="307" y="62"/>
                  </a:lnTo>
                  <a:lnTo>
                    <a:pt x="314" y="60"/>
                  </a:lnTo>
                  <a:lnTo>
                    <a:pt x="319" y="56"/>
                  </a:lnTo>
                  <a:lnTo>
                    <a:pt x="323" y="51"/>
                  </a:lnTo>
                  <a:lnTo>
                    <a:pt x="323" y="43"/>
                  </a:lnTo>
                  <a:lnTo>
                    <a:pt x="323" y="27"/>
                  </a:lnTo>
                  <a:lnTo>
                    <a:pt x="323" y="27"/>
                  </a:lnTo>
                  <a:lnTo>
                    <a:pt x="323" y="20"/>
                  </a:lnTo>
                  <a:lnTo>
                    <a:pt x="319" y="14"/>
                  </a:lnTo>
                  <a:lnTo>
                    <a:pt x="314" y="11"/>
                  </a:lnTo>
                  <a:lnTo>
                    <a:pt x="307" y="11"/>
                  </a:lnTo>
                  <a:lnTo>
                    <a:pt x="307" y="11"/>
                  </a:lnTo>
                  <a:close/>
                  <a:moveTo>
                    <a:pt x="15" y="172"/>
                  </a:moveTo>
                  <a:lnTo>
                    <a:pt x="53" y="147"/>
                  </a:lnTo>
                  <a:lnTo>
                    <a:pt x="53" y="147"/>
                  </a:lnTo>
                  <a:lnTo>
                    <a:pt x="58" y="143"/>
                  </a:lnTo>
                  <a:lnTo>
                    <a:pt x="60" y="138"/>
                  </a:lnTo>
                  <a:lnTo>
                    <a:pt x="58" y="134"/>
                  </a:lnTo>
                  <a:lnTo>
                    <a:pt x="53" y="130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9" y="111"/>
                  </a:lnTo>
                  <a:lnTo>
                    <a:pt x="4" y="111"/>
                  </a:lnTo>
                  <a:lnTo>
                    <a:pt x="0" y="114"/>
                  </a:lnTo>
                  <a:lnTo>
                    <a:pt x="0" y="121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9" y="174"/>
                  </a:lnTo>
                  <a:lnTo>
                    <a:pt x="15" y="172"/>
                  </a:lnTo>
                  <a:lnTo>
                    <a:pt x="15" y="172"/>
                  </a:lnTo>
                  <a:close/>
                  <a:moveTo>
                    <a:pt x="307" y="112"/>
                  </a:moveTo>
                  <a:lnTo>
                    <a:pt x="102" y="112"/>
                  </a:lnTo>
                  <a:lnTo>
                    <a:pt x="102" y="112"/>
                  </a:lnTo>
                  <a:lnTo>
                    <a:pt x="95" y="114"/>
                  </a:lnTo>
                  <a:lnTo>
                    <a:pt x="91" y="118"/>
                  </a:lnTo>
                  <a:lnTo>
                    <a:pt x="85" y="123"/>
                  </a:lnTo>
                  <a:lnTo>
                    <a:pt x="85" y="129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85" y="154"/>
                  </a:lnTo>
                  <a:lnTo>
                    <a:pt x="91" y="159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307" y="163"/>
                  </a:lnTo>
                  <a:lnTo>
                    <a:pt x="307" y="163"/>
                  </a:lnTo>
                  <a:lnTo>
                    <a:pt x="314" y="163"/>
                  </a:lnTo>
                  <a:lnTo>
                    <a:pt x="319" y="159"/>
                  </a:lnTo>
                  <a:lnTo>
                    <a:pt x="323" y="154"/>
                  </a:lnTo>
                  <a:lnTo>
                    <a:pt x="323" y="147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23" y="123"/>
                  </a:lnTo>
                  <a:lnTo>
                    <a:pt x="319" y="118"/>
                  </a:lnTo>
                  <a:lnTo>
                    <a:pt x="314" y="114"/>
                  </a:lnTo>
                  <a:lnTo>
                    <a:pt x="307" y="112"/>
                  </a:lnTo>
                  <a:lnTo>
                    <a:pt x="307" y="112"/>
                  </a:lnTo>
                  <a:close/>
                  <a:moveTo>
                    <a:pt x="53" y="232"/>
                  </a:moveTo>
                  <a:lnTo>
                    <a:pt x="15" y="207"/>
                  </a:lnTo>
                  <a:lnTo>
                    <a:pt x="15" y="207"/>
                  </a:lnTo>
                  <a:lnTo>
                    <a:pt x="9" y="205"/>
                  </a:lnTo>
                  <a:lnTo>
                    <a:pt x="4" y="205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2"/>
                  </a:lnTo>
                  <a:lnTo>
                    <a:pt x="4" y="275"/>
                  </a:lnTo>
                  <a:lnTo>
                    <a:pt x="9" y="275"/>
                  </a:lnTo>
                  <a:lnTo>
                    <a:pt x="15" y="274"/>
                  </a:lnTo>
                  <a:lnTo>
                    <a:pt x="53" y="250"/>
                  </a:lnTo>
                  <a:lnTo>
                    <a:pt x="53" y="250"/>
                  </a:lnTo>
                  <a:lnTo>
                    <a:pt x="58" y="245"/>
                  </a:lnTo>
                  <a:lnTo>
                    <a:pt x="60" y="241"/>
                  </a:lnTo>
                  <a:lnTo>
                    <a:pt x="58" y="236"/>
                  </a:lnTo>
                  <a:lnTo>
                    <a:pt x="53" y="232"/>
                  </a:lnTo>
                  <a:lnTo>
                    <a:pt x="53" y="232"/>
                  </a:lnTo>
                  <a:close/>
                  <a:moveTo>
                    <a:pt x="307" y="214"/>
                  </a:moveTo>
                  <a:lnTo>
                    <a:pt x="102" y="214"/>
                  </a:lnTo>
                  <a:lnTo>
                    <a:pt x="102" y="214"/>
                  </a:lnTo>
                  <a:lnTo>
                    <a:pt x="95" y="216"/>
                  </a:lnTo>
                  <a:lnTo>
                    <a:pt x="91" y="219"/>
                  </a:lnTo>
                  <a:lnTo>
                    <a:pt x="85" y="225"/>
                  </a:lnTo>
                  <a:lnTo>
                    <a:pt x="85" y="232"/>
                  </a:lnTo>
                  <a:lnTo>
                    <a:pt x="85" y="248"/>
                  </a:lnTo>
                  <a:lnTo>
                    <a:pt x="85" y="248"/>
                  </a:lnTo>
                  <a:lnTo>
                    <a:pt x="85" y="256"/>
                  </a:lnTo>
                  <a:lnTo>
                    <a:pt x="91" y="261"/>
                  </a:lnTo>
                  <a:lnTo>
                    <a:pt x="95" y="265"/>
                  </a:lnTo>
                  <a:lnTo>
                    <a:pt x="102" y="266"/>
                  </a:lnTo>
                  <a:lnTo>
                    <a:pt x="307" y="266"/>
                  </a:lnTo>
                  <a:lnTo>
                    <a:pt x="307" y="266"/>
                  </a:lnTo>
                  <a:lnTo>
                    <a:pt x="314" y="265"/>
                  </a:lnTo>
                  <a:lnTo>
                    <a:pt x="319" y="261"/>
                  </a:lnTo>
                  <a:lnTo>
                    <a:pt x="323" y="256"/>
                  </a:lnTo>
                  <a:lnTo>
                    <a:pt x="323" y="248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25"/>
                  </a:lnTo>
                  <a:lnTo>
                    <a:pt x="319" y="219"/>
                  </a:lnTo>
                  <a:lnTo>
                    <a:pt x="314" y="216"/>
                  </a:lnTo>
                  <a:lnTo>
                    <a:pt x="307" y="214"/>
                  </a:lnTo>
                  <a:lnTo>
                    <a:pt x="307" y="2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</p:grpSp>
      <p:sp>
        <p:nvSpPr>
          <p:cNvPr id="11" name="Oval 16"/>
          <p:cNvSpPr/>
          <p:nvPr/>
        </p:nvSpPr>
        <p:spPr>
          <a:xfrm>
            <a:off x="5288797" y="4628030"/>
            <a:ext cx="238080" cy="23808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cxnSp>
        <p:nvCxnSpPr>
          <p:cNvPr id="12" name="Straight Connector 38"/>
          <p:cNvCxnSpPr/>
          <p:nvPr/>
        </p:nvCxnSpPr>
        <p:spPr>
          <a:xfrm rot="16200000" flipH="1">
            <a:off x="4403726" y="3614411"/>
            <a:ext cx="2016369" cy="10073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67"/>
          <p:cNvGrpSpPr/>
          <p:nvPr/>
        </p:nvGrpSpPr>
        <p:grpSpPr>
          <a:xfrm>
            <a:off x="5570250" y="2529577"/>
            <a:ext cx="1535722" cy="1260728"/>
            <a:chOff x="5429256" y="2214560"/>
            <a:chExt cx="1343020" cy="1102532"/>
          </a:xfrm>
        </p:grpSpPr>
        <p:sp>
          <p:nvSpPr>
            <p:cNvPr id="14" name="Rectangle 49"/>
            <p:cNvSpPr/>
            <p:nvPr/>
          </p:nvSpPr>
          <p:spPr>
            <a:xfrm>
              <a:off x="5429256" y="2428874"/>
              <a:ext cx="1343020" cy="888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88232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您的内容打在这里，或者通过复制您的文本后，在此框中选择粘贴，并选择只保留文字；您的内容打在这里或者通过复制您的文本后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15" name="Rectangle 50"/>
            <p:cNvSpPr/>
            <p:nvPr/>
          </p:nvSpPr>
          <p:spPr>
            <a:xfrm>
              <a:off x="5429256" y="2214560"/>
              <a:ext cx="632519" cy="222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</a:rPr>
                <a:t>添加标题</a:t>
              </a:r>
              <a:endParaRPr lang="en-US" altLang="zh-CN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63"/>
          <p:cNvGrpSpPr/>
          <p:nvPr/>
        </p:nvGrpSpPr>
        <p:grpSpPr>
          <a:xfrm>
            <a:off x="5168306" y="1869845"/>
            <a:ext cx="478297" cy="478297"/>
            <a:chOff x="5077748" y="1637612"/>
            <a:chExt cx="418280" cy="418280"/>
          </a:xfrm>
        </p:grpSpPr>
        <p:sp>
          <p:nvSpPr>
            <p:cNvPr id="17" name="Teardrop 37"/>
            <p:cNvSpPr/>
            <p:nvPr/>
          </p:nvSpPr>
          <p:spPr>
            <a:xfrm rot="8100000">
              <a:off x="5077748" y="1637612"/>
              <a:ext cx="418280" cy="418280"/>
            </a:xfrm>
            <a:prstGeom prst="teardrop">
              <a:avLst>
                <a:gd name="adj" fmla="val 131619"/>
              </a:avLst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8" name="Freeform 100"/>
            <p:cNvSpPr>
              <a:spLocks/>
            </p:cNvSpPr>
            <p:nvPr/>
          </p:nvSpPr>
          <p:spPr bwMode="auto">
            <a:xfrm>
              <a:off x="5169641" y="1770740"/>
              <a:ext cx="176324" cy="198674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</p:grpSp>
      <p:sp>
        <p:nvSpPr>
          <p:cNvPr id="19" name="Oval 14"/>
          <p:cNvSpPr/>
          <p:nvPr/>
        </p:nvSpPr>
        <p:spPr>
          <a:xfrm>
            <a:off x="3215573" y="4628030"/>
            <a:ext cx="238080" cy="238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cxnSp>
        <p:nvCxnSpPr>
          <p:cNvPr id="20" name="Straight Connector 34"/>
          <p:cNvCxnSpPr/>
          <p:nvPr/>
        </p:nvCxnSpPr>
        <p:spPr>
          <a:xfrm rot="5400000">
            <a:off x="2803584" y="4095751"/>
            <a:ext cx="1061947" cy="1816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65"/>
          <p:cNvGrpSpPr/>
          <p:nvPr/>
        </p:nvGrpSpPr>
        <p:grpSpPr>
          <a:xfrm>
            <a:off x="3415334" y="3428146"/>
            <a:ext cx="1409051" cy="1076062"/>
            <a:chOff x="3786181" y="3000378"/>
            <a:chExt cx="1232243" cy="941038"/>
          </a:xfrm>
        </p:grpSpPr>
        <p:sp>
          <p:nvSpPr>
            <p:cNvPr id="22" name="Rectangle 47"/>
            <p:cNvSpPr/>
            <p:nvPr/>
          </p:nvSpPr>
          <p:spPr>
            <a:xfrm>
              <a:off x="3786181" y="3214692"/>
              <a:ext cx="1232243" cy="7267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88232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您的内容打在这里，或者通过复制您的文本后，在此框中选择粘贴，并选择只保留文字；您的内容打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23" name="Rectangle 48"/>
            <p:cNvSpPr/>
            <p:nvPr/>
          </p:nvSpPr>
          <p:spPr>
            <a:xfrm>
              <a:off x="3786182" y="3000378"/>
              <a:ext cx="632518" cy="222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</a:rPr>
                <a:t>添加标题</a:t>
              </a:r>
              <a:endParaRPr lang="en-US" altLang="zh-CN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62"/>
          <p:cNvGrpSpPr/>
          <p:nvPr/>
        </p:nvGrpSpPr>
        <p:grpSpPr>
          <a:xfrm>
            <a:off x="3095881" y="2792011"/>
            <a:ext cx="478297" cy="478297"/>
            <a:chOff x="3506811" y="2444065"/>
            <a:chExt cx="418280" cy="418280"/>
          </a:xfrm>
        </p:grpSpPr>
        <p:sp>
          <p:nvSpPr>
            <p:cNvPr id="25" name="Teardrop 33"/>
            <p:cNvSpPr/>
            <p:nvPr/>
          </p:nvSpPr>
          <p:spPr>
            <a:xfrm rot="8100000">
              <a:off x="3506811" y="2444065"/>
              <a:ext cx="418280" cy="418280"/>
            </a:xfrm>
            <a:prstGeom prst="teardrop">
              <a:avLst>
                <a:gd name="adj" fmla="val 131619"/>
              </a:avLst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6" name="Freeform 103"/>
            <p:cNvSpPr>
              <a:spLocks/>
            </p:cNvSpPr>
            <p:nvPr/>
          </p:nvSpPr>
          <p:spPr bwMode="auto">
            <a:xfrm>
              <a:off x="3628143" y="2604458"/>
              <a:ext cx="187500" cy="166390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</p:grpSp>
      <p:sp>
        <p:nvSpPr>
          <p:cNvPr id="27" name="Oval 18"/>
          <p:cNvSpPr/>
          <p:nvPr/>
        </p:nvSpPr>
        <p:spPr>
          <a:xfrm>
            <a:off x="7442910" y="4628030"/>
            <a:ext cx="238080" cy="238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cxnSp>
        <p:nvCxnSpPr>
          <p:cNvPr id="28" name="Straight Connector 24"/>
          <p:cNvCxnSpPr/>
          <p:nvPr/>
        </p:nvCxnSpPr>
        <p:spPr>
          <a:xfrm rot="5400000">
            <a:off x="7030921" y="4095751"/>
            <a:ext cx="1061947" cy="181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68"/>
          <p:cNvGrpSpPr/>
          <p:nvPr/>
        </p:nvGrpSpPr>
        <p:grpSpPr>
          <a:xfrm>
            <a:off x="7642673" y="3428145"/>
            <a:ext cx="1407231" cy="1054068"/>
            <a:chOff x="6929453" y="3000378"/>
            <a:chExt cx="1230651" cy="921804"/>
          </a:xfrm>
        </p:grpSpPr>
        <p:sp>
          <p:nvSpPr>
            <p:cNvPr id="30" name="Rectangle 51"/>
            <p:cNvSpPr/>
            <p:nvPr/>
          </p:nvSpPr>
          <p:spPr>
            <a:xfrm>
              <a:off x="6929453" y="3214692"/>
              <a:ext cx="1230651" cy="7074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</a:t>
              </a:r>
              <a:endParaRPr lang="ms-MY" sz="8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31" name="Rectangle 52"/>
            <p:cNvSpPr/>
            <p:nvPr/>
          </p:nvSpPr>
          <p:spPr>
            <a:xfrm>
              <a:off x="6929454" y="3000378"/>
              <a:ext cx="632518" cy="222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</a:rPr>
                <a:t>添加标题</a:t>
              </a:r>
              <a:endParaRPr lang="en-US" altLang="zh-CN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64"/>
          <p:cNvGrpSpPr/>
          <p:nvPr/>
        </p:nvGrpSpPr>
        <p:grpSpPr>
          <a:xfrm>
            <a:off x="7323218" y="2792011"/>
            <a:ext cx="478297" cy="478297"/>
            <a:chOff x="6650083" y="2444065"/>
            <a:chExt cx="418280" cy="418280"/>
          </a:xfrm>
        </p:grpSpPr>
        <p:sp>
          <p:nvSpPr>
            <p:cNvPr id="33" name="Teardrop 21"/>
            <p:cNvSpPr/>
            <p:nvPr/>
          </p:nvSpPr>
          <p:spPr>
            <a:xfrm rot="8100000">
              <a:off x="6650083" y="2444065"/>
              <a:ext cx="418280" cy="418280"/>
            </a:xfrm>
            <a:prstGeom prst="teardrop">
              <a:avLst>
                <a:gd name="adj" fmla="val 131619"/>
              </a:avLst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34" name="Group 58"/>
            <p:cNvGrpSpPr/>
            <p:nvPr/>
          </p:nvGrpSpPr>
          <p:grpSpPr>
            <a:xfrm>
              <a:off x="6760454" y="2563811"/>
              <a:ext cx="188740" cy="250826"/>
              <a:chOff x="8429652" y="3143254"/>
              <a:chExt cx="241300" cy="320675"/>
            </a:xfrm>
            <a:solidFill>
              <a:schemeClr val="bg1"/>
            </a:solidFill>
          </p:grpSpPr>
          <p:sp>
            <p:nvSpPr>
              <p:cNvPr id="35" name="Freeform 108"/>
              <p:cNvSpPr>
                <a:spLocks noEditPoints="1"/>
              </p:cNvSpPr>
              <p:nvPr/>
            </p:nvSpPr>
            <p:spPr bwMode="auto">
              <a:xfrm>
                <a:off x="8429652" y="3143254"/>
                <a:ext cx="241300" cy="320675"/>
              </a:xfrm>
              <a:custGeom>
                <a:avLst/>
                <a:gdLst/>
                <a:ahLst/>
                <a:cxnLst>
                  <a:cxn ang="0">
                    <a:pos x="136" y="2"/>
                  </a:cxn>
                  <a:cxn ang="0">
                    <a:pos x="92" y="13"/>
                  </a:cxn>
                  <a:cxn ang="0">
                    <a:pos x="56" y="35"/>
                  </a:cxn>
                  <a:cxn ang="0">
                    <a:pos x="25" y="67"/>
                  </a:cxn>
                  <a:cxn ang="0">
                    <a:pos x="7" y="107"/>
                  </a:cxn>
                  <a:cxn ang="0">
                    <a:pos x="0" y="153"/>
                  </a:cxn>
                  <a:cxn ang="0">
                    <a:pos x="5" y="187"/>
                  </a:cxn>
                  <a:cxn ang="0">
                    <a:pos x="25" y="236"/>
                  </a:cxn>
                  <a:cxn ang="0">
                    <a:pos x="63" y="274"/>
                  </a:cxn>
                  <a:cxn ang="0">
                    <a:pos x="69" y="278"/>
                  </a:cxn>
                  <a:cxn ang="0">
                    <a:pos x="76" y="301"/>
                  </a:cxn>
                  <a:cxn ang="0">
                    <a:pos x="76" y="354"/>
                  </a:cxn>
                  <a:cxn ang="0">
                    <a:pos x="83" y="372"/>
                  </a:cxn>
                  <a:cxn ang="0">
                    <a:pos x="140" y="401"/>
                  </a:cxn>
                  <a:cxn ang="0">
                    <a:pos x="150" y="405"/>
                  </a:cxn>
                  <a:cxn ang="0">
                    <a:pos x="214" y="376"/>
                  </a:cxn>
                  <a:cxn ang="0">
                    <a:pos x="225" y="367"/>
                  </a:cxn>
                  <a:cxn ang="0">
                    <a:pos x="228" y="303"/>
                  </a:cxn>
                  <a:cxn ang="0">
                    <a:pos x="230" y="289"/>
                  </a:cxn>
                  <a:cxn ang="0">
                    <a:pos x="243" y="270"/>
                  </a:cxn>
                  <a:cxn ang="0">
                    <a:pos x="261" y="256"/>
                  </a:cxn>
                  <a:cxn ang="0">
                    <a:pos x="288" y="216"/>
                  </a:cxn>
                  <a:cxn ang="0">
                    <a:pos x="301" y="169"/>
                  </a:cxn>
                  <a:cxn ang="0">
                    <a:pos x="301" y="136"/>
                  </a:cxn>
                  <a:cxn ang="0">
                    <a:pos x="290" y="93"/>
                  </a:cxn>
                  <a:cxn ang="0">
                    <a:pos x="268" y="57"/>
                  </a:cxn>
                  <a:cxn ang="0">
                    <a:pos x="236" y="28"/>
                  </a:cxn>
                  <a:cxn ang="0">
                    <a:pos x="196" y="8"/>
                  </a:cxn>
                  <a:cxn ang="0">
                    <a:pos x="150" y="0"/>
                  </a:cxn>
                  <a:cxn ang="0">
                    <a:pos x="100" y="354"/>
                  </a:cxn>
                  <a:cxn ang="0">
                    <a:pos x="203" y="303"/>
                  </a:cxn>
                  <a:cxn ang="0">
                    <a:pos x="100" y="303"/>
                  </a:cxn>
                  <a:cxn ang="0">
                    <a:pos x="203" y="303"/>
                  </a:cxn>
                  <a:cxn ang="0">
                    <a:pos x="230" y="249"/>
                  </a:cxn>
                  <a:cxn ang="0">
                    <a:pos x="210" y="270"/>
                  </a:cxn>
                  <a:cxn ang="0">
                    <a:pos x="96" y="278"/>
                  </a:cxn>
                  <a:cxn ang="0">
                    <a:pos x="85" y="260"/>
                  </a:cxn>
                  <a:cxn ang="0">
                    <a:pos x="67" y="245"/>
                  </a:cxn>
                  <a:cxn ang="0">
                    <a:pos x="40" y="211"/>
                  </a:cxn>
                  <a:cxn ang="0">
                    <a:pos x="27" y="167"/>
                  </a:cxn>
                  <a:cxn ang="0">
                    <a:pos x="25" y="140"/>
                  </a:cxn>
                  <a:cxn ang="0">
                    <a:pos x="36" y="104"/>
                  </a:cxn>
                  <a:cxn ang="0">
                    <a:pos x="54" y="71"/>
                  </a:cxn>
                  <a:cxn ang="0">
                    <a:pos x="82" y="47"/>
                  </a:cxn>
                  <a:cxn ang="0">
                    <a:pos x="114" y="31"/>
                  </a:cxn>
                  <a:cxn ang="0">
                    <a:pos x="150" y="26"/>
                  </a:cxn>
                  <a:cxn ang="0">
                    <a:pos x="176" y="29"/>
                  </a:cxn>
                  <a:cxn ang="0">
                    <a:pos x="212" y="42"/>
                  </a:cxn>
                  <a:cxn ang="0">
                    <a:pos x="239" y="64"/>
                  </a:cxn>
                  <a:cxn ang="0">
                    <a:pos x="261" y="93"/>
                  </a:cxn>
                  <a:cxn ang="0">
                    <a:pos x="274" y="127"/>
                  </a:cxn>
                  <a:cxn ang="0">
                    <a:pos x="277" y="153"/>
                  </a:cxn>
                  <a:cxn ang="0">
                    <a:pos x="270" y="192"/>
                  </a:cxn>
                  <a:cxn ang="0">
                    <a:pos x="250" y="229"/>
                  </a:cxn>
                  <a:cxn ang="0">
                    <a:pos x="232" y="249"/>
                  </a:cxn>
                </a:cxnLst>
                <a:rect l="0" t="0" r="r" b="b"/>
                <a:pathLst>
                  <a:path w="303" h="405">
                    <a:moveTo>
                      <a:pt x="150" y="0"/>
                    </a:moveTo>
                    <a:lnTo>
                      <a:pt x="150" y="0"/>
                    </a:lnTo>
                    <a:lnTo>
                      <a:pt x="136" y="2"/>
                    </a:lnTo>
                    <a:lnTo>
                      <a:pt x="121" y="4"/>
                    </a:lnTo>
                    <a:lnTo>
                      <a:pt x="107" y="8"/>
                    </a:lnTo>
                    <a:lnTo>
                      <a:pt x="92" y="13"/>
                    </a:lnTo>
                    <a:lnTo>
                      <a:pt x="80" y="18"/>
                    </a:lnTo>
                    <a:lnTo>
                      <a:pt x="67" y="28"/>
                    </a:lnTo>
                    <a:lnTo>
                      <a:pt x="56" y="35"/>
                    </a:lnTo>
                    <a:lnTo>
                      <a:pt x="45" y="46"/>
                    </a:lnTo>
                    <a:lnTo>
                      <a:pt x="34" y="57"/>
                    </a:lnTo>
                    <a:lnTo>
                      <a:pt x="25" y="67"/>
                    </a:lnTo>
                    <a:lnTo>
                      <a:pt x="18" y="80"/>
                    </a:lnTo>
                    <a:lnTo>
                      <a:pt x="13" y="93"/>
                    </a:lnTo>
                    <a:lnTo>
                      <a:pt x="7" y="107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2" y="171"/>
                    </a:lnTo>
                    <a:lnTo>
                      <a:pt x="5" y="187"/>
                    </a:lnTo>
                    <a:lnTo>
                      <a:pt x="9" y="205"/>
                    </a:lnTo>
                    <a:lnTo>
                      <a:pt x="16" y="221"/>
                    </a:lnTo>
                    <a:lnTo>
                      <a:pt x="25" y="236"/>
                    </a:lnTo>
                    <a:lnTo>
                      <a:pt x="36" y="251"/>
                    </a:lnTo>
                    <a:lnTo>
                      <a:pt x="49" y="263"/>
                    </a:lnTo>
                    <a:lnTo>
                      <a:pt x="63" y="274"/>
                    </a:lnTo>
                    <a:lnTo>
                      <a:pt x="65" y="276"/>
                    </a:lnTo>
                    <a:lnTo>
                      <a:pt x="65" y="276"/>
                    </a:lnTo>
                    <a:lnTo>
                      <a:pt x="69" y="278"/>
                    </a:lnTo>
                    <a:lnTo>
                      <a:pt x="71" y="281"/>
                    </a:lnTo>
                    <a:lnTo>
                      <a:pt x="74" y="290"/>
                    </a:lnTo>
                    <a:lnTo>
                      <a:pt x="76" y="301"/>
                    </a:lnTo>
                    <a:lnTo>
                      <a:pt x="76" y="303"/>
                    </a:lnTo>
                    <a:lnTo>
                      <a:pt x="76" y="354"/>
                    </a:lnTo>
                    <a:lnTo>
                      <a:pt x="76" y="354"/>
                    </a:lnTo>
                    <a:lnTo>
                      <a:pt x="76" y="359"/>
                    </a:lnTo>
                    <a:lnTo>
                      <a:pt x="80" y="367"/>
                    </a:lnTo>
                    <a:lnTo>
                      <a:pt x="83" y="372"/>
                    </a:lnTo>
                    <a:lnTo>
                      <a:pt x="89" y="376"/>
                    </a:lnTo>
                    <a:lnTo>
                      <a:pt x="140" y="401"/>
                    </a:lnTo>
                    <a:lnTo>
                      <a:pt x="140" y="401"/>
                    </a:lnTo>
                    <a:lnTo>
                      <a:pt x="145" y="403"/>
                    </a:lnTo>
                    <a:lnTo>
                      <a:pt x="150" y="405"/>
                    </a:lnTo>
                    <a:lnTo>
                      <a:pt x="150" y="405"/>
                    </a:lnTo>
                    <a:lnTo>
                      <a:pt x="158" y="403"/>
                    </a:lnTo>
                    <a:lnTo>
                      <a:pt x="163" y="401"/>
                    </a:lnTo>
                    <a:lnTo>
                      <a:pt x="214" y="376"/>
                    </a:lnTo>
                    <a:lnTo>
                      <a:pt x="214" y="376"/>
                    </a:lnTo>
                    <a:lnTo>
                      <a:pt x="219" y="372"/>
                    </a:lnTo>
                    <a:lnTo>
                      <a:pt x="225" y="367"/>
                    </a:lnTo>
                    <a:lnTo>
                      <a:pt x="227" y="359"/>
                    </a:lnTo>
                    <a:lnTo>
                      <a:pt x="228" y="354"/>
                    </a:lnTo>
                    <a:lnTo>
                      <a:pt x="228" y="303"/>
                    </a:lnTo>
                    <a:lnTo>
                      <a:pt x="228" y="303"/>
                    </a:lnTo>
                    <a:lnTo>
                      <a:pt x="228" y="296"/>
                    </a:lnTo>
                    <a:lnTo>
                      <a:pt x="230" y="289"/>
                    </a:lnTo>
                    <a:lnTo>
                      <a:pt x="236" y="278"/>
                    </a:lnTo>
                    <a:lnTo>
                      <a:pt x="241" y="272"/>
                    </a:lnTo>
                    <a:lnTo>
                      <a:pt x="243" y="270"/>
                    </a:lnTo>
                    <a:lnTo>
                      <a:pt x="248" y="267"/>
                    </a:lnTo>
                    <a:lnTo>
                      <a:pt x="248" y="267"/>
                    </a:lnTo>
                    <a:lnTo>
                      <a:pt x="261" y="256"/>
                    </a:lnTo>
                    <a:lnTo>
                      <a:pt x="272" y="243"/>
                    </a:lnTo>
                    <a:lnTo>
                      <a:pt x="281" y="231"/>
                    </a:lnTo>
                    <a:lnTo>
                      <a:pt x="288" y="216"/>
                    </a:lnTo>
                    <a:lnTo>
                      <a:pt x="294" y="200"/>
                    </a:lnTo>
                    <a:lnTo>
                      <a:pt x="299" y="185"/>
                    </a:lnTo>
                    <a:lnTo>
                      <a:pt x="301" y="169"/>
                    </a:lnTo>
                    <a:lnTo>
                      <a:pt x="303" y="153"/>
                    </a:lnTo>
                    <a:lnTo>
                      <a:pt x="303" y="153"/>
                    </a:lnTo>
                    <a:lnTo>
                      <a:pt x="301" y="136"/>
                    </a:lnTo>
                    <a:lnTo>
                      <a:pt x="299" y="122"/>
                    </a:lnTo>
                    <a:lnTo>
                      <a:pt x="295" y="107"/>
                    </a:lnTo>
                    <a:lnTo>
                      <a:pt x="290" y="93"/>
                    </a:lnTo>
                    <a:lnTo>
                      <a:pt x="285" y="80"/>
                    </a:lnTo>
                    <a:lnTo>
                      <a:pt x="275" y="67"/>
                    </a:lnTo>
                    <a:lnTo>
                      <a:pt x="268" y="57"/>
                    </a:lnTo>
                    <a:lnTo>
                      <a:pt x="257" y="46"/>
                    </a:lnTo>
                    <a:lnTo>
                      <a:pt x="246" y="35"/>
                    </a:lnTo>
                    <a:lnTo>
                      <a:pt x="236" y="28"/>
                    </a:lnTo>
                    <a:lnTo>
                      <a:pt x="223" y="18"/>
                    </a:lnTo>
                    <a:lnTo>
                      <a:pt x="210" y="13"/>
                    </a:lnTo>
                    <a:lnTo>
                      <a:pt x="196" y="8"/>
                    </a:lnTo>
                    <a:lnTo>
                      <a:pt x="181" y="4"/>
                    </a:lnTo>
                    <a:lnTo>
                      <a:pt x="167" y="2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379"/>
                    </a:moveTo>
                    <a:lnTo>
                      <a:pt x="100" y="354"/>
                    </a:lnTo>
                    <a:lnTo>
                      <a:pt x="203" y="354"/>
                    </a:lnTo>
                    <a:lnTo>
                      <a:pt x="150" y="379"/>
                    </a:lnTo>
                    <a:close/>
                    <a:moveTo>
                      <a:pt x="203" y="303"/>
                    </a:moveTo>
                    <a:lnTo>
                      <a:pt x="203" y="328"/>
                    </a:lnTo>
                    <a:lnTo>
                      <a:pt x="100" y="328"/>
                    </a:lnTo>
                    <a:lnTo>
                      <a:pt x="100" y="303"/>
                    </a:lnTo>
                    <a:lnTo>
                      <a:pt x="100" y="303"/>
                    </a:lnTo>
                    <a:lnTo>
                      <a:pt x="203" y="303"/>
                    </a:lnTo>
                    <a:lnTo>
                      <a:pt x="203" y="303"/>
                    </a:lnTo>
                    <a:close/>
                    <a:moveTo>
                      <a:pt x="232" y="249"/>
                    </a:moveTo>
                    <a:lnTo>
                      <a:pt x="232" y="249"/>
                    </a:lnTo>
                    <a:lnTo>
                      <a:pt x="230" y="249"/>
                    </a:lnTo>
                    <a:lnTo>
                      <a:pt x="223" y="254"/>
                    </a:lnTo>
                    <a:lnTo>
                      <a:pt x="214" y="263"/>
                    </a:lnTo>
                    <a:lnTo>
                      <a:pt x="210" y="270"/>
                    </a:lnTo>
                    <a:lnTo>
                      <a:pt x="207" y="278"/>
                    </a:lnTo>
                    <a:lnTo>
                      <a:pt x="96" y="278"/>
                    </a:lnTo>
                    <a:lnTo>
                      <a:pt x="96" y="278"/>
                    </a:lnTo>
                    <a:lnTo>
                      <a:pt x="94" y="270"/>
                    </a:lnTo>
                    <a:lnTo>
                      <a:pt x="91" y="265"/>
                    </a:lnTo>
                    <a:lnTo>
                      <a:pt x="85" y="260"/>
                    </a:lnTo>
                    <a:lnTo>
                      <a:pt x="78" y="254"/>
                    </a:lnTo>
                    <a:lnTo>
                      <a:pt x="78" y="254"/>
                    </a:lnTo>
                    <a:lnTo>
                      <a:pt x="67" y="245"/>
                    </a:lnTo>
                    <a:lnTo>
                      <a:pt x="56" y="234"/>
                    </a:lnTo>
                    <a:lnTo>
                      <a:pt x="47" y="223"/>
                    </a:lnTo>
                    <a:lnTo>
                      <a:pt x="40" y="211"/>
                    </a:lnTo>
                    <a:lnTo>
                      <a:pt x="34" y="196"/>
                    </a:lnTo>
                    <a:lnTo>
                      <a:pt x="29" y="182"/>
                    </a:lnTo>
                    <a:lnTo>
                      <a:pt x="27" y="167"/>
                    </a:lnTo>
                    <a:lnTo>
                      <a:pt x="25" y="153"/>
                    </a:lnTo>
                    <a:lnTo>
                      <a:pt x="25" y="153"/>
                    </a:lnTo>
                    <a:lnTo>
                      <a:pt x="25" y="140"/>
                    </a:lnTo>
                    <a:lnTo>
                      <a:pt x="27" y="127"/>
                    </a:lnTo>
                    <a:lnTo>
                      <a:pt x="31" y="115"/>
                    </a:lnTo>
                    <a:lnTo>
                      <a:pt x="36" y="104"/>
                    </a:lnTo>
                    <a:lnTo>
                      <a:pt x="40" y="93"/>
                    </a:lnTo>
                    <a:lnTo>
                      <a:pt x="47" y="82"/>
                    </a:lnTo>
                    <a:lnTo>
                      <a:pt x="54" y="71"/>
                    </a:lnTo>
                    <a:lnTo>
                      <a:pt x="62" y="64"/>
                    </a:lnTo>
                    <a:lnTo>
                      <a:pt x="71" y="55"/>
                    </a:lnTo>
                    <a:lnTo>
                      <a:pt x="82" y="47"/>
                    </a:lnTo>
                    <a:lnTo>
                      <a:pt x="91" y="42"/>
                    </a:lnTo>
                    <a:lnTo>
                      <a:pt x="101" y="37"/>
                    </a:lnTo>
                    <a:lnTo>
                      <a:pt x="114" y="31"/>
                    </a:lnTo>
                    <a:lnTo>
                      <a:pt x="125" y="29"/>
                    </a:lnTo>
                    <a:lnTo>
                      <a:pt x="138" y="28"/>
                    </a:lnTo>
                    <a:lnTo>
                      <a:pt x="150" y="26"/>
                    </a:lnTo>
                    <a:lnTo>
                      <a:pt x="150" y="26"/>
                    </a:lnTo>
                    <a:lnTo>
                      <a:pt x="165" y="28"/>
                    </a:lnTo>
                    <a:lnTo>
                      <a:pt x="176" y="29"/>
                    </a:lnTo>
                    <a:lnTo>
                      <a:pt x="188" y="31"/>
                    </a:lnTo>
                    <a:lnTo>
                      <a:pt x="199" y="37"/>
                    </a:lnTo>
                    <a:lnTo>
                      <a:pt x="212" y="42"/>
                    </a:lnTo>
                    <a:lnTo>
                      <a:pt x="221" y="47"/>
                    </a:lnTo>
                    <a:lnTo>
                      <a:pt x="232" y="55"/>
                    </a:lnTo>
                    <a:lnTo>
                      <a:pt x="239" y="64"/>
                    </a:lnTo>
                    <a:lnTo>
                      <a:pt x="248" y="71"/>
                    </a:lnTo>
                    <a:lnTo>
                      <a:pt x="256" y="82"/>
                    </a:lnTo>
                    <a:lnTo>
                      <a:pt x="261" y="93"/>
                    </a:lnTo>
                    <a:lnTo>
                      <a:pt x="266" y="104"/>
                    </a:lnTo>
                    <a:lnTo>
                      <a:pt x="272" y="115"/>
                    </a:lnTo>
                    <a:lnTo>
                      <a:pt x="274" y="127"/>
                    </a:lnTo>
                    <a:lnTo>
                      <a:pt x="275" y="140"/>
                    </a:lnTo>
                    <a:lnTo>
                      <a:pt x="277" y="153"/>
                    </a:lnTo>
                    <a:lnTo>
                      <a:pt x="277" y="153"/>
                    </a:lnTo>
                    <a:lnTo>
                      <a:pt x="275" y="165"/>
                    </a:lnTo>
                    <a:lnTo>
                      <a:pt x="274" y="180"/>
                    </a:lnTo>
                    <a:lnTo>
                      <a:pt x="270" y="192"/>
                    </a:lnTo>
                    <a:lnTo>
                      <a:pt x="265" y="205"/>
                    </a:lnTo>
                    <a:lnTo>
                      <a:pt x="259" y="218"/>
                    </a:lnTo>
                    <a:lnTo>
                      <a:pt x="250" y="229"/>
                    </a:lnTo>
                    <a:lnTo>
                      <a:pt x="243" y="240"/>
                    </a:lnTo>
                    <a:lnTo>
                      <a:pt x="232" y="249"/>
                    </a:lnTo>
                    <a:lnTo>
                      <a:pt x="232" y="2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109"/>
              <p:cNvSpPr>
                <a:spLocks/>
              </p:cNvSpPr>
              <p:nvPr/>
            </p:nvSpPr>
            <p:spPr bwMode="auto">
              <a:xfrm>
                <a:off x="8550302" y="3184529"/>
                <a:ext cx="79375" cy="7937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2"/>
                  </a:cxn>
                  <a:cxn ang="0">
                    <a:pos x="4" y="4"/>
                  </a:cxn>
                  <a:cxn ang="0">
                    <a:pos x="2" y="7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2" y="18"/>
                  </a:cxn>
                  <a:cxn ang="0">
                    <a:pos x="4" y="22"/>
                  </a:cxn>
                  <a:cxn ang="0">
                    <a:pos x="9" y="24"/>
                  </a:cxn>
                  <a:cxn ang="0">
                    <a:pos x="13" y="25"/>
                  </a:cxn>
                  <a:cxn ang="0">
                    <a:pos x="13" y="25"/>
                  </a:cxn>
                  <a:cxn ang="0">
                    <a:pos x="24" y="27"/>
                  </a:cxn>
                  <a:cxn ang="0">
                    <a:pos x="35" y="31"/>
                  </a:cxn>
                  <a:cxn ang="0">
                    <a:pos x="46" y="36"/>
                  </a:cxn>
                  <a:cxn ang="0">
                    <a:pos x="57" y="44"/>
                  </a:cxn>
                  <a:cxn ang="0">
                    <a:pos x="64" y="53"/>
                  </a:cxn>
                  <a:cxn ang="0">
                    <a:pos x="71" y="64"/>
                  </a:cxn>
                  <a:cxn ang="0">
                    <a:pos x="75" y="76"/>
                  </a:cxn>
                  <a:cxn ang="0">
                    <a:pos x="77" y="89"/>
                  </a:cxn>
                  <a:cxn ang="0">
                    <a:pos x="77" y="89"/>
                  </a:cxn>
                  <a:cxn ang="0">
                    <a:pos x="78" y="94"/>
                  </a:cxn>
                  <a:cxn ang="0">
                    <a:pos x="80" y="98"/>
                  </a:cxn>
                  <a:cxn ang="0">
                    <a:pos x="84" y="102"/>
                  </a:cxn>
                  <a:cxn ang="0">
                    <a:pos x="89" y="102"/>
                  </a:cxn>
                  <a:cxn ang="0">
                    <a:pos x="89" y="102"/>
                  </a:cxn>
                  <a:cxn ang="0">
                    <a:pos x="95" y="102"/>
                  </a:cxn>
                  <a:cxn ang="0">
                    <a:pos x="98" y="98"/>
                  </a:cxn>
                  <a:cxn ang="0">
                    <a:pos x="100" y="94"/>
                  </a:cxn>
                  <a:cxn ang="0">
                    <a:pos x="102" y="89"/>
                  </a:cxn>
                  <a:cxn ang="0">
                    <a:pos x="102" y="89"/>
                  </a:cxn>
                  <a:cxn ang="0">
                    <a:pos x="100" y="69"/>
                  </a:cxn>
                  <a:cxn ang="0">
                    <a:pos x="95" y="51"/>
                  </a:cxn>
                  <a:cxn ang="0">
                    <a:pos x="86" y="36"/>
                  </a:cxn>
                  <a:cxn ang="0">
                    <a:pos x="75" y="24"/>
                  </a:cxn>
                  <a:cxn ang="0">
                    <a:pos x="60" y="13"/>
                  </a:cxn>
                  <a:cxn ang="0">
                    <a:pos x="46" y="6"/>
                  </a:cxn>
                  <a:cxn ang="0">
                    <a:pos x="29" y="2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02" h="102">
                    <a:moveTo>
                      <a:pt x="13" y="0"/>
                    </a:moveTo>
                    <a:lnTo>
                      <a:pt x="13" y="0"/>
                    </a:lnTo>
                    <a:lnTo>
                      <a:pt x="9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8"/>
                    </a:lnTo>
                    <a:lnTo>
                      <a:pt x="4" y="22"/>
                    </a:lnTo>
                    <a:lnTo>
                      <a:pt x="9" y="24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24" y="27"/>
                    </a:lnTo>
                    <a:lnTo>
                      <a:pt x="35" y="31"/>
                    </a:lnTo>
                    <a:lnTo>
                      <a:pt x="46" y="36"/>
                    </a:lnTo>
                    <a:lnTo>
                      <a:pt x="57" y="44"/>
                    </a:lnTo>
                    <a:lnTo>
                      <a:pt x="64" y="53"/>
                    </a:lnTo>
                    <a:lnTo>
                      <a:pt x="71" y="64"/>
                    </a:lnTo>
                    <a:lnTo>
                      <a:pt x="75" y="76"/>
                    </a:lnTo>
                    <a:lnTo>
                      <a:pt x="77" y="89"/>
                    </a:lnTo>
                    <a:lnTo>
                      <a:pt x="77" y="89"/>
                    </a:lnTo>
                    <a:lnTo>
                      <a:pt x="78" y="94"/>
                    </a:lnTo>
                    <a:lnTo>
                      <a:pt x="80" y="98"/>
                    </a:lnTo>
                    <a:lnTo>
                      <a:pt x="84" y="102"/>
                    </a:lnTo>
                    <a:lnTo>
                      <a:pt x="89" y="102"/>
                    </a:lnTo>
                    <a:lnTo>
                      <a:pt x="89" y="102"/>
                    </a:lnTo>
                    <a:lnTo>
                      <a:pt x="95" y="102"/>
                    </a:lnTo>
                    <a:lnTo>
                      <a:pt x="98" y="98"/>
                    </a:lnTo>
                    <a:lnTo>
                      <a:pt x="100" y="94"/>
                    </a:lnTo>
                    <a:lnTo>
                      <a:pt x="102" y="89"/>
                    </a:lnTo>
                    <a:lnTo>
                      <a:pt x="102" y="89"/>
                    </a:lnTo>
                    <a:lnTo>
                      <a:pt x="100" y="69"/>
                    </a:lnTo>
                    <a:lnTo>
                      <a:pt x="95" y="51"/>
                    </a:lnTo>
                    <a:lnTo>
                      <a:pt x="86" y="36"/>
                    </a:lnTo>
                    <a:lnTo>
                      <a:pt x="75" y="24"/>
                    </a:lnTo>
                    <a:lnTo>
                      <a:pt x="60" y="13"/>
                    </a:lnTo>
                    <a:lnTo>
                      <a:pt x="46" y="6"/>
                    </a:lnTo>
                    <a:lnTo>
                      <a:pt x="29" y="2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7" name="文本框 49"/>
          <p:cNvSpPr txBox="1"/>
          <p:nvPr/>
        </p:nvSpPr>
        <p:spPr>
          <a:xfrm>
            <a:off x="866853" y="4993431"/>
            <a:ext cx="788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2013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38" name="文本框 50"/>
          <p:cNvSpPr txBox="1"/>
          <p:nvPr/>
        </p:nvSpPr>
        <p:spPr>
          <a:xfrm>
            <a:off x="2939278" y="4993431"/>
            <a:ext cx="788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2014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39" name="文本框 51"/>
          <p:cNvSpPr txBox="1"/>
          <p:nvPr/>
        </p:nvSpPr>
        <p:spPr>
          <a:xfrm>
            <a:off x="5012503" y="4993431"/>
            <a:ext cx="788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2015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0" name="文本框 52"/>
          <p:cNvSpPr txBox="1"/>
          <p:nvPr/>
        </p:nvSpPr>
        <p:spPr>
          <a:xfrm>
            <a:off x="7198463" y="4993431"/>
            <a:ext cx="788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2016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1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9" grpId="0" animBg="1"/>
      <p:bldP spid="27" grpId="0" animBg="1"/>
      <p:bldP spid="37" grpId="0"/>
      <p:bldP spid="38" grpId="0"/>
      <p:bldP spid="39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>
          <a:xfrm>
            <a:off x="2178202" y="2673645"/>
            <a:ext cx="1319482" cy="1319177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91426" tIns="45712" rIns="91426" bIns="45712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377758" y="2673645"/>
            <a:ext cx="1319482" cy="1319177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91426" tIns="45712" rIns="91426" bIns="45712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577314" y="2673645"/>
            <a:ext cx="1319482" cy="1319177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91426" tIns="45712" rIns="91426" bIns="45712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776871" y="2673645"/>
            <a:ext cx="1319482" cy="1319177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91426" tIns="45712" rIns="91426" bIns="45712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41899" y="2924944"/>
            <a:ext cx="792088" cy="1200312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FFFFFF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项目</a:t>
            </a:r>
            <a:endParaRPr lang="en-US" altLang="zh-CN" sz="2400" dirty="0">
              <a:solidFill>
                <a:srgbClr val="FFFFFF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FFFFFF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A</a:t>
            </a:r>
            <a:endParaRPr lang="zh-CN" altLang="en-US" sz="2400" dirty="0">
              <a:solidFill>
                <a:srgbClr val="FFFFFF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41455" y="2924944"/>
            <a:ext cx="792088" cy="1200312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FFFFFF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项目</a:t>
            </a:r>
            <a:endParaRPr lang="en-US" altLang="zh-CN" sz="2400" dirty="0">
              <a:solidFill>
                <a:srgbClr val="FFFFFF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FFFFFF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B</a:t>
            </a:r>
            <a:endParaRPr lang="zh-CN" altLang="en-US" sz="2400" dirty="0">
              <a:solidFill>
                <a:srgbClr val="FFFFFF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41011" y="2924944"/>
            <a:ext cx="792088" cy="1200312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FFFFFF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项目</a:t>
            </a:r>
            <a:endParaRPr lang="en-US" altLang="zh-CN" sz="2400" dirty="0">
              <a:solidFill>
                <a:srgbClr val="FFFFFF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FFFFFF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C</a:t>
            </a:r>
            <a:endParaRPr lang="zh-CN" altLang="en-US" sz="2400" dirty="0">
              <a:solidFill>
                <a:srgbClr val="FFFFFF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40568" y="2924944"/>
            <a:ext cx="792088" cy="1200312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FFFFFF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项目</a:t>
            </a:r>
            <a:endParaRPr lang="en-US" altLang="zh-CN" sz="2400" dirty="0">
              <a:solidFill>
                <a:srgbClr val="FFFFFF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FFFFFF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D</a:t>
            </a:r>
            <a:endParaRPr lang="zh-CN" altLang="en-US" sz="2400" dirty="0">
              <a:solidFill>
                <a:srgbClr val="FFFFFF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15616" y="2109699"/>
            <a:ext cx="1722327" cy="484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</a:t>
            </a:r>
            <a:endParaRPr lang="id-ID" altLang="zh-CN" sz="900" dirty="0">
              <a:solidFill>
                <a:srgbClr val="FFFFFF"/>
              </a:solidFill>
              <a:latin typeface="Arial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15616" y="1660765"/>
            <a:ext cx="18780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92D050"/>
                </a:solidFill>
                <a:latin typeface="微软雅黑"/>
                <a:ea typeface="微软雅黑"/>
              </a:rPr>
              <a:t>单击添加标题内容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2987824" y="1975219"/>
            <a:ext cx="0" cy="70237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7" name="直接连接符 36"/>
          <p:cNvCxnSpPr/>
          <p:nvPr/>
        </p:nvCxnSpPr>
        <p:spPr>
          <a:xfrm>
            <a:off x="1115617" y="1975218"/>
            <a:ext cx="1872207" cy="1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38" name="直接连接符 37"/>
          <p:cNvCxnSpPr/>
          <p:nvPr/>
        </p:nvCxnSpPr>
        <p:spPr>
          <a:xfrm flipH="1">
            <a:off x="4037501" y="1975218"/>
            <a:ext cx="3603948" cy="1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oval"/>
            <a:tailEnd type="none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4408815" y="2109699"/>
            <a:ext cx="3232635" cy="3180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</a:t>
            </a:r>
            <a:endParaRPr lang="id-ID" altLang="zh-CN" sz="900" dirty="0">
              <a:solidFill>
                <a:srgbClr val="FFFFFF"/>
              </a:solidFill>
              <a:latin typeface="Arial"/>
              <a:ea typeface="Open Sans Light" pitchFamily="34" charset="0"/>
              <a:cs typeface="Open Sans Light" pitchFamily="34" charset="0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4037499" y="1975219"/>
            <a:ext cx="0" cy="70237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4433543" y="1660765"/>
            <a:ext cx="18780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FFC000"/>
                </a:solidFill>
                <a:latin typeface="微软雅黑"/>
                <a:ea typeface="微软雅黑"/>
              </a:rPr>
              <a:t>单击添加标题内容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5227207" y="3992822"/>
            <a:ext cx="0" cy="70237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3" name="直接连接符 42"/>
          <p:cNvCxnSpPr/>
          <p:nvPr/>
        </p:nvCxnSpPr>
        <p:spPr>
          <a:xfrm>
            <a:off x="6228184" y="3992822"/>
            <a:ext cx="0" cy="70237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4" name="直接连接符 43"/>
          <p:cNvCxnSpPr/>
          <p:nvPr/>
        </p:nvCxnSpPr>
        <p:spPr>
          <a:xfrm>
            <a:off x="1623260" y="4695199"/>
            <a:ext cx="3603948" cy="1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45" name="直接连接符 44"/>
          <p:cNvCxnSpPr/>
          <p:nvPr/>
        </p:nvCxnSpPr>
        <p:spPr>
          <a:xfrm flipH="1">
            <a:off x="6228185" y="4695199"/>
            <a:ext cx="2098366" cy="1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oval"/>
            <a:tailEnd type="none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1619672" y="4292862"/>
            <a:ext cx="3232635" cy="3180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</a:t>
            </a:r>
            <a:endParaRPr lang="id-ID" altLang="zh-CN" sz="900" dirty="0">
              <a:solidFill>
                <a:srgbClr val="FFFFFF"/>
              </a:solidFill>
              <a:latin typeface="Arial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19671" y="4766955"/>
            <a:ext cx="18780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FFC000"/>
                </a:solidFill>
                <a:latin typeface="微软雅黑"/>
                <a:ea typeface="微软雅黑"/>
              </a:rPr>
              <a:t>单击添加标题内容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365233" y="4154394"/>
            <a:ext cx="1944217" cy="484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</a:t>
            </a:r>
            <a:endParaRPr lang="id-ID" altLang="zh-CN" sz="900" dirty="0">
              <a:solidFill>
                <a:srgbClr val="FFFFFF"/>
              </a:solidFill>
              <a:latin typeface="Arial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365233" y="4766719"/>
            <a:ext cx="18780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92D050"/>
                </a:solidFill>
                <a:latin typeface="微软雅黑"/>
                <a:ea typeface="微软雅黑"/>
              </a:rPr>
              <a:t>单击添加标题内容</a:t>
            </a: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3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80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3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6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1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6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9" grpId="0"/>
      <p:bldP spid="41" grpId="0"/>
      <p:bldP spid="46" grpId="0"/>
      <p:bldP spid="47" grpId="0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9"/>
          <p:cNvSpPr/>
          <p:nvPr/>
        </p:nvSpPr>
        <p:spPr>
          <a:xfrm>
            <a:off x="642910" y="4573577"/>
            <a:ext cx="7772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复制您的文本后，在此框中选择粘贴，并选择只保留文字；</a:t>
            </a:r>
            <a:endParaRPr lang="id-ID" altLang="zh-CN" sz="1000" dirty="0">
              <a:solidFill>
                <a:srgbClr val="FFFFFF"/>
              </a:solidFill>
              <a:latin typeface="Arial"/>
              <a:ea typeface="Open Sans Light" pitchFamily="34" charset="0"/>
              <a:cs typeface="Open Sans Light" pitchFamily="34" charset="0"/>
            </a:endParaRPr>
          </a:p>
          <a:p>
            <a:pPr algn="ct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</a:t>
            </a:r>
            <a:endParaRPr lang="id-ID" altLang="zh-CN" sz="1000" dirty="0">
              <a:solidFill>
                <a:srgbClr val="FFFFFF"/>
              </a:solidFill>
              <a:latin typeface="Arial"/>
              <a:ea typeface="Open Sans Light" pitchFamily="34" charset="0"/>
              <a:cs typeface="Open Sans Light" pitchFamily="34" charset="0"/>
            </a:endParaRPr>
          </a:p>
          <a:p>
            <a:pPr algn="ct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id-ID" altLang="zh-CN" sz="1000" dirty="0">
              <a:solidFill>
                <a:srgbClr val="FFFFFF"/>
              </a:solidFill>
              <a:latin typeface="Arial"/>
              <a:ea typeface="Open Sans Light" pitchFamily="34" charset="0"/>
              <a:cs typeface="Open Sans Light" pitchFamily="34" charset="0"/>
            </a:endParaRPr>
          </a:p>
        </p:txBody>
      </p:sp>
      <p:grpSp>
        <p:nvGrpSpPr>
          <p:cNvPr id="23" name="Group 16"/>
          <p:cNvGrpSpPr/>
          <p:nvPr/>
        </p:nvGrpSpPr>
        <p:grpSpPr>
          <a:xfrm>
            <a:off x="5072066" y="1836047"/>
            <a:ext cx="3643338" cy="1989055"/>
            <a:chOff x="5072066" y="1428742"/>
            <a:chExt cx="3643338" cy="1989055"/>
          </a:xfrm>
        </p:grpSpPr>
        <p:sp>
          <p:nvSpPr>
            <p:cNvPr id="24" name="Rectangle 2"/>
            <p:cNvSpPr/>
            <p:nvPr/>
          </p:nvSpPr>
          <p:spPr>
            <a:xfrm>
              <a:off x="5072066" y="1857370"/>
              <a:ext cx="3429024" cy="15604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56616" indent="-356616" defTabSz="685800" fontAlgn="auto">
                <a:spcBef>
                  <a:spcPts val="250"/>
                </a:spcBef>
                <a:spcAft>
                  <a:spcPts val="0"/>
                </a:spcAft>
              </a:pPr>
              <a:endParaRPr lang="id-ID" sz="900" dirty="0">
                <a:solidFill>
                  <a:srgbClr val="FFFFFF"/>
                </a:solidFill>
                <a:latin typeface="Arial"/>
                <a:ea typeface="微软雅黑"/>
                <a:cs typeface="Open Sans Light" pitchFamily="34" charset="0"/>
              </a:endParaRPr>
            </a:p>
            <a:p>
              <a:pPr marL="171450" indent="-171450" defTabSz="6858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zh-CN" altLang="en-US" sz="9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  <a:endParaRPr lang="en-US" altLang="zh-CN" sz="900" dirty="0">
                <a:solidFill>
                  <a:srgbClr val="FFFFFF"/>
                </a:solidFill>
                <a:latin typeface="微软雅黑" pitchFamily="34" charset="-122"/>
                <a:ea typeface="微软雅黑"/>
              </a:endParaRPr>
            </a:p>
            <a:p>
              <a:pPr marL="171450" indent="-171450" defTabSz="6858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endParaRPr lang="id-ID" sz="900" dirty="0">
                <a:solidFill>
                  <a:srgbClr val="FFFFFF"/>
                </a:solidFill>
                <a:latin typeface="Arial"/>
                <a:ea typeface="微软雅黑"/>
                <a:cs typeface="Open Sans Light" pitchFamily="34" charset="0"/>
              </a:endParaRPr>
            </a:p>
            <a:p>
              <a:pPr marL="171450" indent="-171450" defTabSz="6858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zh-CN" altLang="en-US" sz="9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  <a:endParaRPr lang="en-US" altLang="zh-CN" sz="900" dirty="0">
                <a:solidFill>
                  <a:srgbClr val="FFFFFF"/>
                </a:solidFill>
                <a:latin typeface="微软雅黑" pitchFamily="34" charset="-122"/>
                <a:ea typeface="微软雅黑"/>
              </a:endParaRPr>
            </a:p>
            <a:p>
              <a:pPr marL="171450" indent="-171450" defTabSz="6858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endParaRPr lang="id-ID" altLang="zh-CN" sz="900" dirty="0">
                <a:solidFill>
                  <a:srgbClr val="FFFFFF"/>
                </a:solidFill>
                <a:latin typeface="Arial"/>
                <a:ea typeface="Open Sans Light" pitchFamily="34" charset="0"/>
                <a:cs typeface="Open Sans Light" pitchFamily="34" charset="0"/>
              </a:endParaRPr>
            </a:p>
            <a:p>
              <a:pPr marL="171450" indent="-171450" defTabSz="6858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zh-CN" altLang="en-US" sz="9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您的内容打在这里，或者通过复制您的文本后，在此框中选择粘贴，并选择只保留文字；</a:t>
              </a:r>
              <a:endParaRPr lang="id-ID" altLang="zh-CN" sz="900" dirty="0">
                <a:solidFill>
                  <a:srgbClr val="FFFFFF"/>
                </a:solidFill>
                <a:latin typeface="Arial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25" name="Rectangle 15"/>
            <p:cNvSpPr/>
            <p:nvPr/>
          </p:nvSpPr>
          <p:spPr>
            <a:xfrm>
              <a:off x="5072066" y="1428742"/>
              <a:ext cx="364333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</a:t>
              </a:r>
              <a:endParaRPr lang="id-ID" altLang="zh-CN" sz="1000" dirty="0">
                <a:solidFill>
                  <a:srgbClr val="FFFFFF"/>
                </a:solidFill>
                <a:latin typeface="Arial"/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9849" y="1722606"/>
            <a:ext cx="4231670" cy="2707234"/>
            <a:chOff x="409849" y="1315301"/>
            <a:chExt cx="4231670" cy="2707234"/>
          </a:xfrm>
        </p:grpSpPr>
        <p:grpSp>
          <p:nvGrpSpPr>
            <p:cNvPr id="27" name="组合 26"/>
            <p:cNvGrpSpPr/>
            <p:nvPr/>
          </p:nvGrpSpPr>
          <p:grpSpPr>
            <a:xfrm>
              <a:off x="774529" y="3714758"/>
              <a:ext cx="3463812" cy="307777"/>
              <a:chOff x="774529" y="3714758"/>
              <a:chExt cx="3463812" cy="307777"/>
            </a:xfrm>
          </p:grpSpPr>
          <p:sp>
            <p:nvSpPr>
              <p:cNvPr id="38" name="Rectangle 11"/>
              <p:cNvSpPr/>
              <p:nvPr/>
            </p:nvSpPr>
            <p:spPr>
              <a:xfrm>
                <a:off x="774529" y="3714758"/>
                <a:ext cx="59503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Open Sans" pitchFamily="34" charset="0"/>
                    <a:cs typeface="Open Sans" pitchFamily="34" charset="0"/>
                  </a:rPr>
                  <a:t>2012</a:t>
                </a:r>
              </a:p>
            </p:txBody>
          </p:sp>
          <p:sp>
            <p:nvSpPr>
              <p:cNvPr id="39" name="Rectangle 12"/>
              <p:cNvSpPr/>
              <p:nvPr/>
            </p:nvSpPr>
            <p:spPr>
              <a:xfrm>
                <a:off x="1774661" y="3714758"/>
                <a:ext cx="59503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Open Sans" pitchFamily="34" charset="0"/>
                    <a:cs typeface="Open Sans" pitchFamily="34" charset="0"/>
                  </a:rPr>
                  <a:t>2013</a:t>
                </a:r>
              </a:p>
            </p:txBody>
          </p:sp>
          <p:sp>
            <p:nvSpPr>
              <p:cNvPr id="40" name="Rectangle 13"/>
              <p:cNvSpPr/>
              <p:nvPr/>
            </p:nvSpPr>
            <p:spPr>
              <a:xfrm>
                <a:off x="2643174" y="3714758"/>
                <a:ext cx="59503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Open Sans" pitchFamily="34" charset="0"/>
                    <a:cs typeface="Open Sans" pitchFamily="34" charset="0"/>
                  </a:rPr>
                  <a:t>2014</a:t>
                </a:r>
              </a:p>
            </p:txBody>
          </p:sp>
          <p:sp>
            <p:nvSpPr>
              <p:cNvPr id="41" name="Rectangle 14"/>
              <p:cNvSpPr/>
              <p:nvPr/>
            </p:nvSpPr>
            <p:spPr>
              <a:xfrm>
                <a:off x="3643306" y="3714758"/>
                <a:ext cx="59503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Open Sans" pitchFamily="34" charset="0"/>
                    <a:cs typeface="Open Sans" pitchFamily="34" charset="0"/>
                  </a:rPr>
                  <a:t>2015</a:t>
                </a: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409849" y="1315301"/>
              <a:ext cx="4231670" cy="2293571"/>
              <a:chOff x="1184565" y="1248617"/>
              <a:chExt cx="3780000" cy="2048765"/>
            </a:xfrm>
          </p:grpSpPr>
          <p:sp>
            <p:nvSpPr>
              <p:cNvPr id="29" name="Freeform 5"/>
              <p:cNvSpPr>
                <a:spLocks/>
              </p:cNvSpPr>
              <p:nvPr/>
            </p:nvSpPr>
            <p:spPr bwMode="auto">
              <a:xfrm>
                <a:off x="2159574" y="1920932"/>
                <a:ext cx="551051" cy="1362295"/>
              </a:xfrm>
              <a:custGeom>
                <a:avLst/>
                <a:gdLst>
                  <a:gd name="T0" fmla="*/ 372 w 372"/>
                  <a:gd name="T1" fmla="*/ 0 h 744"/>
                  <a:gd name="T2" fmla="*/ 0 w 372"/>
                  <a:gd name="T3" fmla="*/ 744 h 744"/>
                  <a:gd name="T4" fmla="*/ 372 w 372"/>
                  <a:gd name="T5" fmla="*/ 744 h 744"/>
                  <a:gd name="T6" fmla="*/ 372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372" y="0"/>
                    </a:moveTo>
                    <a:cubicBezTo>
                      <a:pt x="372" y="0"/>
                      <a:pt x="280" y="528"/>
                      <a:pt x="0" y="744"/>
                    </a:cubicBezTo>
                    <a:cubicBezTo>
                      <a:pt x="372" y="744"/>
                      <a:pt x="372" y="744"/>
                      <a:pt x="372" y="744"/>
                    </a:cubicBezTo>
                    <a:lnTo>
                      <a:pt x="372" y="0"/>
                    </a:lnTo>
                    <a:close/>
                  </a:path>
                </a:pathLst>
              </a:custGeom>
              <a:solidFill>
                <a:srgbClr val="FC838C">
                  <a:alpha val="95000"/>
                </a:srgb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0" name="Freeform 6"/>
              <p:cNvSpPr>
                <a:spLocks/>
              </p:cNvSpPr>
              <p:nvPr/>
            </p:nvSpPr>
            <p:spPr bwMode="auto">
              <a:xfrm>
                <a:off x="2710625" y="1920932"/>
                <a:ext cx="551051" cy="1362295"/>
              </a:xfrm>
              <a:custGeom>
                <a:avLst/>
                <a:gdLst>
                  <a:gd name="T0" fmla="*/ 0 w 372"/>
                  <a:gd name="T1" fmla="*/ 0 h 744"/>
                  <a:gd name="T2" fmla="*/ 372 w 372"/>
                  <a:gd name="T3" fmla="*/ 744 h 744"/>
                  <a:gd name="T4" fmla="*/ 0 w 372"/>
                  <a:gd name="T5" fmla="*/ 744 h 744"/>
                  <a:gd name="T6" fmla="*/ 0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0" y="0"/>
                    </a:moveTo>
                    <a:cubicBezTo>
                      <a:pt x="0" y="0"/>
                      <a:pt x="92" y="528"/>
                      <a:pt x="372" y="744"/>
                    </a:cubicBezTo>
                    <a:cubicBezTo>
                      <a:pt x="0" y="744"/>
                      <a:pt x="0" y="744"/>
                      <a:pt x="0" y="7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838C">
                  <a:alpha val="85000"/>
                </a:srgb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1" name="Freeform 5"/>
              <p:cNvSpPr>
                <a:spLocks/>
              </p:cNvSpPr>
              <p:nvPr/>
            </p:nvSpPr>
            <p:spPr bwMode="auto">
              <a:xfrm>
                <a:off x="2986152" y="1248617"/>
                <a:ext cx="551051" cy="2034610"/>
              </a:xfrm>
              <a:custGeom>
                <a:avLst/>
                <a:gdLst>
                  <a:gd name="T0" fmla="*/ 372 w 372"/>
                  <a:gd name="T1" fmla="*/ 0 h 744"/>
                  <a:gd name="T2" fmla="*/ 0 w 372"/>
                  <a:gd name="T3" fmla="*/ 744 h 744"/>
                  <a:gd name="T4" fmla="*/ 372 w 372"/>
                  <a:gd name="T5" fmla="*/ 744 h 744"/>
                  <a:gd name="T6" fmla="*/ 372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372" y="0"/>
                    </a:moveTo>
                    <a:cubicBezTo>
                      <a:pt x="372" y="0"/>
                      <a:pt x="280" y="528"/>
                      <a:pt x="0" y="744"/>
                    </a:cubicBezTo>
                    <a:cubicBezTo>
                      <a:pt x="372" y="744"/>
                      <a:pt x="372" y="744"/>
                      <a:pt x="372" y="744"/>
                    </a:cubicBezTo>
                    <a:lnTo>
                      <a:pt x="372" y="0"/>
                    </a:lnTo>
                    <a:close/>
                  </a:path>
                </a:pathLst>
              </a:custGeom>
              <a:solidFill>
                <a:srgbClr val="8AE0D4">
                  <a:alpha val="95000"/>
                </a:srgb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3537203" y="1248617"/>
                <a:ext cx="551051" cy="2034610"/>
              </a:xfrm>
              <a:custGeom>
                <a:avLst/>
                <a:gdLst>
                  <a:gd name="T0" fmla="*/ 0 w 372"/>
                  <a:gd name="T1" fmla="*/ 0 h 744"/>
                  <a:gd name="T2" fmla="*/ 372 w 372"/>
                  <a:gd name="T3" fmla="*/ 744 h 744"/>
                  <a:gd name="T4" fmla="*/ 0 w 372"/>
                  <a:gd name="T5" fmla="*/ 744 h 744"/>
                  <a:gd name="T6" fmla="*/ 0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0" y="0"/>
                    </a:moveTo>
                    <a:cubicBezTo>
                      <a:pt x="0" y="0"/>
                      <a:pt x="92" y="528"/>
                      <a:pt x="372" y="744"/>
                    </a:cubicBezTo>
                    <a:cubicBezTo>
                      <a:pt x="0" y="744"/>
                      <a:pt x="0" y="744"/>
                      <a:pt x="0" y="7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AE0D4">
                  <a:alpha val="85000"/>
                </a:srgb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3" name="Freeform 5"/>
              <p:cNvSpPr>
                <a:spLocks/>
              </p:cNvSpPr>
              <p:nvPr/>
            </p:nvSpPr>
            <p:spPr bwMode="auto">
              <a:xfrm>
                <a:off x="1332996" y="2545900"/>
                <a:ext cx="551051" cy="737327"/>
              </a:xfrm>
              <a:custGeom>
                <a:avLst/>
                <a:gdLst>
                  <a:gd name="T0" fmla="*/ 372 w 372"/>
                  <a:gd name="T1" fmla="*/ 0 h 744"/>
                  <a:gd name="T2" fmla="*/ 0 w 372"/>
                  <a:gd name="T3" fmla="*/ 744 h 744"/>
                  <a:gd name="T4" fmla="*/ 372 w 372"/>
                  <a:gd name="T5" fmla="*/ 744 h 744"/>
                  <a:gd name="T6" fmla="*/ 372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372" y="0"/>
                    </a:moveTo>
                    <a:cubicBezTo>
                      <a:pt x="372" y="0"/>
                      <a:pt x="280" y="528"/>
                      <a:pt x="0" y="744"/>
                    </a:cubicBezTo>
                    <a:cubicBezTo>
                      <a:pt x="372" y="744"/>
                      <a:pt x="372" y="744"/>
                      <a:pt x="372" y="744"/>
                    </a:cubicBezTo>
                    <a:lnTo>
                      <a:pt x="372" y="0"/>
                    </a:lnTo>
                    <a:close/>
                  </a:path>
                </a:pathLst>
              </a:custGeom>
              <a:solidFill>
                <a:srgbClr val="FFA9F8">
                  <a:alpha val="95000"/>
                </a:srgb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1884048" y="2545900"/>
                <a:ext cx="551051" cy="737327"/>
              </a:xfrm>
              <a:custGeom>
                <a:avLst/>
                <a:gdLst>
                  <a:gd name="T0" fmla="*/ 0 w 372"/>
                  <a:gd name="T1" fmla="*/ 0 h 744"/>
                  <a:gd name="T2" fmla="*/ 372 w 372"/>
                  <a:gd name="T3" fmla="*/ 744 h 744"/>
                  <a:gd name="T4" fmla="*/ 0 w 372"/>
                  <a:gd name="T5" fmla="*/ 744 h 744"/>
                  <a:gd name="T6" fmla="*/ 0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0" y="0"/>
                    </a:moveTo>
                    <a:cubicBezTo>
                      <a:pt x="0" y="0"/>
                      <a:pt x="92" y="528"/>
                      <a:pt x="372" y="744"/>
                    </a:cubicBezTo>
                    <a:cubicBezTo>
                      <a:pt x="0" y="744"/>
                      <a:pt x="0" y="744"/>
                      <a:pt x="0" y="7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A9F8">
                  <a:alpha val="85000"/>
                </a:srgb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5" name="Freeform 5"/>
              <p:cNvSpPr>
                <a:spLocks/>
              </p:cNvSpPr>
              <p:nvPr/>
            </p:nvSpPr>
            <p:spPr bwMode="auto">
              <a:xfrm>
                <a:off x="3812728" y="2181123"/>
                <a:ext cx="551051" cy="1102103"/>
              </a:xfrm>
              <a:custGeom>
                <a:avLst/>
                <a:gdLst>
                  <a:gd name="T0" fmla="*/ 372 w 372"/>
                  <a:gd name="T1" fmla="*/ 0 h 744"/>
                  <a:gd name="T2" fmla="*/ 0 w 372"/>
                  <a:gd name="T3" fmla="*/ 744 h 744"/>
                  <a:gd name="T4" fmla="*/ 372 w 372"/>
                  <a:gd name="T5" fmla="*/ 744 h 744"/>
                  <a:gd name="T6" fmla="*/ 372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372" y="0"/>
                    </a:moveTo>
                    <a:cubicBezTo>
                      <a:pt x="372" y="0"/>
                      <a:pt x="280" y="528"/>
                      <a:pt x="0" y="744"/>
                    </a:cubicBezTo>
                    <a:cubicBezTo>
                      <a:pt x="372" y="744"/>
                      <a:pt x="372" y="744"/>
                      <a:pt x="372" y="744"/>
                    </a:cubicBezTo>
                    <a:lnTo>
                      <a:pt x="372" y="0"/>
                    </a:lnTo>
                    <a:close/>
                  </a:path>
                </a:pathLst>
              </a:custGeom>
              <a:solidFill>
                <a:srgbClr val="FBFA9A">
                  <a:alpha val="95000"/>
                </a:srgb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6" name="Freeform 6"/>
              <p:cNvSpPr>
                <a:spLocks/>
              </p:cNvSpPr>
              <p:nvPr/>
            </p:nvSpPr>
            <p:spPr bwMode="auto">
              <a:xfrm>
                <a:off x="4363780" y="2181123"/>
                <a:ext cx="551051" cy="1102103"/>
              </a:xfrm>
              <a:custGeom>
                <a:avLst/>
                <a:gdLst>
                  <a:gd name="T0" fmla="*/ 0 w 372"/>
                  <a:gd name="T1" fmla="*/ 0 h 744"/>
                  <a:gd name="T2" fmla="*/ 372 w 372"/>
                  <a:gd name="T3" fmla="*/ 744 h 744"/>
                  <a:gd name="T4" fmla="*/ 0 w 372"/>
                  <a:gd name="T5" fmla="*/ 744 h 744"/>
                  <a:gd name="T6" fmla="*/ 0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0" y="0"/>
                    </a:moveTo>
                    <a:cubicBezTo>
                      <a:pt x="0" y="0"/>
                      <a:pt x="92" y="528"/>
                      <a:pt x="372" y="744"/>
                    </a:cubicBezTo>
                    <a:cubicBezTo>
                      <a:pt x="0" y="744"/>
                      <a:pt x="0" y="744"/>
                      <a:pt x="0" y="7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FA9A">
                  <a:alpha val="85000"/>
                </a:srgb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37" name="Rectangle 95"/>
              <p:cNvSpPr/>
              <p:nvPr/>
            </p:nvSpPr>
            <p:spPr>
              <a:xfrm>
                <a:off x="1184565" y="3271941"/>
                <a:ext cx="3780000" cy="25441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3"/>
          <p:cNvSpPr txBox="1">
            <a:spLocks/>
          </p:cNvSpPr>
          <p:nvPr/>
        </p:nvSpPr>
        <p:spPr>
          <a:xfrm>
            <a:off x="400455" y="4547269"/>
            <a:ext cx="2355170" cy="46275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华文细黑" panose="02010600040101010101" pitchFamily="2" charset="-122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a typeface="微软雅黑"/>
              </a:rPr>
              <a:t>添加您的标题</a:t>
            </a:r>
            <a:endParaRPr lang="en-US" sz="2400" b="1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a typeface="微软雅黑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00454" y="5011350"/>
            <a:ext cx="8492431" cy="7939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823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105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您的内容打在这里，或者通过复制您的文本后，在此框中选择粘贴，并选择只保留文字。您的内容打在这里，您的内容打在这里，或者通过复制您的文本后，在此框中选择粘贴您的内容打在这里，或者通过复制您的文本后，在此框中选择粘贴，并选择只保留文字。您的内容打在这里，您的内容打在这里，或者通过复制您的文本后，在此框中选择粘贴</a:t>
            </a:r>
            <a:endParaRPr lang="en-US" altLang="zh-CN" sz="105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华文细黑" panose="02010600040101010101" pitchFamily="2" charset="-122"/>
              <a:ea typeface="微软雅黑"/>
              <a:cs typeface="Arial" pitchFamily="34" charset="0"/>
            </a:endParaRPr>
          </a:p>
          <a:p>
            <a:pPr marL="0" indent="0" defTabSz="108823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endParaRPr lang="en-US" altLang="zh-CN" sz="105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华文细黑" panose="02010600040101010101" pitchFamily="2" charset="-122"/>
              <a:ea typeface="微软雅黑"/>
              <a:cs typeface="Arial" pitchFamily="34" charset="0"/>
            </a:endParaRPr>
          </a:p>
        </p:txBody>
      </p:sp>
      <p:sp>
        <p:nvSpPr>
          <p:cNvPr id="31" name="Rectangle 1"/>
          <p:cNvSpPr/>
          <p:nvPr/>
        </p:nvSpPr>
        <p:spPr>
          <a:xfrm>
            <a:off x="19051" y="1159921"/>
            <a:ext cx="1829060" cy="148610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9050" y="2646030"/>
            <a:ext cx="1829060" cy="1486109"/>
            <a:chOff x="0" y="1485653"/>
            <a:chExt cx="1829060" cy="1486109"/>
          </a:xfrm>
        </p:grpSpPr>
        <p:sp>
          <p:nvSpPr>
            <p:cNvPr id="33" name="Rectangle 24"/>
            <p:cNvSpPr/>
            <p:nvPr/>
          </p:nvSpPr>
          <p:spPr>
            <a:xfrm>
              <a:off x="0" y="1485653"/>
              <a:ext cx="1829060" cy="1486109"/>
            </a:xfrm>
            <a:prstGeom prst="rect">
              <a:avLst/>
            </a:prstGeom>
            <a:solidFill>
              <a:srgbClr val="FBAA6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4" name="Content Placeholder 2"/>
            <p:cNvSpPr txBox="1">
              <a:spLocks/>
            </p:cNvSpPr>
            <p:nvPr/>
          </p:nvSpPr>
          <p:spPr>
            <a:xfrm>
              <a:off x="189311" y="2059742"/>
              <a:ext cx="1614581" cy="9106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88232" rtl="0" eaLnBrk="1" fontAlgn="auto" latinLnBrk="0" hangingPunct="1">
                <a:lnSpc>
                  <a:spcPct val="15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您的内容打在这里，或者通过复制您的文本后，在此框中选择粘贴，并选择只保留文字。您的内容打在这里您的内容打在这里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细黑" panose="02010600040101010101" pitchFamily="2" charset="-122"/>
                <a:ea typeface="微软雅黑"/>
                <a:cs typeface="Arial" pitchFamily="34" charset="0"/>
              </a:endParaRPr>
            </a:p>
          </p:txBody>
        </p:sp>
        <p:sp>
          <p:nvSpPr>
            <p:cNvPr id="35" name="Title 13"/>
            <p:cNvSpPr txBox="1">
              <a:spLocks/>
            </p:cNvSpPr>
            <p:nvPr/>
          </p:nvSpPr>
          <p:spPr>
            <a:xfrm>
              <a:off x="187912" y="1818077"/>
              <a:ext cx="883343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j-cs"/>
                </a:rPr>
                <a:t>项目三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j-cs"/>
              </a:endParaRPr>
            </a:p>
          </p:txBody>
        </p:sp>
      </p:grpSp>
      <p:sp>
        <p:nvSpPr>
          <p:cNvPr id="36" name="Rectangle 6"/>
          <p:cNvSpPr/>
          <p:nvPr/>
        </p:nvSpPr>
        <p:spPr>
          <a:xfrm>
            <a:off x="3675870" y="1159921"/>
            <a:ext cx="1829060" cy="148610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677172" y="2646030"/>
            <a:ext cx="1829060" cy="1486109"/>
            <a:chOff x="3658122" y="1485653"/>
            <a:chExt cx="1829060" cy="1486109"/>
          </a:xfrm>
        </p:grpSpPr>
        <p:sp>
          <p:nvSpPr>
            <p:cNvPr id="38" name="Rectangle 26"/>
            <p:cNvSpPr/>
            <p:nvPr/>
          </p:nvSpPr>
          <p:spPr>
            <a:xfrm>
              <a:off x="3658122" y="1485653"/>
              <a:ext cx="1829060" cy="1486109"/>
            </a:xfrm>
            <a:prstGeom prst="rect">
              <a:avLst/>
            </a:prstGeom>
            <a:solidFill>
              <a:srgbClr val="8AE0D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9" name="Content Placeholder 2"/>
            <p:cNvSpPr txBox="1">
              <a:spLocks/>
            </p:cNvSpPr>
            <p:nvPr/>
          </p:nvSpPr>
          <p:spPr>
            <a:xfrm>
              <a:off x="3800713" y="2059743"/>
              <a:ext cx="1614581" cy="91069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88232" rtl="0" eaLnBrk="1" fontAlgn="auto" latinLnBrk="0" hangingPunct="1">
                <a:lnSpc>
                  <a:spcPct val="15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您的内容打在这里，或者通过复制您的文本后，在此框中选择粘贴，并选择只保留文字。您的内容打在这里您的内容打在这里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细黑" panose="02010600040101010101" pitchFamily="2" charset="-122"/>
                <a:ea typeface="微软雅黑"/>
                <a:cs typeface="Arial" pitchFamily="34" charset="0"/>
              </a:endParaRPr>
            </a:p>
          </p:txBody>
        </p:sp>
        <p:sp>
          <p:nvSpPr>
            <p:cNvPr id="40" name="Title 13"/>
            <p:cNvSpPr txBox="1">
              <a:spLocks/>
            </p:cNvSpPr>
            <p:nvPr/>
          </p:nvSpPr>
          <p:spPr>
            <a:xfrm>
              <a:off x="3799314" y="1818077"/>
              <a:ext cx="883343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j-cs"/>
                </a:rPr>
                <a:t>项目四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j-cs"/>
              </a:endParaRPr>
            </a:p>
          </p:txBody>
        </p:sp>
      </p:grpSp>
      <p:sp>
        <p:nvSpPr>
          <p:cNvPr id="41" name="Rectangle 27"/>
          <p:cNvSpPr/>
          <p:nvPr/>
        </p:nvSpPr>
        <p:spPr>
          <a:xfrm>
            <a:off x="5504929" y="2646030"/>
            <a:ext cx="1829060" cy="148610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504930" y="1159921"/>
            <a:ext cx="1829060" cy="1486109"/>
            <a:chOff x="5485880" y="-456"/>
            <a:chExt cx="1829060" cy="1486109"/>
          </a:xfrm>
        </p:grpSpPr>
        <p:sp>
          <p:nvSpPr>
            <p:cNvPr id="43" name="Rectangle 8"/>
            <p:cNvSpPr/>
            <p:nvPr/>
          </p:nvSpPr>
          <p:spPr>
            <a:xfrm>
              <a:off x="5485880" y="-456"/>
              <a:ext cx="1829060" cy="1486109"/>
            </a:xfrm>
            <a:prstGeom prst="rect">
              <a:avLst/>
            </a:prstGeom>
            <a:solidFill>
              <a:srgbClr val="FC83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4" name="Content Placeholder 2"/>
            <p:cNvSpPr txBox="1">
              <a:spLocks/>
            </p:cNvSpPr>
            <p:nvPr/>
          </p:nvSpPr>
          <p:spPr>
            <a:xfrm>
              <a:off x="5690540" y="556865"/>
              <a:ext cx="1614581" cy="9106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88232" rtl="0" eaLnBrk="1" fontAlgn="auto" latinLnBrk="0" hangingPunct="1">
                <a:lnSpc>
                  <a:spcPct val="15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您的内容打在这里，或者通过复制您的文本后，在此框中选择粘贴，并选择只保留文字。您的内容打在这里您的内容打在这里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细黑" panose="02010600040101010101" pitchFamily="2" charset="-122"/>
                <a:ea typeface="微软雅黑"/>
                <a:cs typeface="Arial" pitchFamily="34" charset="0"/>
              </a:endParaRPr>
            </a:p>
          </p:txBody>
        </p:sp>
        <p:sp>
          <p:nvSpPr>
            <p:cNvPr id="45" name="Title 13"/>
            <p:cNvSpPr txBox="1">
              <a:spLocks/>
            </p:cNvSpPr>
            <p:nvPr/>
          </p:nvSpPr>
          <p:spPr>
            <a:xfrm>
              <a:off x="5689141" y="315200"/>
              <a:ext cx="1615980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j-cs"/>
                </a:rPr>
                <a:t>项目二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j-cs"/>
              </a:endParaRPr>
            </a:p>
          </p:txBody>
        </p:sp>
      </p:grpSp>
      <p:sp>
        <p:nvSpPr>
          <p:cNvPr id="46" name="Rectangle 28"/>
          <p:cNvSpPr/>
          <p:nvPr/>
        </p:nvSpPr>
        <p:spPr>
          <a:xfrm>
            <a:off x="7333990" y="1159921"/>
            <a:ext cx="1829060" cy="1486109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7333989" y="2646030"/>
            <a:ext cx="1829060" cy="1486109"/>
            <a:chOff x="7314939" y="1485653"/>
            <a:chExt cx="1829060" cy="1486109"/>
          </a:xfrm>
        </p:grpSpPr>
        <p:sp>
          <p:nvSpPr>
            <p:cNvPr id="48" name="Rectangle 29"/>
            <p:cNvSpPr/>
            <p:nvPr/>
          </p:nvSpPr>
          <p:spPr>
            <a:xfrm>
              <a:off x="7314939" y="1485653"/>
              <a:ext cx="1829060" cy="1486109"/>
            </a:xfrm>
            <a:prstGeom prst="rect">
              <a:avLst/>
            </a:prstGeom>
            <a:solidFill>
              <a:srgbClr val="95D4F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7494186" y="2059743"/>
              <a:ext cx="1614581" cy="91069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88232" rtl="0" eaLnBrk="1" fontAlgn="auto" latinLnBrk="0" hangingPunct="1">
                <a:lnSpc>
                  <a:spcPct val="15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您的内容打在这里，或者通过复制您的文本后，在此框中选择粘贴，并选择只保留文字。您的内容打在这里您的内容打在这里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细黑" panose="02010600040101010101" pitchFamily="2" charset="-122"/>
                <a:ea typeface="微软雅黑"/>
                <a:cs typeface="Arial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7492787" y="1818077"/>
              <a:ext cx="1471701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j-cs"/>
                </a:rPr>
                <a:t>项目五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j-cs"/>
              </a:endParaRPr>
            </a:p>
          </p:txBody>
        </p:sp>
      </p:grpSp>
      <p:sp>
        <p:nvSpPr>
          <p:cNvPr id="51" name="Rectangle 42"/>
          <p:cNvSpPr/>
          <p:nvPr/>
        </p:nvSpPr>
        <p:spPr>
          <a:xfrm>
            <a:off x="1844663" y="2646030"/>
            <a:ext cx="1829060" cy="1486109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844664" y="1159921"/>
            <a:ext cx="1829060" cy="1538310"/>
            <a:chOff x="1825614" y="-456"/>
            <a:chExt cx="1829060" cy="1538310"/>
          </a:xfrm>
        </p:grpSpPr>
        <p:sp>
          <p:nvSpPr>
            <p:cNvPr id="53" name="Rectangle 41"/>
            <p:cNvSpPr/>
            <p:nvPr/>
          </p:nvSpPr>
          <p:spPr>
            <a:xfrm>
              <a:off x="1825614" y="-456"/>
              <a:ext cx="1829060" cy="1486109"/>
            </a:xfrm>
            <a:prstGeom prst="rect">
              <a:avLst/>
            </a:prstGeom>
            <a:solidFill>
              <a:srgbClr val="FFA9F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4" name="Content Placeholder 2"/>
            <p:cNvSpPr txBox="1">
              <a:spLocks/>
            </p:cNvSpPr>
            <p:nvPr/>
          </p:nvSpPr>
          <p:spPr>
            <a:xfrm>
              <a:off x="2030274" y="556865"/>
              <a:ext cx="1614581" cy="98098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88232" rtl="0" eaLnBrk="1" fontAlgn="auto" latinLnBrk="0" hangingPunct="1">
                <a:lnSpc>
                  <a:spcPct val="15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您的内容打在这里，或者通过复制您的文本后，在此框中选择粘贴，并选择只保留文字。您的内容打在这里您的内容打在这里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细黑" panose="02010600040101010101" pitchFamily="2" charset="-122"/>
                <a:ea typeface="微软雅黑"/>
                <a:cs typeface="Arial" pitchFamily="34" charset="0"/>
              </a:endParaRPr>
            </a:p>
          </p:txBody>
        </p:sp>
        <p:sp>
          <p:nvSpPr>
            <p:cNvPr id="55" name="Title 13"/>
            <p:cNvSpPr txBox="1">
              <a:spLocks/>
            </p:cNvSpPr>
            <p:nvPr/>
          </p:nvSpPr>
          <p:spPr>
            <a:xfrm>
              <a:off x="2028875" y="315200"/>
              <a:ext cx="1615980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j-cs"/>
                </a:rPr>
                <a:t>项目一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 animBg="1"/>
      <p:bldP spid="36" grpId="0" animBg="1"/>
      <p:bldP spid="41" grpId="0" animBg="1"/>
      <p:bldP spid="46" grpId="0" animBg="1"/>
      <p:bldP spid="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2671366" y="3497983"/>
            <a:ext cx="39212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添加第一部分标题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07704" y="4188654"/>
            <a:ext cx="5448615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您的内容打在这里，或者通过复制您的文本后，在此框中选择粘贴，并选择只保留文字。您的内容打在这里，或者通过复制您的文本后，在此框中选择粘贴并选择</a:t>
            </a:r>
            <a:endParaRPr lang="en-US" altLang="zh-CN" sz="11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/>
              <a:ea typeface="微软雅黑"/>
            </a:endParaRPr>
          </a:p>
          <a:p>
            <a:pPr algn="ctr"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只保留文字。您的内容打在这里，或者通过复制</a:t>
            </a:r>
            <a:endParaRPr lang="en-US" altLang="zh-CN" sz="11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/>
              <a:ea typeface="微软雅黑"/>
            </a:endParaRPr>
          </a:p>
        </p:txBody>
      </p:sp>
      <p:sp>
        <p:nvSpPr>
          <p:cNvPr id="7" name="文本框 16"/>
          <p:cNvSpPr txBox="1"/>
          <p:nvPr/>
        </p:nvSpPr>
        <p:spPr bwMode="auto">
          <a:xfrm>
            <a:off x="4022710" y="2142821"/>
            <a:ext cx="1218602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/>
                <a:cs typeface="Mongolian Baiti" panose="03000500000000000000" pitchFamily="66" charset="0"/>
              </a:rPr>
              <a:t>01</a:t>
            </a:r>
            <a:endParaRPr lang="zh-CN" altLang="en-US" sz="88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微软雅黑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63765" y="2465737"/>
            <a:ext cx="3740103" cy="2619447"/>
          </a:xfrm>
          <a:prstGeom prst="rect">
            <a:avLst/>
          </a:prstGeom>
          <a:solidFill>
            <a:srgbClr val="FBAA6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303868" y="2472612"/>
            <a:ext cx="2110683" cy="1299411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303868" y="3778898"/>
            <a:ext cx="2110682" cy="1306286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14551" y="2465737"/>
            <a:ext cx="2179434" cy="1306286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14550" y="3778898"/>
            <a:ext cx="2193185" cy="1306286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383893" y="2846581"/>
            <a:ext cx="1864633" cy="1864633"/>
            <a:chOff x="916932" y="1867577"/>
            <a:chExt cx="1864633" cy="1864633"/>
          </a:xfrm>
        </p:grpSpPr>
        <p:grpSp>
          <p:nvGrpSpPr>
            <p:cNvPr id="21" name="组合 20"/>
            <p:cNvGrpSpPr/>
            <p:nvPr/>
          </p:nvGrpSpPr>
          <p:grpSpPr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23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细黑" panose="02010600040101010101" pitchFamily="2" charset="-122"/>
                  <a:ea typeface="微软雅黑"/>
                  <a:cs typeface="+mn-cs"/>
                </a:endParaRPr>
              </a:p>
            </p:txBody>
          </p:sp>
          <p:sp>
            <p:nvSpPr>
              <p:cNvPr id="24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noFill/>
              <a:ln w="762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细黑" panose="02010600040101010101" pitchFamily="2" charset="-122"/>
                  <a:ea typeface="微软雅黑"/>
                  <a:cs typeface="+mn-cs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197645" y="1743630"/>
                <a:ext cx="595039" cy="36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华文细黑" panose="02010600040101010101" pitchFamily="2" charset="-122"/>
                    <a:ea typeface="微软雅黑"/>
                  </a:rPr>
                  <a:t>80%</a:t>
                </a:r>
              </a:p>
            </p:txBody>
          </p:sp>
          <p:sp>
            <p:nvSpPr>
              <p:cNvPr id="26" name="Arc 37"/>
              <p:cNvSpPr/>
              <p:nvPr/>
            </p:nvSpPr>
            <p:spPr>
              <a:xfrm>
                <a:off x="980815" y="1632677"/>
                <a:ext cx="1028700" cy="1028700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noFill/>
              <a:ln w="6350" cap="flat" cmpd="sng" algn="ctr">
                <a:solidFill>
                  <a:srgbClr val="FFFFFF">
                    <a:lumMod val="8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细黑" panose="02010600040101010101" pitchFamily="2" charset="-122"/>
                  <a:ea typeface="微软雅黑"/>
                  <a:cs typeface="+mn-cs"/>
                </a:endParaRPr>
              </a:p>
            </p:txBody>
          </p:sp>
        </p:grpSp>
        <p:sp>
          <p:nvSpPr>
            <p:cNvPr id="22" name="Rectangle 37"/>
            <p:cNvSpPr/>
            <p:nvPr/>
          </p:nvSpPr>
          <p:spPr>
            <a:xfrm>
              <a:off x="1031737" y="2771376"/>
              <a:ext cx="1685591" cy="624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您的内容打在这里，或者通过复制您的文本后，在此框中选择粘贴，并选择只保留文字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4524" y="1835366"/>
            <a:ext cx="8549466" cy="447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900" dirty="0">
                <a:solidFill>
                  <a:srgbClr val="FFFFFF"/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您的内容打在这里，您的内容打在这里或者通过；您的内容打在这里，或者通过复制您的文本后，在此框中选择粘贴，并选择只保留文字您的内容打在这里，您的内容打在这里或者通过</a:t>
            </a:r>
            <a:endParaRPr lang="zh-CN" altLang="en-US" sz="9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  <a:p>
            <a:pPr algn="ctr" fontAlgn="auto">
              <a:lnSpc>
                <a:spcPct val="150000"/>
              </a:lnSpc>
              <a:spcAft>
                <a:spcPts val="0"/>
              </a:spcAft>
            </a:pPr>
            <a:endParaRPr lang="zh-CN" altLang="en-US" sz="9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6" dur="2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2551343" y="3281959"/>
            <a:ext cx="39212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添加第一部分标题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787681" y="3972630"/>
            <a:ext cx="5448615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您的内容打在这里，或者通过复制您的文本后，在此框中选择粘贴，并选择只保留文字。您的内容打在这里，或者通过复制您的文本后，在此框中选择粘贴并选择</a:t>
            </a:r>
            <a:endParaRPr lang="en-US" altLang="zh-CN" sz="11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/>
              <a:ea typeface="微软雅黑"/>
            </a:endParaRPr>
          </a:p>
          <a:p>
            <a:pPr algn="ctr"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只保留文字。您的内容打在这里，或者通过复制</a:t>
            </a:r>
            <a:endParaRPr lang="en-US" altLang="zh-CN" sz="11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/>
              <a:ea typeface="微软雅黑"/>
            </a:endParaRPr>
          </a:p>
        </p:txBody>
      </p:sp>
      <p:sp>
        <p:nvSpPr>
          <p:cNvPr id="7" name="文本框 16"/>
          <p:cNvSpPr txBox="1"/>
          <p:nvPr/>
        </p:nvSpPr>
        <p:spPr bwMode="auto">
          <a:xfrm>
            <a:off x="3835360" y="1926797"/>
            <a:ext cx="1353256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/>
                <a:cs typeface="Mongolian Baiti" panose="03000500000000000000" pitchFamily="66" charset="0"/>
              </a:rPr>
              <a:t>04</a:t>
            </a:r>
            <a:endParaRPr lang="zh-CN" altLang="en-US" sz="88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微软雅黑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椭圆 31"/>
          <p:cNvSpPr/>
          <p:nvPr/>
        </p:nvSpPr>
        <p:spPr>
          <a:xfrm>
            <a:off x="3102916" y="2026495"/>
            <a:ext cx="2744261" cy="2744261"/>
          </a:xfrm>
          <a:prstGeom prst="ellipse">
            <a:avLst/>
          </a:prstGeom>
          <a:noFill/>
          <a:ln w="15875" cap="rnd" cmpd="sng" algn="ctr">
            <a:solidFill>
              <a:srgbClr val="95D4F6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232620" y="2156199"/>
            <a:ext cx="2484854" cy="2484854"/>
            <a:chOff x="3088604" y="1658989"/>
            <a:chExt cx="2484854" cy="2484854"/>
          </a:xfrm>
        </p:grpSpPr>
        <p:grpSp>
          <p:nvGrpSpPr>
            <p:cNvPr id="34" name="组合 33"/>
            <p:cNvGrpSpPr/>
            <p:nvPr/>
          </p:nvGrpSpPr>
          <p:grpSpPr>
            <a:xfrm>
              <a:off x="3448946" y="1658989"/>
              <a:ext cx="1764170" cy="537421"/>
              <a:chOff x="3448946" y="1658989"/>
              <a:chExt cx="1764170" cy="537421"/>
            </a:xfrm>
          </p:grpSpPr>
          <p:sp>
            <p:nvSpPr>
              <p:cNvPr id="44" name="任意多边形 43"/>
              <p:cNvSpPr/>
              <p:nvPr/>
            </p:nvSpPr>
            <p:spPr>
              <a:xfrm>
                <a:off x="3448946" y="1658989"/>
                <a:ext cx="1764170" cy="536235"/>
              </a:xfrm>
              <a:custGeom>
                <a:avLst/>
                <a:gdLst>
                  <a:gd name="connsiteX0" fmla="*/ 1304176 w 2608353"/>
                  <a:gd name="connsiteY0" fmla="*/ 0 h 792832"/>
                  <a:gd name="connsiteX1" fmla="*/ 2603094 w 2608353"/>
                  <a:gd name="connsiteY1" fmla="*/ 538030 h 792832"/>
                  <a:gd name="connsiteX2" fmla="*/ 2608353 w 2608353"/>
                  <a:gd name="connsiteY2" fmla="*/ 543815 h 792832"/>
                  <a:gd name="connsiteX3" fmla="*/ 2602175 w 2608353"/>
                  <a:gd name="connsiteY3" fmla="*/ 547882 h 792832"/>
                  <a:gd name="connsiteX4" fmla="*/ 1304176 w 2608353"/>
                  <a:gd name="connsiteY4" fmla="*/ 792832 h 792832"/>
                  <a:gd name="connsiteX5" fmla="*/ 6177 w 2608353"/>
                  <a:gd name="connsiteY5" fmla="*/ 547882 h 792832"/>
                  <a:gd name="connsiteX6" fmla="*/ 0 w 2608353"/>
                  <a:gd name="connsiteY6" fmla="*/ 543815 h 792832"/>
                  <a:gd name="connsiteX7" fmla="*/ 5258 w 2608353"/>
                  <a:gd name="connsiteY7" fmla="*/ 538030 h 792832"/>
                  <a:gd name="connsiteX8" fmla="*/ 1304176 w 2608353"/>
                  <a:gd name="connsiteY8" fmla="*/ 0 h 792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8353" h="792832">
                    <a:moveTo>
                      <a:pt x="1304176" y="0"/>
                    </a:moveTo>
                    <a:cubicBezTo>
                      <a:pt x="1811435" y="0"/>
                      <a:pt x="2270672" y="205608"/>
                      <a:pt x="2603094" y="538030"/>
                    </a:cubicBezTo>
                    <a:lnTo>
                      <a:pt x="2608353" y="543815"/>
                    </a:lnTo>
                    <a:lnTo>
                      <a:pt x="2602175" y="547882"/>
                    </a:lnTo>
                    <a:cubicBezTo>
                      <a:pt x="2352203" y="693785"/>
                      <a:pt x="1864670" y="792832"/>
                      <a:pt x="1304176" y="792832"/>
                    </a:cubicBezTo>
                    <a:cubicBezTo>
                      <a:pt x="743683" y="792832"/>
                      <a:pt x="256150" y="693785"/>
                      <a:pt x="6177" y="547882"/>
                    </a:cubicBezTo>
                    <a:lnTo>
                      <a:pt x="0" y="543815"/>
                    </a:lnTo>
                    <a:lnTo>
                      <a:pt x="5258" y="538030"/>
                    </a:lnTo>
                    <a:cubicBezTo>
                      <a:pt x="337680" y="205608"/>
                      <a:pt x="796917" y="0"/>
                      <a:pt x="1304176" y="0"/>
                    </a:cubicBezTo>
                    <a:close/>
                  </a:path>
                </a:pathLst>
              </a:custGeom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5" name="文本框 1153"/>
              <p:cNvSpPr txBox="1"/>
              <p:nvPr/>
            </p:nvSpPr>
            <p:spPr>
              <a:xfrm>
                <a:off x="3923928" y="1696273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01</a:t>
                </a:r>
              </a:p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Application</a:t>
                </a:r>
                <a:endPara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3121843" y="2026801"/>
              <a:ext cx="2418375" cy="874615"/>
              <a:chOff x="3121843" y="2026801"/>
              <a:chExt cx="2418375" cy="874615"/>
            </a:xfrm>
          </p:grpSpPr>
          <p:sp>
            <p:nvSpPr>
              <p:cNvPr id="42" name="任意多边形 41"/>
              <p:cNvSpPr/>
              <p:nvPr/>
            </p:nvSpPr>
            <p:spPr>
              <a:xfrm>
                <a:off x="3121843" y="2026801"/>
                <a:ext cx="2418375" cy="874615"/>
              </a:xfrm>
              <a:custGeom>
                <a:avLst/>
                <a:gdLst>
                  <a:gd name="connsiteX0" fmla="*/ 3091980 w 3575607"/>
                  <a:gd name="connsiteY0" fmla="*/ 0 h 1293132"/>
                  <a:gd name="connsiteX1" fmla="*/ 3205281 w 3575607"/>
                  <a:gd name="connsiteY1" fmla="*/ 124664 h 1293132"/>
                  <a:gd name="connsiteX2" fmla="*/ 3561124 w 3575607"/>
                  <a:gd name="connsiteY2" fmla="*/ 812095 h 1293132"/>
                  <a:gd name="connsiteX3" fmla="*/ 3575607 w 3575607"/>
                  <a:gd name="connsiteY3" fmla="*/ 876712 h 1293132"/>
                  <a:gd name="connsiteX4" fmla="*/ 3482532 w 3575607"/>
                  <a:gd name="connsiteY4" fmla="*/ 932824 h 1293132"/>
                  <a:gd name="connsiteX5" fmla="*/ 1787803 w 3575607"/>
                  <a:gd name="connsiteY5" fmla="*/ 1293132 h 1293132"/>
                  <a:gd name="connsiteX6" fmla="*/ 93075 w 3575607"/>
                  <a:gd name="connsiteY6" fmla="*/ 932824 h 1293132"/>
                  <a:gd name="connsiteX7" fmla="*/ 0 w 3575607"/>
                  <a:gd name="connsiteY7" fmla="*/ 876712 h 1293132"/>
                  <a:gd name="connsiteX8" fmla="*/ 14483 w 3575607"/>
                  <a:gd name="connsiteY8" fmla="*/ 812095 h 1293132"/>
                  <a:gd name="connsiteX9" fmla="*/ 370325 w 3575607"/>
                  <a:gd name="connsiteY9" fmla="*/ 124664 h 1293132"/>
                  <a:gd name="connsiteX10" fmla="*/ 483627 w 3575607"/>
                  <a:gd name="connsiteY10" fmla="*/ 1 h 1293132"/>
                  <a:gd name="connsiteX11" fmla="*/ 489804 w 3575607"/>
                  <a:gd name="connsiteY11" fmla="*/ 4067 h 1293132"/>
                  <a:gd name="connsiteX12" fmla="*/ 1787803 w 3575607"/>
                  <a:gd name="connsiteY12" fmla="*/ 249017 h 1293132"/>
                  <a:gd name="connsiteX13" fmla="*/ 3085802 w 3575607"/>
                  <a:gd name="connsiteY13" fmla="*/ 4067 h 1293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5607" h="1293132">
                    <a:moveTo>
                      <a:pt x="3091980" y="0"/>
                    </a:moveTo>
                    <a:lnTo>
                      <a:pt x="3205281" y="124664"/>
                    </a:lnTo>
                    <a:cubicBezTo>
                      <a:pt x="3369063" y="323122"/>
                      <a:pt x="3491973" y="556562"/>
                      <a:pt x="3561124" y="812095"/>
                    </a:cubicBezTo>
                    <a:lnTo>
                      <a:pt x="3575607" y="876712"/>
                    </a:lnTo>
                    <a:lnTo>
                      <a:pt x="3482532" y="932824"/>
                    </a:lnTo>
                    <a:cubicBezTo>
                      <a:pt x="3079708" y="1152873"/>
                      <a:pt x="2470089" y="1293132"/>
                      <a:pt x="1787803" y="1293132"/>
                    </a:cubicBezTo>
                    <a:cubicBezTo>
                      <a:pt x="1105518" y="1293132"/>
                      <a:pt x="495898" y="1152873"/>
                      <a:pt x="93075" y="932824"/>
                    </a:cubicBezTo>
                    <a:lnTo>
                      <a:pt x="0" y="876712"/>
                    </a:lnTo>
                    <a:lnTo>
                      <a:pt x="14483" y="812095"/>
                    </a:lnTo>
                    <a:cubicBezTo>
                      <a:pt x="83633" y="556562"/>
                      <a:pt x="206543" y="323122"/>
                      <a:pt x="370325" y="124664"/>
                    </a:cubicBezTo>
                    <a:lnTo>
                      <a:pt x="483627" y="1"/>
                    </a:lnTo>
                    <a:lnTo>
                      <a:pt x="489804" y="4067"/>
                    </a:lnTo>
                    <a:cubicBezTo>
                      <a:pt x="739777" y="149970"/>
                      <a:pt x="1227310" y="249017"/>
                      <a:pt x="1787803" y="249017"/>
                    </a:cubicBezTo>
                    <a:cubicBezTo>
                      <a:pt x="2348296" y="249017"/>
                      <a:pt x="2835829" y="149970"/>
                      <a:pt x="3085802" y="4067"/>
                    </a:cubicBezTo>
                    <a:close/>
                  </a:path>
                </a:pathLst>
              </a:cu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3" name="文本框 39"/>
              <p:cNvSpPr txBox="1"/>
              <p:nvPr/>
            </p:nvSpPr>
            <p:spPr>
              <a:xfrm>
                <a:off x="3923928" y="2344669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02</a:t>
                </a:r>
              </a:p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Application</a:t>
                </a:r>
                <a:endPara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3088604" y="2619768"/>
              <a:ext cx="2484854" cy="955737"/>
              <a:chOff x="3088604" y="2619768"/>
              <a:chExt cx="2484854" cy="955737"/>
            </a:xfrm>
          </p:grpSpPr>
          <p:sp>
            <p:nvSpPr>
              <p:cNvPr id="40" name="任意多边形 39"/>
              <p:cNvSpPr/>
              <p:nvPr/>
            </p:nvSpPr>
            <p:spPr>
              <a:xfrm>
                <a:off x="3088604" y="2619768"/>
                <a:ext cx="2484854" cy="955737"/>
              </a:xfrm>
              <a:custGeom>
                <a:avLst/>
                <a:gdLst>
                  <a:gd name="connsiteX0" fmla="*/ 49144 w 3673896"/>
                  <a:gd name="connsiteY0" fmla="*/ 0 h 1413072"/>
                  <a:gd name="connsiteX1" fmla="*/ 142219 w 3673896"/>
                  <a:gd name="connsiteY1" fmla="*/ 56112 h 1413072"/>
                  <a:gd name="connsiteX2" fmla="*/ 1836948 w 3673896"/>
                  <a:gd name="connsiteY2" fmla="*/ 416420 h 1413072"/>
                  <a:gd name="connsiteX3" fmla="*/ 3531677 w 3673896"/>
                  <a:gd name="connsiteY3" fmla="*/ 56112 h 1413072"/>
                  <a:gd name="connsiteX4" fmla="*/ 3624752 w 3673896"/>
                  <a:gd name="connsiteY4" fmla="*/ 0 h 1413072"/>
                  <a:gd name="connsiteX5" fmla="*/ 3645205 w 3673896"/>
                  <a:gd name="connsiteY5" fmla="*/ 91251 h 1413072"/>
                  <a:gd name="connsiteX6" fmla="*/ 3673896 w 3673896"/>
                  <a:gd name="connsiteY6" fmla="*/ 416421 h 1413072"/>
                  <a:gd name="connsiteX7" fmla="*/ 3591310 w 3673896"/>
                  <a:gd name="connsiteY7" fmla="*/ 962673 h 1413072"/>
                  <a:gd name="connsiteX8" fmla="*/ 3538316 w 3673896"/>
                  <a:gd name="connsiteY8" fmla="*/ 1107464 h 1413072"/>
                  <a:gd name="connsiteX9" fmla="*/ 3366842 w 3673896"/>
                  <a:gd name="connsiteY9" fmla="*/ 1173264 h 1413072"/>
                  <a:gd name="connsiteX10" fmla="*/ 1836948 w 3673896"/>
                  <a:gd name="connsiteY10" fmla="*/ 1413072 h 1413072"/>
                  <a:gd name="connsiteX11" fmla="*/ 307055 w 3673896"/>
                  <a:gd name="connsiteY11" fmla="*/ 1173264 h 1413072"/>
                  <a:gd name="connsiteX12" fmla="*/ 135580 w 3673896"/>
                  <a:gd name="connsiteY12" fmla="*/ 1107464 h 1413072"/>
                  <a:gd name="connsiteX13" fmla="*/ 82586 w 3673896"/>
                  <a:gd name="connsiteY13" fmla="*/ 962673 h 1413072"/>
                  <a:gd name="connsiteX14" fmla="*/ 0 w 3673896"/>
                  <a:gd name="connsiteY14" fmla="*/ 416421 h 1413072"/>
                  <a:gd name="connsiteX15" fmla="*/ 28691 w 3673896"/>
                  <a:gd name="connsiteY15" fmla="*/ 91251 h 1413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73896" h="1413072">
                    <a:moveTo>
                      <a:pt x="49144" y="0"/>
                    </a:moveTo>
                    <a:lnTo>
                      <a:pt x="142219" y="56112"/>
                    </a:lnTo>
                    <a:cubicBezTo>
                      <a:pt x="545043" y="276161"/>
                      <a:pt x="1154663" y="416420"/>
                      <a:pt x="1836948" y="416420"/>
                    </a:cubicBezTo>
                    <a:cubicBezTo>
                      <a:pt x="2519233" y="416420"/>
                      <a:pt x="3128853" y="276161"/>
                      <a:pt x="3531677" y="56112"/>
                    </a:cubicBezTo>
                    <a:lnTo>
                      <a:pt x="3624752" y="0"/>
                    </a:lnTo>
                    <a:lnTo>
                      <a:pt x="3645205" y="91251"/>
                    </a:lnTo>
                    <a:cubicBezTo>
                      <a:pt x="3664057" y="196794"/>
                      <a:pt x="3673896" y="305458"/>
                      <a:pt x="3673896" y="416421"/>
                    </a:cubicBezTo>
                    <a:cubicBezTo>
                      <a:pt x="3673896" y="606643"/>
                      <a:pt x="3644982" y="790112"/>
                      <a:pt x="3591310" y="962673"/>
                    </a:cubicBezTo>
                    <a:lnTo>
                      <a:pt x="3538316" y="1107464"/>
                    </a:lnTo>
                    <a:lnTo>
                      <a:pt x="3366842" y="1173264"/>
                    </a:lnTo>
                    <a:cubicBezTo>
                      <a:pt x="2930125" y="1324667"/>
                      <a:pt x="2403655" y="1413072"/>
                      <a:pt x="1836948" y="1413072"/>
                    </a:cubicBezTo>
                    <a:cubicBezTo>
                      <a:pt x="1270241" y="1413072"/>
                      <a:pt x="743772" y="1324667"/>
                      <a:pt x="307055" y="1173264"/>
                    </a:cubicBezTo>
                    <a:lnTo>
                      <a:pt x="135580" y="1107464"/>
                    </a:lnTo>
                    <a:lnTo>
                      <a:pt x="82586" y="962673"/>
                    </a:lnTo>
                    <a:cubicBezTo>
                      <a:pt x="28914" y="790112"/>
                      <a:pt x="0" y="606643"/>
                      <a:pt x="0" y="416421"/>
                    </a:cubicBezTo>
                    <a:cubicBezTo>
                      <a:pt x="0" y="305458"/>
                      <a:pt x="9839" y="196794"/>
                      <a:pt x="28691" y="91251"/>
                    </a:cubicBezTo>
                    <a:close/>
                  </a:path>
                </a:pathLst>
              </a:cu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3923928" y="2993065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03</a:t>
                </a:r>
              </a:p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Application</a:t>
                </a:r>
                <a:endPara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3180304" y="3368806"/>
              <a:ext cx="2301454" cy="775037"/>
              <a:chOff x="3180304" y="3368806"/>
              <a:chExt cx="2301454" cy="775037"/>
            </a:xfrm>
          </p:grpSpPr>
          <p:sp>
            <p:nvSpPr>
              <p:cNvPr id="38" name="任意多边形 37"/>
              <p:cNvSpPr/>
              <p:nvPr/>
            </p:nvSpPr>
            <p:spPr>
              <a:xfrm>
                <a:off x="3180304" y="3368806"/>
                <a:ext cx="2301454" cy="775037"/>
              </a:xfrm>
              <a:custGeom>
                <a:avLst/>
                <a:gdLst>
                  <a:gd name="connsiteX0" fmla="*/ 3402736 w 3402736"/>
                  <a:gd name="connsiteY0" fmla="*/ 0 h 1145905"/>
                  <a:gd name="connsiteX1" fmla="*/ 3393959 w 3402736"/>
                  <a:gd name="connsiteY1" fmla="*/ 23980 h 1145905"/>
                  <a:gd name="connsiteX2" fmla="*/ 1701368 w 3402736"/>
                  <a:gd name="connsiteY2" fmla="*/ 1145905 h 1145905"/>
                  <a:gd name="connsiteX3" fmla="*/ 8777 w 3402736"/>
                  <a:gd name="connsiteY3" fmla="*/ 23980 h 1145905"/>
                  <a:gd name="connsiteX4" fmla="*/ 0 w 3402736"/>
                  <a:gd name="connsiteY4" fmla="*/ 0 h 1145905"/>
                  <a:gd name="connsiteX5" fmla="*/ 171474 w 3402736"/>
                  <a:gd name="connsiteY5" fmla="*/ 65800 h 1145905"/>
                  <a:gd name="connsiteX6" fmla="*/ 1701368 w 3402736"/>
                  <a:gd name="connsiteY6" fmla="*/ 305608 h 1145905"/>
                  <a:gd name="connsiteX7" fmla="*/ 3231262 w 3402736"/>
                  <a:gd name="connsiteY7" fmla="*/ 65800 h 114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02736" h="1145905">
                    <a:moveTo>
                      <a:pt x="3402736" y="0"/>
                    </a:moveTo>
                    <a:lnTo>
                      <a:pt x="3393959" y="23980"/>
                    </a:lnTo>
                    <a:cubicBezTo>
                      <a:pt x="3115096" y="683288"/>
                      <a:pt x="2462256" y="1145905"/>
                      <a:pt x="1701368" y="1145905"/>
                    </a:cubicBezTo>
                    <a:cubicBezTo>
                      <a:pt x="940480" y="1145905"/>
                      <a:pt x="287641" y="683288"/>
                      <a:pt x="8777" y="23980"/>
                    </a:cubicBezTo>
                    <a:lnTo>
                      <a:pt x="0" y="0"/>
                    </a:lnTo>
                    <a:lnTo>
                      <a:pt x="171474" y="65800"/>
                    </a:lnTo>
                    <a:cubicBezTo>
                      <a:pt x="608191" y="217203"/>
                      <a:pt x="1134661" y="305608"/>
                      <a:pt x="1701368" y="305608"/>
                    </a:cubicBezTo>
                    <a:cubicBezTo>
                      <a:pt x="2268075" y="305608"/>
                      <a:pt x="2794545" y="217203"/>
                      <a:pt x="3231262" y="65800"/>
                    </a:cubicBezTo>
                    <a:close/>
                  </a:path>
                </a:pathLst>
              </a:cu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9" name="文本框 41"/>
              <p:cNvSpPr txBox="1"/>
              <p:nvPr/>
            </p:nvSpPr>
            <p:spPr>
              <a:xfrm>
                <a:off x="3923928" y="3641461"/>
                <a:ext cx="839536" cy="484748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04</a:t>
                </a:r>
              </a:p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Application</a:t>
                </a:r>
                <a:endParaRPr kumimoji="0" lang="zh-CN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46" name="任意多边形 45"/>
          <p:cNvSpPr/>
          <p:nvPr/>
        </p:nvSpPr>
        <p:spPr>
          <a:xfrm>
            <a:off x="5201006" y="2079183"/>
            <a:ext cx="1109310" cy="100013"/>
          </a:xfrm>
          <a:custGeom>
            <a:avLst/>
            <a:gdLst>
              <a:gd name="connsiteX0" fmla="*/ 0 w 800100"/>
              <a:gd name="connsiteY0" fmla="*/ 152400 h 152400"/>
              <a:gd name="connsiteX1" fmla="*/ 152400 w 800100"/>
              <a:gd name="connsiteY1" fmla="*/ 0 h 152400"/>
              <a:gd name="connsiteX2" fmla="*/ 800100 w 800100"/>
              <a:gd name="connsiteY2" fmla="*/ 0 h 152400"/>
              <a:gd name="connsiteX0" fmla="*/ 0 w 776287"/>
              <a:gd name="connsiteY0" fmla="*/ 133350 h 133350"/>
              <a:gd name="connsiteX1" fmla="*/ 128587 w 776287"/>
              <a:gd name="connsiteY1" fmla="*/ 0 h 133350"/>
              <a:gd name="connsiteX2" fmla="*/ 776287 w 776287"/>
              <a:gd name="connsiteY2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noFill/>
          <a:ln w="15875" cap="rnd" cmpd="sng" algn="ctr">
            <a:solidFill>
              <a:srgbClr val="8AE0D4"/>
            </a:solidFill>
            <a:prstDash val="sysDash"/>
            <a:miter lim="800000"/>
            <a:headEnd type="oval" w="sm" len="sm"/>
            <a:tailEnd type="oval" w="sm" len="sm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任意多边形 46"/>
          <p:cNvSpPr/>
          <p:nvPr/>
        </p:nvSpPr>
        <p:spPr>
          <a:xfrm>
            <a:off x="5879156" y="3578073"/>
            <a:ext cx="1663592" cy="1219079"/>
          </a:xfrm>
          <a:custGeom>
            <a:avLst/>
            <a:gdLst>
              <a:gd name="connsiteX0" fmla="*/ 0 w 1435100"/>
              <a:gd name="connsiteY0" fmla="*/ 0 h 1409700"/>
              <a:gd name="connsiteX1" fmla="*/ 266700 w 1435100"/>
              <a:gd name="connsiteY1" fmla="*/ 279400 h 1409700"/>
              <a:gd name="connsiteX2" fmla="*/ 266700 w 1435100"/>
              <a:gd name="connsiteY2" fmla="*/ 1409700 h 1409700"/>
              <a:gd name="connsiteX3" fmla="*/ 1435100 w 1435100"/>
              <a:gd name="connsiteY3" fmla="*/ 1409700 h 1409700"/>
              <a:gd name="connsiteX0" fmla="*/ 0 w 1393825"/>
              <a:gd name="connsiteY0" fmla="*/ 0 h 1371600"/>
              <a:gd name="connsiteX1" fmla="*/ 225425 w 1393825"/>
              <a:gd name="connsiteY1" fmla="*/ 241300 h 1371600"/>
              <a:gd name="connsiteX2" fmla="*/ 225425 w 1393825"/>
              <a:gd name="connsiteY2" fmla="*/ 1371600 h 1371600"/>
              <a:gd name="connsiteX3" fmla="*/ 1393825 w 1393825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noFill/>
          <a:ln w="15875" cap="rnd" cmpd="sng" algn="ctr">
            <a:solidFill>
              <a:srgbClr val="FC838C"/>
            </a:solidFill>
            <a:prstDash val="sysDash"/>
            <a:miter lim="800000"/>
            <a:headEnd type="oval" w="sm" len="sm"/>
            <a:tailEnd type="oval" w="sm" len="sm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1691680" y="4338639"/>
            <a:ext cx="1656477" cy="432116"/>
          </a:xfrm>
          <a:custGeom>
            <a:avLst/>
            <a:gdLst>
              <a:gd name="connsiteX0" fmla="*/ 1752600 w 1752600"/>
              <a:gd name="connsiteY0" fmla="*/ 0 h 495300"/>
              <a:gd name="connsiteX1" fmla="*/ 1314450 w 1752600"/>
              <a:gd name="connsiteY1" fmla="*/ 438150 h 495300"/>
              <a:gd name="connsiteX2" fmla="*/ 0 w 1752600"/>
              <a:gd name="connsiteY2" fmla="*/ 438150 h 495300"/>
              <a:gd name="connsiteX3" fmla="*/ 0 w 1752600"/>
              <a:gd name="connsiteY3" fmla="*/ 495300 h 495300"/>
              <a:gd name="connsiteX0" fmla="*/ 1752600 w 1752600"/>
              <a:gd name="connsiteY0" fmla="*/ 0 h 438150"/>
              <a:gd name="connsiteX1" fmla="*/ 1314450 w 1752600"/>
              <a:gd name="connsiteY1" fmla="*/ 438150 h 438150"/>
              <a:gd name="connsiteX2" fmla="*/ 0 w 1752600"/>
              <a:gd name="connsiteY2" fmla="*/ 438150 h 438150"/>
              <a:gd name="connsiteX0" fmla="*/ 1981200 w 1981200"/>
              <a:gd name="connsiteY0" fmla="*/ 0 h 438150"/>
              <a:gd name="connsiteX1" fmla="*/ 1543050 w 1981200"/>
              <a:gd name="connsiteY1" fmla="*/ 438150 h 438150"/>
              <a:gd name="connsiteX2" fmla="*/ 0 w 1981200"/>
              <a:gd name="connsiteY2" fmla="*/ 438150 h 438150"/>
              <a:gd name="connsiteX0" fmla="*/ 1935480 w 1935480"/>
              <a:gd name="connsiteY0" fmla="*/ 0 h 392430"/>
              <a:gd name="connsiteX1" fmla="*/ 1543050 w 1935480"/>
              <a:gd name="connsiteY1" fmla="*/ 392430 h 392430"/>
              <a:gd name="connsiteX2" fmla="*/ 0 w 1935480"/>
              <a:gd name="connsiteY2" fmla="*/ 392430 h 3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noFill/>
          <a:ln w="15875" cap="rnd" cmpd="sng" algn="ctr">
            <a:solidFill>
              <a:srgbClr val="FBAA67"/>
            </a:solidFill>
            <a:prstDash val="sysDash"/>
            <a:miter lim="800000"/>
            <a:headEnd type="oval" w="sm" len="sm"/>
            <a:tailEnd type="oval" w="sm" len="sm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1691680" y="2961317"/>
            <a:ext cx="1383635" cy="190500"/>
          </a:xfrm>
          <a:custGeom>
            <a:avLst/>
            <a:gdLst>
              <a:gd name="connsiteX0" fmla="*/ 1625600 w 1625600"/>
              <a:gd name="connsiteY0" fmla="*/ 0 h 254000"/>
              <a:gd name="connsiteX1" fmla="*/ 1384300 w 1625600"/>
              <a:gd name="connsiteY1" fmla="*/ 254000 h 254000"/>
              <a:gd name="connsiteX2" fmla="*/ 0 w 1625600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noFill/>
          <a:ln w="15875" cap="rnd" cmpd="sng" algn="ctr">
            <a:solidFill>
              <a:srgbClr val="FFA9F8"/>
            </a:solidFill>
            <a:prstDash val="sysDash"/>
            <a:miter lim="800000"/>
            <a:headEnd type="oval" w="sm" len="sm"/>
            <a:tailEnd type="oval" w="sm" len="sm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0" name="Freeform 24"/>
          <p:cNvSpPr>
            <a:spLocks noEditPoints="1"/>
          </p:cNvSpPr>
          <p:nvPr/>
        </p:nvSpPr>
        <p:spPr bwMode="auto">
          <a:xfrm flipH="1">
            <a:off x="2147790" y="3222474"/>
            <a:ext cx="462489" cy="492555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Freeform 25"/>
          <p:cNvSpPr>
            <a:spLocks noEditPoints="1"/>
          </p:cNvSpPr>
          <p:nvPr/>
        </p:nvSpPr>
        <p:spPr bwMode="auto">
          <a:xfrm flipH="1">
            <a:off x="2103430" y="1638843"/>
            <a:ext cx="551210" cy="520173"/>
          </a:xfrm>
          <a:custGeom>
            <a:avLst/>
            <a:gdLst>
              <a:gd name="T0" fmla="*/ 90 w 376"/>
              <a:gd name="T1" fmla="*/ 52 h 355"/>
              <a:gd name="T2" fmla="*/ 37 w 376"/>
              <a:gd name="T3" fmla="*/ 264 h 355"/>
              <a:gd name="T4" fmla="*/ 118 w 376"/>
              <a:gd name="T5" fmla="*/ 310 h 355"/>
              <a:gd name="T6" fmla="*/ 134 w 376"/>
              <a:gd name="T7" fmla="*/ 310 h 355"/>
              <a:gd name="T8" fmla="*/ 215 w 376"/>
              <a:gd name="T9" fmla="*/ 264 h 355"/>
              <a:gd name="T10" fmla="*/ 241 w 376"/>
              <a:gd name="T11" fmla="*/ 310 h 355"/>
              <a:gd name="T12" fmla="*/ 255 w 376"/>
              <a:gd name="T13" fmla="*/ 287 h 355"/>
              <a:gd name="T14" fmla="*/ 358 w 376"/>
              <a:gd name="T15" fmla="*/ 287 h 355"/>
              <a:gd name="T16" fmla="*/ 371 w 376"/>
              <a:gd name="T17" fmla="*/ 310 h 355"/>
              <a:gd name="T18" fmla="*/ 371 w 376"/>
              <a:gd name="T19" fmla="*/ 323 h 355"/>
              <a:gd name="T20" fmla="*/ 358 w 376"/>
              <a:gd name="T21" fmla="*/ 355 h 355"/>
              <a:gd name="T22" fmla="*/ 250 w 376"/>
              <a:gd name="T23" fmla="*/ 323 h 355"/>
              <a:gd name="T24" fmla="*/ 237 w 376"/>
              <a:gd name="T25" fmla="*/ 355 h 355"/>
              <a:gd name="T26" fmla="*/ 131 w 376"/>
              <a:gd name="T27" fmla="*/ 323 h 355"/>
              <a:gd name="T28" fmla="*/ 118 w 376"/>
              <a:gd name="T29" fmla="*/ 355 h 355"/>
              <a:gd name="T30" fmla="*/ 0 w 376"/>
              <a:gd name="T31" fmla="*/ 323 h 355"/>
              <a:gd name="T32" fmla="*/ 14 w 376"/>
              <a:gd name="T33" fmla="*/ 287 h 355"/>
              <a:gd name="T34" fmla="*/ 336 w 376"/>
              <a:gd name="T35" fmla="*/ 248 h 355"/>
              <a:gd name="T36" fmla="*/ 279 w 376"/>
              <a:gd name="T37" fmla="*/ 248 h 355"/>
              <a:gd name="T38" fmla="*/ 215 w 376"/>
              <a:gd name="T39" fmla="*/ 248 h 355"/>
              <a:gd name="T40" fmla="*/ 158 w 376"/>
              <a:gd name="T41" fmla="*/ 248 h 355"/>
              <a:gd name="T42" fmla="*/ 95 w 376"/>
              <a:gd name="T43" fmla="*/ 248 h 355"/>
              <a:gd name="T44" fmla="*/ 38 w 376"/>
              <a:gd name="T45" fmla="*/ 248 h 355"/>
              <a:gd name="T46" fmla="*/ 307 w 376"/>
              <a:gd name="T47" fmla="*/ 147 h 355"/>
              <a:gd name="T48" fmla="*/ 289 w 376"/>
              <a:gd name="T49" fmla="*/ 201 h 355"/>
              <a:gd name="T50" fmla="*/ 201 w 376"/>
              <a:gd name="T51" fmla="*/ 201 h 355"/>
              <a:gd name="T52" fmla="*/ 181 w 376"/>
              <a:gd name="T53" fmla="*/ 147 h 355"/>
              <a:gd name="T54" fmla="*/ 180 w 376"/>
              <a:gd name="T55" fmla="*/ 16 h 355"/>
              <a:gd name="T56" fmla="*/ 161 w 376"/>
              <a:gd name="T57" fmla="*/ 35 h 355"/>
              <a:gd name="T58" fmla="*/ 155 w 376"/>
              <a:gd name="T59" fmla="*/ 67 h 355"/>
              <a:gd name="T60" fmla="*/ 66 w 376"/>
              <a:gd name="T61" fmla="*/ 55 h 355"/>
              <a:gd name="T62" fmla="*/ 66 w 376"/>
              <a:gd name="T63" fmla="*/ 122 h 355"/>
              <a:gd name="T64" fmla="*/ 69 w 376"/>
              <a:gd name="T65" fmla="*/ 122 h 355"/>
              <a:gd name="T66" fmla="*/ 87 w 376"/>
              <a:gd name="T67" fmla="*/ 199 h 355"/>
              <a:gd name="T68" fmla="*/ 91 w 376"/>
              <a:gd name="T69" fmla="*/ 199 h 355"/>
              <a:gd name="T70" fmla="*/ 109 w 376"/>
              <a:gd name="T71" fmla="*/ 132 h 355"/>
              <a:gd name="T72" fmla="*/ 109 w 376"/>
              <a:gd name="T73" fmla="*/ 75 h 355"/>
              <a:gd name="T74" fmla="*/ 155 w 376"/>
              <a:gd name="T75" fmla="*/ 80 h 355"/>
              <a:gd name="T76" fmla="*/ 166 w 376"/>
              <a:gd name="T77" fmla="*/ 120 h 355"/>
              <a:gd name="T78" fmla="*/ 180 w 376"/>
              <a:gd name="T79" fmla="*/ 126 h 355"/>
              <a:gd name="T80" fmla="*/ 317 w 376"/>
              <a:gd name="T81" fmla="*/ 120 h 355"/>
              <a:gd name="T82" fmla="*/ 317 w 376"/>
              <a:gd name="T83" fmla="*/ 21 h 355"/>
              <a:gd name="T84" fmla="*/ 304 w 376"/>
              <a:gd name="T85" fmla="*/ 31 h 355"/>
              <a:gd name="T86" fmla="*/ 308 w 376"/>
              <a:gd name="T87" fmla="*/ 107 h 355"/>
              <a:gd name="T88" fmla="*/ 304 w 376"/>
              <a:gd name="T89" fmla="*/ 111 h 355"/>
              <a:gd name="T90" fmla="*/ 177 w 376"/>
              <a:gd name="T91" fmla="*/ 109 h 355"/>
              <a:gd name="T92" fmla="*/ 238 w 376"/>
              <a:gd name="T93" fmla="*/ 63 h 355"/>
              <a:gd name="T94" fmla="*/ 176 w 376"/>
              <a:gd name="T95" fmla="*/ 35 h 355"/>
              <a:gd name="T96" fmla="*/ 180 w 376"/>
              <a:gd name="T97" fmla="*/ 31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Freeform 73"/>
          <p:cNvSpPr>
            <a:spLocks noEditPoints="1"/>
          </p:cNvSpPr>
          <p:nvPr/>
        </p:nvSpPr>
        <p:spPr bwMode="auto">
          <a:xfrm>
            <a:off x="6473546" y="3162592"/>
            <a:ext cx="676963" cy="552437"/>
          </a:xfrm>
          <a:custGeom>
            <a:avLst/>
            <a:gdLst>
              <a:gd name="T0" fmla="*/ 11 w 126"/>
              <a:gd name="T1" fmla="*/ 0 h 103"/>
              <a:gd name="T2" fmla="*/ 118 w 126"/>
              <a:gd name="T3" fmla="*/ 6 h 103"/>
              <a:gd name="T4" fmla="*/ 22 w 126"/>
              <a:gd name="T5" fmla="*/ 64 h 103"/>
              <a:gd name="T6" fmla="*/ 91 w 126"/>
              <a:gd name="T7" fmla="*/ 29 h 103"/>
              <a:gd name="T8" fmla="*/ 95 w 126"/>
              <a:gd name="T9" fmla="*/ 37 h 103"/>
              <a:gd name="T10" fmla="*/ 90 w 126"/>
              <a:gd name="T11" fmla="*/ 27 h 103"/>
              <a:gd name="T12" fmla="*/ 89 w 126"/>
              <a:gd name="T13" fmla="*/ 38 h 103"/>
              <a:gd name="T14" fmla="*/ 86 w 126"/>
              <a:gd name="T15" fmla="*/ 40 h 103"/>
              <a:gd name="T16" fmla="*/ 86 w 126"/>
              <a:gd name="T17" fmla="*/ 31 h 103"/>
              <a:gd name="T18" fmla="*/ 81 w 126"/>
              <a:gd name="T19" fmla="*/ 25 h 103"/>
              <a:gd name="T20" fmla="*/ 78 w 126"/>
              <a:gd name="T21" fmla="*/ 29 h 103"/>
              <a:gd name="T22" fmla="*/ 92 w 126"/>
              <a:gd name="T23" fmla="*/ 45 h 103"/>
              <a:gd name="T24" fmla="*/ 89 w 126"/>
              <a:gd name="T25" fmla="*/ 36 h 103"/>
              <a:gd name="T26" fmla="*/ 91 w 126"/>
              <a:gd name="T27" fmla="*/ 25 h 103"/>
              <a:gd name="T28" fmla="*/ 97 w 126"/>
              <a:gd name="T29" fmla="*/ 37 h 103"/>
              <a:gd name="T30" fmla="*/ 93 w 126"/>
              <a:gd name="T31" fmla="*/ 23 h 103"/>
              <a:gd name="T32" fmla="*/ 46 w 126"/>
              <a:gd name="T33" fmla="*/ 19 h 103"/>
              <a:gd name="T34" fmla="*/ 49 w 126"/>
              <a:gd name="T35" fmla="*/ 18 h 103"/>
              <a:gd name="T36" fmla="*/ 70 w 126"/>
              <a:gd name="T37" fmla="*/ 19 h 103"/>
              <a:gd name="T38" fmla="*/ 65 w 126"/>
              <a:gd name="T39" fmla="*/ 32 h 103"/>
              <a:gd name="T40" fmla="*/ 63 w 126"/>
              <a:gd name="T41" fmla="*/ 34 h 103"/>
              <a:gd name="T42" fmla="*/ 53 w 126"/>
              <a:gd name="T43" fmla="*/ 34 h 103"/>
              <a:gd name="T44" fmla="*/ 59 w 126"/>
              <a:gd name="T45" fmla="*/ 38 h 103"/>
              <a:gd name="T46" fmla="*/ 62 w 126"/>
              <a:gd name="T47" fmla="*/ 39 h 103"/>
              <a:gd name="T48" fmla="*/ 73 w 126"/>
              <a:gd name="T49" fmla="*/ 30 h 103"/>
              <a:gd name="T50" fmla="*/ 51 w 126"/>
              <a:gd name="T51" fmla="*/ 14 h 103"/>
              <a:gd name="T52" fmla="*/ 68 w 126"/>
              <a:gd name="T53" fmla="*/ 27 h 103"/>
              <a:gd name="T54" fmla="*/ 68 w 126"/>
              <a:gd name="T55" fmla="*/ 25 h 103"/>
              <a:gd name="T56" fmla="*/ 54 w 126"/>
              <a:gd name="T57" fmla="*/ 21 h 103"/>
              <a:gd name="T58" fmla="*/ 35 w 126"/>
              <a:gd name="T59" fmla="*/ 40 h 103"/>
              <a:gd name="T60" fmla="*/ 52 w 126"/>
              <a:gd name="T61" fmla="*/ 39 h 103"/>
              <a:gd name="T62" fmla="*/ 51 w 126"/>
              <a:gd name="T63" fmla="*/ 33 h 103"/>
              <a:gd name="T64" fmla="*/ 51 w 126"/>
              <a:gd name="T65" fmla="*/ 30 h 103"/>
              <a:gd name="T66" fmla="*/ 38 w 126"/>
              <a:gd name="T67" fmla="*/ 30 h 103"/>
              <a:gd name="T68" fmla="*/ 39 w 126"/>
              <a:gd name="T69" fmla="*/ 34 h 103"/>
              <a:gd name="T70" fmla="*/ 35 w 126"/>
              <a:gd name="T71" fmla="*/ 40 h 103"/>
              <a:gd name="T72" fmla="*/ 22 w 126"/>
              <a:gd name="T73" fmla="*/ 56 h 103"/>
              <a:gd name="T74" fmla="*/ 126 w 126"/>
              <a:gd name="T75" fmla="*/ 99 h 103"/>
              <a:gd name="T76" fmla="*/ 0 w 126"/>
              <a:gd name="T77" fmla="*/ 87 h 103"/>
              <a:gd name="T78" fmla="*/ 118 w 126"/>
              <a:gd name="T79" fmla="*/ 67 h 103"/>
              <a:gd name="T80" fmla="*/ 54 w 126"/>
              <a:gd name="T81" fmla="*/ 72 h 103"/>
              <a:gd name="T82" fmla="*/ 52 w 126"/>
              <a:gd name="T83" fmla="*/ 85 h 103"/>
              <a:gd name="T84" fmla="*/ 24 w 126"/>
              <a:gd name="T85" fmla="*/ 85 h 103"/>
              <a:gd name="T86" fmla="*/ 58 w 126"/>
              <a:gd name="T87" fmla="*/ 82 h 103"/>
              <a:gd name="T88" fmla="*/ 58 w 126"/>
              <a:gd name="T89" fmla="*/ 82 h 103"/>
              <a:gd name="T90" fmla="*/ 85 w 126"/>
              <a:gd name="T91" fmla="*/ 82 h 103"/>
              <a:gd name="T92" fmla="*/ 102 w 126"/>
              <a:gd name="T93" fmla="*/ 85 h 103"/>
              <a:gd name="T94" fmla="*/ 38 w 126"/>
              <a:gd name="T95" fmla="*/ 79 h 103"/>
              <a:gd name="T96" fmla="*/ 28 w 126"/>
              <a:gd name="T97" fmla="*/ 76 h 103"/>
              <a:gd name="T98" fmla="*/ 28 w 126"/>
              <a:gd name="T99" fmla="*/ 76 h 103"/>
              <a:gd name="T100" fmla="*/ 65 w 126"/>
              <a:gd name="T101" fmla="*/ 76 h 103"/>
              <a:gd name="T102" fmla="*/ 81 w 126"/>
              <a:gd name="T103" fmla="*/ 79 h 103"/>
              <a:gd name="T104" fmla="*/ 87 w 126"/>
              <a:gd name="T105" fmla="*/ 79 h 103"/>
              <a:gd name="T106" fmla="*/ 30 w 126"/>
              <a:gd name="T107" fmla="*/ 72 h 103"/>
              <a:gd name="T108" fmla="*/ 30 w 126"/>
              <a:gd name="T109" fmla="*/ 72 h 103"/>
              <a:gd name="T110" fmla="*/ 69 w 126"/>
              <a:gd name="T111" fmla="*/ 72 h 103"/>
              <a:gd name="T112" fmla="*/ 85 w 126"/>
              <a:gd name="T113" fmla="*/ 74 h 103"/>
              <a:gd name="T114" fmla="*/ 90 w 126"/>
              <a:gd name="T115" fmla="*/ 74 h 103"/>
              <a:gd name="T116" fmla="*/ 10 w 126"/>
              <a:gd name="T117" fmla="*/ 91 h 103"/>
              <a:gd name="T118" fmla="*/ 10 w 126"/>
              <a:gd name="T119" fmla="*/ 91 h 103"/>
              <a:gd name="T120" fmla="*/ 116 w 126"/>
              <a:gd name="T121" fmla="*/ 91 h 103"/>
              <a:gd name="T122" fmla="*/ 49 w 126"/>
              <a:gd name="T123" fmla="*/ 96 h 103"/>
              <a:gd name="T124" fmla="*/ 25 w 126"/>
              <a:gd name="T125" fmla="*/ 9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35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Freeform 48"/>
          <p:cNvSpPr>
            <a:spLocks noEditPoints="1"/>
          </p:cNvSpPr>
          <p:nvPr/>
        </p:nvSpPr>
        <p:spPr bwMode="auto">
          <a:xfrm>
            <a:off x="6541181" y="1763085"/>
            <a:ext cx="538130" cy="441626"/>
          </a:xfrm>
          <a:custGeom>
            <a:avLst/>
            <a:gdLst>
              <a:gd name="T0" fmla="*/ 33 w 139"/>
              <a:gd name="T1" fmla="*/ 79 h 114"/>
              <a:gd name="T2" fmla="*/ 49 w 139"/>
              <a:gd name="T3" fmla="*/ 87 h 114"/>
              <a:gd name="T4" fmla="*/ 0 w 139"/>
              <a:gd name="T5" fmla="*/ 105 h 114"/>
              <a:gd name="T6" fmla="*/ 18 w 139"/>
              <a:gd name="T7" fmla="*/ 85 h 114"/>
              <a:gd name="T8" fmla="*/ 14 w 139"/>
              <a:gd name="T9" fmla="*/ 72 h 114"/>
              <a:gd name="T10" fmla="*/ 13 w 139"/>
              <a:gd name="T11" fmla="*/ 45 h 114"/>
              <a:gd name="T12" fmla="*/ 44 w 139"/>
              <a:gd name="T13" fmla="*/ 72 h 114"/>
              <a:gd name="T14" fmla="*/ 87 w 139"/>
              <a:gd name="T15" fmla="*/ 40 h 114"/>
              <a:gd name="T16" fmla="*/ 98 w 139"/>
              <a:gd name="T17" fmla="*/ 39 h 114"/>
              <a:gd name="T18" fmla="*/ 96 w 139"/>
              <a:gd name="T19" fmla="*/ 28 h 114"/>
              <a:gd name="T20" fmla="*/ 93 w 139"/>
              <a:gd name="T21" fmla="*/ 21 h 114"/>
              <a:gd name="T22" fmla="*/ 94 w 139"/>
              <a:gd name="T23" fmla="*/ 20 h 114"/>
              <a:gd name="T24" fmla="*/ 97 w 139"/>
              <a:gd name="T25" fmla="*/ 5 h 114"/>
              <a:gd name="T26" fmla="*/ 123 w 139"/>
              <a:gd name="T27" fmla="*/ 19 h 114"/>
              <a:gd name="T28" fmla="*/ 124 w 139"/>
              <a:gd name="T29" fmla="*/ 20 h 114"/>
              <a:gd name="T30" fmla="*/ 123 w 139"/>
              <a:gd name="T31" fmla="*/ 25 h 114"/>
              <a:gd name="T32" fmla="*/ 118 w 139"/>
              <a:gd name="T33" fmla="*/ 34 h 114"/>
              <a:gd name="T34" fmla="*/ 124 w 139"/>
              <a:gd name="T35" fmla="*/ 40 h 114"/>
              <a:gd name="T36" fmla="*/ 139 w 139"/>
              <a:gd name="T37" fmla="*/ 66 h 114"/>
              <a:gd name="T38" fmla="*/ 87 w 139"/>
              <a:gd name="T39" fmla="*/ 40 h 114"/>
              <a:gd name="T40" fmla="*/ 106 w 139"/>
              <a:gd name="T41" fmla="*/ 44 h 114"/>
              <a:gd name="T42" fmla="*/ 104 w 139"/>
              <a:gd name="T43" fmla="*/ 62 h 114"/>
              <a:gd name="T44" fmla="*/ 109 w 139"/>
              <a:gd name="T45" fmla="*/ 66 h 114"/>
              <a:gd name="T46" fmla="*/ 110 w 139"/>
              <a:gd name="T47" fmla="*/ 66 h 114"/>
              <a:gd name="T48" fmla="*/ 115 w 139"/>
              <a:gd name="T49" fmla="*/ 62 h 114"/>
              <a:gd name="T50" fmla="*/ 113 w 139"/>
              <a:gd name="T51" fmla="*/ 44 h 114"/>
              <a:gd name="T52" fmla="*/ 110 w 139"/>
              <a:gd name="T53" fmla="*/ 41 h 114"/>
              <a:gd name="T54" fmla="*/ 68 w 139"/>
              <a:gd name="T55" fmla="*/ 114 h 114"/>
              <a:gd name="T56" fmla="*/ 88 w 139"/>
              <a:gd name="T57" fmla="*/ 83 h 114"/>
              <a:gd name="T58" fmla="*/ 110 w 139"/>
              <a:gd name="T59" fmla="*/ 85 h 114"/>
              <a:gd name="T60" fmla="*/ 117 w 139"/>
              <a:gd name="T61" fmla="*/ 80 h 114"/>
              <a:gd name="T62" fmla="*/ 73 w 139"/>
              <a:gd name="T63" fmla="*/ 106 h 114"/>
              <a:gd name="T64" fmla="*/ 72 w 139"/>
              <a:gd name="T65" fmla="*/ 1 h 114"/>
              <a:gd name="T66" fmla="*/ 28 w 139"/>
              <a:gd name="T67" fmla="*/ 19 h 114"/>
              <a:gd name="T68" fmla="*/ 27 w 139"/>
              <a:gd name="T69" fmla="*/ 37 h 114"/>
              <a:gd name="T70" fmla="*/ 58 w 139"/>
              <a:gd name="T71" fmla="*/ 23 h 114"/>
              <a:gd name="T72" fmla="*/ 83 w 139"/>
              <a:gd name="T73" fmla="*/ 2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35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文本框 1167"/>
          <p:cNvSpPr txBox="1"/>
          <p:nvPr/>
        </p:nvSpPr>
        <p:spPr>
          <a:xfrm>
            <a:off x="1835696" y="2299744"/>
            <a:ext cx="11872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添加标题二</a:t>
            </a:r>
          </a:p>
        </p:txBody>
      </p:sp>
      <p:sp>
        <p:nvSpPr>
          <p:cNvPr id="55" name="文本框 60"/>
          <p:cNvSpPr txBox="1"/>
          <p:nvPr/>
        </p:nvSpPr>
        <p:spPr>
          <a:xfrm>
            <a:off x="467544" y="2567188"/>
            <a:ext cx="2598846" cy="5037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文本框 61"/>
          <p:cNvSpPr txBox="1"/>
          <p:nvPr/>
        </p:nvSpPr>
        <p:spPr>
          <a:xfrm>
            <a:off x="1907704" y="3866015"/>
            <a:ext cx="141123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添加标题四</a:t>
            </a:r>
          </a:p>
        </p:txBody>
      </p:sp>
      <p:sp>
        <p:nvSpPr>
          <p:cNvPr id="57" name="文本框 62"/>
          <p:cNvSpPr txBox="1"/>
          <p:nvPr/>
        </p:nvSpPr>
        <p:spPr>
          <a:xfrm>
            <a:off x="467544" y="4133460"/>
            <a:ext cx="2598846" cy="5037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文本框 63"/>
          <p:cNvSpPr txBox="1"/>
          <p:nvPr/>
        </p:nvSpPr>
        <p:spPr>
          <a:xfrm>
            <a:off x="6312098" y="3866015"/>
            <a:ext cx="135624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添加标题三</a:t>
            </a:r>
            <a:endParaRPr lang="zh-CN" altLang="en-US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文本框 64"/>
          <p:cNvSpPr txBox="1"/>
          <p:nvPr/>
        </p:nvSpPr>
        <p:spPr>
          <a:xfrm>
            <a:off x="6124672" y="4158192"/>
            <a:ext cx="2551784" cy="5037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文本框 65"/>
          <p:cNvSpPr txBox="1"/>
          <p:nvPr/>
        </p:nvSpPr>
        <p:spPr>
          <a:xfrm>
            <a:off x="6310317" y="2299744"/>
            <a:ext cx="1358027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添加标题一</a:t>
            </a:r>
          </a:p>
        </p:txBody>
      </p:sp>
      <p:sp>
        <p:nvSpPr>
          <p:cNvPr id="61" name="文本框 66"/>
          <p:cNvSpPr txBox="1"/>
          <p:nvPr/>
        </p:nvSpPr>
        <p:spPr>
          <a:xfrm>
            <a:off x="6122890" y="2567188"/>
            <a:ext cx="2697582" cy="5037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908720"/>
            <a:ext cx="2833254" cy="32766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336473" y="908721"/>
            <a:ext cx="2881745" cy="32766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26328" y="908720"/>
            <a:ext cx="1510145" cy="173181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833255" y="2640538"/>
            <a:ext cx="1510145" cy="1544782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218219" y="2640538"/>
            <a:ext cx="1906312" cy="1544782"/>
            <a:chOff x="7218219" y="1731818"/>
            <a:chExt cx="1906312" cy="1544782"/>
          </a:xfrm>
        </p:grpSpPr>
        <p:sp>
          <p:nvSpPr>
            <p:cNvPr id="19" name="矩形 18"/>
            <p:cNvSpPr/>
            <p:nvPr/>
          </p:nvSpPr>
          <p:spPr>
            <a:xfrm>
              <a:off x="7218219" y="1731818"/>
              <a:ext cx="1906312" cy="1544782"/>
            </a:xfrm>
            <a:prstGeom prst="rect">
              <a:avLst/>
            </a:prstGeom>
            <a:solidFill>
              <a:srgbClr val="FBAA6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0" name="文本框 8"/>
            <p:cNvSpPr txBox="1"/>
            <p:nvPr/>
          </p:nvSpPr>
          <p:spPr>
            <a:xfrm>
              <a:off x="7361210" y="2334932"/>
              <a:ext cx="16272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</a:rPr>
                <a:t>添加文字内容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247222" y="1225186"/>
            <a:ext cx="1870381" cy="1154162"/>
            <a:chOff x="7247222" y="316466"/>
            <a:chExt cx="1870381" cy="1154162"/>
          </a:xfrm>
        </p:grpSpPr>
        <p:sp>
          <p:nvSpPr>
            <p:cNvPr id="22" name="文本框 9"/>
            <p:cNvSpPr txBox="1"/>
            <p:nvPr/>
          </p:nvSpPr>
          <p:spPr>
            <a:xfrm>
              <a:off x="7357747" y="316466"/>
              <a:ext cx="1627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blipFill dpi="0" rotWithShape="1"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atin typeface="Arial"/>
                  <a:ea typeface="微软雅黑"/>
                </a:rPr>
                <a:t>添加标题</a:t>
              </a:r>
            </a:p>
          </p:txBody>
        </p:sp>
        <p:sp>
          <p:nvSpPr>
            <p:cNvPr id="23" name="文本框 10"/>
            <p:cNvSpPr txBox="1"/>
            <p:nvPr/>
          </p:nvSpPr>
          <p:spPr>
            <a:xfrm>
              <a:off x="7247222" y="685798"/>
              <a:ext cx="1870381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blipFill dpi="0" rotWithShape="1"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atin typeface="微软雅黑"/>
                  <a:ea typeface="微软雅黑"/>
                </a:rPr>
                <a:t>单击此处添加文字，添加具体文字内容，您的说明文字在此处添加，此处输入详细的说明</a:t>
              </a:r>
              <a:endParaRPr lang="zh-CN" altLang="en-US" sz="1000" dirty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华文细黑" panose="02010600040101010101" pitchFamily="2" charset="-122"/>
                <a:ea typeface="微软雅黑"/>
              </a:endParaRPr>
            </a:p>
          </p:txBody>
        </p:sp>
      </p:grpSp>
      <p:sp>
        <p:nvSpPr>
          <p:cNvPr id="24" name="Title 13"/>
          <p:cNvSpPr txBox="1">
            <a:spLocks/>
          </p:cNvSpPr>
          <p:nvPr/>
        </p:nvSpPr>
        <p:spPr>
          <a:xfrm>
            <a:off x="130510" y="4501971"/>
            <a:ext cx="5148072" cy="46275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华文细黑" panose="02010600040101010101" pitchFamily="2" charset="-122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zh-CN" altLang="en-US" sz="2800" b="1" dirty="0">
                <a:solidFill>
                  <a:srgbClr val="FFFFFF"/>
                </a:solidFill>
                <a:ea typeface="微软雅黑"/>
              </a:rPr>
              <a:t>成功案例展示</a:t>
            </a:r>
            <a:endParaRPr lang="en-US" sz="2800" b="1" dirty="0">
              <a:solidFill>
                <a:srgbClr val="FFFFFF"/>
              </a:solidFill>
              <a:ea typeface="微软雅黑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145877" y="4995219"/>
            <a:ext cx="8873432" cy="9219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1100" dirty="0">
                <a:solidFill>
                  <a:srgbClr val="FFFFFF"/>
                </a:solidFill>
                <a:latin typeface="微软雅黑"/>
                <a:ea typeface="微软雅黑"/>
              </a:rPr>
              <a:t>单击此处添加文字，添加具体文字内容，您的说明文字在此处添加，此处输入详细的说明文字。单击此处添加文字，添加具体文字内容单击此处添加文字，添加具体文字内容，您的说明文字在此处添加，此处输入详细的说明文字。单击此处添加文字，添加具体文字内容，您的说明文字在此处添加，此处输入详细的说明文字。单击此处添加文字，添加具体文字内容单击</a:t>
            </a:r>
            <a:endParaRPr lang="zh-CN" altLang="en-US" sz="11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24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4"/>
          <p:cNvSpPr/>
          <p:nvPr/>
        </p:nvSpPr>
        <p:spPr>
          <a:xfrm rot="2700000">
            <a:off x="2626213" y="3034212"/>
            <a:ext cx="3960440" cy="573977"/>
          </a:xfrm>
          <a:custGeom>
            <a:avLst/>
            <a:gdLst/>
            <a:ahLst/>
            <a:cxnLst/>
            <a:rect l="l" t="t" r="r" b="b"/>
            <a:pathLst>
              <a:path w="4968552" h="720080">
                <a:moveTo>
                  <a:pt x="3539923" y="0"/>
                </a:moveTo>
                <a:lnTo>
                  <a:pt x="4608512" y="0"/>
                </a:lnTo>
                <a:cubicBezTo>
                  <a:pt x="4807357" y="0"/>
                  <a:pt x="4968552" y="161195"/>
                  <a:pt x="4968552" y="360040"/>
                </a:cubicBezTo>
                <a:cubicBezTo>
                  <a:pt x="4968552" y="558885"/>
                  <a:pt x="4807357" y="720080"/>
                  <a:pt x="4608512" y="720080"/>
                </a:cubicBezTo>
                <a:lnTo>
                  <a:pt x="3539923" y="720080"/>
                </a:lnTo>
                <a:cubicBezTo>
                  <a:pt x="3579486" y="607368"/>
                  <a:pt x="3600400" y="486147"/>
                  <a:pt x="3600400" y="360040"/>
                </a:cubicBezTo>
                <a:cubicBezTo>
                  <a:pt x="3600400" y="233934"/>
                  <a:pt x="3579486" y="112712"/>
                  <a:pt x="3539923" y="0"/>
                </a:cubicBezTo>
                <a:close/>
                <a:moveTo>
                  <a:pt x="360040" y="0"/>
                </a:moveTo>
                <a:lnTo>
                  <a:pt x="1428630" y="0"/>
                </a:lnTo>
                <a:cubicBezTo>
                  <a:pt x="1389066" y="112712"/>
                  <a:pt x="1368152" y="233934"/>
                  <a:pt x="1368152" y="360040"/>
                </a:cubicBezTo>
                <a:cubicBezTo>
                  <a:pt x="1368152" y="486147"/>
                  <a:pt x="1389066" y="607368"/>
                  <a:pt x="1428630" y="720080"/>
                </a:cubicBezTo>
                <a:lnTo>
                  <a:pt x="360040" y="720080"/>
                </a:ln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17" name="圆角矩形 4"/>
          <p:cNvSpPr/>
          <p:nvPr/>
        </p:nvSpPr>
        <p:spPr>
          <a:xfrm rot="8100000">
            <a:off x="2626214" y="3034212"/>
            <a:ext cx="3960440" cy="573977"/>
          </a:xfrm>
          <a:custGeom>
            <a:avLst/>
            <a:gdLst/>
            <a:ahLst/>
            <a:cxnLst/>
            <a:rect l="l" t="t" r="r" b="b"/>
            <a:pathLst>
              <a:path w="4968552" h="720080">
                <a:moveTo>
                  <a:pt x="3539923" y="0"/>
                </a:moveTo>
                <a:lnTo>
                  <a:pt x="4608512" y="0"/>
                </a:lnTo>
                <a:cubicBezTo>
                  <a:pt x="4807357" y="0"/>
                  <a:pt x="4968552" y="161195"/>
                  <a:pt x="4968552" y="360040"/>
                </a:cubicBezTo>
                <a:cubicBezTo>
                  <a:pt x="4968552" y="558885"/>
                  <a:pt x="4807357" y="720080"/>
                  <a:pt x="4608512" y="720080"/>
                </a:cubicBezTo>
                <a:lnTo>
                  <a:pt x="3539923" y="720080"/>
                </a:lnTo>
                <a:cubicBezTo>
                  <a:pt x="3579486" y="607368"/>
                  <a:pt x="3600400" y="486147"/>
                  <a:pt x="3600400" y="360040"/>
                </a:cubicBezTo>
                <a:cubicBezTo>
                  <a:pt x="3600400" y="233934"/>
                  <a:pt x="3579486" y="112712"/>
                  <a:pt x="3539923" y="0"/>
                </a:cubicBezTo>
                <a:close/>
                <a:moveTo>
                  <a:pt x="360040" y="0"/>
                </a:moveTo>
                <a:lnTo>
                  <a:pt x="1428630" y="0"/>
                </a:lnTo>
                <a:cubicBezTo>
                  <a:pt x="1389066" y="112712"/>
                  <a:pt x="1368152" y="233934"/>
                  <a:pt x="1368152" y="360040"/>
                </a:cubicBezTo>
                <a:cubicBezTo>
                  <a:pt x="1368152" y="486147"/>
                  <a:pt x="1389066" y="607368"/>
                  <a:pt x="1428630" y="720080"/>
                </a:cubicBezTo>
                <a:lnTo>
                  <a:pt x="360040" y="720080"/>
                </a:ln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800673" y="2515439"/>
            <a:ext cx="1611520" cy="1611520"/>
            <a:chOff x="3686373" y="2075063"/>
            <a:chExt cx="1611520" cy="1611520"/>
          </a:xfrm>
        </p:grpSpPr>
        <p:sp>
          <p:nvSpPr>
            <p:cNvPr id="19" name="椭圆 18"/>
            <p:cNvSpPr/>
            <p:nvPr/>
          </p:nvSpPr>
          <p:spPr>
            <a:xfrm rot="2700000">
              <a:off x="3686373" y="2075063"/>
              <a:ext cx="1611520" cy="1611520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Freeform 6"/>
            <p:cNvSpPr>
              <a:spLocks noEditPoints="1"/>
            </p:cNvSpPr>
            <p:nvPr/>
          </p:nvSpPr>
          <p:spPr bwMode="auto">
            <a:xfrm>
              <a:off x="4259311" y="2435302"/>
              <a:ext cx="465644" cy="464505"/>
            </a:xfrm>
            <a:custGeom>
              <a:avLst/>
              <a:gdLst>
                <a:gd name="T0" fmla="*/ 60 w 99"/>
                <a:gd name="T1" fmla="*/ 9 h 99"/>
                <a:gd name="T2" fmla="*/ 81 w 99"/>
                <a:gd name="T3" fmla="*/ 10 h 99"/>
                <a:gd name="T4" fmla="*/ 79 w 99"/>
                <a:gd name="T5" fmla="*/ 20 h 99"/>
                <a:gd name="T6" fmla="*/ 96 w 99"/>
                <a:gd name="T7" fmla="*/ 31 h 99"/>
                <a:gd name="T8" fmla="*/ 90 w 99"/>
                <a:gd name="T9" fmla="*/ 38 h 99"/>
                <a:gd name="T10" fmla="*/ 99 w 99"/>
                <a:gd name="T11" fmla="*/ 57 h 99"/>
                <a:gd name="T12" fmla="*/ 90 w 99"/>
                <a:gd name="T13" fmla="*/ 60 h 99"/>
                <a:gd name="T14" fmla="*/ 89 w 99"/>
                <a:gd name="T15" fmla="*/ 81 h 99"/>
                <a:gd name="T16" fmla="*/ 80 w 99"/>
                <a:gd name="T17" fmla="*/ 79 h 99"/>
                <a:gd name="T18" fmla="*/ 68 w 99"/>
                <a:gd name="T19" fmla="*/ 97 h 99"/>
                <a:gd name="T20" fmla="*/ 61 w 99"/>
                <a:gd name="T21" fmla="*/ 90 h 99"/>
                <a:gd name="T22" fmla="*/ 42 w 99"/>
                <a:gd name="T23" fmla="*/ 99 h 99"/>
                <a:gd name="T24" fmla="*/ 39 w 99"/>
                <a:gd name="T25" fmla="*/ 91 h 99"/>
                <a:gd name="T26" fmla="*/ 18 w 99"/>
                <a:gd name="T27" fmla="*/ 89 h 99"/>
                <a:gd name="T28" fmla="*/ 20 w 99"/>
                <a:gd name="T29" fmla="*/ 80 h 99"/>
                <a:gd name="T30" fmla="*/ 3 w 99"/>
                <a:gd name="T31" fmla="*/ 68 h 99"/>
                <a:gd name="T32" fmla="*/ 9 w 99"/>
                <a:gd name="T33" fmla="*/ 61 h 99"/>
                <a:gd name="T34" fmla="*/ 0 w 99"/>
                <a:gd name="T35" fmla="*/ 42 h 99"/>
                <a:gd name="T36" fmla="*/ 9 w 99"/>
                <a:gd name="T37" fmla="*/ 39 h 99"/>
                <a:gd name="T38" fmla="*/ 10 w 99"/>
                <a:gd name="T39" fmla="*/ 18 h 99"/>
                <a:gd name="T40" fmla="*/ 19 w 99"/>
                <a:gd name="T41" fmla="*/ 20 h 99"/>
                <a:gd name="T42" fmla="*/ 31 w 99"/>
                <a:gd name="T43" fmla="*/ 3 h 99"/>
                <a:gd name="T44" fmla="*/ 38 w 99"/>
                <a:gd name="T45" fmla="*/ 9 h 99"/>
                <a:gd name="T46" fmla="*/ 57 w 99"/>
                <a:gd name="T47" fmla="*/ 0 h 99"/>
                <a:gd name="T48" fmla="*/ 36 w 99"/>
                <a:gd name="T49" fmla="*/ 58 h 99"/>
                <a:gd name="T50" fmla="*/ 45 w 99"/>
                <a:gd name="T51" fmla="*/ 47 h 99"/>
                <a:gd name="T52" fmla="*/ 58 w 99"/>
                <a:gd name="T53" fmla="*/ 55 h 99"/>
                <a:gd name="T54" fmla="*/ 64 w 99"/>
                <a:gd name="T55" fmla="*/ 56 h 99"/>
                <a:gd name="T56" fmla="*/ 54 w 99"/>
                <a:gd name="T57" fmla="*/ 54 h 99"/>
                <a:gd name="T58" fmla="*/ 58 w 99"/>
                <a:gd name="T59" fmla="*/ 69 h 99"/>
                <a:gd name="T60" fmla="*/ 71 w 99"/>
                <a:gd name="T61" fmla="*/ 71 h 99"/>
                <a:gd name="T62" fmla="*/ 71 w 99"/>
                <a:gd name="T63" fmla="*/ 28 h 99"/>
                <a:gd name="T64" fmla="*/ 28 w 99"/>
                <a:gd name="T65" fmla="*/ 28 h 99"/>
                <a:gd name="T66" fmla="*/ 28 w 99"/>
                <a:gd name="T67" fmla="*/ 71 h 99"/>
                <a:gd name="T68" fmla="*/ 55 w 99"/>
                <a:gd name="T69" fmla="*/ 79 h 99"/>
                <a:gd name="T70" fmla="*/ 48 w 99"/>
                <a:gd name="T71" fmla="*/ 66 h 99"/>
                <a:gd name="T72" fmla="*/ 35 w 99"/>
                <a:gd name="T73" fmla="*/ 75 h 99"/>
                <a:gd name="T74" fmla="*/ 42 w 99"/>
                <a:gd name="T75" fmla="*/ 71 h 99"/>
                <a:gd name="T76" fmla="*/ 45 w 99"/>
                <a:gd name="T77" fmla="*/ 52 h 99"/>
                <a:gd name="T78" fmla="*/ 38 w 99"/>
                <a:gd name="T79" fmla="*/ 59 h 99"/>
                <a:gd name="T80" fmla="*/ 51 w 99"/>
                <a:gd name="T81" fmla="*/ 37 h 99"/>
                <a:gd name="T82" fmla="*/ 51 w 99"/>
                <a:gd name="T83" fmla="*/ 46 h 99"/>
                <a:gd name="T84" fmla="*/ 51 w 99"/>
                <a:gd name="T85" fmla="*/ 3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31723" y="3003798"/>
              <a:ext cx="1120820" cy="369332"/>
            </a:xfrm>
            <a:prstGeom prst="rect">
              <a:avLst/>
            </a:prstGeom>
            <a:noFill/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Impact" pitchFamily="34" charset="0"/>
                  <a:ea typeface="宋体"/>
                </a:rPr>
                <a:t>KEY WORD</a:t>
              </a:r>
              <a:endParaRPr lang="zh-CN" altLang="en-US" kern="0" dirty="0">
                <a:solidFill>
                  <a:srgbClr val="FFFFFF"/>
                </a:solidFill>
                <a:latin typeface="Impact" pitchFamily="34" charset="0"/>
                <a:ea typeface="宋体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234191" y="1984348"/>
            <a:ext cx="396262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FFFFFF"/>
                </a:solidFill>
                <a:latin typeface="Impact" pitchFamily="34" charset="0"/>
                <a:ea typeface="宋体"/>
              </a:rPr>
              <a:t>01</a:t>
            </a:r>
            <a:endParaRPr lang="zh-CN" altLang="en-US" dirty="0">
              <a:solidFill>
                <a:srgbClr val="FFFFFF"/>
              </a:solidFill>
              <a:latin typeface="Impact" pitchFamily="34" charset="0"/>
              <a:ea typeface="宋体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65278" y="1904683"/>
            <a:ext cx="2016018" cy="75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0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47819" y="1984348"/>
            <a:ext cx="423514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FFFFFF"/>
                </a:solidFill>
                <a:latin typeface="Impact" pitchFamily="34" charset="0"/>
                <a:ea typeface="宋体"/>
              </a:rPr>
              <a:t>02</a:t>
            </a:r>
            <a:endParaRPr lang="zh-CN" altLang="en-US" dirty="0">
              <a:solidFill>
                <a:srgbClr val="FFFFFF"/>
              </a:solidFill>
              <a:latin typeface="Impact" pitchFamily="34" charset="0"/>
              <a:ea typeface="宋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209592" y="1904683"/>
            <a:ext cx="2016018" cy="75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0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47819" y="4276050"/>
            <a:ext cx="429926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FFFFFF"/>
                </a:solidFill>
                <a:latin typeface="Impact" pitchFamily="34" charset="0"/>
                <a:ea typeface="宋体"/>
              </a:rPr>
              <a:t>03</a:t>
            </a:r>
            <a:endParaRPr lang="zh-CN" altLang="en-US" dirty="0">
              <a:solidFill>
                <a:srgbClr val="FFFFFF"/>
              </a:solidFill>
              <a:latin typeface="Impact" pitchFamily="34" charset="0"/>
              <a:ea typeface="宋体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209592" y="4183717"/>
            <a:ext cx="2016018" cy="75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0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51953" y="4276050"/>
            <a:ext cx="423514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FFFFFF"/>
                </a:solidFill>
                <a:latin typeface="Impact" pitchFamily="34" charset="0"/>
                <a:ea typeface="宋体"/>
              </a:rPr>
              <a:t>04</a:t>
            </a:r>
            <a:endParaRPr lang="zh-CN" altLang="en-US" dirty="0">
              <a:solidFill>
                <a:srgbClr val="FFFFFF"/>
              </a:solidFill>
              <a:latin typeface="Impact" pitchFamily="34" charset="0"/>
              <a:ea typeface="宋体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65278" y="4183717"/>
            <a:ext cx="2016018" cy="75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您的内容打在这里，或者通过复制您的文本后，在此框中选择粘贴，并选择只保留文字；</a:t>
            </a:r>
            <a:endParaRPr lang="zh-CN" altLang="en-US" sz="1000" dirty="0">
              <a:solidFill>
                <a:srgbClr val="FFFFFF"/>
              </a:solidFill>
              <a:latin typeface="华文细黑" panose="02010600040101010101" pitchFamily="2" charset="-122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2" dur="1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3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1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4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5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63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2" dur="1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6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椭圆 35"/>
          <p:cNvSpPr/>
          <p:nvPr/>
        </p:nvSpPr>
        <p:spPr>
          <a:xfrm>
            <a:off x="2407568" y="2614345"/>
            <a:ext cx="377587" cy="377587"/>
          </a:xfrm>
          <a:prstGeom prst="ellipse">
            <a:avLst/>
          </a:prstGeom>
          <a:solidFill>
            <a:srgbClr val="07B1EC">
              <a:alpha val="5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4855223" y="2942398"/>
            <a:ext cx="232018" cy="232018"/>
          </a:xfrm>
          <a:prstGeom prst="ellipse">
            <a:avLst/>
          </a:prstGeom>
          <a:solidFill>
            <a:srgbClr val="FF9B02">
              <a:alpha val="3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430335" y="2241857"/>
            <a:ext cx="232018" cy="232018"/>
          </a:xfrm>
          <a:prstGeom prst="ellipse">
            <a:avLst/>
          </a:prstGeom>
          <a:solidFill>
            <a:srgbClr val="12BC44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361400" y="2942611"/>
            <a:ext cx="190757" cy="190757"/>
          </a:xfrm>
          <a:prstGeom prst="ellipse">
            <a:avLst/>
          </a:prstGeom>
          <a:solidFill>
            <a:srgbClr val="FF9B02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567191" y="3058407"/>
            <a:ext cx="288032" cy="288032"/>
          </a:xfrm>
          <a:prstGeom prst="ellipse">
            <a:avLst/>
          </a:prstGeom>
          <a:solidFill>
            <a:srgbClr val="12BC4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41" name="椭圆 40"/>
          <p:cNvSpPr/>
          <p:nvPr/>
        </p:nvSpPr>
        <p:spPr>
          <a:xfrm rot="13980000">
            <a:off x="5100429" y="3218234"/>
            <a:ext cx="153021" cy="153021"/>
          </a:xfrm>
          <a:prstGeom prst="ellipse">
            <a:avLst/>
          </a:prstGeom>
          <a:solidFill>
            <a:srgbClr val="EC3225">
              <a:alpha val="3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42" name="椭圆 41"/>
          <p:cNvSpPr/>
          <p:nvPr/>
        </p:nvSpPr>
        <p:spPr>
          <a:xfrm rot="13980000">
            <a:off x="3896567" y="1949210"/>
            <a:ext cx="292844" cy="292844"/>
          </a:xfrm>
          <a:prstGeom prst="ellipse">
            <a:avLst/>
          </a:prstGeom>
          <a:solidFill>
            <a:srgbClr val="EC3225">
              <a:alpha val="5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6358327" y="3021448"/>
            <a:ext cx="144016" cy="144016"/>
          </a:xfrm>
          <a:prstGeom prst="ellipse">
            <a:avLst/>
          </a:prstGeom>
          <a:solidFill>
            <a:srgbClr val="FF9B0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314325" y="2547669"/>
            <a:ext cx="188793" cy="188793"/>
          </a:xfrm>
          <a:prstGeom prst="ellipse">
            <a:avLst/>
          </a:prstGeom>
          <a:solidFill>
            <a:srgbClr val="FF9B0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2738124" y="1819829"/>
            <a:ext cx="190757" cy="190757"/>
          </a:xfrm>
          <a:prstGeom prst="ellipse">
            <a:avLst/>
          </a:prstGeom>
          <a:solidFill>
            <a:srgbClr val="FF9B02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2829827" y="1942411"/>
            <a:ext cx="944544" cy="944544"/>
            <a:chOff x="709500" y="1705544"/>
            <a:chExt cx="944544" cy="944544"/>
          </a:xfrm>
        </p:grpSpPr>
        <p:grpSp>
          <p:nvGrpSpPr>
            <p:cNvPr id="47" name="组合 46"/>
            <p:cNvGrpSpPr/>
            <p:nvPr/>
          </p:nvGrpSpPr>
          <p:grpSpPr>
            <a:xfrm>
              <a:off x="709500" y="1705544"/>
              <a:ext cx="944544" cy="944544"/>
              <a:chOff x="1107176" y="2063474"/>
              <a:chExt cx="944544" cy="944544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4A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811116" y="1764996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800" b="1" kern="0" dirty="0">
                  <a:solidFill>
                    <a:srgbClr val="FFFFFF"/>
                  </a:solidFill>
                  <a:latin typeface="Calibri"/>
                  <a:ea typeface="宋体"/>
                </a:rPr>
                <a:t>趣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622647" y="2348313"/>
            <a:ext cx="944544" cy="944544"/>
            <a:chOff x="1502320" y="2111446"/>
            <a:chExt cx="944544" cy="944544"/>
          </a:xfrm>
        </p:grpSpPr>
        <p:grpSp>
          <p:nvGrpSpPr>
            <p:cNvPr id="52" name="组合 51"/>
            <p:cNvGrpSpPr/>
            <p:nvPr/>
          </p:nvGrpSpPr>
          <p:grpSpPr>
            <a:xfrm>
              <a:off x="1502320" y="2111446"/>
              <a:ext cx="944544" cy="944544"/>
              <a:chOff x="1107176" y="2063474"/>
              <a:chExt cx="944544" cy="944544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EC3225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1592098" y="2164275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800" b="1" kern="0" dirty="0">
                  <a:solidFill>
                    <a:srgbClr val="FFFFFF"/>
                  </a:solidFill>
                  <a:latin typeface="Calibri"/>
                  <a:ea typeface="宋体"/>
                </a:rPr>
                <a:t>味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428433" y="1942411"/>
            <a:ext cx="944544" cy="944544"/>
            <a:chOff x="2308106" y="1705544"/>
            <a:chExt cx="944544" cy="944544"/>
          </a:xfrm>
        </p:grpSpPr>
        <p:grpSp>
          <p:nvGrpSpPr>
            <p:cNvPr id="57" name="组合 56"/>
            <p:cNvGrpSpPr/>
            <p:nvPr/>
          </p:nvGrpSpPr>
          <p:grpSpPr>
            <a:xfrm>
              <a:off x="2308106" y="1705544"/>
              <a:ext cx="944544" cy="944544"/>
              <a:chOff x="1107176" y="2063474"/>
              <a:chExt cx="944544" cy="944544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2392691" y="1756980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800" b="1" kern="0" dirty="0">
                  <a:solidFill>
                    <a:srgbClr val="FFFFFF"/>
                  </a:solidFill>
                  <a:latin typeface="Calibri"/>
                  <a:ea typeface="宋体"/>
                </a:rPr>
                <a:t>黑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237009" y="2338455"/>
            <a:ext cx="944544" cy="944544"/>
            <a:chOff x="3116682" y="2101588"/>
            <a:chExt cx="944544" cy="944544"/>
          </a:xfrm>
        </p:grpSpPr>
        <p:grpSp>
          <p:nvGrpSpPr>
            <p:cNvPr id="62" name="组合 61"/>
            <p:cNvGrpSpPr/>
            <p:nvPr/>
          </p:nvGrpSpPr>
          <p:grpSpPr>
            <a:xfrm>
              <a:off x="3116682" y="2101588"/>
              <a:ext cx="944544" cy="944544"/>
              <a:chOff x="1107176" y="2063474"/>
              <a:chExt cx="944544" cy="944544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12BC4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600" kern="0">
                  <a:solidFill>
                    <a:srgbClr val="FFFFFF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3184883" y="213086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633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800" b="1" kern="0" dirty="0">
                  <a:solidFill>
                    <a:srgbClr val="FFFFFF"/>
                  </a:solidFill>
                  <a:latin typeface="Calibri"/>
                  <a:ea typeface="宋体"/>
                </a:rPr>
                <a:t>板</a:t>
              </a:r>
            </a:p>
          </p:txBody>
        </p:sp>
      </p:grpSp>
      <p:sp>
        <p:nvSpPr>
          <p:cNvPr id="66" name="椭圆 65"/>
          <p:cNvSpPr/>
          <p:nvPr/>
        </p:nvSpPr>
        <p:spPr>
          <a:xfrm rot="13980000">
            <a:off x="5628093" y="2041225"/>
            <a:ext cx="153021" cy="153021"/>
          </a:xfrm>
          <a:prstGeom prst="ellipse">
            <a:avLst/>
          </a:prstGeom>
          <a:solidFill>
            <a:srgbClr val="EC3225">
              <a:alpha val="3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rgbClr val="FFFFFF"/>
              </a:solidFill>
              <a:latin typeface="Calibri"/>
              <a:ea typeface="宋体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194427" y="3780615"/>
            <a:ext cx="475514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800" spc="16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创意</a:t>
            </a:r>
            <a:r>
              <a:rPr lang="zh-CN" altLang="en-US" sz="3800" spc="160" dirty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黑板</a:t>
            </a:r>
            <a:r>
              <a:rPr lang="zh-CN" altLang="en-US" sz="3800" spc="16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粉笔</a:t>
            </a:r>
            <a:r>
              <a:rPr lang="zh-CN" altLang="en-US" sz="3800" spc="160" dirty="0" smtClean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字图表</a:t>
            </a:r>
            <a:endParaRPr lang="zh-CN" altLang="en-US" sz="3800" spc="160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68" name="TextBox 7"/>
          <p:cNvSpPr>
            <a:spLocks noChangeArrowheads="1"/>
          </p:cNvSpPr>
          <p:nvPr/>
        </p:nvSpPr>
        <p:spPr bwMode="auto">
          <a:xfrm>
            <a:off x="2599290" y="4653716"/>
            <a:ext cx="394542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81633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/>
                <a:sym typeface="微软雅黑" pitchFamily="34" charset="-122"/>
              </a:rPr>
              <a:t>框架完整适用于工作报告、年终总结、新年计划</a:t>
            </a:r>
          </a:p>
        </p:txBody>
      </p:sp>
      <p:sp>
        <p:nvSpPr>
          <p:cNvPr id="69" name="飞哥PPT眉头"/>
          <p:cNvSpPr>
            <a:spLocks noChangeShapeType="1"/>
          </p:cNvSpPr>
          <p:nvPr/>
        </p:nvSpPr>
        <p:spPr bwMode="auto">
          <a:xfrm>
            <a:off x="2412000" y="4484563"/>
            <a:ext cx="4320000" cy="0"/>
          </a:xfrm>
          <a:prstGeom prst="line">
            <a:avLst/>
          </a:prstGeom>
          <a:noFill/>
          <a:ln w="12700">
            <a:solidFill>
              <a:srgbClr val="00B0F0"/>
            </a:solidFill>
            <a:prstDash val="solid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81633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>
              <a:solidFill>
                <a:srgbClr val="FFFFFF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100"/>
                            </p:stCondLst>
                            <p:childTnLst>
                              <p:par>
                                <p:cTn id="7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60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66" grpId="0" animBg="1"/>
      <p:bldP spid="67" grpId="0"/>
      <p:bldP spid="68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5940152" y="4774505"/>
            <a:ext cx="1126616" cy="1126616"/>
          </a:xfrm>
          <a:prstGeom prst="ellipse">
            <a:avLst/>
          </a:prstGeom>
          <a:gradFill>
            <a:gsLst>
              <a:gs pos="15000">
                <a:srgbClr val="00B0F0"/>
              </a:gs>
              <a:gs pos="31000">
                <a:srgbClr val="0070C0"/>
              </a:gs>
              <a:gs pos="63000">
                <a:srgbClr val="FFFB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>
            <a:glow rad="127000">
              <a:srgbClr val="5D552C">
                <a:alpha val="4000"/>
              </a:srgbClr>
            </a:glow>
            <a:softEdge rad="0"/>
          </a:effectLst>
        </p:spPr>
        <p:txBody>
          <a:bodyPr lIns="68580" tIns="34290" rIns="68580" bIns="3429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4892637" y="2136111"/>
            <a:ext cx="3146805" cy="3885177"/>
          </a:xfrm>
          <a:custGeom>
            <a:avLst/>
            <a:gdLst>
              <a:gd name="connsiteX0" fmla="*/ 1743740 w 3742661"/>
              <a:gd name="connsiteY0" fmla="*/ 4476307 h 4476307"/>
              <a:gd name="connsiteX1" fmla="*/ 1796903 w 3742661"/>
              <a:gd name="connsiteY1" fmla="*/ 3785190 h 4476307"/>
              <a:gd name="connsiteX2" fmla="*/ 1307805 w 3742661"/>
              <a:gd name="connsiteY2" fmla="*/ 3381153 h 4476307"/>
              <a:gd name="connsiteX3" fmla="*/ 31898 w 3742661"/>
              <a:gd name="connsiteY3" fmla="*/ 2945218 h 4476307"/>
              <a:gd name="connsiteX4" fmla="*/ 1127052 w 3742661"/>
              <a:gd name="connsiteY4" fmla="*/ 3242930 h 4476307"/>
              <a:gd name="connsiteX5" fmla="*/ 393405 w 3742661"/>
              <a:gd name="connsiteY5" fmla="*/ 2456121 h 4476307"/>
              <a:gd name="connsiteX6" fmla="*/ 1775638 w 3742661"/>
              <a:gd name="connsiteY6" fmla="*/ 3519376 h 4476307"/>
              <a:gd name="connsiteX7" fmla="*/ 1679945 w 3742661"/>
              <a:gd name="connsiteY7" fmla="*/ 2392325 h 4476307"/>
              <a:gd name="connsiteX8" fmla="*/ 0 w 3742661"/>
              <a:gd name="connsiteY8" fmla="*/ 754911 h 4476307"/>
              <a:gd name="connsiteX9" fmla="*/ 988828 w 3742661"/>
              <a:gd name="connsiteY9" fmla="*/ 1924493 h 4476307"/>
              <a:gd name="connsiteX10" fmla="*/ 1137684 w 3742661"/>
              <a:gd name="connsiteY10" fmla="*/ 861237 h 4476307"/>
              <a:gd name="connsiteX11" fmla="*/ 1222745 w 3742661"/>
              <a:gd name="connsiteY11" fmla="*/ 2062716 h 4476307"/>
              <a:gd name="connsiteX12" fmla="*/ 1690577 w 3742661"/>
              <a:gd name="connsiteY12" fmla="*/ 2190307 h 4476307"/>
              <a:gd name="connsiteX13" fmla="*/ 1956391 w 3742661"/>
              <a:gd name="connsiteY13" fmla="*/ 0 h 4476307"/>
              <a:gd name="connsiteX14" fmla="*/ 2083982 w 3742661"/>
              <a:gd name="connsiteY14" fmla="*/ 978195 h 4476307"/>
              <a:gd name="connsiteX15" fmla="*/ 1881963 w 3742661"/>
              <a:gd name="connsiteY15" fmla="*/ 2232837 h 4476307"/>
              <a:gd name="connsiteX16" fmla="*/ 2041452 w 3742661"/>
              <a:gd name="connsiteY16" fmla="*/ 3030279 h 4476307"/>
              <a:gd name="connsiteX17" fmla="*/ 2647507 w 3742661"/>
              <a:gd name="connsiteY17" fmla="*/ 2519916 h 4476307"/>
              <a:gd name="connsiteX18" fmla="*/ 2849526 w 3742661"/>
              <a:gd name="connsiteY18" fmla="*/ 1307804 h 4476307"/>
              <a:gd name="connsiteX19" fmla="*/ 2838893 w 3742661"/>
              <a:gd name="connsiteY19" fmla="*/ 2371060 h 4476307"/>
              <a:gd name="connsiteX20" fmla="*/ 3742661 w 3742661"/>
              <a:gd name="connsiteY20" fmla="*/ 1148316 h 4476307"/>
              <a:gd name="connsiteX21" fmla="*/ 2222205 w 3742661"/>
              <a:gd name="connsiteY21" fmla="*/ 3370521 h 4476307"/>
              <a:gd name="connsiteX22" fmla="*/ 2169042 w 3742661"/>
              <a:gd name="connsiteY22" fmla="*/ 3817088 h 4476307"/>
              <a:gd name="connsiteX23" fmla="*/ 3317358 w 3742661"/>
              <a:gd name="connsiteY23" fmla="*/ 3094074 h 4476307"/>
              <a:gd name="connsiteX24" fmla="*/ 2190307 w 3742661"/>
              <a:gd name="connsiteY24" fmla="*/ 4051004 h 4476307"/>
              <a:gd name="connsiteX25" fmla="*/ 2232838 w 3742661"/>
              <a:gd name="connsiteY25" fmla="*/ 4476307 h 4476307"/>
              <a:gd name="connsiteX26" fmla="*/ 1743740 w 3742661"/>
              <a:gd name="connsiteY26" fmla="*/ 4476307 h 4476307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1743740 w 3742661"/>
              <a:gd name="connsiteY26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2819 h 4522819"/>
              <a:gd name="connsiteX1" fmla="*/ 1796903 w 3694535"/>
              <a:gd name="connsiteY1" fmla="*/ 3815659 h 4522819"/>
              <a:gd name="connsiteX2" fmla="*/ 1307805 w 3694535"/>
              <a:gd name="connsiteY2" fmla="*/ 3411622 h 4522819"/>
              <a:gd name="connsiteX3" fmla="*/ 31898 w 3694535"/>
              <a:gd name="connsiteY3" fmla="*/ 2975687 h 4522819"/>
              <a:gd name="connsiteX4" fmla="*/ 1127052 w 3694535"/>
              <a:gd name="connsiteY4" fmla="*/ 3273399 h 4522819"/>
              <a:gd name="connsiteX5" fmla="*/ 393405 w 3694535"/>
              <a:gd name="connsiteY5" fmla="*/ 2486590 h 4522819"/>
              <a:gd name="connsiteX6" fmla="*/ 1775638 w 3694535"/>
              <a:gd name="connsiteY6" fmla="*/ 3549845 h 4522819"/>
              <a:gd name="connsiteX7" fmla="*/ 1679945 w 3694535"/>
              <a:gd name="connsiteY7" fmla="*/ 2422794 h 4522819"/>
              <a:gd name="connsiteX8" fmla="*/ 0 w 3694535"/>
              <a:gd name="connsiteY8" fmla="*/ 785380 h 4522819"/>
              <a:gd name="connsiteX9" fmla="*/ 988828 w 3694535"/>
              <a:gd name="connsiteY9" fmla="*/ 1954962 h 4522819"/>
              <a:gd name="connsiteX10" fmla="*/ 1137684 w 3694535"/>
              <a:gd name="connsiteY10" fmla="*/ 891706 h 4522819"/>
              <a:gd name="connsiteX11" fmla="*/ 1222745 w 3694535"/>
              <a:gd name="connsiteY11" fmla="*/ 2093185 h 4522819"/>
              <a:gd name="connsiteX12" fmla="*/ 1690577 w 3694535"/>
              <a:gd name="connsiteY12" fmla="*/ 2220776 h 4522819"/>
              <a:gd name="connsiteX13" fmla="*/ 1956391 w 3694535"/>
              <a:gd name="connsiteY13" fmla="*/ 30469 h 4522819"/>
              <a:gd name="connsiteX14" fmla="*/ 2027834 w 3694535"/>
              <a:gd name="connsiteY14" fmla="*/ 1016685 h 4522819"/>
              <a:gd name="connsiteX15" fmla="*/ 1881963 w 3694535"/>
              <a:gd name="connsiteY15" fmla="*/ 2090854 h 4522819"/>
              <a:gd name="connsiteX16" fmla="*/ 2057494 w 3694535"/>
              <a:gd name="connsiteY16" fmla="*/ 3076790 h 4522819"/>
              <a:gd name="connsiteX17" fmla="*/ 2647507 w 3694535"/>
              <a:gd name="connsiteY17" fmla="*/ 2550385 h 4522819"/>
              <a:gd name="connsiteX18" fmla="*/ 2913694 w 3694535"/>
              <a:gd name="connsiteY18" fmla="*/ 1322231 h 4522819"/>
              <a:gd name="connsiteX19" fmla="*/ 2806809 w 3694535"/>
              <a:gd name="connsiteY19" fmla="*/ 2413560 h 4522819"/>
              <a:gd name="connsiteX20" fmla="*/ 3694535 w 3694535"/>
              <a:gd name="connsiteY20" fmla="*/ 1154721 h 4522819"/>
              <a:gd name="connsiteX21" fmla="*/ 2222205 w 3694535"/>
              <a:gd name="connsiteY21" fmla="*/ 3400990 h 4522819"/>
              <a:gd name="connsiteX22" fmla="*/ 2169042 w 3694535"/>
              <a:gd name="connsiteY22" fmla="*/ 3847557 h 4522819"/>
              <a:gd name="connsiteX23" fmla="*/ 3317358 w 3694535"/>
              <a:gd name="connsiteY23" fmla="*/ 3124543 h 4522819"/>
              <a:gd name="connsiteX24" fmla="*/ 2194317 w 3694535"/>
              <a:gd name="connsiteY24" fmla="*/ 4061420 h 4522819"/>
              <a:gd name="connsiteX25" fmla="*/ 2232838 w 3694535"/>
              <a:gd name="connsiteY25" fmla="*/ 4506776 h 4522819"/>
              <a:gd name="connsiteX26" fmla="*/ 2218194 w 3694535"/>
              <a:gd name="connsiteY26" fmla="*/ 4521884 h 4522819"/>
              <a:gd name="connsiteX27" fmla="*/ 1743740 w 3694535"/>
              <a:gd name="connsiteY27" fmla="*/ 4522819 h 4522819"/>
              <a:gd name="connsiteX0" fmla="*/ 1743740 w 3694535"/>
              <a:gd name="connsiteY0" fmla="*/ 4522819 h 4522819"/>
              <a:gd name="connsiteX1" fmla="*/ 1796903 w 3694535"/>
              <a:gd name="connsiteY1" fmla="*/ 3815659 h 4522819"/>
              <a:gd name="connsiteX2" fmla="*/ 1307805 w 3694535"/>
              <a:gd name="connsiteY2" fmla="*/ 3411622 h 4522819"/>
              <a:gd name="connsiteX3" fmla="*/ 31898 w 3694535"/>
              <a:gd name="connsiteY3" fmla="*/ 2975687 h 4522819"/>
              <a:gd name="connsiteX4" fmla="*/ 1127052 w 3694535"/>
              <a:gd name="connsiteY4" fmla="*/ 3273399 h 4522819"/>
              <a:gd name="connsiteX5" fmla="*/ 393405 w 3694535"/>
              <a:gd name="connsiteY5" fmla="*/ 2486590 h 4522819"/>
              <a:gd name="connsiteX6" fmla="*/ 1775638 w 3694535"/>
              <a:gd name="connsiteY6" fmla="*/ 3549845 h 4522819"/>
              <a:gd name="connsiteX7" fmla="*/ 1679945 w 3694535"/>
              <a:gd name="connsiteY7" fmla="*/ 2422794 h 4522819"/>
              <a:gd name="connsiteX8" fmla="*/ 0 w 3694535"/>
              <a:gd name="connsiteY8" fmla="*/ 785380 h 4522819"/>
              <a:gd name="connsiteX9" fmla="*/ 988828 w 3694535"/>
              <a:gd name="connsiteY9" fmla="*/ 1954962 h 4522819"/>
              <a:gd name="connsiteX10" fmla="*/ 1137684 w 3694535"/>
              <a:gd name="connsiteY10" fmla="*/ 891706 h 4522819"/>
              <a:gd name="connsiteX11" fmla="*/ 1222745 w 3694535"/>
              <a:gd name="connsiteY11" fmla="*/ 2093185 h 4522819"/>
              <a:gd name="connsiteX12" fmla="*/ 1690577 w 3694535"/>
              <a:gd name="connsiteY12" fmla="*/ 2220776 h 4522819"/>
              <a:gd name="connsiteX13" fmla="*/ 1956391 w 3694535"/>
              <a:gd name="connsiteY13" fmla="*/ 30469 h 4522819"/>
              <a:gd name="connsiteX14" fmla="*/ 2027834 w 3694535"/>
              <a:gd name="connsiteY14" fmla="*/ 1016685 h 4522819"/>
              <a:gd name="connsiteX15" fmla="*/ 1881963 w 3694535"/>
              <a:gd name="connsiteY15" fmla="*/ 2090854 h 4522819"/>
              <a:gd name="connsiteX16" fmla="*/ 2057494 w 3694535"/>
              <a:gd name="connsiteY16" fmla="*/ 3076790 h 4522819"/>
              <a:gd name="connsiteX17" fmla="*/ 2647507 w 3694535"/>
              <a:gd name="connsiteY17" fmla="*/ 2550385 h 4522819"/>
              <a:gd name="connsiteX18" fmla="*/ 2913694 w 3694535"/>
              <a:gd name="connsiteY18" fmla="*/ 1322231 h 4522819"/>
              <a:gd name="connsiteX19" fmla="*/ 2806809 w 3694535"/>
              <a:gd name="connsiteY19" fmla="*/ 2413560 h 4522819"/>
              <a:gd name="connsiteX20" fmla="*/ 3694535 w 3694535"/>
              <a:gd name="connsiteY20" fmla="*/ 1154721 h 4522819"/>
              <a:gd name="connsiteX21" fmla="*/ 2222205 w 3694535"/>
              <a:gd name="connsiteY21" fmla="*/ 3400990 h 4522819"/>
              <a:gd name="connsiteX22" fmla="*/ 2169042 w 3694535"/>
              <a:gd name="connsiteY22" fmla="*/ 3847557 h 4522819"/>
              <a:gd name="connsiteX23" fmla="*/ 3317358 w 3694535"/>
              <a:gd name="connsiteY23" fmla="*/ 3124543 h 4522819"/>
              <a:gd name="connsiteX24" fmla="*/ 2194317 w 3694535"/>
              <a:gd name="connsiteY24" fmla="*/ 4061420 h 4522819"/>
              <a:gd name="connsiteX25" fmla="*/ 2232838 w 3694535"/>
              <a:gd name="connsiteY25" fmla="*/ 4506776 h 4522819"/>
              <a:gd name="connsiteX26" fmla="*/ 2218194 w 3694535"/>
              <a:gd name="connsiteY26" fmla="*/ 4521884 h 4522819"/>
              <a:gd name="connsiteX27" fmla="*/ 1743740 w 3694535"/>
              <a:gd name="connsiteY27" fmla="*/ 4522819 h 4522819"/>
              <a:gd name="connsiteX0" fmla="*/ 1743740 w 3694535"/>
              <a:gd name="connsiteY0" fmla="*/ 4522814 h 4522814"/>
              <a:gd name="connsiteX1" fmla="*/ 1796903 w 3694535"/>
              <a:gd name="connsiteY1" fmla="*/ 3815654 h 4522814"/>
              <a:gd name="connsiteX2" fmla="*/ 1307805 w 3694535"/>
              <a:gd name="connsiteY2" fmla="*/ 3411617 h 4522814"/>
              <a:gd name="connsiteX3" fmla="*/ 31898 w 3694535"/>
              <a:gd name="connsiteY3" fmla="*/ 2975682 h 4522814"/>
              <a:gd name="connsiteX4" fmla="*/ 1127052 w 3694535"/>
              <a:gd name="connsiteY4" fmla="*/ 3273394 h 4522814"/>
              <a:gd name="connsiteX5" fmla="*/ 393405 w 3694535"/>
              <a:gd name="connsiteY5" fmla="*/ 2486585 h 4522814"/>
              <a:gd name="connsiteX6" fmla="*/ 1775638 w 3694535"/>
              <a:gd name="connsiteY6" fmla="*/ 3549840 h 4522814"/>
              <a:gd name="connsiteX7" fmla="*/ 1679945 w 3694535"/>
              <a:gd name="connsiteY7" fmla="*/ 2422789 h 4522814"/>
              <a:gd name="connsiteX8" fmla="*/ 0 w 3694535"/>
              <a:gd name="connsiteY8" fmla="*/ 785375 h 4522814"/>
              <a:gd name="connsiteX9" fmla="*/ 988828 w 3694535"/>
              <a:gd name="connsiteY9" fmla="*/ 1954957 h 4522814"/>
              <a:gd name="connsiteX10" fmla="*/ 1137684 w 3694535"/>
              <a:gd name="connsiteY10" fmla="*/ 891701 h 4522814"/>
              <a:gd name="connsiteX11" fmla="*/ 1222745 w 3694535"/>
              <a:gd name="connsiteY11" fmla="*/ 2093180 h 4522814"/>
              <a:gd name="connsiteX12" fmla="*/ 1690577 w 3694535"/>
              <a:gd name="connsiteY12" fmla="*/ 2220771 h 4522814"/>
              <a:gd name="connsiteX13" fmla="*/ 1956391 w 3694535"/>
              <a:gd name="connsiteY13" fmla="*/ 30464 h 4522814"/>
              <a:gd name="connsiteX14" fmla="*/ 2027834 w 3694535"/>
              <a:gd name="connsiteY14" fmla="*/ 1016680 h 4522814"/>
              <a:gd name="connsiteX15" fmla="*/ 1881963 w 3694535"/>
              <a:gd name="connsiteY15" fmla="*/ 2090849 h 4522814"/>
              <a:gd name="connsiteX16" fmla="*/ 2057494 w 3694535"/>
              <a:gd name="connsiteY16" fmla="*/ 3076785 h 4522814"/>
              <a:gd name="connsiteX17" fmla="*/ 2647507 w 3694535"/>
              <a:gd name="connsiteY17" fmla="*/ 2550380 h 4522814"/>
              <a:gd name="connsiteX18" fmla="*/ 2913694 w 3694535"/>
              <a:gd name="connsiteY18" fmla="*/ 1322226 h 4522814"/>
              <a:gd name="connsiteX19" fmla="*/ 2806809 w 3694535"/>
              <a:gd name="connsiteY19" fmla="*/ 2413555 h 4522814"/>
              <a:gd name="connsiteX20" fmla="*/ 3694535 w 3694535"/>
              <a:gd name="connsiteY20" fmla="*/ 1154716 h 4522814"/>
              <a:gd name="connsiteX21" fmla="*/ 2222205 w 3694535"/>
              <a:gd name="connsiteY21" fmla="*/ 3400985 h 4522814"/>
              <a:gd name="connsiteX22" fmla="*/ 2169042 w 3694535"/>
              <a:gd name="connsiteY22" fmla="*/ 3847552 h 4522814"/>
              <a:gd name="connsiteX23" fmla="*/ 3317358 w 3694535"/>
              <a:gd name="connsiteY23" fmla="*/ 3124538 h 4522814"/>
              <a:gd name="connsiteX24" fmla="*/ 2194317 w 3694535"/>
              <a:gd name="connsiteY24" fmla="*/ 4061415 h 4522814"/>
              <a:gd name="connsiteX25" fmla="*/ 2232838 w 3694535"/>
              <a:gd name="connsiteY25" fmla="*/ 4506771 h 4522814"/>
              <a:gd name="connsiteX26" fmla="*/ 2218194 w 3694535"/>
              <a:gd name="connsiteY26" fmla="*/ 4521879 h 4522814"/>
              <a:gd name="connsiteX27" fmla="*/ 1743740 w 3694535"/>
              <a:gd name="connsiteY27" fmla="*/ 4522814 h 4522814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13621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13621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13621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093568 w 3694535"/>
              <a:gd name="connsiteY10" fmla="*/ 857226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093568 w 3694535"/>
              <a:gd name="connsiteY10" fmla="*/ 857226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24409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24409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24409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24409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51844 w 3638574"/>
              <a:gd name="connsiteY2" fmla="*/ 3381153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51844 w 3638574"/>
              <a:gd name="connsiteY2" fmla="*/ 3381153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51844 w 3638574"/>
              <a:gd name="connsiteY2" fmla="*/ 3381153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46038 w 3638574"/>
              <a:gd name="connsiteY12" fmla="*/ 2198532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19873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46038 w 3638574"/>
              <a:gd name="connsiteY12" fmla="*/ 2198532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03018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46038 w 3638574"/>
              <a:gd name="connsiteY12" fmla="*/ 2198532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03018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46038 w 3638574"/>
              <a:gd name="connsiteY12" fmla="*/ 2198532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21509 w 3638574"/>
              <a:gd name="connsiteY22" fmla="*/ 3808660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638574" h="4492350">
                <a:moveTo>
                  <a:pt x="1687779" y="4492350"/>
                </a:moveTo>
                <a:cubicBezTo>
                  <a:pt x="1649353" y="4280693"/>
                  <a:pt x="1685297" y="4020910"/>
                  <a:pt x="1703018" y="3785190"/>
                </a:cubicBezTo>
                <a:lnTo>
                  <a:pt x="1239812" y="3369121"/>
                </a:lnTo>
                <a:cubicBezTo>
                  <a:pt x="710236" y="3436368"/>
                  <a:pt x="325039" y="3138656"/>
                  <a:pt x="0" y="2917145"/>
                </a:cubicBezTo>
                <a:cubicBezTo>
                  <a:pt x="370399" y="3119320"/>
                  <a:pt x="1037576" y="3333525"/>
                  <a:pt x="1087133" y="3238920"/>
                </a:cubicBezTo>
                <a:cubicBezTo>
                  <a:pt x="945521" y="3141082"/>
                  <a:pt x="539214" y="2730422"/>
                  <a:pt x="389581" y="2412005"/>
                </a:cubicBezTo>
                <a:cubicBezTo>
                  <a:pt x="859682" y="2946896"/>
                  <a:pt x="1430048" y="3277253"/>
                  <a:pt x="1719677" y="3519376"/>
                </a:cubicBezTo>
                <a:cubicBezTo>
                  <a:pt x="1735906" y="3304113"/>
                  <a:pt x="1659893" y="2776030"/>
                  <a:pt x="1627995" y="2400346"/>
                </a:cubicBezTo>
                <a:cubicBezTo>
                  <a:pt x="725782" y="2160678"/>
                  <a:pt x="172484" y="1536000"/>
                  <a:pt x="4198" y="742880"/>
                </a:cubicBezTo>
                <a:cubicBezTo>
                  <a:pt x="248250" y="1210277"/>
                  <a:pt x="456205" y="1649601"/>
                  <a:pt x="932867" y="1924493"/>
                </a:cubicBezTo>
                <a:cubicBezTo>
                  <a:pt x="1158949" y="1666327"/>
                  <a:pt x="1108304" y="1211645"/>
                  <a:pt x="1037607" y="857226"/>
                </a:cubicBezTo>
                <a:cubicBezTo>
                  <a:pt x="1222371" y="1153446"/>
                  <a:pt x="1266767" y="1586023"/>
                  <a:pt x="1138710" y="2026621"/>
                </a:cubicBezTo>
                <a:cubicBezTo>
                  <a:pt x="1250538" y="2109256"/>
                  <a:pt x="1570304" y="2252254"/>
                  <a:pt x="1646038" y="2198532"/>
                </a:cubicBezTo>
                <a:cubicBezTo>
                  <a:pt x="1690527" y="1476450"/>
                  <a:pt x="1904067" y="874481"/>
                  <a:pt x="1900430" y="0"/>
                </a:cubicBezTo>
                <a:cubicBezTo>
                  <a:pt x="1976693" y="192349"/>
                  <a:pt x="2015482" y="645373"/>
                  <a:pt x="1971873" y="986216"/>
                </a:cubicBezTo>
                <a:cubicBezTo>
                  <a:pt x="1947436" y="1177213"/>
                  <a:pt x="1846749" y="1657958"/>
                  <a:pt x="1826002" y="2060385"/>
                </a:cubicBezTo>
                <a:cubicBezTo>
                  <a:pt x="1811014" y="2351099"/>
                  <a:pt x="1951043" y="3007770"/>
                  <a:pt x="2001533" y="3046321"/>
                </a:cubicBezTo>
                <a:cubicBezTo>
                  <a:pt x="2041794" y="3055338"/>
                  <a:pt x="2575349" y="2567047"/>
                  <a:pt x="2591546" y="2519916"/>
                </a:cubicBezTo>
                <a:cubicBezTo>
                  <a:pt x="2482423" y="2107858"/>
                  <a:pt x="2569814" y="1503293"/>
                  <a:pt x="2857733" y="1291762"/>
                </a:cubicBezTo>
                <a:cubicBezTo>
                  <a:pt x="2648315" y="1639496"/>
                  <a:pt x="2663487" y="2195777"/>
                  <a:pt x="2750848" y="2383091"/>
                </a:cubicBezTo>
                <a:cubicBezTo>
                  <a:pt x="3066810" y="2282983"/>
                  <a:pt x="3503085" y="1513118"/>
                  <a:pt x="3638574" y="1124252"/>
                </a:cubicBezTo>
                <a:cubicBezTo>
                  <a:pt x="3492704" y="2254009"/>
                  <a:pt x="2460505" y="2814271"/>
                  <a:pt x="2166244" y="3370521"/>
                </a:cubicBezTo>
                <a:cubicBezTo>
                  <a:pt x="2148523" y="3519377"/>
                  <a:pt x="2147251" y="3667825"/>
                  <a:pt x="2121509" y="3808660"/>
                </a:cubicBezTo>
                <a:cubicBezTo>
                  <a:pt x="2452144" y="3808286"/>
                  <a:pt x="3159362" y="3298984"/>
                  <a:pt x="3261397" y="3094074"/>
                </a:cubicBezTo>
                <a:cubicBezTo>
                  <a:pt x="3262702" y="3429094"/>
                  <a:pt x="2493987" y="3820258"/>
                  <a:pt x="2138356" y="4030951"/>
                </a:cubicBezTo>
                <a:cubicBezTo>
                  <a:pt x="2116438" y="4040371"/>
                  <a:pt x="2182753" y="4334539"/>
                  <a:pt x="2176877" y="4476307"/>
                </a:cubicBezTo>
                <a:cubicBezTo>
                  <a:pt x="2170659" y="4477332"/>
                  <a:pt x="2168451" y="4490390"/>
                  <a:pt x="2162233" y="4491415"/>
                </a:cubicBezTo>
                <a:lnTo>
                  <a:pt x="1687779" y="449235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prstClr val="black"/>
              </a:solidFill>
              <a:latin typeface="Calibri"/>
              <a:ea typeface="微软雅黑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285702" y="1596434"/>
            <a:ext cx="4128904" cy="3565450"/>
            <a:chOff x="5527231" y="954156"/>
            <a:chExt cx="5505205" cy="4753933"/>
          </a:xfrm>
        </p:grpSpPr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8193551" y="954156"/>
              <a:ext cx="664202" cy="664199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10401724" y="2303011"/>
              <a:ext cx="630712" cy="630709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28" name="椭圆 27"/>
            <p:cNvSpPr>
              <a:spLocks noChangeAspect="1"/>
            </p:cNvSpPr>
            <p:nvPr/>
          </p:nvSpPr>
          <p:spPr>
            <a:xfrm>
              <a:off x="5944742" y="1618354"/>
              <a:ext cx="858517" cy="858513"/>
            </a:xfrm>
            <a:prstGeom prst="ellipse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29" name="椭圆 28"/>
            <p:cNvSpPr>
              <a:spLocks noChangeAspect="1"/>
            </p:cNvSpPr>
            <p:nvPr/>
          </p:nvSpPr>
          <p:spPr>
            <a:xfrm>
              <a:off x="5527231" y="4287192"/>
              <a:ext cx="998452" cy="998448"/>
            </a:xfrm>
            <a:prstGeom prst="ellipse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30" name="椭圆 29"/>
            <p:cNvSpPr>
              <a:spLocks noChangeAspect="1"/>
            </p:cNvSpPr>
            <p:nvPr/>
          </p:nvSpPr>
          <p:spPr>
            <a:xfrm>
              <a:off x="9860358" y="4554151"/>
              <a:ext cx="864619" cy="864616"/>
            </a:xfrm>
            <a:prstGeom prst="ellipse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31" name="椭圆 30"/>
            <p:cNvSpPr>
              <a:spLocks noChangeAspect="1"/>
            </p:cNvSpPr>
            <p:nvPr/>
          </p:nvSpPr>
          <p:spPr>
            <a:xfrm>
              <a:off x="9044057" y="2279362"/>
              <a:ext cx="899459" cy="899455"/>
            </a:xfrm>
            <a:prstGeom prst="ellipse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7195723" y="1908312"/>
              <a:ext cx="749646" cy="749644"/>
            </a:xfrm>
            <a:prstGeom prst="ellipse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33" name="椭圆 32"/>
            <p:cNvSpPr>
              <a:spLocks noChangeAspect="1"/>
            </p:cNvSpPr>
            <p:nvPr/>
          </p:nvSpPr>
          <p:spPr>
            <a:xfrm>
              <a:off x="8574548" y="3372396"/>
              <a:ext cx="332101" cy="332100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34" name="椭圆 33"/>
            <p:cNvSpPr>
              <a:spLocks noChangeAspect="1"/>
            </p:cNvSpPr>
            <p:nvPr/>
          </p:nvSpPr>
          <p:spPr>
            <a:xfrm>
              <a:off x="9808259" y="3278115"/>
              <a:ext cx="332101" cy="332100"/>
            </a:xfrm>
            <a:prstGeom prst="ellipse">
              <a:avLst/>
            </a:prstGeom>
            <a:solidFill>
              <a:srgbClr val="054487"/>
            </a:solid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8029639" y="2630392"/>
              <a:ext cx="332101" cy="332100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36" name="椭圆 35"/>
            <p:cNvSpPr>
              <a:spLocks noChangeAspect="1"/>
            </p:cNvSpPr>
            <p:nvPr/>
          </p:nvSpPr>
          <p:spPr>
            <a:xfrm>
              <a:off x="6931436" y="3100478"/>
              <a:ext cx="332101" cy="332100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6676161" y="4125811"/>
              <a:ext cx="332101" cy="332100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7601317" y="4868007"/>
              <a:ext cx="332101" cy="332100"/>
            </a:xfrm>
            <a:prstGeom prst="ellipse">
              <a:avLst/>
            </a:prstGeom>
            <a:blipFill dpi="0"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39" name="椭圆 38"/>
            <p:cNvSpPr>
              <a:spLocks noChangeAspect="1"/>
            </p:cNvSpPr>
            <p:nvPr/>
          </p:nvSpPr>
          <p:spPr>
            <a:xfrm>
              <a:off x="8672199" y="4482294"/>
              <a:ext cx="332101" cy="332100"/>
            </a:xfrm>
            <a:prstGeom prst="ellipse">
              <a:avLst/>
            </a:prstGeom>
            <a:blipFill dpi="0"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9164903" y="5375989"/>
              <a:ext cx="332101" cy="332100"/>
            </a:xfrm>
            <a:prstGeom prst="ellipse">
              <a:avLst/>
            </a:prstGeom>
            <a:blipFill dpi="0"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  <a:latin typeface="Calibri"/>
                <a:ea typeface="微软雅黑"/>
              </a:endParaRPr>
            </a:p>
          </p:txBody>
        </p:sp>
      </p:grpSp>
      <p:sp>
        <p:nvSpPr>
          <p:cNvPr id="41" name="矩形 1"/>
          <p:cNvSpPr>
            <a:spLocks noChangeArrowheads="1"/>
          </p:cNvSpPr>
          <p:nvPr/>
        </p:nvSpPr>
        <p:spPr bwMode="auto">
          <a:xfrm>
            <a:off x="803367" y="3438225"/>
            <a:ext cx="3220140" cy="142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2" name="直線接點 35"/>
          <p:cNvCxnSpPr/>
          <p:nvPr/>
        </p:nvCxnSpPr>
        <p:spPr>
          <a:xfrm flipV="1">
            <a:off x="898078" y="3384603"/>
            <a:ext cx="3044954" cy="1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30000"/>
              </a:srgbClr>
            </a:solidFill>
            <a:prstDash val="solid"/>
          </a:ln>
          <a:effectLst/>
          <a:scene3d>
            <a:camera prst="orthographicFront"/>
            <a:lightRig rig="chilly" dir="t">
              <a:rot lat="0" lon="0" rev="10200000"/>
            </a:lightRig>
          </a:scene3d>
          <a:sp3d>
            <a:bevelT w="152400" h="50800" prst="softRound"/>
          </a:sp3d>
        </p:spPr>
      </p:cxnSp>
      <p:sp>
        <p:nvSpPr>
          <p:cNvPr id="43" name="文本框 35"/>
          <p:cNvSpPr txBox="1"/>
          <p:nvPr/>
        </p:nvSpPr>
        <p:spPr>
          <a:xfrm>
            <a:off x="898078" y="2803265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blipFill dpi="0" rotWithShape="1"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点击添加文字内容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5000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65821 -0.68657 L 4.79167E-6 -1.48148E-6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04" y="3432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4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3" grpId="2" animBg="1"/>
      <p:bldP spid="23" grpId="3" animBg="1"/>
      <p:bldP spid="23" grpId="4" animBg="1"/>
      <p:bldP spid="24" grpId="0" animBg="1"/>
      <p:bldP spid="41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118492" y="3232852"/>
            <a:ext cx="1134462" cy="1136057"/>
            <a:chOff x="925080" y="2842151"/>
            <a:chExt cx="1134462" cy="1136057"/>
          </a:xfrm>
        </p:grpSpPr>
        <p:sp>
          <p:nvSpPr>
            <p:cNvPr id="23" name="MH_Other_3"/>
            <p:cNvSpPr/>
            <p:nvPr>
              <p:custDataLst>
                <p:tags r:id="rId11"/>
              </p:custDataLst>
            </p:nvPr>
          </p:nvSpPr>
          <p:spPr>
            <a:xfrm>
              <a:off x="925080" y="2842151"/>
              <a:ext cx="1134462" cy="1136057"/>
            </a:xfrm>
            <a:prstGeom prst="teardrop">
              <a:avLst/>
            </a:prstGeom>
            <a:blipFill dpi="0"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tIns="54000" rIns="8100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2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4" name="MH_Other_5"/>
            <p:cNvSpPr>
              <a:spLocks noEditPoints="1"/>
            </p:cNvSpPr>
            <p:nvPr>
              <p:custDataLst>
                <p:tags r:id="rId12"/>
              </p:custDataLst>
            </p:nvPr>
          </p:nvSpPr>
          <p:spPr bwMode="auto">
            <a:xfrm>
              <a:off x="1258558" y="3129356"/>
              <a:ext cx="467506" cy="502609"/>
            </a:xfrm>
            <a:custGeom>
              <a:avLst/>
              <a:gdLst>
                <a:gd name="T0" fmla="*/ 2147483646 w 67"/>
                <a:gd name="T1" fmla="*/ 2147483646 h 72"/>
                <a:gd name="T2" fmla="*/ 2147483646 w 67"/>
                <a:gd name="T3" fmla="*/ 2147483646 h 72"/>
                <a:gd name="T4" fmla="*/ 2147483646 w 67"/>
                <a:gd name="T5" fmla="*/ 2147483646 h 72"/>
                <a:gd name="T6" fmla="*/ 0 w 67"/>
                <a:gd name="T7" fmla="*/ 2147483646 h 72"/>
                <a:gd name="T8" fmla="*/ 0 w 67"/>
                <a:gd name="T9" fmla="*/ 2147483646 h 72"/>
                <a:gd name="T10" fmla="*/ 2147483646 w 67"/>
                <a:gd name="T11" fmla="*/ 2147483646 h 72"/>
                <a:gd name="T12" fmla="*/ 2147483646 w 67"/>
                <a:gd name="T13" fmla="*/ 2147483646 h 72"/>
                <a:gd name="T14" fmla="*/ 2147483646 w 67"/>
                <a:gd name="T15" fmla="*/ 2147483646 h 72"/>
                <a:gd name="T16" fmla="*/ 2147483646 w 67"/>
                <a:gd name="T17" fmla="*/ 0 h 72"/>
                <a:gd name="T18" fmla="*/ 2147483646 w 67"/>
                <a:gd name="T19" fmla="*/ 0 h 72"/>
                <a:gd name="T20" fmla="*/ 2147483646 w 67"/>
                <a:gd name="T21" fmla="*/ 2147483646 h 72"/>
                <a:gd name="T22" fmla="*/ 2147483646 w 67"/>
                <a:gd name="T23" fmla="*/ 2147483646 h 72"/>
                <a:gd name="T24" fmla="*/ 2147483646 w 67"/>
                <a:gd name="T25" fmla="*/ 2147483646 h 72"/>
                <a:gd name="T26" fmla="*/ 2147483646 w 67"/>
                <a:gd name="T27" fmla="*/ 2147483646 h 72"/>
                <a:gd name="T28" fmla="*/ 2147483646 w 67"/>
                <a:gd name="T29" fmla="*/ 0 h 72"/>
                <a:gd name="T30" fmla="*/ 2147483646 w 67"/>
                <a:gd name="T31" fmla="*/ 0 h 72"/>
                <a:gd name="T32" fmla="*/ 2147483646 w 67"/>
                <a:gd name="T33" fmla="*/ 2147483646 h 72"/>
                <a:gd name="T34" fmla="*/ 2147483646 w 67"/>
                <a:gd name="T35" fmla="*/ 2147483646 h 72"/>
                <a:gd name="T36" fmla="*/ 2147483646 w 67"/>
                <a:gd name="T37" fmla="*/ 2147483646 h 72"/>
                <a:gd name="T38" fmla="*/ 2147483646 w 67"/>
                <a:gd name="T39" fmla="*/ 2147483646 h 72"/>
                <a:gd name="T40" fmla="*/ 2147483646 w 67"/>
                <a:gd name="T41" fmla="*/ 2147483646 h 72"/>
                <a:gd name="T42" fmla="*/ 2147483646 w 67"/>
                <a:gd name="T43" fmla="*/ 2147483646 h 72"/>
                <a:gd name="T44" fmla="*/ 2147483646 w 67"/>
                <a:gd name="T45" fmla="*/ 2147483646 h 72"/>
                <a:gd name="T46" fmla="*/ 2147483646 w 67"/>
                <a:gd name="T47" fmla="*/ 2147483646 h 72"/>
                <a:gd name="T48" fmla="*/ 2147483646 w 67"/>
                <a:gd name="T49" fmla="*/ 2147483646 h 72"/>
                <a:gd name="T50" fmla="*/ 2147483646 w 67"/>
                <a:gd name="T51" fmla="*/ 2147483646 h 72"/>
                <a:gd name="T52" fmla="*/ 2147483646 w 67"/>
                <a:gd name="T53" fmla="*/ 2147483646 h 72"/>
                <a:gd name="T54" fmla="*/ 2147483646 w 67"/>
                <a:gd name="T55" fmla="*/ 2147483646 h 72"/>
                <a:gd name="T56" fmla="*/ 2147483646 w 67"/>
                <a:gd name="T57" fmla="*/ 2147483646 h 72"/>
                <a:gd name="T58" fmla="*/ 2147483646 w 67"/>
                <a:gd name="T59" fmla="*/ 2147483646 h 72"/>
                <a:gd name="T60" fmla="*/ 2147483646 w 67"/>
                <a:gd name="T61" fmla="*/ 2147483646 h 72"/>
                <a:gd name="T62" fmla="*/ 2147483646 w 67"/>
                <a:gd name="T63" fmla="*/ 2147483646 h 72"/>
                <a:gd name="T64" fmla="*/ 2147483646 w 67"/>
                <a:gd name="T65" fmla="*/ 2147483646 h 72"/>
                <a:gd name="T66" fmla="*/ 2147483646 w 67"/>
                <a:gd name="T67" fmla="*/ 2147483646 h 72"/>
                <a:gd name="T68" fmla="*/ 2147483646 w 67"/>
                <a:gd name="T69" fmla="*/ 2147483646 h 72"/>
                <a:gd name="T70" fmla="*/ 2147483646 w 67"/>
                <a:gd name="T71" fmla="*/ 2147483646 h 72"/>
                <a:gd name="T72" fmla="*/ 2147483646 w 67"/>
                <a:gd name="T73" fmla="*/ 2147483646 h 72"/>
                <a:gd name="T74" fmla="*/ 2147483646 w 67"/>
                <a:gd name="T75" fmla="*/ 2147483646 h 72"/>
                <a:gd name="T76" fmla="*/ 2147483646 w 67"/>
                <a:gd name="T77" fmla="*/ 2147483646 h 72"/>
                <a:gd name="T78" fmla="*/ 2147483646 w 67"/>
                <a:gd name="T79" fmla="*/ 2147483646 h 72"/>
                <a:gd name="T80" fmla="*/ 2147483646 w 67"/>
                <a:gd name="T81" fmla="*/ 2147483646 h 72"/>
                <a:gd name="T82" fmla="*/ 2147483646 w 67"/>
                <a:gd name="T83" fmla="*/ 2147483646 h 72"/>
                <a:gd name="T84" fmla="*/ 2147483646 w 67"/>
                <a:gd name="T85" fmla="*/ 2147483646 h 72"/>
                <a:gd name="T86" fmla="*/ 2147483646 w 67"/>
                <a:gd name="T87" fmla="*/ 2147483646 h 7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308798" y="3232852"/>
            <a:ext cx="1595585" cy="1595585"/>
            <a:chOff x="2115386" y="2842151"/>
            <a:chExt cx="1595585" cy="1595585"/>
          </a:xfrm>
        </p:grpSpPr>
        <p:sp>
          <p:nvSpPr>
            <p:cNvPr id="26" name="MH_Other_1"/>
            <p:cNvSpPr/>
            <p:nvPr>
              <p:custDataLst>
                <p:tags r:id="rId9"/>
              </p:custDataLst>
            </p:nvPr>
          </p:nvSpPr>
          <p:spPr>
            <a:xfrm rot="16200000">
              <a:off x="2115386" y="2842151"/>
              <a:ext cx="1595585" cy="1595585"/>
            </a:xfrm>
            <a:prstGeom prst="teardrop">
              <a:avLst/>
            </a:prstGeom>
            <a:blipFill dpi="0"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" lIns="27000" tIns="27000" rIns="8100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2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7" name="MH_Other_6"/>
            <p:cNvSpPr>
              <a:spLocks noEditPoints="1"/>
            </p:cNvSpPr>
            <p:nvPr>
              <p:custDataLst>
                <p:tags r:id="rId10"/>
              </p:custDataLst>
            </p:nvPr>
          </p:nvSpPr>
          <p:spPr bwMode="auto">
            <a:xfrm>
              <a:off x="2659482" y="3381460"/>
              <a:ext cx="507396" cy="437190"/>
            </a:xfrm>
            <a:custGeom>
              <a:avLst/>
              <a:gdLst>
                <a:gd name="T0" fmla="*/ 2147483646 w 73"/>
                <a:gd name="T1" fmla="*/ 2147483646 h 63"/>
                <a:gd name="T2" fmla="*/ 2147483646 w 73"/>
                <a:gd name="T3" fmla="*/ 2147483646 h 63"/>
                <a:gd name="T4" fmla="*/ 2147483646 w 73"/>
                <a:gd name="T5" fmla="*/ 2147483646 h 63"/>
                <a:gd name="T6" fmla="*/ 2147483646 w 73"/>
                <a:gd name="T7" fmla="*/ 2147483646 h 63"/>
                <a:gd name="T8" fmla="*/ 2147483646 w 73"/>
                <a:gd name="T9" fmla="*/ 2147483646 h 63"/>
                <a:gd name="T10" fmla="*/ 2147483646 w 73"/>
                <a:gd name="T11" fmla="*/ 2147483646 h 63"/>
                <a:gd name="T12" fmla="*/ 2147483646 w 73"/>
                <a:gd name="T13" fmla="*/ 2147483646 h 63"/>
                <a:gd name="T14" fmla="*/ 2147483646 w 73"/>
                <a:gd name="T15" fmla="*/ 2147483646 h 63"/>
                <a:gd name="T16" fmla="*/ 2147483646 w 73"/>
                <a:gd name="T17" fmla="*/ 2147483646 h 63"/>
                <a:gd name="T18" fmla="*/ 0 w 73"/>
                <a:gd name="T19" fmla="*/ 2147483646 h 63"/>
                <a:gd name="T20" fmla="*/ 0 w 73"/>
                <a:gd name="T21" fmla="*/ 2147483646 h 63"/>
                <a:gd name="T22" fmla="*/ 2147483646 w 73"/>
                <a:gd name="T23" fmla="*/ 0 h 63"/>
                <a:gd name="T24" fmla="*/ 2147483646 w 73"/>
                <a:gd name="T25" fmla="*/ 0 h 63"/>
                <a:gd name="T26" fmla="*/ 2147483646 w 73"/>
                <a:gd name="T27" fmla="*/ 2147483646 h 63"/>
                <a:gd name="T28" fmla="*/ 2147483646 w 73"/>
                <a:gd name="T29" fmla="*/ 2147483646 h 63"/>
                <a:gd name="T30" fmla="*/ 2147483646 w 73"/>
                <a:gd name="T31" fmla="*/ 2147483646 h 63"/>
                <a:gd name="T32" fmla="*/ 2147483646 w 73"/>
                <a:gd name="T33" fmla="*/ 2147483646 h 63"/>
                <a:gd name="T34" fmla="*/ 2147483646 w 73"/>
                <a:gd name="T35" fmla="*/ 2147483646 h 63"/>
                <a:gd name="T36" fmla="*/ 2147483646 w 73"/>
                <a:gd name="T37" fmla="*/ 2147483646 h 63"/>
                <a:gd name="T38" fmla="*/ 2147483646 w 73"/>
                <a:gd name="T39" fmla="*/ 2147483646 h 63"/>
                <a:gd name="T40" fmla="*/ 2147483646 w 73"/>
                <a:gd name="T41" fmla="*/ 2147483646 h 63"/>
                <a:gd name="T42" fmla="*/ 2147483646 w 73"/>
                <a:gd name="T43" fmla="*/ 2147483646 h 63"/>
                <a:gd name="T44" fmla="*/ 2147483646 w 73"/>
                <a:gd name="T45" fmla="*/ 2147483646 h 63"/>
                <a:gd name="T46" fmla="*/ 2147483646 w 73"/>
                <a:gd name="T47" fmla="*/ 2147483646 h 6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308798" y="2042546"/>
            <a:ext cx="1136057" cy="1134461"/>
            <a:chOff x="2115386" y="1651845"/>
            <a:chExt cx="1136057" cy="1134461"/>
          </a:xfrm>
        </p:grpSpPr>
        <p:sp>
          <p:nvSpPr>
            <p:cNvPr id="29" name="MH_Other_2"/>
            <p:cNvSpPr/>
            <p:nvPr>
              <p:custDataLst>
                <p:tags r:id="rId7"/>
              </p:custDataLst>
            </p:nvPr>
          </p:nvSpPr>
          <p:spPr>
            <a:xfrm rot="10800000">
              <a:off x="2115386" y="1651845"/>
              <a:ext cx="1136057" cy="1134461"/>
            </a:xfrm>
            <a:prstGeom prst="teardrop">
              <a:avLst/>
            </a:prstGeom>
            <a:blipFill dpi="0"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270" tIns="27000" rIns="2700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3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0" name="MH_Other_7"/>
            <p:cNvSpPr>
              <a:spLocks noEditPoints="1"/>
            </p:cNvSpPr>
            <p:nvPr>
              <p:custDataLst>
                <p:tags r:id="rId8"/>
              </p:custDataLst>
            </p:nvPr>
          </p:nvSpPr>
          <p:spPr bwMode="auto">
            <a:xfrm>
              <a:off x="2429718" y="2039571"/>
              <a:ext cx="507396" cy="382940"/>
            </a:xfrm>
            <a:custGeom>
              <a:avLst/>
              <a:gdLst>
                <a:gd name="T0" fmla="*/ 2147483646 w 158"/>
                <a:gd name="T1" fmla="*/ 2147483646 h 119"/>
                <a:gd name="T2" fmla="*/ 0 w 158"/>
                <a:gd name="T3" fmla="*/ 2147483646 h 119"/>
                <a:gd name="T4" fmla="*/ 0 w 158"/>
                <a:gd name="T5" fmla="*/ 0 h 119"/>
                <a:gd name="T6" fmla="*/ 2147483646 w 158"/>
                <a:gd name="T7" fmla="*/ 0 h 119"/>
                <a:gd name="T8" fmla="*/ 2147483646 w 158"/>
                <a:gd name="T9" fmla="*/ 2147483646 h 119"/>
                <a:gd name="T10" fmla="*/ 2147483646 w 158"/>
                <a:gd name="T11" fmla="*/ 2147483646 h 119"/>
                <a:gd name="T12" fmla="*/ 2147483646 w 158"/>
                <a:gd name="T13" fmla="*/ 2147483646 h 119"/>
                <a:gd name="T14" fmla="*/ 2147483646 w 158"/>
                <a:gd name="T15" fmla="*/ 2147483646 h 119"/>
                <a:gd name="T16" fmla="*/ 2147483646 w 158"/>
                <a:gd name="T17" fmla="*/ 2147483646 h 119"/>
                <a:gd name="T18" fmla="*/ 2147483646 w 158"/>
                <a:gd name="T19" fmla="*/ 2147483646 h 119"/>
                <a:gd name="T20" fmla="*/ 2147483646 w 158"/>
                <a:gd name="T21" fmla="*/ 2147483646 h 119"/>
                <a:gd name="T22" fmla="*/ 2147483646 w 158"/>
                <a:gd name="T23" fmla="*/ 2147483646 h 119"/>
                <a:gd name="T24" fmla="*/ 2147483646 w 158"/>
                <a:gd name="T25" fmla="*/ 2147483646 h 119"/>
                <a:gd name="T26" fmla="*/ 2147483646 w 158"/>
                <a:gd name="T27" fmla="*/ 2147483646 h 119"/>
                <a:gd name="T28" fmla="*/ 2147483646 w 158"/>
                <a:gd name="T29" fmla="*/ 2147483646 h 119"/>
                <a:gd name="T30" fmla="*/ 2147483646 w 158"/>
                <a:gd name="T31" fmla="*/ 2147483646 h 119"/>
                <a:gd name="T32" fmla="*/ 2147483646 w 158"/>
                <a:gd name="T33" fmla="*/ 2147483646 h 119"/>
                <a:gd name="T34" fmla="*/ 2147483646 w 158"/>
                <a:gd name="T35" fmla="*/ 2147483646 h 119"/>
                <a:gd name="T36" fmla="*/ 2147483646 w 158"/>
                <a:gd name="T37" fmla="*/ 2147483646 h 119"/>
                <a:gd name="T38" fmla="*/ 2147483646 w 158"/>
                <a:gd name="T39" fmla="*/ 2147483646 h 119"/>
                <a:gd name="T40" fmla="*/ 2147483646 w 158"/>
                <a:gd name="T41" fmla="*/ 2147483646 h 119"/>
                <a:gd name="T42" fmla="*/ 2147483646 w 158"/>
                <a:gd name="T43" fmla="*/ 2147483646 h 119"/>
                <a:gd name="T44" fmla="*/ 2147483646 w 158"/>
                <a:gd name="T45" fmla="*/ 2147483646 h 119"/>
                <a:gd name="T46" fmla="*/ 2147483646 w 158"/>
                <a:gd name="T47" fmla="*/ 2147483646 h 119"/>
                <a:gd name="T48" fmla="*/ 2147483646 w 158"/>
                <a:gd name="T49" fmla="*/ 2147483646 h 119"/>
                <a:gd name="T50" fmla="*/ 2147483646 w 158"/>
                <a:gd name="T51" fmla="*/ 2147483646 h 119"/>
                <a:gd name="T52" fmla="*/ 2147483646 w 158"/>
                <a:gd name="T53" fmla="*/ 2147483646 h 11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12109" y="2053715"/>
            <a:ext cx="1134462" cy="1134462"/>
            <a:chOff x="918697" y="1663014"/>
            <a:chExt cx="1134462" cy="1134462"/>
          </a:xfrm>
        </p:grpSpPr>
        <p:sp>
          <p:nvSpPr>
            <p:cNvPr id="32" name="MH_Other_4"/>
            <p:cNvSpPr/>
            <p:nvPr>
              <p:custDataLst>
                <p:tags r:id="rId5"/>
              </p:custDataLst>
            </p:nvPr>
          </p:nvSpPr>
          <p:spPr>
            <a:xfrm rot="5400000">
              <a:off x="918697" y="1663014"/>
              <a:ext cx="1134462" cy="1134462"/>
            </a:xfrm>
            <a:prstGeom prst="teardrop">
              <a:avLst/>
            </a:prstGeom>
            <a:blipFill dpi="0"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270" lIns="81000" tIns="27000" rIns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2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3" name="MH_Other_8"/>
            <p:cNvSpPr>
              <a:spLocks noEditPoints="1"/>
            </p:cNvSpPr>
            <p:nvPr>
              <p:custDataLst>
                <p:tags r:id="rId6"/>
              </p:custDataLst>
            </p:nvPr>
          </p:nvSpPr>
          <p:spPr bwMode="auto">
            <a:xfrm>
              <a:off x="1319190" y="1961388"/>
              <a:ext cx="347837" cy="585579"/>
            </a:xfrm>
            <a:custGeom>
              <a:avLst/>
              <a:gdLst>
                <a:gd name="T0" fmla="*/ 2147483646 w 29"/>
                <a:gd name="T1" fmla="*/ 2147483646 h 49"/>
                <a:gd name="T2" fmla="*/ 2147483646 w 29"/>
                <a:gd name="T3" fmla="*/ 2147483646 h 49"/>
                <a:gd name="T4" fmla="*/ 2147483646 w 29"/>
                <a:gd name="T5" fmla="*/ 2147483646 h 49"/>
                <a:gd name="T6" fmla="*/ 0 w 29"/>
                <a:gd name="T7" fmla="*/ 2147483646 h 49"/>
                <a:gd name="T8" fmla="*/ 0 w 29"/>
                <a:gd name="T9" fmla="*/ 2147483646 h 49"/>
                <a:gd name="T10" fmla="*/ 2147483646 w 29"/>
                <a:gd name="T11" fmla="*/ 0 h 49"/>
                <a:gd name="T12" fmla="*/ 2147483646 w 29"/>
                <a:gd name="T13" fmla="*/ 0 h 49"/>
                <a:gd name="T14" fmla="*/ 2147483646 w 29"/>
                <a:gd name="T15" fmla="*/ 2147483646 h 49"/>
                <a:gd name="T16" fmla="*/ 2147483646 w 29"/>
                <a:gd name="T17" fmla="*/ 2147483646 h 49"/>
                <a:gd name="T18" fmla="*/ 2147483646 w 29"/>
                <a:gd name="T19" fmla="*/ 2147483646 h 49"/>
                <a:gd name="T20" fmla="*/ 2147483646 w 29"/>
                <a:gd name="T21" fmla="*/ 2147483646 h 49"/>
                <a:gd name="T22" fmla="*/ 2147483646 w 29"/>
                <a:gd name="T23" fmla="*/ 2147483646 h 49"/>
                <a:gd name="T24" fmla="*/ 2147483646 w 29"/>
                <a:gd name="T25" fmla="*/ 2147483646 h 49"/>
                <a:gd name="T26" fmla="*/ 2147483646 w 29"/>
                <a:gd name="T27" fmla="*/ 2147483646 h 49"/>
                <a:gd name="T28" fmla="*/ 2147483646 w 29"/>
                <a:gd name="T29" fmla="*/ 2147483646 h 49"/>
                <a:gd name="T30" fmla="*/ 2147483646 w 29"/>
                <a:gd name="T31" fmla="*/ 2147483646 h 49"/>
                <a:gd name="T32" fmla="*/ 2147483646 w 29"/>
                <a:gd name="T33" fmla="*/ 2147483646 h 49"/>
                <a:gd name="T34" fmla="*/ 2147483646 w 29"/>
                <a:gd name="T35" fmla="*/ 2147483646 h 49"/>
                <a:gd name="T36" fmla="*/ 2147483646 w 29"/>
                <a:gd name="T37" fmla="*/ 2147483646 h 49"/>
                <a:gd name="T38" fmla="*/ 2147483646 w 29"/>
                <a:gd name="T39" fmla="*/ 2147483646 h 49"/>
                <a:gd name="T40" fmla="*/ 2147483646 w 29"/>
                <a:gd name="T41" fmla="*/ 2147483646 h 49"/>
                <a:gd name="T42" fmla="*/ 2147483646 w 29"/>
                <a:gd name="T43" fmla="*/ 2147483646 h 49"/>
                <a:gd name="T44" fmla="*/ 2147483646 w 29"/>
                <a:gd name="T45" fmla="*/ 2147483646 h 49"/>
                <a:gd name="T46" fmla="*/ 2147483646 w 29"/>
                <a:gd name="T47" fmla="*/ 2147483646 h 49"/>
                <a:gd name="T48" fmla="*/ 2147483646 w 29"/>
                <a:gd name="T49" fmla="*/ 2147483646 h 49"/>
                <a:gd name="T50" fmla="*/ 2147483646 w 29"/>
                <a:gd name="T51" fmla="*/ 2147483646 h 49"/>
                <a:gd name="T52" fmla="*/ 2147483646 w 29"/>
                <a:gd name="T53" fmla="*/ 2147483646 h 49"/>
                <a:gd name="T54" fmla="*/ 2147483646 w 29"/>
                <a:gd name="T55" fmla="*/ 2147483646 h 49"/>
                <a:gd name="T56" fmla="*/ 2147483646 w 29"/>
                <a:gd name="T57" fmla="*/ 2147483646 h 49"/>
                <a:gd name="T58" fmla="*/ 2147483646 w 29"/>
                <a:gd name="T59" fmla="*/ 2147483646 h 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34" name="MH_SubTitle_1"/>
          <p:cNvSpPr/>
          <p:nvPr>
            <p:custDataLst>
              <p:tags r:id="rId1"/>
            </p:custDataLst>
          </p:nvPr>
        </p:nvSpPr>
        <p:spPr>
          <a:xfrm>
            <a:off x="4437826" y="2053715"/>
            <a:ext cx="1396137" cy="379750"/>
          </a:xfrm>
          <a:prstGeom prst="roundRect">
            <a:avLst>
              <a:gd name="adj" fmla="val 21110"/>
            </a:avLst>
          </a:pr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>
            <a:norm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添加标题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5" name="MH_SubTitle_2"/>
          <p:cNvSpPr/>
          <p:nvPr>
            <p:custDataLst>
              <p:tags r:id="rId2"/>
            </p:custDataLst>
          </p:nvPr>
        </p:nvSpPr>
        <p:spPr>
          <a:xfrm>
            <a:off x="6574313" y="2053715"/>
            <a:ext cx="1397733" cy="379750"/>
          </a:xfrm>
          <a:prstGeom prst="roundRect">
            <a:avLst>
              <a:gd name="adj" fmla="val 21110"/>
            </a:avLst>
          </a:prstGeom>
          <a:blipFill dpi="0"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>
            <a:norm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添加标题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6" name="MH_SubTitle_3"/>
          <p:cNvSpPr/>
          <p:nvPr>
            <p:custDataLst>
              <p:tags r:id="rId3"/>
            </p:custDataLst>
          </p:nvPr>
        </p:nvSpPr>
        <p:spPr>
          <a:xfrm>
            <a:off x="4437826" y="3623770"/>
            <a:ext cx="1396137" cy="379750"/>
          </a:xfrm>
          <a:prstGeom prst="roundRect">
            <a:avLst>
              <a:gd name="adj" fmla="val 21110"/>
            </a:avLst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>
            <a:norm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添加标题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MH_SubTitle_4"/>
          <p:cNvSpPr/>
          <p:nvPr>
            <p:custDataLst>
              <p:tags r:id="rId4"/>
            </p:custDataLst>
          </p:nvPr>
        </p:nvSpPr>
        <p:spPr>
          <a:xfrm>
            <a:off x="6574313" y="3623770"/>
            <a:ext cx="1397733" cy="379750"/>
          </a:xfrm>
          <a:prstGeom prst="roundRect">
            <a:avLst>
              <a:gd name="adj" fmla="val 21110"/>
            </a:avLst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>
            <a:normAutofit/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添加标题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4328271" y="2545253"/>
            <a:ext cx="1615246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6465556" y="2567024"/>
            <a:ext cx="1615246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4347861" y="4134567"/>
            <a:ext cx="1615246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6485146" y="4156338"/>
            <a:ext cx="1615246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dirty="0">
                <a:solidFill>
                  <a:srgbClr val="FFFFFF"/>
                </a:solidFill>
                <a:latin typeface="微软雅黑" pitchFamily="34" charset="-122"/>
                <a:ea typeface="微软雅黑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KSO_Shape"/>
          <p:cNvGrpSpPr>
            <a:grpSpLocks/>
          </p:cNvGrpSpPr>
          <p:nvPr/>
        </p:nvGrpSpPr>
        <p:grpSpPr bwMode="auto">
          <a:xfrm>
            <a:off x="241476" y="1554489"/>
            <a:ext cx="4560882" cy="3770329"/>
            <a:chOff x="1595438" y="968375"/>
            <a:chExt cx="5953125" cy="4921250"/>
          </a:xfrm>
          <a:solidFill>
            <a:srgbClr val="FFFFFF">
              <a:lumMod val="85000"/>
            </a:srgbClr>
          </a:solidFill>
        </p:grpSpPr>
        <p:sp>
          <p:nvSpPr>
            <p:cNvPr id="51" name="内蒙古"/>
            <p:cNvSpPr>
              <a:spLocks/>
            </p:cNvSpPr>
            <p:nvPr/>
          </p:nvSpPr>
          <p:spPr bwMode="auto">
            <a:xfrm>
              <a:off x="4095750" y="1023938"/>
              <a:ext cx="2608263" cy="2225675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2" name="甘肃"/>
            <p:cNvSpPr>
              <a:spLocks/>
            </p:cNvSpPr>
            <p:nvPr/>
          </p:nvSpPr>
          <p:spPr bwMode="auto">
            <a:xfrm>
              <a:off x="3594100" y="2528888"/>
              <a:ext cx="1666875" cy="1411287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3" name="宁夏"/>
            <p:cNvSpPr>
              <a:spLocks/>
            </p:cNvSpPr>
            <p:nvPr/>
          </p:nvSpPr>
          <p:spPr bwMode="auto">
            <a:xfrm>
              <a:off x="4778375" y="3019425"/>
              <a:ext cx="336550" cy="555625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4" name="新疆"/>
            <p:cNvSpPr>
              <a:spLocks/>
            </p:cNvSpPr>
            <p:nvPr/>
          </p:nvSpPr>
          <p:spPr bwMode="auto">
            <a:xfrm>
              <a:off x="1595438" y="1557338"/>
              <a:ext cx="2382837" cy="1801812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5" name="青海"/>
            <p:cNvSpPr>
              <a:spLocks/>
            </p:cNvSpPr>
            <p:nvPr/>
          </p:nvSpPr>
          <p:spPr bwMode="auto">
            <a:xfrm>
              <a:off x="3141663" y="2971800"/>
              <a:ext cx="1482725" cy="1063625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6" name="四川"/>
            <p:cNvSpPr>
              <a:spLocks/>
            </p:cNvSpPr>
            <p:nvPr/>
          </p:nvSpPr>
          <p:spPr bwMode="auto">
            <a:xfrm>
              <a:off x="3992563" y="3717925"/>
              <a:ext cx="1282700" cy="1125538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7" name="西藏"/>
            <p:cNvSpPr>
              <a:spLocks/>
            </p:cNvSpPr>
            <p:nvPr/>
          </p:nvSpPr>
          <p:spPr bwMode="auto">
            <a:xfrm>
              <a:off x="1862138" y="3260725"/>
              <a:ext cx="2295525" cy="1397000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8" name="云南"/>
            <p:cNvSpPr>
              <a:spLocks/>
            </p:cNvSpPr>
            <p:nvPr/>
          </p:nvSpPr>
          <p:spPr bwMode="auto">
            <a:xfrm>
              <a:off x="3952875" y="4422775"/>
              <a:ext cx="1038225" cy="1082675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9" name="贵州"/>
            <p:cNvSpPr>
              <a:spLocks/>
            </p:cNvSpPr>
            <p:nvPr/>
          </p:nvSpPr>
          <p:spPr bwMode="auto">
            <a:xfrm>
              <a:off x="4697413" y="4408488"/>
              <a:ext cx="701675" cy="608012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0" name="广西"/>
            <p:cNvSpPr>
              <a:spLocks/>
            </p:cNvSpPr>
            <p:nvPr/>
          </p:nvSpPr>
          <p:spPr bwMode="auto">
            <a:xfrm>
              <a:off x="4811713" y="4781550"/>
              <a:ext cx="917575" cy="698500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1" name="重庆"/>
            <p:cNvSpPr>
              <a:spLocks/>
            </p:cNvSpPr>
            <p:nvPr/>
          </p:nvSpPr>
          <p:spPr bwMode="auto">
            <a:xfrm>
              <a:off x="4938713" y="4013200"/>
              <a:ext cx="519112" cy="527050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2" name="陕西"/>
            <p:cNvSpPr>
              <a:spLocks/>
            </p:cNvSpPr>
            <p:nvPr/>
          </p:nvSpPr>
          <p:spPr bwMode="auto">
            <a:xfrm>
              <a:off x="4938713" y="2990850"/>
              <a:ext cx="592137" cy="1055688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3" name="山西"/>
            <p:cNvSpPr>
              <a:spLocks/>
            </p:cNvSpPr>
            <p:nvPr/>
          </p:nvSpPr>
          <p:spPr bwMode="auto">
            <a:xfrm>
              <a:off x="5451475" y="2792413"/>
              <a:ext cx="393700" cy="866775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4" name="湖南"/>
            <p:cNvSpPr>
              <a:spLocks/>
            </p:cNvSpPr>
            <p:nvPr/>
          </p:nvSpPr>
          <p:spPr bwMode="auto">
            <a:xfrm>
              <a:off x="5348288" y="4270375"/>
              <a:ext cx="628650" cy="73025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5" name="湖北"/>
            <p:cNvSpPr>
              <a:spLocks/>
            </p:cNvSpPr>
            <p:nvPr/>
          </p:nvSpPr>
          <p:spPr bwMode="auto">
            <a:xfrm>
              <a:off x="5275263" y="3849688"/>
              <a:ext cx="892175" cy="558800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6" name="广东"/>
            <p:cNvSpPr>
              <a:spLocks/>
            </p:cNvSpPr>
            <p:nvPr/>
          </p:nvSpPr>
          <p:spPr bwMode="auto">
            <a:xfrm>
              <a:off x="5472113" y="4876800"/>
              <a:ext cx="928687" cy="735013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7" name="江西"/>
            <p:cNvSpPr>
              <a:spLocks/>
            </p:cNvSpPr>
            <p:nvPr/>
          </p:nvSpPr>
          <p:spPr bwMode="auto">
            <a:xfrm>
              <a:off x="5911850" y="4240213"/>
              <a:ext cx="555625" cy="757237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8" name="福建"/>
            <p:cNvSpPr>
              <a:spLocks/>
            </p:cNvSpPr>
            <p:nvPr/>
          </p:nvSpPr>
          <p:spPr bwMode="auto">
            <a:xfrm>
              <a:off x="6200775" y="4441825"/>
              <a:ext cx="514350" cy="628650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9" name="浙江"/>
            <p:cNvSpPr>
              <a:spLocks/>
            </p:cNvSpPr>
            <p:nvPr/>
          </p:nvSpPr>
          <p:spPr bwMode="auto">
            <a:xfrm>
              <a:off x="6430963" y="4043363"/>
              <a:ext cx="441325" cy="511175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0" name="安徽"/>
            <p:cNvSpPr>
              <a:spLocks/>
            </p:cNvSpPr>
            <p:nvPr/>
          </p:nvSpPr>
          <p:spPr bwMode="auto">
            <a:xfrm>
              <a:off x="5999163" y="3600450"/>
              <a:ext cx="558800" cy="684213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1" name="天津"/>
            <p:cNvSpPr>
              <a:spLocks/>
            </p:cNvSpPr>
            <p:nvPr/>
          </p:nvSpPr>
          <p:spPr bwMode="auto">
            <a:xfrm>
              <a:off x="6108700" y="2811463"/>
              <a:ext cx="146050" cy="211137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2" name="北京"/>
            <p:cNvSpPr>
              <a:spLocks/>
            </p:cNvSpPr>
            <p:nvPr/>
          </p:nvSpPr>
          <p:spPr bwMode="auto">
            <a:xfrm>
              <a:off x="5962650" y="2716213"/>
              <a:ext cx="193675" cy="207962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3" name="辽宁"/>
            <p:cNvSpPr>
              <a:spLocks/>
            </p:cNvSpPr>
            <p:nvPr/>
          </p:nvSpPr>
          <p:spPr bwMode="auto">
            <a:xfrm>
              <a:off x="6291263" y="2303463"/>
              <a:ext cx="687387" cy="654050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4" name="吉林"/>
            <p:cNvSpPr>
              <a:spLocks/>
            </p:cNvSpPr>
            <p:nvPr/>
          </p:nvSpPr>
          <p:spPr bwMode="auto">
            <a:xfrm>
              <a:off x="6445250" y="1908175"/>
              <a:ext cx="979488" cy="665163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5" name="黑龙江"/>
            <p:cNvSpPr>
              <a:spLocks/>
            </p:cNvSpPr>
            <p:nvPr/>
          </p:nvSpPr>
          <p:spPr bwMode="auto">
            <a:xfrm>
              <a:off x="6237288" y="968375"/>
              <a:ext cx="1311275" cy="119221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6" name="山东"/>
            <p:cNvSpPr>
              <a:spLocks/>
            </p:cNvSpPr>
            <p:nvPr/>
          </p:nvSpPr>
          <p:spPr bwMode="auto">
            <a:xfrm>
              <a:off x="5976938" y="3106738"/>
              <a:ext cx="793750" cy="498475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7" name="上海"/>
            <p:cNvSpPr>
              <a:spLocks/>
            </p:cNvSpPr>
            <p:nvPr/>
          </p:nvSpPr>
          <p:spPr bwMode="auto">
            <a:xfrm>
              <a:off x="6718300" y="3933825"/>
              <a:ext cx="125413" cy="109538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8" name="江苏"/>
            <p:cNvSpPr>
              <a:spLocks/>
            </p:cNvSpPr>
            <p:nvPr/>
          </p:nvSpPr>
          <p:spPr bwMode="auto">
            <a:xfrm>
              <a:off x="6137275" y="3513138"/>
              <a:ext cx="692150" cy="533400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9" name="河北"/>
            <p:cNvSpPr>
              <a:spLocks/>
            </p:cNvSpPr>
            <p:nvPr/>
          </p:nvSpPr>
          <p:spPr bwMode="auto">
            <a:xfrm>
              <a:off x="5776913" y="2492375"/>
              <a:ext cx="642937" cy="917575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0" name="河南"/>
            <p:cNvSpPr>
              <a:spLocks/>
            </p:cNvSpPr>
            <p:nvPr/>
          </p:nvSpPr>
          <p:spPr bwMode="auto">
            <a:xfrm>
              <a:off x="5483225" y="3373438"/>
              <a:ext cx="676275" cy="669925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1" name="台湾"/>
            <p:cNvSpPr>
              <a:spLocks/>
            </p:cNvSpPr>
            <p:nvPr/>
          </p:nvSpPr>
          <p:spPr bwMode="auto">
            <a:xfrm>
              <a:off x="6754813" y="4803775"/>
              <a:ext cx="193675" cy="468313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2" name="海南"/>
            <p:cNvSpPr>
              <a:spLocks/>
            </p:cNvSpPr>
            <p:nvPr/>
          </p:nvSpPr>
          <p:spPr bwMode="auto">
            <a:xfrm>
              <a:off x="5330825" y="5634038"/>
              <a:ext cx="292100" cy="255587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cxnSp>
        <p:nvCxnSpPr>
          <p:cNvPr id="83" name="Straight Connector 363"/>
          <p:cNvCxnSpPr/>
          <p:nvPr/>
        </p:nvCxnSpPr>
        <p:spPr>
          <a:xfrm rot="5400000">
            <a:off x="3579871" y="3550753"/>
            <a:ext cx="3643338" cy="1588"/>
          </a:xfrm>
          <a:prstGeom prst="line">
            <a:avLst/>
          </a:prstGeom>
          <a:noFill/>
          <a:ln w="12700" cap="flat" cmpd="sng" algn="ctr">
            <a:solidFill>
              <a:srgbClr val="FFFFFF"/>
            </a:solidFill>
            <a:prstDash val="sysDot"/>
            <a:miter lim="800000"/>
          </a:ln>
          <a:effectLst/>
        </p:spPr>
      </p:cxnSp>
      <p:cxnSp>
        <p:nvCxnSpPr>
          <p:cNvPr id="84" name="Straight Connector 370"/>
          <p:cNvCxnSpPr/>
          <p:nvPr/>
        </p:nvCxnSpPr>
        <p:spPr>
          <a:xfrm rot="10800000">
            <a:off x="6038383" y="2812012"/>
            <a:ext cx="2571768" cy="1588"/>
          </a:xfrm>
          <a:prstGeom prst="line">
            <a:avLst/>
          </a:prstGeom>
          <a:noFill/>
          <a:ln w="12700" cap="flat" cmpd="sng" algn="ctr">
            <a:solidFill>
              <a:srgbClr val="FFFFFF"/>
            </a:solidFill>
            <a:prstDash val="sysDot"/>
            <a:miter lim="800000"/>
          </a:ln>
          <a:effectLst/>
        </p:spPr>
      </p:cxnSp>
      <p:cxnSp>
        <p:nvCxnSpPr>
          <p:cNvPr id="85" name="Straight Connector 371"/>
          <p:cNvCxnSpPr/>
          <p:nvPr/>
        </p:nvCxnSpPr>
        <p:spPr>
          <a:xfrm rot="10800000">
            <a:off x="6038383" y="4097896"/>
            <a:ext cx="2571768" cy="1588"/>
          </a:xfrm>
          <a:prstGeom prst="line">
            <a:avLst/>
          </a:prstGeom>
          <a:noFill/>
          <a:ln w="12700" cap="flat" cmpd="sng" algn="ctr">
            <a:solidFill>
              <a:srgbClr val="FFFFFF"/>
            </a:solidFill>
            <a:prstDash val="sysDot"/>
            <a:miter lim="800000"/>
          </a:ln>
          <a:effectLst/>
        </p:spPr>
      </p:cxnSp>
      <p:grpSp>
        <p:nvGrpSpPr>
          <p:cNvPr id="86" name="组合 85"/>
          <p:cNvGrpSpPr/>
          <p:nvPr/>
        </p:nvGrpSpPr>
        <p:grpSpPr>
          <a:xfrm>
            <a:off x="7147541" y="1744925"/>
            <a:ext cx="1685490" cy="823501"/>
            <a:chOff x="7147541" y="1318217"/>
            <a:chExt cx="1685490" cy="823501"/>
          </a:xfrm>
        </p:grpSpPr>
        <p:sp>
          <p:nvSpPr>
            <p:cNvPr id="87" name="Rectangle 364"/>
            <p:cNvSpPr/>
            <p:nvPr/>
          </p:nvSpPr>
          <p:spPr>
            <a:xfrm>
              <a:off x="7147541" y="1318217"/>
              <a:ext cx="16854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G</a:t>
              </a:r>
              <a:r>
                <a:rPr lang="en-US" altLang="zh-CN" sz="140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uang Dong</a:t>
              </a:r>
              <a:endParaRPr lang="en-US" sz="1400" dirty="0">
                <a:solidFill>
                  <a:srgbClr val="FFFFFF"/>
                </a:solidFill>
                <a:latin typeface="Arial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88" name="Rectangle 373"/>
            <p:cNvSpPr/>
            <p:nvPr/>
          </p:nvSpPr>
          <p:spPr>
            <a:xfrm>
              <a:off x="7175249" y="1618883"/>
              <a:ext cx="1655734" cy="522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</a:t>
              </a:r>
              <a:endParaRPr lang="id-ID" sz="800" dirty="0">
                <a:solidFill>
                  <a:srgbClr val="FFFFFF"/>
                </a:solidFill>
                <a:latin typeface="Arial"/>
                <a:ea typeface="Open Sans Light" pitchFamily="34" charset="0"/>
                <a:cs typeface="Open Sans Light" pitchFamily="34" charset="0"/>
              </a:endParaRPr>
            </a:p>
          </p:txBody>
        </p:sp>
      </p:grpSp>
      <p:sp>
        <p:nvSpPr>
          <p:cNvPr id="89" name="广东"/>
          <p:cNvSpPr>
            <a:spLocks/>
          </p:cNvSpPr>
          <p:nvPr/>
        </p:nvSpPr>
        <p:spPr bwMode="auto">
          <a:xfrm>
            <a:off x="5996701" y="1837657"/>
            <a:ext cx="903053" cy="714725"/>
          </a:xfrm>
          <a:custGeom>
            <a:avLst/>
            <a:gdLst>
              <a:gd name="T0" fmla="*/ 2147483646 w 508"/>
              <a:gd name="T1" fmla="*/ 2147483646 h 402"/>
              <a:gd name="T2" fmla="*/ 2147483646 w 508"/>
              <a:gd name="T3" fmla="*/ 2147483646 h 402"/>
              <a:gd name="T4" fmla="*/ 2147483646 w 508"/>
              <a:gd name="T5" fmla="*/ 2147483646 h 402"/>
              <a:gd name="T6" fmla="*/ 2147483646 w 508"/>
              <a:gd name="T7" fmla="*/ 2147483646 h 402"/>
              <a:gd name="T8" fmla="*/ 2147483646 w 508"/>
              <a:gd name="T9" fmla="*/ 2147483646 h 402"/>
              <a:gd name="T10" fmla="*/ 2147483646 w 508"/>
              <a:gd name="T11" fmla="*/ 2147483646 h 402"/>
              <a:gd name="T12" fmla="*/ 2147483646 w 508"/>
              <a:gd name="T13" fmla="*/ 2147483646 h 402"/>
              <a:gd name="T14" fmla="*/ 2147483646 w 508"/>
              <a:gd name="T15" fmla="*/ 2147483646 h 402"/>
              <a:gd name="T16" fmla="*/ 2147483646 w 508"/>
              <a:gd name="T17" fmla="*/ 2147483646 h 402"/>
              <a:gd name="T18" fmla="*/ 2147483646 w 508"/>
              <a:gd name="T19" fmla="*/ 2147483646 h 402"/>
              <a:gd name="T20" fmla="*/ 2147483646 w 508"/>
              <a:gd name="T21" fmla="*/ 2147483646 h 402"/>
              <a:gd name="T22" fmla="*/ 2147483646 w 508"/>
              <a:gd name="T23" fmla="*/ 2147483646 h 402"/>
              <a:gd name="T24" fmla="*/ 2147483646 w 508"/>
              <a:gd name="T25" fmla="*/ 2147483646 h 402"/>
              <a:gd name="T26" fmla="*/ 2147483646 w 508"/>
              <a:gd name="T27" fmla="*/ 2147483646 h 402"/>
              <a:gd name="T28" fmla="*/ 2147483646 w 508"/>
              <a:gd name="T29" fmla="*/ 2147483646 h 402"/>
              <a:gd name="T30" fmla="*/ 2147483646 w 508"/>
              <a:gd name="T31" fmla="*/ 2147483646 h 402"/>
              <a:gd name="T32" fmla="*/ 2147483646 w 508"/>
              <a:gd name="T33" fmla="*/ 2147483646 h 402"/>
              <a:gd name="T34" fmla="*/ 2147483646 w 508"/>
              <a:gd name="T35" fmla="*/ 2147483646 h 402"/>
              <a:gd name="T36" fmla="*/ 2147483646 w 508"/>
              <a:gd name="T37" fmla="*/ 2147483646 h 402"/>
              <a:gd name="T38" fmla="*/ 2147483646 w 508"/>
              <a:gd name="T39" fmla="*/ 2147483646 h 402"/>
              <a:gd name="T40" fmla="*/ 2147483646 w 508"/>
              <a:gd name="T41" fmla="*/ 2147483646 h 402"/>
              <a:gd name="T42" fmla="*/ 2147483646 w 508"/>
              <a:gd name="T43" fmla="*/ 2147483646 h 402"/>
              <a:gd name="T44" fmla="*/ 2147483646 w 508"/>
              <a:gd name="T45" fmla="*/ 2147483646 h 402"/>
              <a:gd name="T46" fmla="*/ 2147483646 w 508"/>
              <a:gd name="T47" fmla="*/ 2147483646 h 402"/>
              <a:gd name="T48" fmla="*/ 2147483646 w 508"/>
              <a:gd name="T49" fmla="*/ 2147483646 h 402"/>
              <a:gd name="T50" fmla="*/ 2147483646 w 508"/>
              <a:gd name="T51" fmla="*/ 2147483646 h 402"/>
              <a:gd name="T52" fmla="*/ 2147483646 w 508"/>
              <a:gd name="T53" fmla="*/ 2147483646 h 402"/>
              <a:gd name="T54" fmla="*/ 2147483646 w 508"/>
              <a:gd name="T55" fmla="*/ 2147483646 h 402"/>
              <a:gd name="T56" fmla="*/ 2147483646 w 508"/>
              <a:gd name="T57" fmla="*/ 2147483646 h 402"/>
              <a:gd name="T58" fmla="*/ 2147483646 w 508"/>
              <a:gd name="T59" fmla="*/ 2147483646 h 402"/>
              <a:gd name="T60" fmla="*/ 2147483646 w 508"/>
              <a:gd name="T61" fmla="*/ 2147483646 h 402"/>
              <a:gd name="T62" fmla="*/ 2147483646 w 508"/>
              <a:gd name="T63" fmla="*/ 2147483646 h 402"/>
              <a:gd name="T64" fmla="*/ 2147483646 w 508"/>
              <a:gd name="T65" fmla="*/ 2147483646 h 402"/>
              <a:gd name="T66" fmla="*/ 2147483646 w 508"/>
              <a:gd name="T67" fmla="*/ 2147483646 h 402"/>
              <a:gd name="T68" fmla="*/ 2147483646 w 508"/>
              <a:gd name="T69" fmla="*/ 2147483646 h 402"/>
              <a:gd name="T70" fmla="*/ 2147483646 w 508"/>
              <a:gd name="T71" fmla="*/ 2147483646 h 402"/>
              <a:gd name="T72" fmla="*/ 2147483646 w 508"/>
              <a:gd name="T73" fmla="*/ 2147483646 h 402"/>
              <a:gd name="T74" fmla="*/ 2147483646 w 508"/>
              <a:gd name="T75" fmla="*/ 2147483646 h 402"/>
              <a:gd name="T76" fmla="*/ 2147483646 w 508"/>
              <a:gd name="T77" fmla="*/ 2147483646 h 402"/>
              <a:gd name="T78" fmla="*/ 2147483646 w 508"/>
              <a:gd name="T79" fmla="*/ 2147483646 h 402"/>
              <a:gd name="T80" fmla="*/ 2147483646 w 508"/>
              <a:gd name="T81" fmla="*/ 2147483646 h 402"/>
              <a:gd name="T82" fmla="*/ 2147483646 w 508"/>
              <a:gd name="T83" fmla="*/ 2147483646 h 402"/>
              <a:gd name="T84" fmla="*/ 2147483646 w 508"/>
              <a:gd name="T85" fmla="*/ 2147483646 h 402"/>
              <a:gd name="T86" fmla="*/ 2147483646 w 508"/>
              <a:gd name="T87" fmla="*/ 2147483646 h 402"/>
              <a:gd name="T88" fmla="*/ 2147483646 w 508"/>
              <a:gd name="T89" fmla="*/ 2147483646 h 402"/>
              <a:gd name="T90" fmla="*/ 2147483646 w 508"/>
              <a:gd name="T91" fmla="*/ 2147483646 h 402"/>
              <a:gd name="T92" fmla="*/ 2147483646 w 508"/>
              <a:gd name="T93" fmla="*/ 2147483646 h 402"/>
              <a:gd name="T94" fmla="*/ 2147483646 w 508"/>
              <a:gd name="T95" fmla="*/ 2147483646 h 402"/>
              <a:gd name="T96" fmla="*/ 2147483646 w 508"/>
              <a:gd name="T97" fmla="*/ 2147483646 h 402"/>
              <a:gd name="T98" fmla="*/ 2147483646 w 508"/>
              <a:gd name="T99" fmla="*/ 2147483646 h 402"/>
              <a:gd name="T100" fmla="*/ 2147483646 w 508"/>
              <a:gd name="T101" fmla="*/ 2147483646 h 40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08" h="402">
                <a:moveTo>
                  <a:pt x="476" y="138"/>
                </a:moveTo>
                <a:lnTo>
                  <a:pt x="476" y="138"/>
                </a:lnTo>
                <a:lnTo>
                  <a:pt x="484" y="134"/>
                </a:lnTo>
                <a:lnTo>
                  <a:pt x="488" y="130"/>
                </a:lnTo>
                <a:lnTo>
                  <a:pt x="488" y="128"/>
                </a:lnTo>
                <a:lnTo>
                  <a:pt x="490" y="126"/>
                </a:lnTo>
                <a:lnTo>
                  <a:pt x="492" y="126"/>
                </a:lnTo>
                <a:lnTo>
                  <a:pt x="508" y="126"/>
                </a:lnTo>
                <a:lnTo>
                  <a:pt x="508" y="116"/>
                </a:lnTo>
                <a:lnTo>
                  <a:pt x="502" y="114"/>
                </a:lnTo>
                <a:lnTo>
                  <a:pt x="496" y="110"/>
                </a:lnTo>
                <a:lnTo>
                  <a:pt x="472" y="88"/>
                </a:lnTo>
                <a:lnTo>
                  <a:pt x="460" y="58"/>
                </a:lnTo>
                <a:lnTo>
                  <a:pt x="446" y="44"/>
                </a:lnTo>
                <a:lnTo>
                  <a:pt x="424" y="42"/>
                </a:lnTo>
                <a:lnTo>
                  <a:pt x="406" y="44"/>
                </a:lnTo>
                <a:lnTo>
                  <a:pt x="402" y="44"/>
                </a:lnTo>
                <a:lnTo>
                  <a:pt x="404" y="54"/>
                </a:lnTo>
                <a:lnTo>
                  <a:pt x="404" y="56"/>
                </a:lnTo>
                <a:lnTo>
                  <a:pt x="404" y="58"/>
                </a:lnTo>
                <a:lnTo>
                  <a:pt x="400" y="58"/>
                </a:lnTo>
                <a:lnTo>
                  <a:pt x="388" y="64"/>
                </a:lnTo>
                <a:lnTo>
                  <a:pt x="386" y="62"/>
                </a:lnTo>
                <a:lnTo>
                  <a:pt x="372" y="50"/>
                </a:lnTo>
                <a:lnTo>
                  <a:pt x="368" y="50"/>
                </a:lnTo>
                <a:lnTo>
                  <a:pt x="364" y="50"/>
                </a:lnTo>
                <a:lnTo>
                  <a:pt x="332" y="64"/>
                </a:lnTo>
                <a:lnTo>
                  <a:pt x="322" y="68"/>
                </a:lnTo>
                <a:lnTo>
                  <a:pt x="316" y="66"/>
                </a:lnTo>
                <a:lnTo>
                  <a:pt x="310" y="70"/>
                </a:lnTo>
                <a:lnTo>
                  <a:pt x="304" y="76"/>
                </a:lnTo>
                <a:lnTo>
                  <a:pt x="300" y="80"/>
                </a:lnTo>
                <a:lnTo>
                  <a:pt x="298" y="76"/>
                </a:lnTo>
                <a:lnTo>
                  <a:pt x="288" y="66"/>
                </a:lnTo>
                <a:lnTo>
                  <a:pt x="286" y="62"/>
                </a:lnTo>
                <a:lnTo>
                  <a:pt x="286" y="58"/>
                </a:lnTo>
                <a:lnTo>
                  <a:pt x="290" y="50"/>
                </a:lnTo>
                <a:lnTo>
                  <a:pt x="300" y="38"/>
                </a:lnTo>
                <a:lnTo>
                  <a:pt x="314" y="22"/>
                </a:lnTo>
                <a:lnTo>
                  <a:pt x="318" y="16"/>
                </a:lnTo>
                <a:lnTo>
                  <a:pt x="316" y="12"/>
                </a:lnTo>
                <a:lnTo>
                  <a:pt x="312" y="12"/>
                </a:lnTo>
                <a:lnTo>
                  <a:pt x="308" y="14"/>
                </a:lnTo>
                <a:lnTo>
                  <a:pt x="298" y="20"/>
                </a:lnTo>
                <a:lnTo>
                  <a:pt x="288" y="26"/>
                </a:lnTo>
                <a:lnTo>
                  <a:pt x="282" y="28"/>
                </a:lnTo>
                <a:lnTo>
                  <a:pt x="280" y="26"/>
                </a:lnTo>
                <a:lnTo>
                  <a:pt x="278" y="20"/>
                </a:lnTo>
                <a:lnTo>
                  <a:pt x="276" y="20"/>
                </a:lnTo>
                <a:lnTo>
                  <a:pt x="270" y="6"/>
                </a:lnTo>
                <a:lnTo>
                  <a:pt x="254" y="16"/>
                </a:lnTo>
                <a:lnTo>
                  <a:pt x="252" y="18"/>
                </a:lnTo>
                <a:lnTo>
                  <a:pt x="252" y="16"/>
                </a:lnTo>
                <a:lnTo>
                  <a:pt x="236" y="8"/>
                </a:lnTo>
                <a:lnTo>
                  <a:pt x="220" y="2"/>
                </a:lnTo>
                <a:lnTo>
                  <a:pt x="214" y="0"/>
                </a:lnTo>
                <a:lnTo>
                  <a:pt x="208" y="2"/>
                </a:lnTo>
                <a:lnTo>
                  <a:pt x="204" y="6"/>
                </a:lnTo>
                <a:lnTo>
                  <a:pt x="198" y="12"/>
                </a:lnTo>
                <a:lnTo>
                  <a:pt x="204" y="24"/>
                </a:lnTo>
                <a:lnTo>
                  <a:pt x="210" y="38"/>
                </a:lnTo>
                <a:lnTo>
                  <a:pt x="210" y="44"/>
                </a:lnTo>
                <a:lnTo>
                  <a:pt x="210" y="48"/>
                </a:lnTo>
                <a:lnTo>
                  <a:pt x="208" y="52"/>
                </a:lnTo>
                <a:lnTo>
                  <a:pt x="204" y="54"/>
                </a:lnTo>
                <a:lnTo>
                  <a:pt x="200" y="54"/>
                </a:lnTo>
                <a:lnTo>
                  <a:pt x="194" y="54"/>
                </a:lnTo>
                <a:lnTo>
                  <a:pt x="188" y="50"/>
                </a:lnTo>
                <a:lnTo>
                  <a:pt x="182" y="46"/>
                </a:lnTo>
                <a:lnTo>
                  <a:pt x="164" y="36"/>
                </a:lnTo>
                <a:lnTo>
                  <a:pt x="156" y="32"/>
                </a:lnTo>
                <a:lnTo>
                  <a:pt x="156" y="34"/>
                </a:lnTo>
                <a:lnTo>
                  <a:pt x="156" y="52"/>
                </a:lnTo>
                <a:lnTo>
                  <a:pt x="144" y="66"/>
                </a:lnTo>
                <a:lnTo>
                  <a:pt x="144" y="80"/>
                </a:lnTo>
                <a:lnTo>
                  <a:pt x="148" y="94"/>
                </a:lnTo>
                <a:lnTo>
                  <a:pt x="150" y="94"/>
                </a:lnTo>
                <a:lnTo>
                  <a:pt x="140" y="108"/>
                </a:lnTo>
                <a:lnTo>
                  <a:pt x="136" y="120"/>
                </a:lnTo>
                <a:lnTo>
                  <a:pt x="136" y="122"/>
                </a:lnTo>
                <a:lnTo>
                  <a:pt x="124" y="134"/>
                </a:lnTo>
                <a:lnTo>
                  <a:pt x="104" y="180"/>
                </a:lnTo>
                <a:lnTo>
                  <a:pt x="104" y="204"/>
                </a:lnTo>
                <a:lnTo>
                  <a:pt x="60" y="230"/>
                </a:lnTo>
                <a:lnTo>
                  <a:pt x="58" y="234"/>
                </a:lnTo>
                <a:lnTo>
                  <a:pt x="64" y="248"/>
                </a:lnTo>
                <a:lnTo>
                  <a:pt x="60" y="266"/>
                </a:lnTo>
                <a:lnTo>
                  <a:pt x="42" y="264"/>
                </a:lnTo>
                <a:lnTo>
                  <a:pt x="38" y="284"/>
                </a:lnTo>
                <a:lnTo>
                  <a:pt x="16" y="284"/>
                </a:lnTo>
                <a:lnTo>
                  <a:pt x="10" y="292"/>
                </a:lnTo>
                <a:lnTo>
                  <a:pt x="4" y="306"/>
                </a:lnTo>
                <a:lnTo>
                  <a:pt x="0" y="356"/>
                </a:lnTo>
                <a:lnTo>
                  <a:pt x="4" y="368"/>
                </a:lnTo>
                <a:lnTo>
                  <a:pt x="6" y="368"/>
                </a:lnTo>
                <a:lnTo>
                  <a:pt x="6" y="380"/>
                </a:lnTo>
                <a:lnTo>
                  <a:pt x="16" y="392"/>
                </a:lnTo>
                <a:lnTo>
                  <a:pt x="16" y="402"/>
                </a:lnTo>
                <a:lnTo>
                  <a:pt x="42" y="400"/>
                </a:lnTo>
                <a:lnTo>
                  <a:pt x="44" y="398"/>
                </a:lnTo>
                <a:lnTo>
                  <a:pt x="44" y="396"/>
                </a:lnTo>
                <a:lnTo>
                  <a:pt x="52" y="388"/>
                </a:lnTo>
                <a:lnTo>
                  <a:pt x="36" y="372"/>
                </a:lnTo>
                <a:lnTo>
                  <a:pt x="34" y="372"/>
                </a:lnTo>
                <a:lnTo>
                  <a:pt x="24" y="364"/>
                </a:lnTo>
                <a:lnTo>
                  <a:pt x="24" y="362"/>
                </a:lnTo>
                <a:lnTo>
                  <a:pt x="24" y="346"/>
                </a:lnTo>
                <a:lnTo>
                  <a:pt x="36" y="346"/>
                </a:lnTo>
                <a:lnTo>
                  <a:pt x="38" y="340"/>
                </a:lnTo>
                <a:lnTo>
                  <a:pt x="32" y="324"/>
                </a:lnTo>
                <a:lnTo>
                  <a:pt x="64" y="324"/>
                </a:lnTo>
                <a:lnTo>
                  <a:pt x="120" y="298"/>
                </a:lnTo>
                <a:lnTo>
                  <a:pt x="126" y="286"/>
                </a:lnTo>
                <a:lnTo>
                  <a:pt x="128" y="282"/>
                </a:lnTo>
                <a:lnTo>
                  <a:pt x="140" y="288"/>
                </a:lnTo>
                <a:lnTo>
                  <a:pt x="140" y="290"/>
                </a:lnTo>
                <a:lnTo>
                  <a:pt x="146" y="296"/>
                </a:lnTo>
                <a:lnTo>
                  <a:pt x="152" y="294"/>
                </a:lnTo>
                <a:lnTo>
                  <a:pt x="150" y="282"/>
                </a:lnTo>
                <a:lnTo>
                  <a:pt x="168" y="282"/>
                </a:lnTo>
                <a:lnTo>
                  <a:pt x="186" y="286"/>
                </a:lnTo>
                <a:lnTo>
                  <a:pt x="192" y="274"/>
                </a:lnTo>
                <a:lnTo>
                  <a:pt x="194" y="272"/>
                </a:lnTo>
                <a:lnTo>
                  <a:pt x="196" y="272"/>
                </a:lnTo>
                <a:lnTo>
                  <a:pt x="214" y="266"/>
                </a:lnTo>
                <a:lnTo>
                  <a:pt x="218" y="238"/>
                </a:lnTo>
                <a:lnTo>
                  <a:pt x="238" y="256"/>
                </a:lnTo>
                <a:lnTo>
                  <a:pt x="246" y="256"/>
                </a:lnTo>
                <a:lnTo>
                  <a:pt x="250" y="252"/>
                </a:lnTo>
                <a:lnTo>
                  <a:pt x="248" y="192"/>
                </a:lnTo>
                <a:lnTo>
                  <a:pt x="248" y="190"/>
                </a:lnTo>
                <a:lnTo>
                  <a:pt x="248" y="186"/>
                </a:lnTo>
                <a:lnTo>
                  <a:pt x="260" y="188"/>
                </a:lnTo>
                <a:lnTo>
                  <a:pt x="262" y="188"/>
                </a:lnTo>
                <a:lnTo>
                  <a:pt x="264" y="190"/>
                </a:lnTo>
                <a:lnTo>
                  <a:pt x="286" y="230"/>
                </a:lnTo>
                <a:lnTo>
                  <a:pt x="312" y="226"/>
                </a:lnTo>
                <a:lnTo>
                  <a:pt x="318" y="224"/>
                </a:lnTo>
                <a:lnTo>
                  <a:pt x="322" y="216"/>
                </a:lnTo>
                <a:lnTo>
                  <a:pt x="314" y="208"/>
                </a:lnTo>
                <a:lnTo>
                  <a:pt x="312" y="206"/>
                </a:lnTo>
                <a:lnTo>
                  <a:pt x="330" y="200"/>
                </a:lnTo>
                <a:lnTo>
                  <a:pt x="332" y="198"/>
                </a:lnTo>
                <a:lnTo>
                  <a:pt x="340" y="206"/>
                </a:lnTo>
                <a:lnTo>
                  <a:pt x="346" y="202"/>
                </a:lnTo>
                <a:lnTo>
                  <a:pt x="346" y="190"/>
                </a:lnTo>
                <a:lnTo>
                  <a:pt x="350" y="190"/>
                </a:lnTo>
                <a:lnTo>
                  <a:pt x="364" y="190"/>
                </a:lnTo>
                <a:lnTo>
                  <a:pt x="370" y="192"/>
                </a:lnTo>
                <a:lnTo>
                  <a:pt x="376" y="194"/>
                </a:lnTo>
                <a:lnTo>
                  <a:pt x="382" y="198"/>
                </a:lnTo>
                <a:lnTo>
                  <a:pt x="386" y="202"/>
                </a:lnTo>
                <a:lnTo>
                  <a:pt x="388" y="206"/>
                </a:lnTo>
                <a:lnTo>
                  <a:pt x="392" y="186"/>
                </a:lnTo>
                <a:lnTo>
                  <a:pt x="396" y="184"/>
                </a:lnTo>
                <a:lnTo>
                  <a:pt x="400" y="182"/>
                </a:lnTo>
                <a:lnTo>
                  <a:pt x="406" y="182"/>
                </a:lnTo>
                <a:lnTo>
                  <a:pt x="412" y="184"/>
                </a:lnTo>
                <a:lnTo>
                  <a:pt x="414" y="186"/>
                </a:lnTo>
                <a:lnTo>
                  <a:pt x="414" y="188"/>
                </a:lnTo>
                <a:lnTo>
                  <a:pt x="418" y="188"/>
                </a:lnTo>
                <a:lnTo>
                  <a:pt x="432" y="180"/>
                </a:lnTo>
                <a:lnTo>
                  <a:pt x="460" y="160"/>
                </a:lnTo>
                <a:lnTo>
                  <a:pt x="460" y="152"/>
                </a:lnTo>
                <a:lnTo>
                  <a:pt x="464" y="146"/>
                </a:lnTo>
                <a:lnTo>
                  <a:pt x="470" y="140"/>
                </a:lnTo>
                <a:lnTo>
                  <a:pt x="476" y="138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90" name="四川"/>
          <p:cNvSpPr>
            <a:spLocks/>
          </p:cNvSpPr>
          <p:nvPr/>
        </p:nvSpPr>
        <p:spPr bwMode="auto">
          <a:xfrm>
            <a:off x="6070268" y="3083032"/>
            <a:ext cx="982718" cy="862311"/>
          </a:xfrm>
          <a:custGeom>
            <a:avLst/>
            <a:gdLst>
              <a:gd name="T0" fmla="*/ 2147483646 w 702"/>
              <a:gd name="T1" fmla="*/ 2147483646 h 616"/>
              <a:gd name="T2" fmla="*/ 2147483646 w 702"/>
              <a:gd name="T3" fmla="*/ 2147483646 h 616"/>
              <a:gd name="T4" fmla="*/ 2147483646 w 702"/>
              <a:gd name="T5" fmla="*/ 2147483646 h 616"/>
              <a:gd name="T6" fmla="*/ 2147483646 w 702"/>
              <a:gd name="T7" fmla="*/ 2147483646 h 616"/>
              <a:gd name="T8" fmla="*/ 2147483646 w 702"/>
              <a:gd name="T9" fmla="*/ 2147483646 h 616"/>
              <a:gd name="T10" fmla="*/ 2147483646 w 702"/>
              <a:gd name="T11" fmla="*/ 2147483646 h 616"/>
              <a:gd name="T12" fmla="*/ 2147483646 w 702"/>
              <a:gd name="T13" fmla="*/ 2147483646 h 616"/>
              <a:gd name="T14" fmla="*/ 2147483646 w 702"/>
              <a:gd name="T15" fmla="*/ 2147483646 h 616"/>
              <a:gd name="T16" fmla="*/ 2147483646 w 702"/>
              <a:gd name="T17" fmla="*/ 2147483646 h 616"/>
              <a:gd name="T18" fmla="*/ 2147483646 w 702"/>
              <a:gd name="T19" fmla="*/ 2147483646 h 616"/>
              <a:gd name="T20" fmla="*/ 2147483646 w 702"/>
              <a:gd name="T21" fmla="*/ 2147483646 h 616"/>
              <a:gd name="T22" fmla="*/ 2147483646 w 702"/>
              <a:gd name="T23" fmla="*/ 2147483646 h 616"/>
              <a:gd name="T24" fmla="*/ 2147483646 w 702"/>
              <a:gd name="T25" fmla="*/ 2147483646 h 616"/>
              <a:gd name="T26" fmla="*/ 2147483646 w 702"/>
              <a:gd name="T27" fmla="*/ 2147483646 h 616"/>
              <a:gd name="T28" fmla="*/ 2147483646 w 702"/>
              <a:gd name="T29" fmla="*/ 2147483646 h 616"/>
              <a:gd name="T30" fmla="*/ 2147483646 w 702"/>
              <a:gd name="T31" fmla="*/ 2147483646 h 616"/>
              <a:gd name="T32" fmla="*/ 2147483646 w 702"/>
              <a:gd name="T33" fmla="*/ 2147483646 h 616"/>
              <a:gd name="T34" fmla="*/ 2147483646 w 702"/>
              <a:gd name="T35" fmla="*/ 2147483646 h 616"/>
              <a:gd name="T36" fmla="*/ 2147483646 w 702"/>
              <a:gd name="T37" fmla="*/ 2147483646 h 616"/>
              <a:gd name="T38" fmla="*/ 2147483646 w 702"/>
              <a:gd name="T39" fmla="*/ 2147483646 h 616"/>
              <a:gd name="T40" fmla="*/ 2147483646 w 702"/>
              <a:gd name="T41" fmla="*/ 2147483646 h 616"/>
              <a:gd name="T42" fmla="*/ 2147483646 w 702"/>
              <a:gd name="T43" fmla="*/ 2147483646 h 616"/>
              <a:gd name="T44" fmla="*/ 2147483646 w 702"/>
              <a:gd name="T45" fmla="*/ 2147483646 h 616"/>
              <a:gd name="T46" fmla="*/ 2147483646 w 702"/>
              <a:gd name="T47" fmla="*/ 2147483646 h 616"/>
              <a:gd name="T48" fmla="*/ 2147483646 w 702"/>
              <a:gd name="T49" fmla="*/ 2147483646 h 616"/>
              <a:gd name="T50" fmla="*/ 2147483646 w 702"/>
              <a:gd name="T51" fmla="*/ 2147483646 h 616"/>
              <a:gd name="T52" fmla="*/ 2147483646 w 702"/>
              <a:gd name="T53" fmla="*/ 2147483646 h 616"/>
              <a:gd name="T54" fmla="*/ 2147483646 w 702"/>
              <a:gd name="T55" fmla="*/ 2147483646 h 616"/>
              <a:gd name="T56" fmla="*/ 2147483646 w 702"/>
              <a:gd name="T57" fmla="*/ 2147483646 h 616"/>
              <a:gd name="T58" fmla="*/ 2147483646 w 702"/>
              <a:gd name="T59" fmla="*/ 2147483646 h 616"/>
              <a:gd name="T60" fmla="*/ 2147483646 w 702"/>
              <a:gd name="T61" fmla="*/ 2147483646 h 616"/>
              <a:gd name="T62" fmla="*/ 2147483646 w 702"/>
              <a:gd name="T63" fmla="*/ 2147483646 h 616"/>
              <a:gd name="T64" fmla="*/ 2147483646 w 702"/>
              <a:gd name="T65" fmla="*/ 2147483646 h 616"/>
              <a:gd name="T66" fmla="*/ 2147483646 w 702"/>
              <a:gd name="T67" fmla="*/ 2147483646 h 616"/>
              <a:gd name="T68" fmla="*/ 2147483646 w 702"/>
              <a:gd name="T69" fmla="*/ 2147483646 h 616"/>
              <a:gd name="T70" fmla="*/ 2147483646 w 702"/>
              <a:gd name="T71" fmla="*/ 2147483646 h 616"/>
              <a:gd name="T72" fmla="*/ 2147483646 w 702"/>
              <a:gd name="T73" fmla="*/ 2147483646 h 616"/>
              <a:gd name="T74" fmla="*/ 2147483646 w 702"/>
              <a:gd name="T75" fmla="*/ 2147483646 h 616"/>
              <a:gd name="T76" fmla="*/ 2147483646 w 702"/>
              <a:gd name="T77" fmla="*/ 2147483646 h 616"/>
              <a:gd name="T78" fmla="*/ 2147483646 w 702"/>
              <a:gd name="T79" fmla="*/ 2147483646 h 616"/>
              <a:gd name="T80" fmla="*/ 2147483646 w 702"/>
              <a:gd name="T81" fmla="*/ 2147483646 h 616"/>
              <a:gd name="T82" fmla="*/ 2147483646 w 702"/>
              <a:gd name="T83" fmla="*/ 2147483646 h 616"/>
              <a:gd name="T84" fmla="*/ 2147483646 w 702"/>
              <a:gd name="T85" fmla="*/ 2147483646 h 616"/>
              <a:gd name="T86" fmla="*/ 2147483646 w 702"/>
              <a:gd name="T87" fmla="*/ 2147483646 h 616"/>
              <a:gd name="T88" fmla="*/ 2147483646 w 702"/>
              <a:gd name="T89" fmla="*/ 2147483646 h 616"/>
              <a:gd name="T90" fmla="*/ 2147483646 w 702"/>
              <a:gd name="T91" fmla="*/ 2147483646 h 616"/>
              <a:gd name="T92" fmla="*/ 2147483646 w 702"/>
              <a:gd name="T93" fmla="*/ 2147483646 h 616"/>
              <a:gd name="T94" fmla="*/ 2147483646 w 702"/>
              <a:gd name="T95" fmla="*/ 2147483646 h 616"/>
              <a:gd name="T96" fmla="*/ 2147483646 w 702"/>
              <a:gd name="T97" fmla="*/ 2147483646 h 616"/>
              <a:gd name="T98" fmla="*/ 2147483646 w 702"/>
              <a:gd name="T99" fmla="*/ 0 h 616"/>
              <a:gd name="T100" fmla="*/ 2147483646 w 702"/>
              <a:gd name="T101" fmla="*/ 2147483646 h 616"/>
              <a:gd name="T102" fmla="*/ 2147483646 w 702"/>
              <a:gd name="T103" fmla="*/ 2147483646 h 616"/>
              <a:gd name="T104" fmla="*/ 2147483646 w 702"/>
              <a:gd name="T105" fmla="*/ 2147483646 h 616"/>
              <a:gd name="T106" fmla="*/ 2147483646 w 702"/>
              <a:gd name="T107" fmla="*/ 2147483646 h 616"/>
              <a:gd name="T108" fmla="*/ 2147483646 w 702"/>
              <a:gd name="T109" fmla="*/ 2147483646 h 616"/>
              <a:gd name="T110" fmla="*/ 2147483646 w 702"/>
              <a:gd name="T111" fmla="*/ 2147483646 h 616"/>
              <a:gd name="T112" fmla="*/ 2147483646 w 702"/>
              <a:gd name="T113" fmla="*/ 2147483646 h 616"/>
              <a:gd name="T114" fmla="*/ 2147483646 w 702"/>
              <a:gd name="T115" fmla="*/ 2147483646 h 616"/>
              <a:gd name="T116" fmla="*/ 2147483646 w 702"/>
              <a:gd name="T117" fmla="*/ 2147483646 h 616"/>
              <a:gd name="T118" fmla="*/ 2147483646 w 702"/>
              <a:gd name="T119" fmla="*/ 2147483646 h 6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91" name="浙江"/>
          <p:cNvSpPr>
            <a:spLocks/>
          </p:cNvSpPr>
          <p:nvPr/>
        </p:nvSpPr>
        <p:spPr bwMode="auto">
          <a:xfrm>
            <a:off x="6090521" y="4277464"/>
            <a:ext cx="856635" cy="992219"/>
          </a:xfrm>
          <a:custGeom>
            <a:avLst/>
            <a:gdLst>
              <a:gd name="T0" fmla="*/ 2147483646 w 242"/>
              <a:gd name="T1" fmla="*/ 2147483646 h 280"/>
              <a:gd name="T2" fmla="*/ 2147483646 w 242"/>
              <a:gd name="T3" fmla="*/ 2147483646 h 280"/>
              <a:gd name="T4" fmla="*/ 2147483646 w 242"/>
              <a:gd name="T5" fmla="*/ 2147483646 h 280"/>
              <a:gd name="T6" fmla="*/ 2147483646 w 242"/>
              <a:gd name="T7" fmla="*/ 2147483646 h 280"/>
              <a:gd name="T8" fmla="*/ 2147483646 w 242"/>
              <a:gd name="T9" fmla="*/ 2147483646 h 280"/>
              <a:gd name="T10" fmla="*/ 2147483646 w 242"/>
              <a:gd name="T11" fmla="*/ 2147483646 h 280"/>
              <a:gd name="T12" fmla="*/ 2147483646 w 242"/>
              <a:gd name="T13" fmla="*/ 2147483646 h 280"/>
              <a:gd name="T14" fmla="*/ 2147483646 w 242"/>
              <a:gd name="T15" fmla="*/ 2147483646 h 280"/>
              <a:gd name="T16" fmla="*/ 2147483646 w 242"/>
              <a:gd name="T17" fmla="*/ 2147483646 h 280"/>
              <a:gd name="T18" fmla="*/ 0 w 242"/>
              <a:gd name="T19" fmla="*/ 2147483646 h 280"/>
              <a:gd name="T20" fmla="*/ 2147483646 w 242"/>
              <a:gd name="T21" fmla="*/ 2147483646 h 280"/>
              <a:gd name="T22" fmla="*/ 2147483646 w 242"/>
              <a:gd name="T23" fmla="*/ 2147483646 h 280"/>
              <a:gd name="T24" fmla="*/ 2147483646 w 242"/>
              <a:gd name="T25" fmla="*/ 2147483646 h 280"/>
              <a:gd name="T26" fmla="*/ 2147483646 w 242"/>
              <a:gd name="T27" fmla="*/ 2147483646 h 280"/>
              <a:gd name="T28" fmla="*/ 2147483646 w 242"/>
              <a:gd name="T29" fmla="*/ 2147483646 h 280"/>
              <a:gd name="T30" fmla="*/ 2147483646 w 242"/>
              <a:gd name="T31" fmla="*/ 2147483646 h 280"/>
              <a:gd name="T32" fmla="*/ 2147483646 w 242"/>
              <a:gd name="T33" fmla="*/ 2147483646 h 280"/>
              <a:gd name="T34" fmla="*/ 2147483646 w 242"/>
              <a:gd name="T35" fmla="*/ 2147483646 h 280"/>
              <a:gd name="T36" fmla="*/ 2147483646 w 242"/>
              <a:gd name="T37" fmla="*/ 2147483646 h 280"/>
              <a:gd name="T38" fmla="*/ 2147483646 w 242"/>
              <a:gd name="T39" fmla="*/ 2147483646 h 280"/>
              <a:gd name="T40" fmla="*/ 2147483646 w 242"/>
              <a:gd name="T41" fmla="*/ 2147483646 h 280"/>
              <a:gd name="T42" fmla="*/ 2147483646 w 242"/>
              <a:gd name="T43" fmla="*/ 2147483646 h 280"/>
              <a:gd name="T44" fmla="*/ 2147483646 w 242"/>
              <a:gd name="T45" fmla="*/ 2147483646 h 280"/>
              <a:gd name="T46" fmla="*/ 2147483646 w 242"/>
              <a:gd name="T47" fmla="*/ 2147483646 h 280"/>
              <a:gd name="T48" fmla="*/ 2147483646 w 242"/>
              <a:gd name="T49" fmla="*/ 2147483646 h 280"/>
              <a:gd name="T50" fmla="*/ 2147483646 w 242"/>
              <a:gd name="T51" fmla="*/ 2147483646 h 280"/>
              <a:gd name="T52" fmla="*/ 2147483646 w 242"/>
              <a:gd name="T53" fmla="*/ 2147483646 h 280"/>
              <a:gd name="T54" fmla="*/ 2147483646 w 242"/>
              <a:gd name="T55" fmla="*/ 2147483646 h 280"/>
              <a:gd name="T56" fmla="*/ 2147483646 w 242"/>
              <a:gd name="T57" fmla="*/ 2147483646 h 280"/>
              <a:gd name="T58" fmla="*/ 2147483646 w 242"/>
              <a:gd name="T59" fmla="*/ 2147483646 h 280"/>
              <a:gd name="T60" fmla="*/ 2147483646 w 242"/>
              <a:gd name="T61" fmla="*/ 2147483646 h 280"/>
              <a:gd name="T62" fmla="*/ 2147483646 w 242"/>
              <a:gd name="T63" fmla="*/ 2147483646 h 280"/>
              <a:gd name="T64" fmla="*/ 2147483646 w 242"/>
              <a:gd name="T65" fmla="*/ 2147483646 h 280"/>
              <a:gd name="T66" fmla="*/ 2147483646 w 242"/>
              <a:gd name="T67" fmla="*/ 2147483646 h 280"/>
              <a:gd name="T68" fmla="*/ 2147483646 w 242"/>
              <a:gd name="T69" fmla="*/ 2147483646 h 280"/>
              <a:gd name="T70" fmla="*/ 2147483646 w 242"/>
              <a:gd name="T71" fmla="*/ 2147483646 h 280"/>
              <a:gd name="T72" fmla="*/ 2147483646 w 242"/>
              <a:gd name="T73" fmla="*/ 2147483646 h 280"/>
              <a:gd name="T74" fmla="*/ 2147483646 w 242"/>
              <a:gd name="T75" fmla="*/ 2147483646 h 280"/>
              <a:gd name="T76" fmla="*/ 2147483646 w 242"/>
              <a:gd name="T77" fmla="*/ 2147483646 h 280"/>
              <a:gd name="T78" fmla="*/ 2147483646 w 242"/>
              <a:gd name="T79" fmla="*/ 2147483646 h 280"/>
              <a:gd name="T80" fmla="*/ 2147483646 w 242"/>
              <a:gd name="T81" fmla="*/ 2147483646 h 280"/>
              <a:gd name="T82" fmla="*/ 2147483646 w 242"/>
              <a:gd name="T83" fmla="*/ 2147483646 h 280"/>
              <a:gd name="T84" fmla="*/ 2147483646 w 242"/>
              <a:gd name="T85" fmla="*/ 2147483646 h 280"/>
              <a:gd name="T86" fmla="*/ 2147483646 w 242"/>
              <a:gd name="T87" fmla="*/ 2147483646 h 280"/>
              <a:gd name="T88" fmla="*/ 2147483646 w 242"/>
              <a:gd name="T89" fmla="*/ 2147483646 h 280"/>
              <a:gd name="T90" fmla="*/ 2147483646 w 242"/>
              <a:gd name="T91" fmla="*/ 2147483646 h 2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42" h="280">
                <a:moveTo>
                  <a:pt x="148" y="4"/>
                </a:moveTo>
                <a:lnTo>
                  <a:pt x="148" y="4"/>
                </a:lnTo>
                <a:lnTo>
                  <a:pt x="136" y="8"/>
                </a:lnTo>
                <a:lnTo>
                  <a:pt x="126" y="12"/>
                </a:lnTo>
                <a:lnTo>
                  <a:pt x="116" y="10"/>
                </a:lnTo>
                <a:lnTo>
                  <a:pt x="102" y="6"/>
                </a:lnTo>
                <a:lnTo>
                  <a:pt x="84" y="4"/>
                </a:lnTo>
                <a:lnTo>
                  <a:pt x="78" y="6"/>
                </a:lnTo>
                <a:lnTo>
                  <a:pt x="74" y="12"/>
                </a:lnTo>
                <a:lnTo>
                  <a:pt x="62" y="28"/>
                </a:lnTo>
                <a:lnTo>
                  <a:pt x="74" y="52"/>
                </a:lnTo>
                <a:lnTo>
                  <a:pt x="54" y="64"/>
                </a:lnTo>
                <a:lnTo>
                  <a:pt x="38" y="60"/>
                </a:lnTo>
                <a:lnTo>
                  <a:pt x="44" y="74"/>
                </a:lnTo>
                <a:lnTo>
                  <a:pt x="44" y="78"/>
                </a:lnTo>
                <a:lnTo>
                  <a:pt x="44" y="82"/>
                </a:lnTo>
                <a:lnTo>
                  <a:pt x="42" y="88"/>
                </a:lnTo>
                <a:lnTo>
                  <a:pt x="36" y="100"/>
                </a:lnTo>
                <a:lnTo>
                  <a:pt x="32" y="106"/>
                </a:lnTo>
                <a:lnTo>
                  <a:pt x="4" y="132"/>
                </a:lnTo>
                <a:lnTo>
                  <a:pt x="10" y="136"/>
                </a:lnTo>
                <a:lnTo>
                  <a:pt x="6" y="140"/>
                </a:lnTo>
                <a:lnTo>
                  <a:pt x="2" y="144"/>
                </a:lnTo>
                <a:lnTo>
                  <a:pt x="0" y="148"/>
                </a:lnTo>
                <a:lnTo>
                  <a:pt x="0" y="152"/>
                </a:lnTo>
                <a:lnTo>
                  <a:pt x="0" y="156"/>
                </a:lnTo>
                <a:lnTo>
                  <a:pt x="20" y="186"/>
                </a:lnTo>
                <a:lnTo>
                  <a:pt x="30" y="202"/>
                </a:lnTo>
                <a:lnTo>
                  <a:pt x="30" y="204"/>
                </a:lnTo>
                <a:lnTo>
                  <a:pt x="30" y="206"/>
                </a:lnTo>
                <a:lnTo>
                  <a:pt x="30" y="208"/>
                </a:lnTo>
                <a:lnTo>
                  <a:pt x="28" y="210"/>
                </a:lnTo>
                <a:lnTo>
                  <a:pt x="34" y="210"/>
                </a:lnTo>
                <a:lnTo>
                  <a:pt x="40" y="214"/>
                </a:lnTo>
                <a:lnTo>
                  <a:pt x="44" y="218"/>
                </a:lnTo>
                <a:lnTo>
                  <a:pt x="48" y="224"/>
                </a:lnTo>
                <a:lnTo>
                  <a:pt x="50" y="234"/>
                </a:lnTo>
                <a:lnTo>
                  <a:pt x="52" y="246"/>
                </a:lnTo>
                <a:lnTo>
                  <a:pt x="56" y="262"/>
                </a:lnTo>
                <a:lnTo>
                  <a:pt x="58" y="266"/>
                </a:lnTo>
                <a:lnTo>
                  <a:pt x="64" y="270"/>
                </a:lnTo>
                <a:lnTo>
                  <a:pt x="68" y="272"/>
                </a:lnTo>
                <a:lnTo>
                  <a:pt x="74" y="272"/>
                </a:lnTo>
                <a:lnTo>
                  <a:pt x="80" y="270"/>
                </a:lnTo>
                <a:lnTo>
                  <a:pt x="84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104" y="248"/>
                </a:lnTo>
                <a:lnTo>
                  <a:pt x="104" y="250"/>
                </a:lnTo>
                <a:lnTo>
                  <a:pt x="116" y="268"/>
                </a:lnTo>
                <a:lnTo>
                  <a:pt x="122" y="270"/>
                </a:lnTo>
                <a:lnTo>
                  <a:pt x="130" y="272"/>
                </a:lnTo>
                <a:lnTo>
                  <a:pt x="134" y="272"/>
                </a:lnTo>
                <a:lnTo>
                  <a:pt x="130" y="262"/>
                </a:lnTo>
                <a:lnTo>
                  <a:pt x="146" y="268"/>
                </a:lnTo>
                <a:lnTo>
                  <a:pt x="150" y="268"/>
                </a:lnTo>
                <a:lnTo>
                  <a:pt x="152" y="270"/>
                </a:lnTo>
                <a:lnTo>
                  <a:pt x="166" y="280"/>
                </a:lnTo>
                <a:lnTo>
                  <a:pt x="170" y="274"/>
                </a:lnTo>
                <a:lnTo>
                  <a:pt x="168" y="248"/>
                </a:lnTo>
                <a:lnTo>
                  <a:pt x="170" y="246"/>
                </a:lnTo>
                <a:lnTo>
                  <a:pt x="180" y="234"/>
                </a:lnTo>
                <a:lnTo>
                  <a:pt x="180" y="232"/>
                </a:lnTo>
                <a:lnTo>
                  <a:pt x="176" y="226"/>
                </a:lnTo>
                <a:lnTo>
                  <a:pt x="172" y="224"/>
                </a:lnTo>
                <a:lnTo>
                  <a:pt x="174" y="222"/>
                </a:lnTo>
                <a:lnTo>
                  <a:pt x="176" y="220"/>
                </a:lnTo>
                <a:lnTo>
                  <a:pt x="178" y="220"/>
                </a:lnTo>
                <a:lnTo>
                  <a:pt x="198" y="186"/>
                </a:lnTo>
                <a:lnTo>
                  <a:pt x="200" y="188"/>
                </a:lnTo>
                <a:lnTo>
                  <a:pt x="204" y="188"/>
                </a:lnTo>
                <a:lnTo>
                  <a:pt x="204" y="190"/>
                </a:lnTo>
                <a:lnTo>
                  <a:pt x="204" y="204"/>
                </a:lnTo>
                <a:lnTo>
                  <a:pt x="228" y="184"/>
                </a:lnTo>
                <a:lnTo>
                  <a:pt x="226" y="172"/>
                </a:lnTo>
                <a:lnTo>
                  <a:pt x="222" y="172"/>
                </a:lnTo>
                <a:lnTo>
                  <a:pt x="214" y="174"/>
                </a:lnTo>
                <a:lnTo>
                  <a:pt x="228" y="136"/>
                </a:lnTo>
                <a:lnTo>
                  <a:pt x="216" y="136"/>
                </a:lnTo>
                <a:lnTo>
                  <a:pt x="214" y="136"/>
                </a:lnTo>
                <a:lnTo>
                  <a:pt x="214" y="134"/>
                </a:lnTo>
                <a:lnTo>
                  <a:pt x="210" y="128"/>
                </a:lnTo>
                <a:lnTo>
                  <a:pt x="208" y="122"/>
                </a:lnTo>
                <a:lnTo>
                  <a:pt x="210" y="116"/>
                </a:lnTo>
                <a:lnTo>
                  <a:pt x="230" y="116"/>
                </a:lnTo>
                <a:lnTo>
                  <a:pt x="242" y="116"/>
                </a:lnTo>
                <a:lnTo>
                  <a:pt x="240" y="106"/>
                </a:lnTo>
                <a:lnTo>
                  <a:pt x="232" y="92"/>
                </a:lnTo>
                <a:lnTo>
                  <a:pt x="216" y="86"/>
                </a:lnTo>
                <a:lnTo>
                  <a:pt x="232" y="70"/>
                </a:lnTo>
                <a:lnTo>
                  <a:pt x="232" y="66"/>
                </a:lnTo>
                <a:lnTo>
                  <a:pt x="224" y="68"/>
                </a:lnTo>
                <a:lnTo>
                  <a:pt x="220" y="68"/>
                </a:lnTo>
                <a:lnTo>
                  <a:pt x="220" y="66"/>
                </a:lnTo>
                <a:lnTo>
                  <a:pt x="220" y="64"/>
                </a:lnTo>
                <a:lnTo>
                  <a:pt x="218" y="58"/>
                </a:lnTo>
                <a:lnTo>
                  <a:pt x="214" y="54"/>
                </a:lnTo>
                <a:lnTo>
                  <a:pt x="210" y="50"/>
                </a:lnTo>
                <a:lnTo>
                  <a:pt x="204" y="48"/>
                </a:lnTo>
                <a:lnTo>
                  <a:pt x="172" y="48"/>
                </a:lnTo>
                <a:lnTo>
                  <a:pt x="160" y="64"/>
                </a:lnTo>
                <a:lnTo>
                  <a:pt x="156" y="64"/>
                </a:lnTo>
                <a:lnTo>
                  <a:pt x="104" y="48"/>
                </a:lnTo>
                <a:lnTo>
                  <a:pt x="154" y="36"/>
                </a:lnTo>
                <a:lnTo>
                  <a:pt x="158" y="34"/>
                </a:lnTo>
                <a:lnTo>
                  <a:pt x="162" y="30"/>
                </a:lnTo>
                <a:lnTo>
                  <a:pt x="178" y="12"/>
                </a:lnTo>
                <a:lnTo>
                  <a:pt x="162" y="0"/>
                </a:lnTo>
                <a:lnTo>
                  <a:pt x="148" y="4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7185134" y="3124393"/>
            <a:ext cx="1685490" cy="823501"/>
            <a:chOff x="7185134" y="2697685"/>
            <a:chExt cx="1685490" cy="823501"/>
          </a:xfrm>
        </p:grpSpPr>
        <p:sp>
          <p:nvSpPr>
            <p:cNvPr id="93" name="Rectangle 364"/>
            <p:cNvSpPr/>
            <p:nvPr/>
          </p:nvSpPr>
          <p:spPr>
            <a:xfrm>
              <a:off x="7185134" y="2697685"/>
              <a:ext cx="16854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S</a:t>
              </a:r>
              <a:r>
                <a:rPr lang="en-US" altLang="zh-CN" sz="140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i Chuan</a:t>
              </a:r>
              <a:endParaRPr lang="en-US" sz="1400" dirty="0">
                <a:solidFill>
                  <a:srgbClr val="FFFFFF"/>
                </a:solidFill>
                <a:latin typeface="Arial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94" name="Rectangle 373"/>
            <p:cNvSpPr/>
            <p:nvPr/>
          </p:nvSpPr>
          <p:spPr>
            <a:xfrm>
              <a:off x="7212842" y="2998351"/>
              <a:ext cx="1655734" cy="522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</a:t>
              </a:r>
              <a:endParaRPr lang="id-ID" altLang="zh-CN" sz="800" dirty="0">
                <a:solidFill>
                  <a:srgbClr val="FFFFFF"/>
                </a:solidFill>
                <a:latin typeface="Arial"/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7185134" y="4308517"/>
            <a:ext cx="1685490" cy="823501"/>
            <a:chOff x="7185134" y="3881809"/>
            <a:chExt cx="1685490" cy="823501"/>
          </a:xfrm>
        </p:grpSpPr>
        <p:sp>
          <p:nvSpPr>
            <p:cNvPr id="96" name="Rectangle 364"/>
            <p:cNvSpPr/>
            <p:nvPr/>
          </p:nvSpPr>
          <p:spPr>
            <a:xfrm>
              <a:off x="7185134" y="3881809"/>
              <a:ext cx="16854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Z</a:t>
              </a:r>
              <a:r>
                <a:rPr lang="en-US" altLang="zh-CN" sz="1400" dirty="0">
                  <a:solidFill>
                    <a:srgbClr val="FFFFFF"/>
                  </a:solidFill>
                  <a:latin typeface="Arial"/>
                  <a:ea typeface="Open Sans" pitchFamily="34" charset="0"/>
                  <a:cs typeface="Open Sans" pitchFamily="34" charset="0"/>
                </a:rPr>
                <a:t>he Jiang</a:t>
              </a:r>
              <a:endParaRPr lang="en-US" sz="1400" dirty="0">
                <a:solidFill>
                  <a:srgbClr val="FFFFFF"/>
                </a:solidFill>
                <a:latin typeface="Arial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97" name="Rectangle 373"/>
            <p:cNvSpPr/>
            <p:nvPr/>
          </p:nvSpPr>
          <p:spPr>
            <a:xfrm>
              <a:off x="7212842" y="4182475"/>
              <a:ext cx="1655734" cy="522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rgbClr val="FFFFFF"/>
                  </a:solidFill>
                  <a:latin typeface="微软雅黑" pitchFamily="34" charset="-122"/>
                  <a:ea typeface="微软雅黑"/>
                </a:rPr>
                <a:t>您的内容打在这里，或者通过复制您的文本后，在此框中选择粘贴，并选择只保留文字</a:t>
              </a:r>
              <a:endParaRPr lang="id-ID" altLang="zh-CN" sz="800" dirty="0">
                <a:solidFill>
                  <a:srgbClr val="FFFFFF"/>
                </a:solidFill>
                <a:latin typeface="Arial"/>
                <a:ea typeface="Open Sans Light" pitchFamily="34" charset="0"/>
                <a:cs typeface="Open Sans Light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8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8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"/>
                            </p:stCondLst>
                            <p:childTnLst>
                              <p:par>
                                <p:cTn id="2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0" dur="250" fill="hold"/>
                                        <p:tgtEl>
                                          <p:spTgt spid="9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2" dur="250" fill="hold"/>
                                        <p:tgtEl>
                                          <p:spTgt spid="9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00"/>
                            </p:stCondLst>
                            <p:childTnLst>
                              <p:par>
                                <p:cTn id="4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1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9" dur="250" fill="hold"/>
                                        <p:tgtEl>
                                          <p:spTgt spid="9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1" dur="250" fill="hold"/>
                                        <p:tgtEl>
                                          <p:spTgt spid="9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150"/>
                            </p:stCondLst>
                            <p:childTnLst>
                              <p:par>
                                <p:cTn id="6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89" grpId="1" animBg="1"/>
      <p:bldP spid="89" grpId="2" animBg="1"/>
      <p:bldP spid="90" grpId="0" animBg="1"/>
      <p:bldP spid="90" grpId="1" animBg="1"/>
      <p:bldP spid="90" grpId="2" animBg="1"/>
      <p:bldP spid="91" grpId="0" animBg="1"/>
      <p:bldP spid="91" grpId="1" animBg="1"/>
      <p:bldP spid="91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903407" y="1791178"/>
            <a:ext cx="1385318" cy="2492375"/>
            <a:chOff x="3903407" y="1347614"/>
            <a:chExt cx="1385318" cy="2492375"/>
          </a:xfrm>
        </p:grpSpPr>
        <p:grpSp>
          <p:nvGrpSpPr>
            <p:cNvPr id="24" name="组合 23"/>
            <p:cNvGrpSpPr/>
            <p:nvPr/>
          </p:nvGrpSpPr>
          <p:grpSpPr>
            <a:xfrm>
              <a:off x="3903407" y="1347614"/>
              <a:ext cx="1385318" cy="2492375"/>
              <a:chOff x="3851919" y="1591543"/>
              <a:chExt cx="1385318" cy="2492375"/>
            </a:xfrm>
          </p:grpSpPr>
          <p:sp>
            <p:nvSpPr>
              <p:cNvPr id="26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7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4276091" y="2787774"/>
              <a:ext cx="6559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Impact" pitchFamily="34" charset="0"/>
                  <a:ea typeface="宋体"/>
                </a:rPr>
                <a:t>01</a:t>
              </a:r>
              <a:endParaRPr lang="zh-CN" altLang="en-US" sz="4000" kern="0" dirty="0">
                <a:solidFill>
                  <a:prstClr val="white"/>
                </a:solidFill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522701" y="1791177"/>
            <a:ext cx="1225224" cy="2204343"/>
            <a:chOff x="1522701" y="1347614"/>
            <a:chExt cx="1225224" cy="2204343"/>
          </a:xfrm>
        </p:grpSpPr>
        <p:grpSp>
          <p:nvGrpSpPr>
            <p:cNvPr id="30" name="组合 29"/>
            <p:cNvGrpSpPr/>
            <p:nvPr/>
          </p:nvGrpSpPr>
          <p:grpSpPr>
            <a:xfrm>
              <a:off x="1522701" y="1347614"/>
              <a:ext cx="1225224" cy="2204343"/>
              <a:chOff x="3851919" y="1591543"/>
              <a:chExt cx="1385318" cy="2492375"/>
            </a:xfrm>
          </p:grpSpPr>
          <p:sp>
            <p:nvSpPr>
              <p:cNvPr id="32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3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4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1776080" y="2583944"/>
              <a:ext cx="7184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Impact" pitchFamily="34" charset="0"/>
                  <a:ea typeface="宋体"/>
                </a:rPr>
                <a:t>02</a:t>
              </a:r>
              <a:endParaRPr lang="zh-CN" altLang="en-US" sz="4000" kern="0" dirty="0">
                <a:solidFill>
                  <a:prstClr val="white"/>
                </a:solidFill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444208" y="1791177"/>
            <a:ext cx="1225224" cy="2204343"/>
            <a:chOff x="6444208" y="1347614"/>
            <a:chExt cx="1225224" cy="2204343"/>
          </a:xfrm>
          <a:solidFill>
            <a:srgbClr val="4BACC6"/>
          </a:solidFill>
        </p:grpSpPr>
        <p:grpSp>
          <p:nvGrpSpPr>
            <p:cNvPr id="36" name="组合 35"/>
            <p:cNvGrpSpPr/>
            <p:nvPr/>
          </p:nvGrpSpPr>
          <p:grpSpPr>
            <a:xfrm>
              <a:off x="6444208" y="1347614"/>
              <a:ext cx="1225224" cy="2204343"/>
              <a:chOff x="3851919" y="1591543"/>
              <a:chExt cx="1385318" cy="2492375"/>
            </a:xfrm>
            <a:grpFill/>
          </p:grpSpPr>
          <p:sp>
            <p:nvSpPr>
              <p:cNvPr id="38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9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0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690373" y="2583944"/>
              <a:ext cx="7328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Impact" pitchFamily="34" charset="0"/>
                  <a:ea typeface="宋体"/>
                </a:rPr>
                <a:t>03</a:t>
              </a:r>
              <a:endParaRPr lang="zh-CN" altLang="en-US" sz="4000" kern="0" dirty="0">
                <a:solidFill>
                  <a:prstClr val="white"/>
                </a:solidFill>
                <a:latin typeface="Impact" pitchFamily="34" charset="0"/>
                <a:ea typeface="宋体"/>
              </a:endParaRPr>
            </a:p>
          </p:txBody>
        </p:sp>
      </p:grpSp>
      <p:sp>
        <p:nvSpPr>
          <p:cNvPr id="41" name="矩形 1"/>
          <p:cNvSpPr>
            <a:spLocks noChangeArrowheads="1"/>
          </p:cNvSpPr>
          <p:nvPr/>
        </p:nvSpPr>
        <p:spPr bwMode="auto">
          <a:xfrm>
            <a:off x="1071701" y="4399549"/>
            <a:ext cx="1893692" cy="757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1"/>
          <p:cNvSpPr>
            <a:spLocks noChangeArrowheads="1"/>
          </p:cNvSpPr>
          <p:nvPr/>
        </p:nvSpPr>
        <p:spPr bwMode="auto">
          <a:xfrm>
            <a:off x="3590837" y="4399549"/>
            <a:ext cx="1893692" cy="757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1"/>
          <p:cNvSpPr>
            <a:spLocks noChangeArrowheads="1"/>
          </p:cNvSpPr>
          <p:nvPr/>
        </p:nvSpPr>
        <p:spPr bwMode="auto">
          <a:xfrm>
            <a:off x="6109973" y="4399549"/>
            <a:ext cx="1893692" cy="757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3"/>
          <p:cNvCxnSpPr/>
          <p:nvPr/>
        </p:nvCxnSpPr>
        <p:spPr>
          <a:xfrm rot="5400000">
            <a:off x="1072364" y="3530434"/>
            <a:ext cx="2714644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14"/>
          <p:cNvCxnSpPr/>
          <p:nvPr/>
        </p:nvCxnSpPr>
        <p:spPr>
          <a:xfrm rot="5400000">
            <a:off x="3286942" y="3530434"/>
            <a:ext cx="2714644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15"/>
          <p:cNvCxnSpPr/>
          <p:nvPr/>
        </p:nvCxnSpPr>
        <p:spPr>
          <a:xfrm rot="5400000">
            <a:off x="5501488" y="3530434"/>
            <a:ext cx="2714644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KSO_Shape"/>
          <p:cNvSpPr>
            <a:spLocks/>
          </p:cNvSpPr>
          <p:nvPr/>
        </p:nvSpPr>
        <p:spPr bwMode="auto">
          <a:xfrm>
            <a:off x="409387" y="1953595"/>
            <a:ext cx="1455783" cy="1475456"/>
          </a:xfrm>
          <a:custGeom>
            <a:avLst/>
            <a:gdLst>
              <a:gd name="T0" fmla="*/ 2147483646 w 284"/>
              <a:gd name="T1" fmla="*/ 2147483646 h 288"/>
              <a:gd name="T2" fmla="*/ 2147483646 w 284"/>
              <a:gd name="T3" fmla="*/ 2147483646 h 288"/>
              <a:gd name="T4" fmla="*/ 2147483646 w 284"/>
              <a:gd name="T5" fmla="*/ 2147483646 h 288"/>
              <a:gd name="T6" fmla="*/ 2147483646 w 284"/>
              <a:gd name="T7" fmla="*/ 2147483646 h 288"/>
              <a:gd name="T8" fmla="*/ 2147483646 w 284"/>
              <a:gd name="T9" fmla="*/ 2147483646 h 288"/>
              <a:gd name="T10" fmla="*/ 2147483646 w 284"/>
              <a:gd name="T11" fmla="*/ 2147483646 h 288"/>
              <a:gd name="T12" fmla="*/ 2147483646 w 284"/>
              <a:gd name="T13" fmla="*/ 2147483646 h 288"/>
              <a:gd name="T14" fmla="*/ 2147483646 w 284"/>
              <a:gd name="T15" fmla="*/ 2147483646 h 288"/>
              <a:gd name="T16" fmla="*/ 2147483646 w 284"/>
              <a:gd name="T17" fmla="*/ 2147483646 h 288"/>
              <a:gd name="T18" fmla="*/ 2147483646 w 284"/>
              <a:gd name="T19" fmla="*/ 2147483646 h 288"/>
              <a:gd name="T20" fmla="*/ 2147483646 w 284"/>
              <a:gd name="T21" fmla="*/ 2147483646 h 288"/>
              <a:gd name="T22" fmla="*/ 2147483646 w 284"/>
              <a:gd name="T23" fmla="*/ 2147483646 h 288"/>
              <a:gd name="T24" fmla="*/ 2147483646 w 284"/>
              <a:gd name="T25" fmla="*/ 2147483646 h 288"/>
              <a:gd name="T26" fmla="*/ 2147483646 w 284"/>
              <a:gd name="T27" fmla="*/ 2147483646 h 288"/>
              <a:gd name="T28" fmla="*/ 2147483646 w 284"/>
              <a:gd name="T29" fmla="*/ 2147483646 h 288"/>
              <a:gd name="T30" fmla="*/ 2147483646 w 284"/>
              <a:gd name="T31" fmla="*/ 2147483646 h 288"/>
              <a:gd name="T32" fmla="*/ 2147483646 w 284"/>
              <a:gd name="T33" fmla="*/ 2147483646 h 288"/>
              <a:gd name="T34" fmla="*/ 2147483646 w 284"/>
              <a:gd name="T35" fmla="*/ 2147483646 h 288"/>
              <a:gd name="T36" fmla="*/ 2147483646 w 284"/>
              <a:gd name="T37" fmla="*/ 2147483646 h 288"/>
              <a:gd name="T38" fmla="*/ 2147483646 w 284"/>
              <a:gd name="T39" fmla="*/ 2147483646 h 288"/>
              <a:gd name="T40" fmla="*/ 2147483646 w 284"/>
              <a:gd name="T41" fmla="*/ 2147483646 h 288"/>
              <a:gd name="T42" fmla="*/ 2147483646 w 284"/>
              <a:gd name="T43" fmla="*/ 2147483646 h 288"/>
              <a:gd name="T44" fmla="*/ 2147483646 w 284"/>
              <a:gd name="T45" fmla="*/ 2147483646 h 288"/>
              <a:gd name="T46" fmla="*/ 2147483646 w 284"/>
              <a:gd name="T47" fmla="*/ 2147483646 h 288"/>
              <a:gd name="T48" fmla="*/ 2147483646 w 284"/>
              <a:gd name="T49" fmla="*/ 2147483646 h 288"/>
              <a:gd name="T50" fmla="*/ 2147483646 w 284"/>
              <a:gd name="T51" fmla="*/ 2147483646 h 288"/>
              <a:gd name="T52" fmla="*/ 2147483646 w 284"/>
              <a:gd name="T53" fmla="*/ 2147483646 h 288"/>
              <a:gd name="T54" fmla="*/ 2147483646 w 284"/>
              <a:gd name="T55" fmla="*/ 2147483646 h 288"/>
              <a:gd name="T56" fmla="*/ 2147483646 w 284"/>
              <a:gd name="T57" fmla="*/ 2147483646 h 288"/>
              <a:gd name="T58" fmla="*/ 2147483646 w 284"/>
              <a:gd name="T59" fmla="*/ 2147483646 h 288"/>
              <a:gd name="T60" fmla="*/ 2147483646 w 284"/>
              <a:gd name="T61" fmla="*/ 2147483646 h 288"/>
              <a:gd name="T62" fmla="*/ 2147483646 w 284"/>
              <a:gd name="T63" fmla="*/ 2147483646 h 288"/>
              <a:gd name="T64" fmla="*/ 2147483646 w 284"/>
              <a:gd name="T65" fmla="*/ 2147483646 h 288"/>
              <a:gd name="T66" fmla="*/ 2147483646 w 284"/>
              <a:gd name="T67" fmla="*/ 2147483646 h 288"/>
              <a:gd name="T68" fmla="*/ 2147483646 w 284"/>
              <a:gd name="T69" fmla="*/ 2147483646 h 288"/>
              <a:gd name="T70" fmla="*/ 2147483646 w 284"/>
              <a:gd name="T71" fmla="*/ 2147483646 h 288"/>
              <a:gd name="T72" fmla="*/ 2147483646 w 284"/>
              <a:gd name="T73" fmla="*/ 2147483646 h 288"/>
              <a:gd name="T74" fmla="*/ 2147483646 w 284"/>
              <a:gd name="T75" fmla="*/ 2147483646 h 288"/>
              <a:gd name="T76" fmla="*/ 2147483646 w 284"/>
              <a:gd name="T77" fmla="*/ 2147483646 h 288"/>
              <a:gd name="T78" fmla="*/ 2147483646 w 284"/>
              <a:gd name="T79" fmla="*/ 2147483646 h 288"/>
              <a:gd name="T80" fmla="*/ 2147483646 w 284"/>
              <a:gd name="T81" fmla="*/ 2147483646 h 288"/>
              <a:gd name="T82" fmla="*/ 2147483646 w 284"/>
              <a:gd name="T83" fmla="*/ 2147483646 h 288"/>
              <a:gd name="T84" fmla="*/ 2147483646 w 284"/>
              <a:gd name="T85" fmla="*/ 2147483646 h 288"/>
              <a:gd name="T86" fmla="*/ 2147483646 w 284"/>
              <a:gd name="T87" fmla="*/ 2147483646 h 288"/>
              <a:gd name="T88" fmla="*/ 2147483646 w 284"/>
              <a:gd name="T89" fmla="*/ 2147483646 h 288"/>
              <a:gd name="T90" fmla="*/ 2147483646 w 284"/>
              <a:gd name="T91" fmla="*/ 2147483646 h 288"/>
              <a:gd name="T92" fmla="*/ 2147483646 w 284"/>
              <a:gd name="T93" fmla="*/ 2147483646 h 288"/>
              <a:gd name="T94" fmla="*/ 2147483646 w 284"/>
              <a:gd name="T95" fmla="*/ 2147483646 h 288"/>
              <a:gd name="T96" fmla="*/ 2147483646 w 284"/>
              <a:gd name="T97" fmla="*/ 2147483646 h 288"/>
              <a:gd name="T98" fmla="*/ 2147483646 w 284"/>
              <a:gd name="T99" fmla="*/ 2147483646 h 288"/>
              <a:gd name="T100" fmla="*/ 2147483646 w 284"/>
              <a:gd name="T101" fmla="*/ 2147483646 h 288"/>
              <a:gd name="T102" fmla="*/ 2147483646 w 284"/>
              <a:gd name="T103" fmla="*/ 2147483646 h 28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84" h="288">
                <a:moveTo>
                  <a:pt x="284" y="58"/>
                </a:moveTo>
                <a:lnTo>
                  <a:pt x="278" y="44"/>
                </a:lnTo>
                <a:lnTo>
                  <a:pt x="268" y="32"/>
                </a:lnTo>
                <a:lnTo>
                  <a:pt x="260" y="30"/>
                </a:lnTo>
                <a:lnTo>
                  <a:pt x="258" y="30"/>
                </a:lnTo>
                <a:lnTo>
                  <a:pt x="258" y="28"/>
                </a:lnTo>
                <a:lnTo>
                  <a:pt x="250" y="24"/>
                </a:lnTo>
                <a:lnTo>
                  <a:pt x="248" y="24"/>
                </a:lnTo>
                <a:lnTo>
                  <a:pt x="244" y="26"/>
                </a:lnTo>
                <a:lnTo>
                  <a:pt x="234" y="28"/>
                </a:lnTo>
                <a:lnTo>
                  <a:pt x="232" y="26"/>
                </a:lnTo>
                <a:lnTo>
                  <a:pt x="222" y="22"/>
                </a:lnTo>
                <a:lnTo>
                  <a:pt x="220" y="22"/>
                </a:lnTo>
                <a:lnTo>
                  <a:pt x="220" y="20"/>
                </a:lnTo>
                <a:lnTo>
                  <a:pt x="212" y="12"/>
                </a:lnTo>
                <a:lnTo>
                  <a:pt x="204" y="4"/>
                </a:lnTo>
                <a:lnTo>
                  <a:pt x="196" y="0"/>
                </a:lnTo>
                <a:lnTo>
                  <a:pt x="188" y="8"/>
                </a:lnTo>
                <a:lnTo>
                  <a:pt x="176" y="16"/>
                </a:lnTo>
                <a:lnTo>
                  <a:pt x="172" y="40"/>
                </a:lnTo>
                <a:lnTo>
                  <a:pt x="162" y="58"/>
                </a:lnTo>
                <a:lnTo>
                  <a:pt x="162" y="60"/>
                </a:lnTo>
                <a:lnTo>
                  <a:pt x="154" y="68"/>
                </a:lnTo>
                <a:lnTo>
                  <a:pt x="144" y="86"/>
                </a:lnTo>
                <a:lnTo>
                  <a:pt x="144" y="88"/>
                </a:lnTo>
                <a:lnTo>
                  <a:pt x="124" y="104"/>
                </a:lnTo>
                <a:lnTo>
                  <a:pt x="116" y="118"/>
                </a:lnTo>
                <a:lnTo>
                  <a:pt x="114" y="120"/>
                </a:lnTo>
                <a:lnTo>
                  <a:pt x="110" y="124"/>
                </a:lnTo>
                <a:lnTo>
                  <a:pt x="96" y="132"/>
                </a:lnTo>
                <a:lnTo>
                  <a:pt x="88" y="144"/>
                </a:lnTo>
                <a:lnTo>
                  <a:pt x="74" y="164"/>
                </a:lnTo>
                <a:lnTo>
                  <a:pt x="72" y="164"/>
                </a:lnTo>
                <a:lnTo>
                  <a:pt x="8" y="160"/>
                </a:lnTo>
                <a:lnTo>
                  <a:pt x="0" y="168"/>
                </a:lnTo>
                <a:lnTo>
                  <a:pt x="0" y="180"/>
                </a:lnTo>
                <a:lnTo>
                  <a:pt x="6" y="208"/>
                </a:lnTo>
                <a:lnTo>
                  <a:pt x="20" y="226"/>
                </a:lnTo>
                <a:lnTo>
                  <a:pt x="32" y="232"/>
                </a:lnTo>
                <a:lnTo>
                  <a:pt x="32" y="234"/>
                </a:lnTo>
                <a:lnTo>
                  <a:pt x="40" y="244"/>
                </a:lnTo>
                <a:lnTo>
                  <a:pt x="42" y="252"/>
                </a:lnTo>
                <a:lnTo>
                  <a:pt x="42" y="262"/>
                </a:lnTo>
                <a:lnTo>
                  <a:pt x="38" y="266"/>
                </a:lnTo>
                <a:lnTo>
                  <a:pt x="40" y="268"/>
                </a:lnTo>
                <a:lnTo>
                  <a:pt x="44" y="268"/>
                </a:lnTo>
                <a:lnTo>
                  <a:pt x="48" y="258"/>
                </a:lnTo>
                <a:lnTo>
                  <a:pt x="50" y="258"/>
                </a:lnTo>
                <a:lnTo>
                  <a:pt x="62" y="262"/>
                </a:lnTo>
                <a:lnTo>
                  <a:pt x="64" y="266"/>
                </a:lnTo>
                <a:lnTo>
                  <a:pt x="70" y="266"/>
                </a:lnTo>
                <a:lnTo>
                  <a:pt x="68" y="260"/>
                </a:lnTo>
                <a:lnTo>
                  <a:pt x="76" y="246"/>
                </a:lnTo>
                <a:lnTo>
                  <a:pt x="78" y="244"/>
                </a:lnTo>
                <a:lnTo>
                  <a:pt x="80" y="242"/>
                </a:lnTo>
                <a:lnTo>
                  <a:pt x="88" y="242"/>
                </a:lnTo>
                <a:lnTo>
                  <a:pt x="102" y="242"/>
                </a:lnTo>
                <a:lnTo>
                  <a:pt x="110" y="232"/>
                </a:lnTo>
                <a:lnTo>
                  <a:pt x="110" y="222"/>
                </a:lnTo>
                <a:lnTo>
                  <a:pt x="112" y="212"/>
                </a:lnTo>
                <a:lnTo>
                  <a:pt x="114" y="210"/>
                </a:lnTo>
                <a:lnTo>
                  <a:pt x="120" y="206"/>
                </a:lnTo>
                <a:lnTo>
                  <a:pt x="122" y="206"/>
                </a:lnTo>
                <a:lnTo>
                  <a:pt x="134" y="208"/>
                </a:lnTo>
                <a:lnTo>
                  <a:pt x="134" y="210"/>
                </a:lnTo>
                <a:lnTo>
                  <a:pt x="136" y="220"/>
                </a:lnTo>
                <a:lnTo>
                  <a:pt x="136" y="224"/>
                </a:lnTo>
                <a:lnTo>
                  <a:pt x="138" y="232"/>
                </a:lnTo>
                <a:lnTo>
                  <a:pt x="140" y="232"/>
                </a:lnTo>
                <a:lnTo>
                  <a:pt x="144" y="226"/>
                </a:lnTo>
                <a:lnTo>
                  <a:pt x="152" y="216"/>
                </a:lnTo>
                <a:lnTo>
                  <a:pt x="160" y="212"/>
                </a:lnTo>
                <a:lnTo>
                  <a:pt x="162" y="212"/>
                </a:lnTo>
                <a:lnTo>
                  <a:pt x="162" y="210"/>
                </a:lnTo>
                <a:lnTo>
                  <a:pt x="172" y="214"/>
                </a:lnTo>
                <a:lnTo>
                  <a:pt x="174" y="214"/>
                </a:lnTo>
                <a:lnTo>
                  <a:pt x="176" y="214"/>
                </a:lnTo>
                <a:lnTo>
                  <a:pt x="180" y="226"/>
                </a:lnTo>
                <a:lnTo>
                  <a:pt x="180" y="236"/>
                </a:lnTo>
                <a:lnTo>
                  <a:pt x="188" y="252"/>
                </a:lnTo>
                <a:lnTo>
                  <a:pt x="188" y="254"/>
                </a:lnTo>
                <a:lnTo>
                  <a:pt x="188" y="264"/>
                </a:lnTo>
                <a:lnTo>
                  <a:pt x="192" y="270"/>
                </a:lnTo>
                <a:lnTo>
                  <a:pt x="194" y="270"/>
                </a:lnTo>
                <a:lnTo>
                  <a:pt x="196" y="266"/>
                </a:lnTo>
                <a:lnTo>
                  <a:pt x="198" y="264"/>
                </a:lnTo>
                <a:lnTo>
                  <a:pt x="208" y="270"/>
                </a:lnTo>
                <a:lnTo>
                  <a:pt x="208" y="272"/>
                </a:lnTo>
                <a:lnTo>
                  <a:pt x="212" y="286"/>
                </a:lnTo>
                <a:lnTo>
                  <a:pt x="216" y="288"/>
                </a:lnTo>
                <a:lnTo>
                  <a:pt x="216" y="286"/>
                </a:lnTo>
                <a:lnTo>
                  <a:pt x="220" y="276"/>
                </a:lnTo>
                <a:lnTo>
                  <a:pt x="222" y="274"/>
                </a:lnTo>
                <a:lnTo>
                  <a:pt x="224" y="274"/>
                </a:lnTo>
                <a:lnTo>
                  <a:pt x="228" y="270"/>
                </a:lnTo>
                <a:lnTo>
                  <a:pt x="230" y="270"/>
                </a:lnTo>
                <a:lnTo>
                  <a:pt x="236" y="270"/>
                </a:lnTo>
                <a:lnTo>
                  <a:pt x="236" y="266"/>
                </a:lnTo>
                <a:lnTo>
                  <a:pt x="236" y="264"/>
                </a:lnTo>
                <a:lnTo>
                  <a:pt x="232" y="226"/>
                </a:lnTo>
                <a:lnTo>
                  <a:pt x="216" y="202"/>
                </a:lnTo>
                <a:lnTo>
                  <a:pt x="188" y="168"/>
                </a:lnTo>
                <a:lnTo>
                  <a:pt x="186" y="168"/>
                </a:lnTo>
                <a:lnTo>
                  <a:pt x="184" y="146"/>
                </a:lnTo>
                <a:lnTo>
                  <a:pt x="176" y="128"/>
                </a:lnTo>
                <a:lnTo>
                  <a:pt x="174" y="128"/>
                </a:lnTo>
                <a:lnTo>
                  <a:pt x="176" y="126"/>
                </a:lnTo>
                <a:lnTo>
                  <a:pt x="180" y="104"/>
                </a:lnTo>
                <a:lnTo>
                  <a:pt x="182" y="104"/>
                </a:lnTo>
                <a:lnTo>
                  <a:pt x="184" y="104"/>
                </a:lnTo>
                <a:lnTo>
                  <a:pt x="234" y="102"/>
                </a:lnTo>
                <a:lnTo>
                  <a:pt x="260" y="88"/>
                </a:lnTo>
                <a:lnTo>
                  <a:pt x="262" y="86"/>
                </a:lnTo>
                <a:lnTo>
                  <a:pt x="274" y="82"/>
                </a:lnTo>
                <a:lnTo>
                  <a:pt x="278" y="78"/>
                </a:lnTo>
                <a:lnTo>
                  <a:pt x="280" y="76"/>
                </a:lnTo>
                <a:lnTo>
                  <a:pt x="282" y="68"/>
                </a:lnTo>
                <a:lnTo>
                  <a:pt x="284" y="58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>
            <a:off x="2683760" y="2205359"/>
            <a:ext cx="1585778" cy="1223692"/>
          </a:xfrm>
          <a:custGeom>
            <a:avLst/>
            <a:gdLst>
              <a:gd name="T0" fmla="*/ 2147483646 w 378"/>
              <a:gd name="T1" fmla="*/ 2147483646 h 292"/>
              <a:gd name="T2" fmla="*/ 2147483646 w 378"/>
              <a:gd name="T3" fmla="*/ 2147483646 h 292"/>
              <a:gd name="T4" fmla="*/ 2147483646 w 378"/>
              <a:gd name="T5" fmla="*/ 2147483646 h 292"/>
              <a:gd name="T6" fmla="*/ 2147483646 w 378"/>
              <a:gd name="T7" fmla="*/ 2147483646 h 292"/>
              <a:gd name="T8" fmla="*/ 2147483646 w 378"/>
              <a:gd name="T9" fmla="*/ 2147483646 h 292"/>
              <a:gd name="T10" fmla="*/ 2147483646 w 378"/>
              <a:gd name="T11" fmla="*/ 0 h 292"/>
              <a:gd name="T12" fmla="*/ 2147483646 w 378"/>
              <a:gd name="T13" fmla="*/ 2147483646 h 292"/>
              <a:gd name="T14" fmla="*/ 2147483646 w 378"/>
              <a:gd name="T15" fmla="*/ 2147483646 h 292"/>
              <a:gd name="T16" fmla="*/ 2147483646 w 378"/>
              <a:gd name="T17" fmla="*/ 2147483646 h 292"/>
              <a:gd name="T18" fmla="*/ 2147483646 w 378"/>
              <a:gd name="T19" fmla="*/ 2147483646 h 292"/>
              <a:gd name="T20" fmla="*/ 2147483646 w 378"/>
              <a:gd name="T21" fmla="*/ 2147483646 h 292"/>
              <a:gd name="T22" fmla="*/ 2147483646 w 378"/>
              <a:gd name="T23" fmla="*/ 2147483646 h 292"/>
              <a:gd name="T24" fmla="*/ 2147483646 w 378"/>
              <a:gd name="T25" fmla="*/ 2147483646 h 292"/>
              <a:gd name="T26" fmla="*/ 2147483646 w 378"/>
              <a:gd name="T27" fmla="*/ 2147483646 h 292"/>
              <a:gd name="T28" fmla="*/ 2147483646 w 378"/>
              <a:gd name="T29" fmla="*/ 2147483646 h 292"/>
              <a:gd name="T30" fmla="*/ 2147483646 w 378"/>
              <a:gd name="T31" fmla="*/ 2147483646 h 292"/>
              <a:gd name="T32" fmla="*/ 2147483646 w 378"/>
              <a:gd name="T33" fmla="*/ 2147483646 h 292"/>
              <a:gd name="T34" fmla="*/ 2147483646 w 378"/>
              <a:gd name="T35" fmla="*/ 2147483646 h 292"/>
              <a:gd name="T36" fmla="*/ 2147483646 w 378"/>
              <a:gd name="T37" fmla="*/ 2147483646 h 292"/>
              <a:gd name="T38" fmla="*/ 2147483646 w 378"/>
              <a:gd name="T39" fmla="*/ 2147483646 h 292"/>
              <a:gd name="T40" fmla="*/ 2147483646 w 378"/>
              <a:gd name="T41" fmla="*/ 2147483646 h 292"/>
              <a:gd name="T42" fmla="*/ 2147483646 w 378"/>
              <a:gd name="T43" fmla="*/ 2147483646 h 292"/>
              <a:gd name="T44" fmla="*/ 2147483646 w 378"/>
              <a:gd name="T45" fmla="*/ 2147483646 h 292"/>
              <a:gd name="T46" fmla="*/ 2147483646 w 378"/>
              <a:gd name="T47" fmla="*/ 2147483646 h 292"/>
              <a:gd name="T48" fmla="*/ 2147483646 w 378"/>
              <a:gd name="T49" fmla="*/ 2147483646 h 292"/>
              <a:gd name="T50" fmla="*/ 2147483646 w 378"/>
              <a:gd name="T51" fmla="*/ 2147483646 h 292"/>
              <a:gd name="T52" fmla="*/ 2147483646 w 378"/>
              <a:gd name="T53" fmla="*/ 2147483646 h 292"/>
              <a:gd name="T54" fmla="*/ 2147483646 w 378"/>
              <a:gd name="T55" fmla="*/ 2147483646 h 292"/>
              <a:gd name="T56" fmla="*/ 2147483646 w 378"/>
              <a:gd name="T57" fmla="*/ 2147483646 h 292"/>
              <a:gd name="T58" fmla="*/ 2147483646 w 378"/>
              <a:gd name="T59" fmla="*/ 2147483646 h 292"/>
              <a:gd name="T60" fmla="*/ 2147483646 w 378"/>
              <a:gd name="T61" fmla="*/ 2147483646 h 292"/>
              <a:gd name="T62" fmla="*/ 2147483646 w 378"/>
              <a:gd name="T63" fmla="*/ 2147483646 h 292"/>
              <a:gd name="T64" fmla="*/ 2147483646 w 378"/>
              <a:gd name="T65" fmla="*/ 2147483646 h 292"/>
              <a:gd name="T66" fmla="*/ 2147483646 w 378"/>
              <a:gd name="T67" fmla="*/ 2147483646 h 292"/>
              <a:gd name="T68" fmla="*/ 2147483646 w 378"/>
              <a:gd name="T69" fmla="*/ 2147483646 h 292"/>
              <a:gd name="T70" fmla="*/ 2147483646 w 378"/>
              <a:gd name="T71" fmla="*/ 2147483646 h 292"/>
              <a:gd name="T72" fmla="*/ 2147483646 w 378"/>
              <a:gd name="T73" fmla="*/ 2147483646 h 292"/>
              <a:gd name="T74" fmla="*/ 2147483646 w 378"/>
              <a:gd name="T75" fmla="*/ 2147483646 h 292"/>
              <a:gd name="T76" fmla="*/ 2147483646 w 378"/>
              <a:gd name="T77" fmla="*/ 2147483646 h 292"/>
              <a:gd name="T78" fmla="*/ 2147483646 w 378"/>
              <a:gd name="T79" fmla="*/ 2147483646 h 292"/>
              <a:gd name="T80" fmla="*/ 2147483646 w 378"/>
              <a:gd name="T81" fmla="*/ 2147483646 h 292"/>
              <a:gd name="T82" fmla="*/ 2147483646 w 378"/>
              <a:gd name="T83" fmla="*/ 2147483646 h 292"/>
              <a:gd name="T84" fmla="*/ 2147483646 w 378"/>
              <a:gd name="T85" fmla="*/ 2147483646 h 292"/>
              <a:gd name="T86" fmla="*/ 2147483646 w 378"/>
              <a:gd name="T87" fmla="*/ 2147483646 h 292"/>
              <a:gd name="T88" fmla="*/ 2147483646 w 378"/>
              <a:gd name="T89" fmla="*/ 2147483646 h 292"/>
              <a:gd name="T90" fmla="*/ 2147483646 w 378"/>
              <a:gd name="T91" fmla="*/ 2147483646 h 292"/>
              <a:gd name="T92" fmla="*/ 2147483646 w 378"/>
              <a:gd name="T93" fmla="*/ 2147483646 h 292"/>
              <a:gd name="T94" fmla="*/ 2147483646 w 378"/>
              <a:gd name="T95" fmla="*/ 2147483646 h 292"/>
              <a:gd name="T96" fmla="*/ 2147483646 w 378"/>
              <a:gd name="T97" fmla="*/ 2147483646 h 292"/>
              <a:gd name="T98" fmla="*/ 2147483646 w 378"/>
              <a:gd name="T99" fmla="*/ 2147483646 h 292"/>
              <a:gd name="T100" fmla="*/ 2147483646 w 378"/>
              <a:gd name="T101" fmla="*/ 2147483646 h 29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78" h="292">
                <a:moveTo>
                  <a:pt x="264" y="86"/>
                </a:moveTo>
                <a:lnTo>
                  <a:pt x="264" y="86"/>
                </a:lnTo>
                <a:lnTo>
                  <a:pt x="258" y="78"/>
                </a:lnTo>
                <a:lnTo>
                  <a:pt x="252" y="70"/>
                </a:lnTo>
                <a:lnTo>
                  <a:pt x="240" y="46"/>
                </a:lnTo>
                <a:lnTo>
                  <a:pt x="226" y="44"/>
                </a:lnTo>
                <a:lnTo>
                  <a:pt x="214" y="42"/>
                </a:lnTo>
                <a:lnTo>
                  <a:pt x="204" y="38"/>
                </a:lnTo>
                <a:lnTo>
                  <a:pt x="198" y="34"/>
                </a:lnTo>
                <a:lnTo>
                  <a:pt x="194" y="28"/>
                </a:lnTo>
                <a:lnTo>
                  <a:pt x="188" y="24"/>
                </a:lnTo>
                <a:lnTo>
                  <a:pt x="170" y="18"/>
                </a:lnTo>
                <a:lnTo>
                  <a:pt x="166" y="16"/>
                </a:lnTo>
                <a:lnTo>
                  <a:pt x="170" y="2"/>
                </a:lnTo>
                <a:lnTo>
                  <a:pt x="168" y="2"/>
                </a:lnTo>
                <a:lnTo>
                  <a:pt x="164" y="0"/>
                </a:lnTo>
                <a:lnTo>
                  <a:pt x="152" y="8"/>
                </a:lnTo>
                <a:lnTo>
                  <a:pt x="148" y="12"/>
                </a:lnTo>
                <a:lnTo>
                  <a:pt x="144" y="16"/>
                </a:lnTo>
                <a:lnTo>
                  <a:pt x="140" y="26"/>
                </a:lnTo>
                <a:lnTo>
                  <a:pt x="132" y="32"/>
                </a:lnTo>
                <a:lnTo>
                  <a:pt x="126" y="46"/>
                </a:lnTo>
                <a:lnTo>
                  <a:pt x="124" y="50"/>
                </a:lnTo>
                <a:lnTo>
                  <a:pt x="120" y="52"/>
                </a:lnTo>
                <a:lnTo>
                  <a:pt x="118" y="52"/>
                </a:lnTo>
                <a:lnTo>
                  <a:pt x="116" y="48"/>
                </a:lnTo>
                <a:lnTo>
                  <a:pt x="108" y="42"/>
                </a:lnTo>
                <a:lnTo>
                  <a:pt x="102" y="40"/>
                </a:lnTo>
                <a:lnTo>
                  <a:pt x="96" y="38"/>
                </a:lnTo>
                <a:lnTo>
                  <a:pt x="88" y="40"/>
                </a:lnTo>
                <a:lnTo>
                  <a:pt x="76" y="46"/>
                </a:lnTo>
                <a:lnTo>
                  <a:pt x="62" y="50"/>
                </a:lnTo>
                <a:lnTo>
                  <a:pt x="32" y="50"/>
                </a:lnTo>
                <a:lnTo>
                  <a:pt x="26" y="44"/>
                </a:lnTo>
                <a:lnTo>
                  <a:pt x="22" y="38"/>
                </a:lnTo>
                <a:lnTo>
                  <a:pt x="20" y="32"/>
                </a:lnTo>
                <a:lnTo>
                  <a:pt x="20" y="22"/>
                </a:lnTo>
                <a:lnTo>
                  <a:pt x="8" y="18"/>
                </a:lnTo>
                <a:lnTo>
                  <a:pt x="4" y="34"/>
                </a:lnTo>
                <a:lnTo>
                  <a:pt x="4" y="36"/>
                </a:lnTo>
                <a:lnTo>
                  <a:pt x="2" y="36"/>
                </a:lnTo>
                <a:lnTo>
                  <a:pt x="0" y="40"/>
                </a:lnTo>
                <a:lnTo>
                  <a:pt x="8" y="42"/>
                </a:lnTo>
                <a:lnTo>
                  <a:pt x="10" y="42"/>
                </a:lnTo>
                <a:lnTo>
                  <a:pt x="28" y="66"/>
                </a:lnTo>
                <a:lnTo>
                  <a:pt x="40" y="76"/>
                </a:lnTo>
                <a:lnTo>
                  <a:pt x="68" y="86"/>
                </a:lnTo>
                <a:lnTo>
                  <a:pt x="98" y="96"/>
                </a:lnTo>
                <a:lnTo>
                  <a:pt x="104" y="102"/>
                </a:lnTo>
                <a:lnTo>
                  <a:pt x="112" y="112"/>
                </a:lnTo>
                <a:lnTo>
                  <a:pt x="118" y="128"/>
                </a:lnTo>
                <a:lnTo>
                  <a:pt x="124" y="150"/>
                </a:lnTo>
                <a:lnTo>
                  <a:pt x="140" y="158"/>
                </a:lnTo>
                <a:lnTo>
                  <a:pt x="146" y="162"/>
                </a:lnTo>
                <a:lnTo>
                  <a:pt x="152" y="162"/>
                </a:lnTo>
                <a:lnTo>
                  <a:pt x="180" y="144"/>
                </a:lnTo>
                <a:lnTo>
                  <a:pt x="182" y="142"/>
                </a:lnTo>
                <a:lnTo>
                  <a:pt x="184" y="144"/>
                </a:lnTo>
                <a:lnTo>
                  <a:pt x="198" y="146"/>
                </a:lnTo>
                <a:lnTo>
                  <a:pt x="200" y="146"/>
                </a:lnTo>
                <a:lnTo>
                  <a:pt x="200" y="150"/>
                </a:lnTo>
                <a:lnTo>
                  <a:pt x="198" y="152"/>
                </a:lnTo>
                <a:lnTo>
                  <a:pt x="192" y="174"/>
                </a:lnTo>
                <a:lnTo>
                  <a:pt x="186" y="186"/>
                </a:lnTo>
                <a:lnTo>
                  <a:pt x="168" y="186"/>
                </a:lnTo>
                <a:lnTo>
                  <a:pt x="166" y="194"/>
                </a:lnTo>
                <a:lnTo>
                  <a:pt x="164" y="202"/>
                </a:lnTo>
                <a:lnTo>
                  <a:pt x="152" y="222"/>
                </a:lnTo>
                <a:lnTo>
                  <a:pt x="148" y="228"/>
                </a:lnTo>
                <a:lnTo>
                  <a:pt x="148" y="234"/>
                </a:lnTo>
                <a:lnTo>
                  <a:pt x="166" y="246"/>
                </a:lnTo>
                <a:lnTo>
                  <a:pt x="172" y="252"/>
                </a:lnTo>
                <a:lnTo>
                  <a:pt x="178" y="254"/>
                </a:lnTo>
                <a:lnTo>
                  <a:pt x="182" y="254"/>
                </a:lnTo>
                <a:lnTo>
                  <a:pt x="186" y="266"/>
                </a:lnTo>
                <a:lnTo>
                  <a:pt x="194" y="270"/>
                </a:lnTo>
                <a:lnTo>
                  <a:pt x="200" y="266"/>
                </a:lnTo>
                <a:lnTo>
                  <a:pt x="204" y="262"/>
                </a:lnTo>
                <a:lnTo>
                  <a:pt x="208" y="262"/>
                </a:lnTo>
                <a:lnTo>
                  <a:pt x="214" y="264"/>
                </a:lnTo>
                <a:lnTo>
                  <a:pt x="218" y="266"/>
                </a:lnTo>
                <a:lnTo>
                  <a:pt x="224" y="270"/>
                </a:lnTo>
                <a:lnTo>
                  <a:pt x="230" y="278"/>
                </a:lnTo>
                <a:lnTo>
                  <a:pt x="236" y="286"/>
                </a:lnTo>
                <a:lnTo>
                  <a:pt x="238" y="286"/>
                </a:lnTo>
                <a:lnTo>
                  <a:pt x="242" y="284"/>
                </a:lnTo>
                <a:lnTo>
                  <a:pt x="248" y="284"/>
                </a:lnTo>
                <a:lnTo>
                  <a:pt x="264" y="288"/>
                </a:lnTo>
                <a:lnTo>
                  <a:pt x="284" y="292"/>
                </a:lnTo>
                <a:lnTo>
                  <a:pt x="304" y="286"/>
                </a:lnTo>
                <a:lnTo>
                  <a:pt x="312" y="282"/>
                </a:lnTo>
                <a:lnTo>
                  <a:pt x="318" y="278"/>
                </a:lnTo>
                <a:lnTo>
                  <a:pt x="312" y="272"/>
                </a:lnTo>
                <a:lnTo>
                  <a:pt x="312" y="268"/>
                </a:lnTo>
                <a:lnTo>
                  <a:pt x="316" y="262"/>
                </a:lnTo>
                <a:lnTo>
                  <a:pt x="322" y="256"/>
                </a:lnTo>
                <a:lnTo>
                  <a:pt x="324" y="248"/>
                </a:lnTo>
                <a:lnTo>
                  <a:pt x="324" y="238"/>
                </a:lnTo>
                <a:lnTo>
                  <a:pt x="324" y="232"/>
                </a:lnTo>
                <a:lnTo>
                  <a:pt x="326" y="230"/>
                </a:lnTo>
                <a:lnTo>
                  <a:pt x="330" y="226"/>
                </a:lnTo>
                <a:lnTo>
                  <a:pt x="340" y="222"/>
                </a:lnTo>
                <a:lnTo>
                  <a:pt x="348" y="222"/>
                </a:lnTo>
                <a:lnTo>
                  <a:pt x="356" y="226"/>
                </a:lnTo>
                <a:lnTo>
                  <a:pt x="366" y="230"/>
                </a:lnTo>
                <a:lnTo>
                  <a:pt x="378" y="238"/>
                </a:lnTo>
                <a:lnTo>
                  <a:pt x="372" y="222"/>
                </a:lnTo>
                <a:lnTo>
                  <a:pt x="364" y="210"/>
                </a:lnTo>
                <a:lnTo>
                  <a:pt x="362" y="196"/>
                </a:lnTo>
                <a:lnTo>
                  <a:pt x="348" y="194"/>
                </a:lnTo>
                <a:lnTo>
                  <a:pt x="312" y="172"/>
                </a:lnTo>
                <a:lnTo>
                  <a:pt x="294" y="170"/>
                </a:lnTo>
                <a:lnTo>
                  <a:pt x="294" y="166"/>
                </a:lnTo>
                <a:lnTo>
                  <a:pt x="292" y="146"/>
                </a:lnTo>
                <a:lnTo>
                  <a:pt x="276" y="106"/>
                </a:lnTo>
                <a:lnTo>
                  <a:pt x="270" y="94"/>
                </a:lnTo>
                <a:lnTo>
                  <a:pt x="264" y="86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KSO_Shape"/>
          <p:cNvSpPr>
            <a:spLocks/>
          </p:cNvSpPr>
          <p:nvPr/>
        </p:nvSpPr>
        <p:spPr bwMode="auto">
          <a:xfrm>
            <a:off x="4952401" y="2261979"/>
            <a:ext cx="1668090" cy="1045336"/>
          </a:xfrm>
          <a:custGeom>
            <a:avLst/>
            <a:gdLst>
              <a:gd name="T0" fmla="*/ 2147483646 w 434"/>
              <a:gd name="T1" fmla="*/ 2147483646 h 272"/>
              <a:gd name="T2" fmla="*/ 2147483646 w 434"/>
              <a:gd name="T3" fmla="*/ 2147483646 h 272"/>
              <a:gd name="T4" fmla="*/ 2147483646 w 434"/>
              <a:gd name="T5" fmla="*/ 0 h 272"/>
              <a:gd name="T6" fmla="*/ 2147483646 w 434"/>
              <a:gd name="T7" fmla="*/ 2147483646 h 272"/>
              <a:gd name="T8" fmla="*/ 2147483646 w 434"/>
              <a:gd name="T9" fmla="*/ 2147483646 h 272"/>
              <a:gd name="T10" fmla="*/ 2147483646 w 434"/>
              <a:gd name="T11" fmla="*/ 2147483646 h 272"/>
              <a:gd name="T12" fmla="*/ 2147483646 w 434"/>
              <a:gd name="T13" fmla="*/ 2147483646 h 272"/>
              <a:gd name="T14" fmla="*/ 2147483646 w 434"/>
              <a:gd name="T15" fmla="*/ 2147483646 h 272"/>
              <a:gd name="T16" fmla="*/ 2147483646 w 434"/>
              <a:gd name="T17" fmla="*/ 0 h 272"/>
              <a:gd name="T18" fmla="*/ 2147483646 w 434"/>
              <a:gd name="T19" fmla="*/ 2147483646 h 272"/>
              <a:gd name="T20" fmla="*/ 2147483646 w 434"/>
              <a:gd name="T21" fmla="*/ 2147483646 h 272"/>
              <a:gd name="T22" fmla="*/ 2147483646 w 434"/>
              <a:gd name="T23" fmla="*/ 2147483646 h 272"/>
              <a:gd name="T24" fmla="*/ 2147483646 w 434"/>
              <a:gd name="T25" fmla="*/ 2147483646 h 272"/>
              <a:gd name="T26" fmla="*/ 2147483646 w 434"/>
              <a:gd name="T27" fmla="*/ 2147483646 h 272"/>
              <a:gd name="T28" fmla="*/ 2147483646 w 434"/>
              <a:gd name="T29" fmla="*/ 2147483646 h 272"/>
              <a:gd name="T30" fmla="*/ 2147483646 w 434"/>
              <a:gd name="T31" fmla="*/ 2147483646 h 272"/>
              <a:gd name="T32" fmla="*/ 0 w 434"/>
              <a:gd name="T33" fmla="*/ 2147483646 h 272"/>
              <a:gd name="T34" fmla="*/ 2147483646 w 434"/>
              <a:gd name="T35" fmla="*/ 2147483646 h 272"/>
              <a:gd name="T36" fmla="*/ 2147483646 w 434"/>
              <a:gd name="T37" fmla="*/ 2147483646 h 272"/>
              <a:gd name="T38" fmla="*/ 2147483646 w 434"/>
              <a:gd name="T39" fmla="*/ 2147483646 h 272"/>
              <a:gd name="T40" fmla="*/ 2147483646 w 434"/>
              <a:gd name="T41" fmla="*/ 2147483646 h 272"/>
              <a:gd name="T42" fmla="*/ 2147483646 w 434"/>
              <a:gd name="T43" fmla="*/ 2147483646 h 272"/>
              <a:gd name="T44" fmla="*/ 2147483646 w 434"/>
              <a:gd name="T45" fmla="*/ 2147483646 h 272"/>
              <a:gd name="T46" fmla="*/ 2147483646 w 434"/>
              <a:gd name="T47" fmla="*/ 2147483646 h 272"/>
              <a:gd name="T48" fmla="*/ 2147483646 w 434"/>
              <a:gd name="T49" fmla="*/ 2147483646 h 272"/>
              <a:gd name="T50" fmla="*/ 2147483646 w 434"/>
              <a:gd name="T51" fmla="*/ 2147483646 h 272"/>
              <a:gd name="T52" fmla="*/ 2147483646 w 434"/>
              <a:gd name="T53" fmla="*/ 2147483646 h 272"/>
              <a:gd name="T54" fmla="*/ 2147483646 w 434"/>
              <a:gd name="T55" fmla="*/ 2147483646 h 272"/>
              <a:gd name="T56" fmla="*/ 2147483646 w 434"/>
              <a:gd name="T57" fmla="*/ 2147483646 h 272"/>
              <a:gd name="T58" fmla="*/ 2147483646 w 434"/>
              <a:gd name="T59" fmla="*/ 2147483646 h 272"/>
              <a:gd name="T60" fmla="*/ 2147483646 w 434"/>
              <a:gd name="T61" fmla="*/ 2147483646 h 272"/>
              <a:gd name="T62" fmla="*/ 2147483646 w 434"/>
              <a:gd name="T63" fmla="*/ 2147483646 h 272"/>
              <a:gd name="T64" fmla="*/ 2147483646 w 434"/>
              <a:gd name="T65" fmla="*/ 2147483646 h 272"/>
              <a:gd name="T66" fmla="*/ 2147483646 w 434"/>
              <a:gd name="T67" fmla="*/ 2147483646 h 272"/>
              <a:gd name="T68" fmla="*/ 2147483646 w 434"/>
              <a:gd name="T69" fmla="*/ 2147483646 h 272"/>
              <a:gd name="T70" fmla="*/ 2147483646 w 434"/>
              <a:gd name="T71" fmla="*/ 2147483646 h 272"/>
              <a:gd name="T72" fmla="*/ 2147483646 w 434"/>
              <a:gd name="T73" fmla="*/ 2147483646 h 272"/>
              <a:gd name="T74" fmla="*/ 2147483646 w 434"/>
              <a:gd name="T75" fmla="*/ 2147483646 h 272"/>
              <a:gd name="T76" fmla="*/ 2147483646 w 434"/>
              <a:gd name="T77" fmla="*/ 2147483646 h 272"/>
              <a:gd name="T78" fmla="*/ 2147483646 w 434"/>
              <a:gd name="T79" fmla="*/ 2147483646 h 272"/>
              <a:gd name="T80" fmla="*/ 2147483646 w 434"/>
              <a:gd name="T81" fmla="*/ 2147483646 h 272"/>
              <a:gd name="T82" fmla="*/ 2147483646 w 434"/>
              <a:gd name="T83" fmla="*/ 2147483646 h 272"/>
              <a:gd name="T84" fmla="*/ 2147483646 w 434"/>
              <a:gd name="T85" fmla="*/ 2147483646 h 272"/>
              <a:gd name="T86" fmla="*/ 2147483646 w 434"/>
              <a:gd name="T87" fmla="*/ 2147483646 h 272"/>
              <a:gd name="T88" fmla="*/ 2147483646 w 434"/>
              <a:gd name="T89" fmla="*/ 2147483646 h 272"/>
              <a:gd name="T90" fmla="*/ 2147483646 w 434"/>
              <a:gd name="T91" fmla="*/ 2147483646 h 272"/>
              <a:gd name="T92" fmla="*/ 2147483646 w 434"/>
              <a:gd name="T93" fmla="*/ 2147483646 h 272"/>
              <a:gd name="T94" fmla="*/ 2147483646 w 434"/>
              <a:gd name="T95" fmla="*/ 2147483646 h 272"/>
              <a:gd name="T96" fmla="*/ 2147483646 w 434"/>
              <a:gd name="T97" fmla="*/ 2147483646 h 272"/>
              <a:gd name="T98" fmla="*/ 2147483646 w 434"/>
              <a:gd name="T99" fmla="*/ 2147483646 h 272"/>
              <a:gd name="T100" fmla="*/ 2147483646 w 434"/>
              <a:gd name="T101" fmla="*/ 2147483646 h 27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34" h="272">
                <a:moveTo>
                  <a:pt x="396" y="8"/>
                </a:moveTo>
                <a:lnTo>
                  <a:pt x="396" y="8"/>
                </a:lnTo>
                <a:lnTo>
                  <a:pt x="394" y="12"/>
                </a:lnTo>
                <a:lnTo>
                  <a:pt x="388" y="14"/>
                </a:lnTo>
                <a:lnTo>
                  <a:pt x="358" y="12"/>
                </a:lnTo>
                <a:lnTo>
                  <a:pt x="330" y="6"/>
                </a:lnTo>
                <a:lnTo>
                  <a:pt x="314" y="0"/>
                </a:lnTo>
                <a:lnTo>
                  <a:pt x="270" y="42"/>
                </a:lnTo>
                <a:lnTo>
                  <a:pt x="272" y="60"/>
                </a:lnTo>
                <a:lnTo>
                  <a:pt x="268" y="62"/>
                </a:lnTo>
                <a:lnTo>
                  <a:pt x="246" y="64"/>
                </a:lnTo>
                <a:lnTo>
                  <a:pt x="228" y="62"/>
                </a:lnTo>
                <a:lnTo>
                  <a:pt x="222" y="62"/>
                </a:lnTo>
                <a:lnTo>
                  <a:pt x="218" y="60"/>
                </a:lnTo>
                <a:lnTo>
                  <a:pt x="214" y="56"/>
                </a:lnTo>
                <a:lnTo>
                  <a:pt x="212" y="52"/>
                </a:lnTo>
                <a:lnTo>
                  <a:pt x="208" y="2"/>
                </a:lnTo>
                <a:lnTo>
                  <a:pt x="168" y="0"/>
                </a:lnTo>
                <a:lnTo>
                  <a:pt x="152" y="36"/>
                </a:lnTo>
                <a:lnTo>
                  <a:pt x="150" y="20"/>
                </a:lnTo>
                <a:lnTo>
                  <a:pt x="148" y="6"/>
                </a:lnTo>
                <a:lnTo>
                  <a:pt x="144" y="0"/>
                </a:lnTo>
                <a:lnTo>
                  <a:pt x="128" y="8"/>
                </a:lnTo>
                <a:lnTo>
                  <a:pt x="120" y="18"/>
                </a:lnTo>
                <a:lnTo>
                  <a:pt x="118" y="20"/>
                </a:lnTo>
                <a:lnTo>
                  <a:pt x="102" y="24"/>
                </a:lnTo>
                <a:lnTo>
                  <a:pt x="78" y="48"/>
                </a:lnTo>
                <a:lnTo>
                  <a:pt x="56" y="70"/>
                </a:lnTo>
                <a:lnTo>
                  <a:pt x="12" y="128"/>
                </a:lnTo>
                <a:lnTo>
                  <a:pt x="22" y="148"/>
                </a:lnTo>
                <a:lnTo>
                  <a:pt x="22" y="152"/>
                </a:lnTo>
                <a:lnTo>
                  <a:pt x="20" y="152"/>
                </a:lnTo>
                <a:lnTo>
                  <a:pt x="20" y="156"/>
                </a:lnTo>
                <a:lnTo>
                  <a:pt x="20" y="160"/>
                </a:lnTo>
                <a:lnTo>
                  <a:pt x="24" y="172"/>
                </a:lnTo>
                <a:lnTo>
                  <a:pt x="32" y="188"/>
                </a:lnTo>
                <a:lnTo>
                  <a:pt x="34" y="198"/>
                </a:lnTo>
                <a:lnTo>
                  <a:pt x="34" y="206"/>
                </a:lnTo>
                <a:lnTo>
                  <a:pt x="34" y="208"/>
                </a:lnTo>
                <a:lnTo>
                  <a:pt x="0" y="228"/>
                </a:lnTo>
                <a:lnTo>
                  <a:pt x="0" y="236"/>
                </a:lnTo>
                <a:lnTo>
                  <a:pt x="16" y="244"/>
                </a:lnTo>
                <a:lnTo>
                  <a:pt x="18" y="248"/>
                </a:lnTo>
                <a:lnTo>
                  <a:pt x="18" y="252"/>
                </a:lnTo>
                <a:lnTo>
                  <a:pt x="22" y="256"/>
                </a:lnTo>
                <a:lnTo>
                  <a:pt x="36" y="264"/>
                </a:lnTo>
                <a:lnTo>
                  <a:pt x="64" y="272"/>
                </a:lnTo>
                <a:lnTo>
                  <a:pt x="74" y="266"/>
                </a:lnTo>
                <a:lnTo>
                  <a:pt x="84" y="252"/>
                </a:lnTo>
                <a:lnTo>
                  <a:pt x="92" y="230"/>
                </a:lnTo>
                <a:lnTo>
                  <a:pt x="114" y="238"/>
                </a:lnTo>
                <a:lnTo>
                  <a:pt x="118" y="240"/>
                </a:lnTo>
                <a:lnTo>
                  <a:pt x="118" y="242"/>
                </a:lnTo>
                <a:lnTo>
                  <a:pt x="118" y="244"/>
                </a:lnTo>
                <a:lnTo>
                  <a:pt x="116" y="250"/>
                </a:lnTo>
                <a:lnTo>
                  <a:pt x="116" y="256"/>
                </a:lnTo>
                <a:lnTo>
                  <a:pt x="118" y="260"/>
                </a:lnTo>
                <a:lnTo>
                  <a:pt x="124" y="264"/>
                </a:lnTo>
                <a:lnTo>
                  <a:pt x="148" y="264"/>
                </a:lnTo>
                <a:lnTo>
                  <a:pt x="160" y="260"/>
                </a:lnTo>
                <a:lnTo>
                  <a:pt x="170" y="256"/>
                </a:lnTo>
                <a:lnTo>
                  <a:pt x="172" y="252"/>
                </a:lnTo>
                <a:lnTo>
                  <a:pt x="176" y="252"/>
                </a:lnTo>
                <a:lnTo>
                  <a:pt x="184" y="252"/>
                </a:lnTo>
                <a:lnTo>
                  <a:pt x="198" y="256"/>
                </a:lnTo>
                <a:lnTo>
                  <a:pt x="202" y="258"/>
                </a:lnTo>
                <a:lnTo>
                  <a:pt x="208" y="264"/>
                </a:lnTo>
                <a:lnTo>
                  <a:pt x="212" y="250"/>
                </a:lnTo>
                <a:lnTo>
                  <a:pt x="214" y="248"/>
                </a:lnTo>
                <a:lnTo>
                  <a:pt x="216" y="248"/>
                </a:lnTo>
                <a:lnTo>
                  <a:pt x="220" y="242"/>
                </a:lnTo>
                <a:lnTo>
                  <a:pt x="224" y="236"/>
                </a:lnTo>
                <a:lnTo>
                  <a:pt x="230" y="228"/>
                </a:lnTo>
                <a:lnTo>
                  <a:pt x="238" y="220"/>
                </a:lnTo>
                <a:lnTo>
                  <a:pt x="248" y="214"/>
                </a:lnTo>
                <a:lnTo>
                  <a:pt x="250" y="212"/>
                </a:lnTo>
                <a:lnTo>
                  <a:pt x="250" y="214"/>
                </a:lnTo>
                <a:lnTo>
                  <a:pt x="252" y="214"/>
                </a:lnTo>
                <a:lnTo>
                  <a:pt x="258" y="216"/>
                </a:lnTo>
                <a:lnTo>
                  <a:pt x="260" y="216"/>
                </a:lnTo>
                <a:lnTo>
                  <a:pt x="268" y="176"/>
                </a:lnTo>
                <a:lnTo>
                  <a:pt x="280" y="172"/>
                </a:lnTo>
                <a:lnTo>
                  <a:pt x="290" y="166"/>
                </a:lnTo>
                <a:lnTo>
                  <a:pt x="296" y="160"/>
                </a:lnTo>
                <a:lnTo>
                  <a:pt x="298" y="156"/>
                </a:lnTo>
                <a:lnTo>
                  <a:pt x="300" y="150"/>
                </a:lnTo>
                <a:lnTo>
                  <a:pt x="296" y="138"/>
                </a:lnTo>
                <a:lnTo>
                  <a:pt x="294" y="128"/>
                </a:lnTo>
                <a:lnTo>
                  <a:pt x="296" y="122"/>
                </a:lnTo>
                <a:lnTo>
                  <a:pt x="298" y="120"/>
                </a:lnTo>
                <a:lnTo>
                  <a:pt x="302" y="120"/>
                </a:lnTo>
                <a:lnTo>
                  <a:pt x="310" y="120"/>
                </a:lnTo>
                <a:lnTo>
                  <a:pt x="320" y="124"/>
                </a:lnTo>
                <a:lnTo>
                  <a:pt x="322" y="112"/>
                </a:lnTo>
                <a:lnTo>
                  <a:pt x="322" y="110"/>
                </a:lnTo>
                <a:lnTo>
                  <a:pt x="322" y="108"/>
                </a:lnTo>
                <a:lnTo>
                  <a:pt x="336" y="102"/>
                </a:lnTo>
                <a:lnTo>
                  <a:pt x="338" y="96"/>
                </a:lnTo>
                <a:lnTo>
                  <a:pt x="330" y="96"/>
                </a:lnTo>
                <a:lnTo>
                  <a:pt x="328" y="94"/>
                </a:lnTo>
                <a:lnTo>
                  <a:pt x="328" y="90"/>
                </a:lnTo>
                <a:lnTo>
                  <a:pt x="328" y="88"/>
                </a:lnTo>
                <a:lnTo>
                  <a:pt x="330" y="86"/>
                </a:lnTo>
                <a:lnTo>
                  <a:pt x="332" y="86"/>
                </a:lnTo>
                <a:lnTo>
                  <a:pt x="334" y="86"/>
                </a:lnTo>
                <a:lnTo>
                  <a:pt x="342" y="84"/>
                </a:lnTo>
                <a:lnTo>
                  <a:pt x="352" y="76"/>
                </a:lnTo>
                <a:lnTo>
                  <a:pt x="404" y="40"/>
                </a:lnTo>
                <a:lnTo>
                  <a:pt x="420" y="48"/>
                </a:lnTo>
                <a:lnTo>
                  <a:pt x="428" y="48"/>
                </a:lnTo>
                <a:lnTo>
                  <a:pt x="424" y="30"/>
                </a:lnTo>
                <a:lnTo>
                  <a:pt x="424" y="28"/>
                </a:lnTo>
                <a:lnTo>
                  <a:pt x="434" y="12"/>
                </a:lnTo>
                <a:lnTo>
                  <a:pt x="432" y="12"/>
                </a:lnTo>
                <a:lnTo>
                  <a:pt x="426" y="12"/>
                </a:lnTo>
                <a:lnTo>
                  <a:pt x="426" y="14"/>
                </a:lnTo>
                <a:lnTo>
                  <a:pt x="424" y="14"/>
                </a:lnTo>
                <a:lnTo>
                  <a:pt x="408" y="16"/>
                </a:lnTo>
                <a:lnTo>
                  <a:pt x="404" y="16"/>
                </a:lnTo>
                <a:lnTo>
                  <a:pt x="404" y="12"/>
                </a:lnTo>
                <a:lnTo>
                  <a:pt x="400" y="8"/>
                </a:lnTo>
                <a:lnTo>
                  <a:pt x="396" y="8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7287142" y="2031361"/>
            <a:ext cx="1209002" cy="1397690"/>
          </a:xfrm>
          <a:custGeom>
            <a:avLst/>
            <a:gdLst>
              <a:gd name="T0" fmla="*/ 2147483646 w 242"/>
              <a:gd name="T1" fmla="*/ 2147483646 h 280"/>
              <a:gd name="T2" fmla="*/ 2147483646 w 242"/>
              <a:gd name="T3" fmla="*/ 2147483646 h 280"/>
              <a:gd name="T4" fmla="*/ 2147483646 w 242"/>
              <a:gd name="T5" fmla="*/ 2147483646 h 280"/>
              <a:gd name="T6" fmla="*/ 2147483646 w 242"/>
              <a:gd name="T7" fmla="*/ 2147483646 h 280"/>
              <a:gd name="T8" fmla="*/ 2147483646 w 242"/>
              <a:gd name="T9" fmla="*/ 2147483646 h 280"/>
              <a:gd name="T10" fmla="*/ 2147483646 w 242"/>
              <a:gd name="T11" fmla="*/ 2147483646 h 280"/>
              <a:gd name="T12" fmla="*/ 2147483646 w 242"/>
              <a:gd name="T13" fmla="*/ 2147483646 h 280"/>
              <a:gd name="T14" fmla="*/ 2147483646 w 242"/>
              <a:gd name="T15" fmla="*/ 2147483646 h 280"/>
              <a:gd name="T16" fmla="*/ 2147483646 w 242"/>
              <a:gd name="T17" fmla="*/ 2147483646 h 280"/>
              <a:gd name="T18" fmla="*/ 0 w 242"/>
              <a:gd name="T19" fmla="*/ 2147483646 h 280"/>
              <a:gd name="T20" fmla="*/ 2147483646 w 242"/>
              <a:gd name="T21" fmla="*/ 2147483646 h 280"/>
              <a:gd name="T22" fmla="*/ 2147483646 w 242"/>
              <a:gd name="T23" fmla="*/ 2147483646 h 280"/>
              <a:gd name="T24" fmla="*/ 2147483646 w 242"/>
              <a:gd name="T25" fmla="*/ 2147483646 h 280"/>
              <a:gd name="T26" fmla="*/ 2147483646 w 242"/>
              <a:gd name="T27" fmla="*/ 2147483646 h 280"/>
              <a:gd name="T28" fmla="*/ 2147483646 w 242"/>
              <a:gd name="T29" fmla="*/ 2147483646 h 280"/>
              <a:gd name="T30" fmla="*/ 2147483646 w 242"/>
              <a:gd name="T31" fmla="*/ 2147483646 h 280"/>
              <a:gd name="T32" fmla="*/ 2147483646 w 242"/>
              <a:gd name="T33" fmla="*/ 2147483646 h 280"/>
              <a:gd name="T34" fmla="*/ 2147483646 w 242"/>
              <a:gd name="T35" fmla="*/ 2147483646 h 280"/>
              <a:gd name="T36" fmla="*/ 2147483646 w 242"/>
              <a:gd name="T37" fmla="*/ 2147483646 h 280"/>
              <a:gd name="T38" fmla="*/ 2147483646 w 242"/>
              <a:gd name="T39" fmla="*/ 2147483646 h 280"/>
              <a:gd name="T40" fmla="*/ 2147483646 w 242"/>
              <a:gd name="T41" fmla="*/ 2147483646 h 280"/>
              <a:gd name="T42" fmla="*/ 2147483646 w 242"/>
              <a:gd name="T43" fmla="*/ 2147483646 h 280"/>
              <a:gd name="T44" fmla="*/ 2147483646 w 242"/>
              <a:gd name="T45" fmla="*/ 2147483646 h 280"/>
              <a:gd name="T46" fmla="*/ 2147483646 w 242"/>
              <a:gd name="T47" fmla="*/ 2147483646 h 280"/>
              <a:gd name="T48" fmla="*/ 2147483646 w 242"/>
              <a:gd name="T49" fmla="*/ 2147483646 h 280"/>
              <a:gd name="T50" fmla="*/ 2147483646 w 242"/>
              <a:gd name="T51" fmla="*/ 2147483646 h 280"/>
              <a:gd name="T52" fmla="*/ 2147483646 w 242"/>
              <a:gd name="T53" fmla="*/ 2147483646 h 280"/>
              <a:gd name="T54" fmla="*/ 2147483646 w 242"/>
              <a:gd name="T55" fmla="*/ 2147483646 h 280"/>
              <a:gd name="T56" fmla="*/ 2147483646 w 242"/>
              <a:gd name="T57" fmla="*/ 2147483646 h 280"/>
              <a:gd name="T58" fmla="*/ 2147483646 w 242"/>
              <a:gd name="T59" fmla="*/ 2147483646 h 280"/>
              <a:gd name="T60" fmla="*/ 2147483646 w 242"/>
              <a:gd name="T61" fmla="*/ 2147483646 h 280"/>
              <a:gd name="T62" fmla="*/ 2147483646 w 242"/>
              <a:gd name="T63" fmla="*/ 2147483646 h 280"/>
              <a:gd name="T64" fmla="*/ 2147483646 w 242"/>
              <a:gd name="T65" fmla="*/ 2147483646 h 280"/>
              <a:gd name="T66" fmla="*/ 2147483646 w 242"/>
              <a:gd name="T67" fmla="*/ 2147483646 h 280"/>
              <a:gd name="T68" fmla="*/ 2147483646 w 242"/>
              <a:gd name="T69" fmla="*/ 2147483646 h 280"/>
              <a:gd name="T70" fmla="*/ 2147483646 w 242"/>
              <a:gd name="T71" fmla="*/ 2147483646 h 280"/>
              <a:gd name="T72" fmla="*/ 2147483646 w 242"/>
              <a:gd name="T73" fmla="*/ 2147483646 h 280"/>
              <a:gd name="T74" fmla="*/ 2147483646 w 242"/>
              <a:gd name="T75" fmla="*/ 2147483646 h 280"/>
              <a:gd name="T76" fmla="*/ 2147483646 w 242"/>
              <a:gd name="T77" fmla="*/ 2147483646 h 280"/>
              <a:gd name="T78" fmla="*/ 2147483646 w 242"/>
              <a:gd name="T79" fmla="*/ 2147483646 h 280"/>
              <a:gd name="T80" fmla="*/ 2147483646 w 242"/>
              <a:gd name="T81" fmla="*/ 2147483646 h 280"/>
              <a:gd name="T82" fmla="*/ 2147483646 w 242"/>
              <a:gd name="T83" fmla="*/ 2147483646 h 280"/>
              <a:gd name="T84" fmla="*/ 2147483646 w 242"/>
              <a:gd name="T85" fmla="*/ 2147483646 h 280"/>
              <a:gd name="T86" fmla="*/ 2147483646 w 242"/>
              <a:gd name="T87" fmla="*/ 2147483646 h 280"/>
              <a:gd name="T88" fmla="*/ 2147483646 w 242"/>
              <a:gd name="T89" fmla="*/ 2147483646 h 280"/>
              <a:gd name="T90" fmla="*/ 2147483646 w 242"/>
              <a:gd name="T91" fmla="*/ 2147483646 h 2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42" h="280">
                <a:moveTo>
                  <a:pt x="148" y="4"/>
                </a:moveTo>
                <a:lnTo>
                  <a:pt x="148" y="4"/>
                </a:lnTo>
                <a:lnTo>
                  <a:pt x="136" y="8"/>
                </a:lnTo>
                <a:lnTo>
                  <a:pt x="126" y="12"/>
                </a:lnTo>
                <a:lnTo>
                  <a:pt x="116" y="10"/>
                </a:lnTo>
                <a:lnTo>
                  <a:pt x="102" y="6"/>
                </a:lnTo>
                <a:lnTo>
                  <a:pt x="84" y="4"/>
                </a:lnTo>
                <a:lnTo>
                  <a:pt x="78" y="6"/>
                </a:lnTo>
                <a:lnTo>
                  <a:pt x="74" y="12"/>
                </a:lnTo>
                <a:lnTo>
                  <a:pt x="62" y="28"/>
                </a:lnTo>
                <a:lnTo>
                  <a:pt x="74" y="52"/>
                </a:lnTo>
                <a:lnTo>
                  <a:pt x="54" y="64"/>
                </a:lnTo>
                <a:lnTo>
                  <a:pt x="38" y="60"/>
                </a:lnTo>
                <a:lnTo>
                  <a:pt x="44" y="74"/>
                </a:lnTo>
                <a:lnTo>
                  <a:pt x="44" y="78"/>
                </a:lnTo>
                <a:lnTo>
                  <a:pt x="44" y="82"/>
                </a:lnTo>
                <a:lnTo>
                  <a:pt x="42" y="88"/>
                </a:lnTo>
                <a:lnTo>
                  <a:pt x="36" y="100"/>
                </a:lnTo>
                <a:lnTo>
                  <a:pt x="32" y="106"/>
                </a:lnTo>
                <a:lnTo>
                  <a:pt x="4" y="132"/>
                </a:lnTo>
                <a:lnTo>
                  <a:pt x="10" y="136"/>
                </a:lnTo>
                <a:lnTo>
                  <a:pt x="6" y="140"/>
                </a:lnTo>
                <a:lnTo>
                  <a:pt x="2" y="144"/>
                </a:lnTo>
                <a:lnTo>
                  <a:pt x="0" y="148"/>
                </a:lnTo>
                <a:lnTo>
                  <a:pt x="0" y="152"/>
                </a:lnTo>
                <a:lnTo>
                  <a:pt x="0" y="156"/>
                </a:lnTo>
                <a:lnTo>
                  <a:pt x="20" y="186"/>
                </a:lnTo>
                <a:lnTo>
                  <a:pt x="30" y="202"/>
                </a:lnTo>
                <a:lnTo>
                  <a:pt x="30" y="204"/>
                </a:lnTo>
                <a:lnTo>
                  <a:pt x="30" y="206"/>
                </a:lnTo>
                <a:lnTo>
                  <a:pt x="30" y="208"/>
                </a:lnTo>
                <a:lnTo>
                  <a:pt x="28" y="210"/>
                </a:lnTo>
                <a:lnTo>
                  <a:pt x="34" y="210"/>
                </a:lnTo>
                <a:lnTo>
                  <a:pt x="40" y="214"/>
                </a:lnTo>
                <a:lnTo>
                  <a:pt x="44" y="218"/>
                </a:lnTo>
                <a:lnTo>
                  <a:pt x="48" y="224"/>
                </a:lnTo>
                <a:lnTo>
                  <a:pt x="50" y="234"/>
                </a:lnTo>
                <a:lnTo>
                  <a:pt x="52" y="246"/>
                </a:lnTo>
                <a:lnTo>
                  <a:pt x="56" y="262"/>
                </a:lnTo>
                <a:lnTo>
                  <a:pt x="58" y="266"/>
                </a:lnTo>
                <a:lnTo>
                  <a:pt x="64" y="270"/>
                </a:lnTo>
                <a:lnTo>
                  <a:pt x="68" y="272"/>
                </a:lnTo>
                <a:lnTo>
                  <a:pt x="74" y="272"/>
                </a:lnTo>
                <a:lnTo>
                  <a:pt x="80" y="270"/>
                </a:lnTo>
                <a:lnTo>
                  <a:pt x="84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104" y="248"/>
                </a:lnTo>
                <a:lnTo>
                  <a:pt x="104" y="250"/>
                </a:lnTo>
                <a:lnTo>
                  <a:pt x="116" y="268"/>
                </a:lnTo>
                <a:lnTo>
                  <a:pt x="122" y="270"/>
                </a:lnTo>
                <a:lnTo>
                  <a:pt x="130" y="272"/>
                </a:lnTo>
                <a:lnTo>
                  <a:pt x="134" y="272"/>
                </a:lnTo>
                <a:lnTo>
                  <a:pt x="130" y="262"/>
                </a:lnTo>
                <a:lnTo>
                  <a:pt x="146" y="268"/>
                </a:lnTo>
                <a:lnTo>
                  <a:pt x="150" y="268"/>
                </a:lnTo>
                <a:lnTo>
                  <a:pt x="152" y="270"/>
                </a:lnTo>
                <a:lnTo>
                  <a:pt x="166" y="280"/>
                </a:lnTo>
                <a:lnTo>
                  <a:pt x="170" y="274"/>
                </a:lnTo>
                <a:lnTo>
                  <a:pt x="168" y="248"/>
                </a:lnTo>
                <a:lnTo>
                  <a:pt x="170" y="246"/>
                </a:lnTo>
                <a:lnTo>
                  <a:pt x="180" y="234"/>
                </a:lnTo>
                <a:lnTo>
                  <a:pt x="180" y="232"/>
                </a:lnTo>
                <a:lnTo>
                  <a:pt x="176" y="226"/>
                </a:lnTo>
                <a:lnTo>
                  <a:pt x="172" y="224"/>
                </a:lnTo>
                <a:lnTo>
                  <a:pt x="174" y="222"/>
                </a:lnTo>
                <a:lnTo>
                  <a:pt x="176" y="220"/>
                </a:lnTo>
                <a:lnTo>
                  <a:pt x="178" y="220"/>
                </a:lnTo>
                <a:lnTo>
                  <a:pt x="198" y="186"/>
                </a:lnTo>
                <a:lnTo>
                  <a:pt x="200" y="188"/>
                </a:lnTo>
                <a:lnTo>
                  <a:pt x="204" y="188"/>
                </a:lnTo>
                <a:lnTo>
                  <a:pt x="204" y="190"/>
                </a:lnTo>
                <a:lnTo>
                  <a:pt x="204" y="204"/>
                </a:lnTo>
                <a:lnTo>
                  <a:pt x="228" y="184"/>
                </a:lnTo>
                <a:lnTo>
                  <a:pt x="226" y="172"/>
                </a:lnTo>
                <a:lnTo>
                  <a:pt x="222" y="172"/>
                </a:lnTo>
                <a:lnTo>
                  <a:pt x="214" y="174"/>
                </a:lnTo>
                <a:lnTo>
                  <a:pt x="228" y="136"/>
                </a:lnTo>
                <a:lnTo>
                  <a:pt x="216" y="136"/>
                </a:lnTo>
                <a:lnTo>
                  <a:pt x="214" y="136"/>
                </a:lnTo>
                <a:lnTo>
                  <a:pt x="214" y="134"/>
                </a:lnTo>
                <a:lnTo>
                  <a:pt x="210" y="128"/>
                </a:lnTo>
                <a:lnTo>
                  <a:pt x="208" y="122"/>
                </a:lnTo>
                <a:lnTo>
                  <a:pt x="210" y="116"/>
                </a:lnTo>
                <a:lnTo>
                  <a:pt x="230" y="116"/>
                </a:lnTo>
                <a:lnTo>
                  <a:pt x="242" y="116"/>
                </a:lnTo>
                <a:lnTo>
                  <a:pt x="240" y="106"/>
                </a:lnTo>
                <a:lnTo>
                  <a:pt x="232" y="92"/>
                </a:lnTo>
                <a:lnTo>
                  <a:pt x="216" y="86"/>
                </a:lnTo>
                <a:lnTo>
                  <a:pt x="232" y="70"/>
                </a:lnTo>
                <a:lnTo>
                  <a:pt x="232" y="66"/>
                </a:lnTo>
                <a:lnTo>
                  <a:pt x="224" y="68"/>
                </a:lnTo>
                <a:lnTo>
                  <a:pt x="220" y="68"/>
                </a:lnTo>
                <a:lnTo>
                  <a:pt x="220" y="66"/>
                </a:lnTo>
                <a:lnTo>
                  <a:pt x="220" y="64"/>
                </a:lnTo>
                <a:lnTo>
                  <a:pt x="218" y="58"/>
                </a:lnTo>
                <a:lnTo>
                  <a:pt x="214" y="54"/>
                </a:lnTo>
                <a:lnTo>
                  <a:pt x="210" y="50"/>
                </a:lnTo>
                <a:lnTo>
                  <a:pt x="204" y="48"/>
                </a:lnTo>
                <a:lnTo>
                  <a:pt x="172" y="48"/>
                </a:lnTo>
                <a:lnTo>
                  <a:pt x="160" y="64"/>
                </a:lnTo>
                <a:lnTo>
                  <a:pt x="156" y="64"/>
                </a:lnTo>
                <a:lnTo>
                  <a:pt x="104" y="48"/>
                </a:lnTo>
                <a:lnTo>
                  <a:pt x="154" y="36"/>
                </a:lnTo>
                <a:lnTo>
                  <a:pt x="158" y="34"/>
                </a:lnTo>
                <a:lnTo>
                  <a:pt x="162" y="30"/>
                </a:lnTo>
                <a:lnTo>
                  <a:pt x="178" y="12"/>
                </a:lnTo>
                <a:lnTo>
                  <a:pt x="162" y="0"/>
                </a:lnTo>
                <a:lnTo>
                  <a:pt x="148" y="4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0101" y="3649334"/>
            <a:ext cx="1447393" cy="269551"/>
            <a:chOff x="928662" y="3910468"/>
            <a:chExt cx="2028878" cy="377842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10" name="Group 299"/>
            <p:cNvGrpSpPr/>
            <p:nvPr/>
          </p:nvGrpSpPr>
          <p:grpSpPr>
            <a:xfrm>
              <a:off x="9286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1" name="Group 299"/>
            <p:cNvGrpSpPr/>
            <p:nvPr/>
          </p:nvGrpSpPr>
          <p:grpSpPr>
            <a:xfrm>
              <a:off x="11375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6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2" name="Group 299"/>
            <p:cNvGrpSpPr/>
            <p:nvPr/>
          </p:nvGrpSpPr>
          <p:grpSpPr>
            <a:xfrm>
              <a:off x="13465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4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3" name="Group 299"/>
            <p:cNvGrpSpPr/>
            <p:nvPr/>
          </p:nvGrpSpPr>
          <p:grpSpPr>
            <a:xfrm>
              <a:off x="15554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2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4" name="Group 299"/>
            <p:cNvGrpSpPr/>
            <p:nvPr/>
          </p:nvGrpSpPr>
          <p:grpSpPr>
            <a:xfrm>
              <a:off x="17643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5" name="Group 299"/>
            <p:cNvGrpSpPr/>
            <p:nvPr/>
          </p:nvGrpSpPr>
          <p:grpSpPr>
            <a:xfrm>
              <a:off x="19732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28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6" name="Group 299"/>
            <p:cNvGrpSpPr/>
            <p:nvPr/>
          </p:nvGrpSpPr>
          <p:grpSpPr>
            <a:xfrm>
              <a:off x="21822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7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7" name="Group 299"/>
            <p:cNvGrpSpPr/>
            <p:nvPr/>
          </p:nvGrpSpPr>
          <p:grpSpPr>
            <a:xfrm>
              <a:off x="23911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8" name="Group 299"/>
            <p:cNvGrpSpPr/>
            <p:nvPr/>
          </p:nvGrpSpPr>
          <p:grpSpPr>
            <a:xfrm>
              <a:off x="26000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22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9" name="Group 299"/>
            <p:cNvGrpSpPr/>
            <p:nvPr/>
          </p:nvGrpSpPr>
          <p:grpSpPr>
            <a:xfrm>
              <a:off x="2808988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20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40" name="Rectangle 146"/>
          <p:cNvSpPr/>
          <p:nvPr/>
        </p:nvSpPr>
        <p:spPr>
          <a:xfrm>
            <a:off x="1729965" y="3635480"/>
            <a:ext cx="5437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90%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2532597" y="3659076"/>
            <a:ext cx="1447393" cy="269551"/>
            <a:chOff x="928662" y="3910468"/>
            <a:chExt cx="2028878" cy="377842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42" name="Group 299"/>
            <p:cNvGrpSpPr/>
            <p:nvPr/>
          </p:nvGrpSpPr>
          <p:grpSpPr>
            <a:xfrm>
              <a:off x="9286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3" name="Group 299"/>
            <p:cNvGrpSpPr/>
            <p:nvPr/>
          </p:nvGrpSpPr>
          <p:grpSpPr>
            <a:xfrm>
              <a:off x="11375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68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4" name="Group 299"/>
            <p:cNvGrpSpPr/>
            <p:nvPr/>
          </p:nvGrpSpPr>
          <p:grpSpPr>
            <a:xfrm>
              <a:off x="13465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66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5" name="Group 299"/>
            <p:cNvGrpSpPr/>
            <p:nvPr/>
          </p:nvGrpSpPr>
          <p:grpSpPr>
            <a:xfrm>
              <a:off x="15554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64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6" name="Group 299"/>
            <p:cNvGrpSpPr/>
            <p:nvPr/>
          </p:nvGrpSpPr>
          <p:grpSpPr>
            <a:xfrm>
              <a:off x="17643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62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3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7" name="Group 299"/>
            <p:cNvGrpSpPr/>
            <p:nvPr/>
          </p:nvGrpSpPr>
          <p:grpSpPr>
            <a:xfrm>
              <a:off x="19732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60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8" name="Group 299"/>
            <p:cNvGrpSpPr/>
            <p:nvPr/>
          </p:nvGrpSpPr>
          <p:grpSpPr>
            <a:xfrm>
              <a:off x="21822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58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9" name="Group 299"/>
            <p:cNvGrpSpPr/>
            <p:nvPr/>
          </p:nvGrpSpPr>
          <p:grpSpPr>
            <a:xfrm>
              <a:off x="23911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0" name="Group 299"/>
            <p:cNvGrpSpPr/>
            <p:nvPr/>
          </p:nvGrpSpPr>
          <p:grpSpPr>
            <a:xfrm>
              <a:off x="26000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54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1" name="Group 299"/>
            <p:cNvGrpSpPr/>
            <p:nvPr/>
          </p:nvGrpSpPr>
          <p:grpSpPr>
            <a:xfrm>
              <a:off x="2808988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52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3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72" name="Rectangle 146"/>
          <p:cNvSpPr/>
          <p:nvPr/>
        </p:nvSpPr>
        <p:spPr>
          <a:xfrm>
            <a:off x="4005061" y="3645222"/>
            <a:ext cx="643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100%</a:t>
            </a:r>
          </a:p>
        </p:txBody>
      </p:sp>
      <p:grpSp>
        <p:nvGrpSpPr>
          <p:cNvPr id="73" name="组合 72"/>
          <p:cNvGrpSpPr/>
          <p:nvPr/>
        </p:nvGrpSpPr>
        <p:grpSpPr>
          <a:xfrm>
            <a:off x="4747143" y="3663188"/>
            <a:ext cx="1447393" cy="269551"/>
            <a:chOff x="4747143" y="3061694"/>
            <a:chExt cx="1447393" cy="269551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74" name="Group 299"/>
            <p:cNvGrpSpPr/>
            <p:nvPr/>
          </p:nvGrpSpPr>
          <p:grpSpPr>
            <a:xfrm>
              <a:off x="4747143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102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3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75" name="Group 299"/>
            <p:cNvGrpSpPr/>
            <p:nvPr/>
          </p:nvGrpSpPr>
          <p:grpSpPr>
            <a:xfrm>
              <a:off x="4896189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100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76" name="Group 299"/>
            <p:cNvGrpSpPr/>
            <p:nvPr/>
          </p:nvGrpSpPr>
          <p:grpSpPr>
            <a:xfrm>
              <a:off x="5045235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98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77" name="Group 299"/>
            <p:cNvGrpSpPr/>
            <p:nvPr/>
          </p:nvGrpSpPr>
          <p:grpSpPr>
            <a:xfrm>
              <a:off x="5194282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96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7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78" name="Group 299"/>
            <p:cNvGrpSpPr/>
            <p:nvPr/>
          </p:nvGrpSpPr>
          <p:grpSpPr>
            <a:xfrm>
              <a:off x="5343328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94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79" name="Group 299"/>
            <p:cNvGrpSpPr/>
            <p:nvPr/>
          </p:nvGrpSpPr>
          <p:grpSpPr>
            <a:xfrm>
              <a:off x="5492374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92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3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80" name="Group 299"/>
            <p:cNvGrpSpPr/>
            <p:nvPr/>
          </p:nvGrpSpPr>
          <p:grpSpPr>
            <a:xfrm>
              <a:off x="5641420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90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81" name="Group 299"/>
            <p:cNvGrpSpPr/>
            <p:nvPr/>
          </p:nvGrpSpPr>
          <p:grpSpPr>
            <a:xfrm>
              <a:off x="5790466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88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82" name="Group 299"/>
            <p:cNvGrpSpPr/>
            <p:nvPr/>
          </p:nvGrpSpPr>
          <p:grpSpPr>
            <a:xfrm>
              <a:off x="5939513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86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7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83" name="Group 299"/>
            <p:cNvGrpSpPr/>
            <p:nvPr/>
          </p:nvGrpSpPr>
          <p:grpSpPr>
            <a:xfrm>
              <a:off x="6088560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84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104" name="Rectangle 146"/>
          <p:cNvSpPr/>
          <p:nvPr/>
        </p:nvSpPr>
        <p:spPr>
          <a:xfrm>
            <a:off x="6219607" y="3649334"/>
            <a:ext cx="643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100%</a:t>
            </a:r>
          </a:p>
        </p:txBody>
      </p:sp>
      <p:grpSp>
        <p:nvGrpSpPr>
          <p:cNvPr id="105" name="组合 104"/>
          <p:cNvGrpSpPr/>
          <p:nvPr/>
        </p:nvGrpSpPr>
        <p:grpSpPr>
          <a:xfrm>
            <a:off x="7015090" y="3677042"/>
            <a:ext cx="1447393" cy="269551"/>
            <a:chOff x="7015090" y="3075548"/>
            <a:chExt cx="1447393" cy="269551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106" name="Group 299"/>
            <p:cNvGrpSpPr/>
            <p:nvPr/>
          </p:nvGrpSpPr>
          <p:grpSpPr>
            <a:xfrm>
              <a:off x="7015090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134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07" name="Group 299"/>
            <p:cNvGrpSpPr/>
            <p:nvPr/>
          </p:nvGrpSpPr>
          <p:grpSpPr>
            <a:xfrm>
              <a:off x="7164136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132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3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08" name="Group 299"/>
            <p:cNvGrpSpPr/>
            <p:nvPr/>
          </p:nvGrpSpPr>
          <p:grpSpPr>
            <a:xfrm>
              <a:off x="7313182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130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09" name="Group 299"/>
            <p:cNvGrpSpPr/>
            <p:nvPr/>
          </p:nvGrpSpPr>
          <p:grpSpPr>
            <a:xfrm>
              <a:off x="7462229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128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10" name="Group 299"/>
            <p:cNvGrpSpPr/>
            <p:nvPr/>
          </p:nvGrpSpPr>
          <p:grpSpPr>
            <a:xfrm>
              <a:off x="7611275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126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7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11" name="Group 299"/>
            <p:cNvGrpSpPr/>
            <p:nvPr/>
          </p:nvGrpSpPr>
          <p:grpSpPr>
            <a:xfrm>
              <a:off x="7760321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124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12" name="Group 299"/>
            <p:cNvGrpSpPr/>
            <p:nvPr/>
          </p:nvGrpSpPr>
          <p:grpSpPr>
            <a:xfrm>
              <a:off x="7909367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122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3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13" name="Group 299"/>
            <p:cNvGrpSpPr/>
            <p:nvPr/>
          </p:nvGrpSpPr>
          <p:grpSpPr>
            <a:xfrm>
              <a:off x="8058413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120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14" name="Group 299"/>
            <p:cNvGrpSpPr/>
            <p:nvPr/>
          </p:nvGrpSpPr>
          <p:grpSpPr>
            <a:xfrm>
              <a:off x="8207460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118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15" name="Group 299"/>
            <p:cNvGrpSpPr/>
            <p:nvPr/>
          </p:nvGrpSpPr>
          <p:grpSpPr>
            <a:xfrm>
              <a:off x="8356507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116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7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136" name="Rectangle 146"/>
          <p:cNvSpPr/>
          <p:nvPr/>
        </p:nvSpPr>
        <p:spPr>
          <a:xfrm>
            <a:off x="8487554" y="3663188"/>
            <a:ext cx="643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100%</a:t>
            </a:r>
          </a:p>
        </p:txBody>
      </p:sp>
      <p:sp>
        <p:nvSpPr>
          <p:cNvPr id="137" name="Rectangle 364"/>
          <p:cNvSpPr/>
          <p:nvPr/>
        </p:nvSpPr>
        <p:spPr>
          <a:xfrm>
            <a:off x="289700" y="4212953"/>
            <a:ext cx="1685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Chong Qing</a:t>
            </a:r>
          </a:p>
        </p:txBody>
      </p:sp>
      <p:sp>
        <p:nvSpPr>
          <p:cNvPr id="138" name="Rectangle 373"/>
          <p:cNvSpPr/>
          <p:nvPr/>
        </p:nvSpPr>
        <p:spPr>
          <a:xfrm>
            <a:off x="212355" y="4513619"/>
            <a:ext cx="211441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您的内容打在这里，或者通过复制您的文本后，在此框中选择粘贴并选择只保留文字，您的内容</a:t>
            </a:r>
            <a:endParaRPr lang="id-ID" altLang="zh-CN" sz="9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39" name="Rectangle 364"/>
          <p:cNvSpPr/>
          <p:nvPr/>
        </p:nvSpPr>
        <p:spPr>
          <a:xfrm>
            <a:off x="2609942" y="4169170"/>
            <a:ext cx="1685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J</a:t>
            </a:r>
            <a:r>
              <a:rPr lang="en-US" altLang="zh-CN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iang Su</a:t>
            </a:r>
            <a:endParaRPr lang="en-US" sz="1400" dirty="0">
              <a:solidFill>
                <a:schemeClr val="bg1"/>
              </a:solidFill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40" name="Rectangle 373"/>
          <p:cNvSpPr/>
          <p:nvPr/>
        </p:nvSpPr>
        <p:spPr>
          <a:xfrm>
            <a:off x="2532597" y="4469836"/>
            <a:ext cx="211441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您的内容打在这里，或者通过复制您的文本后，在此框中选择粘贴并选择只保留文字，您的内容</a:t>
            </a:r>
            <a:endParaRPr lang="id-ID" altLang="zh-CN" sz="9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41" name="Rectangle 364"/>
          <p:cNvSpPr/>
          <p:nvPr/>
        </p:nvSpPr>
        <p:spPr>
          <a:xfrm>
            <a:off x="4735854" y="4159405"/>
            <a:ext cx="1685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Shang Dong</a:t>
            </a:r>
          </a:p>
        </p:txBody>
      </p:sp>
      <p:sp>
        <p:nvSpPr>
          <p:cNvPr id="142" name="Rectangle 373"/>
          <p:cNvSpPr/>
          <p:nvPr/>
        </p:nvSpPr>
        <p:spPr>
          <a:xfrm>
            <a:off x="4658509" y="4460071"/>
            <a:ext cx="2114419" cy="690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您的内容打在这里，或者通过复制您的文本后，在此框中选择粘贴并选择只保留文字，您的内容</a:t>
            </a:r>
            <a:endParaRPr lang="id-ID" altLang="zh-CN" sz="9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43" name="Rectangle 364"/>
          <p:cNvSpPr/>
          <p:nvPr/>
        </p:nvSpPr>
        <p:spPr>
          <a:xfrm>
            <a:off x="6927618" y="4156545"/>
            <a:ext cx="1685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Z</a:t>
            </a:r>
            <a:r>
              <a:rPr lang="en-US" altLang="zh-CN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he Jiang</a:t>
            </a:r>
            <a:endParaRPr lang="en-US" sz="1400" dirty="0">
              <a:solidFill>
                <a:schemeClr val="bg1"/>
              </a:solidFill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44" name="Rectangle 373"/>
          <p:cNvSpPr/>
          <p:nvPr/>
        </p:nvSpPr>
        <p:spPr>
          <a:xfrm>
            <a:off x="6850273" y="4457211"/>
            <a:ext cx="211441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您的内容打在这里，或者通过复制您的文本后，在此框中选择粘贴并选择只保留文字，您的内容</a:t>
            </a:r>
            <a:endParaRPr lang="id-ID" altLang="zh-CN" sz="9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40" grpId="0"/>
      <p:bldP spid="72" grpId="0"/>
      <p:bldP spid="104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2623351" y="2993927"/>
            <a:ext cx="39212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添加第一部分标题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859689" y="3684598"/>
            <a:ext cx="5448615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您的内容打在这里，或者通过复制您的文本后，在此框中选择粘贴，并选择只保留文字。您的内容打在这里，或者通过复制您的文本后，在此框中选择粘贴并选择</a:t>
            </a:r>
            <a:endParaRPr lang="en-US" altLang="zh-CN" sz="11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/>
              <a:ea typeface="微软雅黑"/>
            </a:endParaRPr>
          </a:p>
          <a:p>
            <a:pPr algn="ctr"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/>
                <a:ea typeface="微软雅黑"/>
              </a:rPr>
              <a:t>只保留文字。您的内容打在这里，或者通过复制</a:t>
            </a:r>
            <a:endParaRPr lang="en-US" altLang="zh-CN" sz="11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/>
              <a:ea typeface="微软雅黑"/>
            </a:endParaRPr>
          </a:p>
        </p:txBody>
      </p:sp>
      <p:sp>
        <p:nvSpPr>
          <p:cNvPr id="7" name="文本框 16"/>
          <p:cNvSpPr txBox="1"/>
          <p:nvPr/>
        </p:nvSpPr>
        <p:spPr bwMode="auto">
          <a:xfrm>
            <a:off x="3906567" y="1638765"/>
            <a:ext cx="135485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/>
                <a:cs typeface="Mongolian Baiti" panose="03000500000000000000" pitchFamily="66" charset="0"/>
              </a:rPr>
              <a:t>02</a:t>
            </a:r>
            <a:endParaRPr lang="zh-CN" altLang="en-US" sz="88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ea typeface="微软雅黑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1078046" y="2119760"/>
            <a:ext cx="4132164" cy="5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您的内容打在这里，或者通过复制您的文本后，在此框中选择粘贴，并选择只保留文字，您的内容打在这里</a:t>
            </a:r>
            <a:endParaRPr lang="en-US" altLang="zh-CN" sz="11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936601" y="1541062"/>
            <a:ext cx="2947767" cy="4146328"/>
            <a:chOff x="4936601" y="971844"/>
            <a:chExt cx="2947767" cy="4146328"/>
          </a:xfrm>
          <a:solidFill>
            <a:srgbClr val="FFA9F8"/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5184992" y="971844"/>
              <a:ext cx="2590145" cy="1192575"/>
            </a:xfrm>
            <a:custGeom>
              <a:avLst/>
              <a:gdLst>
                <a:gd name="T0" fmla="*/ 1118 w 1175"/>
                <a:gd name="T1" fmla="*/ 389 h 541"/>
                <a:gd name="T2" fmla="*/ 456 w 1175"/>
                <a:gd name="T3" fmla="*/ 104 h 541"/>
                <a:gd name="T4" fmla="*/ 0 w 1175"/>
                <a:gd name="T5" fmla="*/ 541 h 541"/>
                <a:gd name="T6" fmla="*/ 1175 w 1175"/>
                <a:gd name="T7" fmla="*/ 541 h 541"/>
                <a:gd name="T8" fmla="*/ 1118 w 1175"/>
                <a:gd name="T9" fmla="*/ 389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5" h="541">
                  <a:moveTo>
                    <a:pt x="1118" y="389"/>
                  </a:moveTo>
                  <a:cubicBezTo>
                    <a:pt x="895" y="0"/>
                    <a:pt x="456" y="104"/>
                    <a:pt x="456" y="104"/>
                  </a:cubicBezTo>
                  <a:cubicBezTo>
                    <a:pt x="126" y="200"/>
                    <a:pt x="25" y="389"/>
                    <a:pt x="0" y="541"/>
                  </a:cubicBezTo>
                  <a:cubicBezTo>
                    <a:pt x="1175" y="541"/>
                    <a:pt x="1175" y="541"/>
                    <a:pt x="1175" y="541"/>
                  </a:cubicBezTo>
                  <a:cubicBezTo>
                    <a:pt x="1150" y="449"/>
                    <a:pt x="1118" y="389"/>
                    <a:pt x="1118" y="389"/>
                  </a:cubicBez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4954557" y="2164419"/>
              <a:ext cx="2929811" cy="984584"/>
            </a:xfrm>
            <a:custGeom>
              <a:avLst/>
              <a:gdLst>
                <a:gd name="T0" fmla="*/ 118 w 1330"/>
                <a:gd name="T1" fmla="*/ 225 h 447"/>
                <a:gd name="T2" fmla="*/ 102 w 1330"/>
                <a:gd name="T3" fmla="*/ 281 h 447"/>
                <a:gd name="T4" fmla="*/ 8 w 1330"/>
                <a:gd name="T5" fmla="*/ 434 h 447"/>
                <a:gd name="T6" fmla="*/ 0 w 1330"/>
                <a:gd name="T7" fmla="*/ 447 h 447"/>
                <a:gd name="T8" fmla="*/ 1250 w 1330"/>
                <a:gd name="T9" fmla="*/ 447 h 447"/>
                <a:gd name="T10" fmla="*/ 1280 w 1330"/>
                <a:gd name="T11" fmla="*/ 0 h 447"/>
                <a:gd name="T12" fmla="*/ 105 w 1330"/>
                <a:gd name="T13" fmla="*/ 0 h 447"/>
                <a:gd name="T14" fmla="*/ 118 w 1330"/>
                <a:gd name="T15" fmla="*/ 225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0" h="447">
                  <a:moveTo>
                    <a:pt x="118" y="225"/>
                  </a:moveTo>
                  <a:cubicBezTo>
                    <a:pt x="121" y="237"/>
                    <a:pt x="116" y="242"/>
                    <a:pt x="102" y="281"/>
                  </a:cubicBezTo>
                  <a:cubicBezTo>
                    <a:pt x="89" y="321"/>
                    <a:pt x="18" y="422"/>
                    <a:pt x="8" y="434"/>
                  </a:cubicBezTo>
                  <a:cubicBezTo>
                    <a:pt x="5" y="438"/>
                    <a:pt x="2" y="442"/>
                    <a:pt x="0" y="447"/>
                  </a:cubicBezTo>
                  <a:cubicBezTo>
                    <a:pt x="1250" y="447"/>
                    <a:pt x="1250" y="447"/>
                    <a:pt x="1250" y="447"/>
                  </a:cubicBezTo>
                  <a:cubicBezTo>
                    <a:pt x="1330" y="289"/>
                    <a:pt x="1311" y="119"/>
                    <a:pt x="1280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85" y="125"/>
                    <a:pt x="118" y="225"/>
                    <a:pt x="118" y="225"/>
                  </a:cubicBezTo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4936601" y="3149003"/>
              <a:ext cx="2772697" cy="984584"/>
            </a:xfrm>
            <a:custGeom>
              <a:avLst/>
              <a:gdLst>
                <a:gd name="T0" fmla="*/ 1 w 1258"/>
                <a:gd name="T1" fmla="*/ 25 h 447"/>
                <a:gd name="T2" fmla="*/ 20 w 1258"/>
                <a:gd name="T3" fmla="*/ 65 h 447"/>
                <a:gd name="T4" fmla="*/ 117 w 1258"/>
                <a:gd name="T5" fmla="*/ 80 h 447"/>
                <a:gd name="T6" fmla="*/ 131 w 1258"/>
                <a:gd name="T7" fmla="*/ 109 h 447"/>
                <a:gd name="T8" fmla="*/ 110 w 1258"/>
                <a:gd name="T9" fmla="*/ 130 h 447"/>
                <a:gd name="T10" fmla="*/ 100 w 1258"/>
                <a:gd name="T11" fmla="*/ 151 h 447"/>
                <a:gd name="T12" fmla="*/ 110 w 1258"/>
                <a:gd name="T13" fmla="*/ 175 h 447"/>
                <a:gd name="T14" fmla="*/ 138 w 1258"/>
                <a:gd name="T15" fmla="*/ 216 h 447"/>
                <a:gd name="T16" fmla="*/ 130 w 1258"/>
                <a:gd name="T17" fmla="*/ 228 h 447"/>
                <a:gd name="T18" fmla="*/ 122 w 1258"/>
                <a:gd name="T19" fmla="*/ 246 h 447"/>
                <a:gd name="T20" fmla="*/ 124 w 1258"/>
                <a:gd name="T21" fmla="*/ 273 h 447"/>
                <a:gd name="T22" fmla="*/ 170 w 1258"/>
                <a:gd name="T23" fmla="*/ 315 h 447"/>
                <a:gd name="T24" fmla="*/ 171 w 1258"/>
                <a:gd name="T25" fmla="*/ 329 h 447"/>
                <a:gd name="T26" fmla="*/ 179 w 1258"/>
                <a:gd name="T27" fmla="*/ 447 h 447"/>
                <a:gd name="T28" fmla="*/ 1116 w 1258"/>
                <a:gd name="T29" fmla="*/ 447 h 447"/>
                <a:gd name="T30" fmla="*/ 1083 w 1258"/>
                <a:gd name="T31" fmla="*/ 331 h 447"/>
                <a:gd name="T32" fmla="*/ 1190 w 1258"/>
                <a:gd name="T33" fmla="*/ 101 h 447"/>
                <a:gd name="T34" fmla="*/ 1258 w 1258"/>
                <a:gd name="T35" fmla="*/ 0 h 447"/>
                <a:gd name="T36" fmla="*/ 8 w 1258"/>
                <a:gd name="T37" fmla="*/ 0 h 447"/>
                <a:gd name="T38" fmla="*/ 1 w 1258"/>
                <a:gd name="T39" fmla="*/ 25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58" h="447">
                  <a:moveTo>
                    <a:pt x="1" y="25"/>
                  </a:moveTo>
                  <a:cubicBezTo>
                    <a:pt x="0" y="43"/>
                    <a:pt x="7" y="58"/>
                    <a:pt x="20" y="65"/>
                  </a:cubicBezTo>
                  <a:cubicBezTo>
                    <a:pt x="33" y="73"/>
                    <a:pt x="117" y="80"/>
                    <a:pt x="117" y="80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1" y="109"/>
                    <a:pt x="117" y="122"/>
                    <a:pt x="110" y="130"/>
                  </a:cubicBezTo>
                  <a:cubicBezTo>
                    <a:pt x="104" y="139"/>
                    <a:pt x="102" y="143"/>
                    <a:pt x="100" y="151"/>
                  </a:cubicBezTo>
                  <a:cubicBezTo>
                    <a:pt x="99" y="160"/>
                    <a:pt x="105" y="169"/>
                    <a:pt x="110" y="175"/>
                  </a:cubicBezTo>
                  <a:cubicBezTo>
                    <a:pt x="114" y="182"/>
                    <a:pt x="138" y="216"/>
                    <a:pt x="138" y="216"/>
                  </a:cubicBezTo>
                  <a:cubicBezTo>
                    <a:pt x="138" y="216"/>
                    <a:pt x="134" y="222"/>
                    <a:pt x="130" y="228"/>
                  </a:cubicBezTo>
                  <a:cubicBezTo>
                    <a:pt x="125" y="235"/>
                    <a:pt x="122" y="246"/>
                    <a:pt x="122" y="246"/>
                  </a:cubicBezTo>
                  <a:cubicBezTo>
                    <a:pt x="119" y="254"/>
                    <a:pt x="119" y="263"/>
                    <a:pt x="124" y="273"/>
                  </a:cubicBezTo>
                  <a:cubicBezTo>
                    <a:pt x="130" y="282"/>
                    <a:pt x="165" y="309"/>
                    <a:pt x="170" y="315"/>
                  </a:cubicBezTo>
                  <a:cubicBezTo>
                    <a:pt x="174" y="322"/>
                    <a:pt x="171" y="329"/>
                    <a:pt x="171" y="329"/>
                  </a:cubicBezTo>
                  <a:cubicBezTo>
                    <a:pt x="154" y="381"/>
                    <a:pt x="165" y="422"/>
                    <a:pt x="179" y="447"/>
                  </a:cubicBezTo>
                  <a:cubicBezTo>
                    <a:pt x="1116" y="447"/>
                    <a:pt x="1116" y="447"/>
                    <a:pt x="1116" y="447"/>
                  </a:cubicBezTo>
                  <a:cubicBezTo>
                    <a:pt x="1100" y="402"/>
                    <a:pt x="1088" y="361"/>
                    <a:pt x="1083" y="331"/>
                  </a:cubicBezTo>
                  <a:cubicBezTo>
                    <a:pt x="1068" y="232"/>
                    <a:pt x="1190" y="101"/>
                    <a:pt x="1190" y="101"/>
                  </a:cubicBezTo>
                  <a:cubicBezTo>
                    <a:pt x="1218" y="68"/>
                    <a:pt x="1240" y="34"/>
                    <a:pt x="125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7"/>
                    <a:pt x="2" y="14"/>
                    <a:pt x="1" y="25"/>
                  </a:cubicBezTo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5331632" y="4133588"/>
              <a:ext cx="2471934" cy="984584"/>
            </a:xfrm>
            <a:custGeom>
              <a:avLst/>
              <a:gdLst>
                <a:gd name="T0" fmla="*/ 22 w 1122"/>
                <a:gd name="T1" fmla="*/ 29 h 447"/>
                <a:gd name="T2" fmla="*/ 291 w 1122"/>
                <a:gd name="T3" fmla="*/ 13 h 447"/>
                <a:gd name="T4" fmla="*/ 357 w 1122"/>
                <a:gd name="T5" fmla="*/ 227 h 447"/>
                <a:gd name="T6" fmla="*/ 353 w 1122"/>
                <a:gd name="T7" fmla="*/ 227 h 447"/>
                <a:gd name="T8" fmla="*/ 140 w 1122"/>
                <a:gd name="T9" fmla="*/ 447 h 447"/>
                <a:gd name="T10" fmla="*/ 1055 w 1122"/>
                <a:gd name="T11" fmla="*/ 447 h 447"/>
                <a:gd name="T12" fmla="*/ 1122 w 1122"/>
                <a:gd name="T13" fmla="*/ 447 h 447"/>
                <a:gd name="T14" fmla="*/ 1038 w 1122"/>
                <a:gd name="T15" fmla="*/ 224 h 447"/>
                <a:gd name="T16" fmla="*/ 937 w 1122"/>
                <a:gd name="T17" fmla="*/ 0 h 447"/>
                <a:gd name="T18" fmla="*/ 0 w 1122"/>
                <a:gd name="T19" fmla="*/ 0 h 447"/>
                <a:gd name="T20" fmla="*/ 22 w 1122"/>
                <a:gd name="T21" fmla="*/ 29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2" h="447">
                  <a:moveTo>
                    <a:pt x="22" y="29"/>
                  </a:moveTo>
                  <a:cubicBezTo>
                    <a:pt x="73" y="71"/>
                    <a:pt x="257" y="9"/>
                    <a:pt x="291" y="13"/>
                  </a:cubicBezTo>
                  <a:cubicBezTo>
                    <a:pt x="316" y="17"/>
                    <a:pt x="345" y="158"/>
                    <a:pt x="357" y="227"/>
                  </a:cubicBezTo>
                  <a:cubicBezTo>
                    <a:pt x="353" y="227"/>
                    <a:pt x="353" y="227"/>
                    <a:pt x="353" y="227"/>
                  </a:cubicBezTo>
                  <a:cubicBezTo>
                    <a:pt x="353" y="227"/>
                    <a:pt x="194" y="418"/>
                    <a:pt x="140" y="447"/>
                  </a:cubicBezTo>
                  <a:cubicBezTo>
                    <a:pt x="1055" y="447"/>
                    <a:pt x="1055" y="447"/>
                    <a:pt x="1055" y="447"/>
                  </a:cubicBezTo>
                  <a:cubicBezTo>
                    <a:pt x="1122" y="447"/>
                    <a:pt x="1122" y="447"/>
                    <a:pt x="1122" y="447"/>
                  </a:cubicBezTo>
                  <a:cubicBezTo>
                    <a:pt x="1038" y="224"/>
                    <a:pt x="1038" y="224"/>
                    <a:pt x="1038" y="224"/>
                  </a:cubicBezTo>
                  <a:cubicBezTo>
                    <a:pt x="1004" y="162"/>
                    <a:pt x="965" y="76"/>
                    <a:pt x="9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15"/>
                    <a:pt x="18" y="25"/>
                    <a:pt x="22" y="29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26" name="TextBox 46"/>
          <p:cNvSpPr txBox="1"/>
          <p:nvPr/>
        </p:nvSpPr>
        <p:spPr bwMode="auto">
          <a:xfrm>
            <a:off x="6265034" y="3053482"/>
            <a:ext cx="105670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27" name="TextBox 47"/>
          <p:cNvSpPr txBox="1"/>
          <p:nvPr/>
        </p:nvSpPr>
        <p:spPr bwMode="auto">
          <a:xfrm>
            <a:off x="5891112" y="4062847"/>
            <a:ext cx="105670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28" name="TextBox 48"/>
          <p:cNvSpPr txBox="1"/>
          <p:nvPr/>
        </p:nvSpPr>
        <p:spPr bwMode="auto">
          <a:xfrm>
            <a:off x="6327554" y="5096056"/>
            <a:ext cx="105670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  <p:sp>
        <p:nvSpPr>
          <p:cNvPr id="29" name="任意多边形 28"/>
          <p:cNvSpPr/>
          <p:nvPr/>
        </p:nvSpPr>
        <p:spPr>
          <a:xfrm>
            <a:off x="1095310" y="2727008"/>
            <a:ext cx="6679826" cy="47211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rgbClr val="FFFFFF">
                <a:lumMod val="85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0" name="矩形 1"/>
          <p:cNvSpPr>
            <a:spLocks noChangeArrowheads="1"/>
          </p:cNvSpPr>
          <p:nvPr/>
        </p:nvSpPr>
        <p:spPr bwMode="auto">
          <a:xfrm>
            <a:off x="1078046" y="3095963"/>
            <a:ext cx="3876511" cy="5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您的内容打在这里，或者通过复制您的文本后，在此框中选择粘贴，并选择只保留文字，您的内容打在这里</a:t>
            </a:r>
            <a:endParaRPr lang="en-US" altLang="zh-CN" sz="11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1095310" y="3715051"/>
            <a:ext cx="6613988" cy="46746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rgbClr val="FFFFFF">
                <a:lumMod val="85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2" name="矩形 1"/>
          <p:cNvSpPr>
            <a:spLocks noChangeArrowheads="1"/>
          </p:cNvSpPr>
          <p:nvPr/>
        </p:nvSpPr>
        <p:spPr bwMode="auto">
          <a:xfrm>
            <a:off x="1078046" y="4104075"/>
            <a:ext cx="4074503" cy="5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您的内容打在这里，或者通过复制您的文本后，在此框中选择粘贴，并选择只保留文字，您的内容打在这里</a:t>
            </a:r>
            <a:endParaRPr lang="en-US" altLang="zh-CN" sz="11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1095311" y="4702628"/>
            <a:ext cx="6302752" cy="43093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rgbClr val="FFFFFF">
                <a:lumMod val="85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矩形 1"/>
          <p:cNvSpPr>
            <a:spLocks noChangeArrowheads="1"/>
          </p:cNvSpPr>
          <p:nvPr/>
        </p:nvSpPr>
        <p:spPr bwMode="auto">
          <a:xfrm>
            <a:off x="1078046" y="5112187"/>
            <a:ext cx="4822191" cy="5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您的内容打在这里，或者通过复制您的文本后，在此框中选择粘贴，并选择只保留文字，您的内容打在这里</a:t>
            </a:r>
            <a:endParaRPr lang="en-US" altLang="zh-CN" sz="11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1095311" y="5687389"/>
            <a:ext cx="6708255" cy="45867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rgbClr val="FFFFFF">
                <a:lumMod val="85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6" name="Freeform 5"/>
          <p:cNvSpPr>
            <a:spLocks/>
          </p:cNvSpPr>
          <p:nvPr/>
        </p:nvSpPr>
        <p:spPr bwMode="auto">
          <a:xfrm>
            <a:off x="5185131" y="1531118"/>
            <a:ext cx="2590145" cy="1192575"/>
          </a:xfrm>
          <a:custGeom>
            <a:avLst/>
            <a:gdLst>
              <a:gd name="T0" fmla="*/ 1118 w 1175"/>
              <a:gd name="T1" fmla="*/ 389 h 541"/>
              <a:gd name="T2" fmla="*/ 456 w 1175"/>
              <a:gd name="T3" fmla="*/ 104 h 541"/>
              <a:gd name="T4" fmla="*/ 0 w 1175"/>
              <a:gd name="T5" fmla="*/ 541 h 541"/>
              <a:gd name="T6" fmla="*/ 1175 w 1175"/>
              <a:gd name="T7" fmla="*/ 541 h 541"/>
              <a:gd name="T8" fmla="*/ 1118 w 1175"/>
              <a:gd name="T9" fmla="*/ 389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5" h="541">
                <a:moveTo>
                  <a:pt x="1118" y="389"/>
                </a:moveTo>
                <a:cubicBezTo>
                  <a:pt x="895" y="0"/>
                  <a:pt x="456" y="104"/>
                  <a:pt x="456" y="104"/>
                </a:cubicBezTo>
                <a:cubicBezTo>
                  <a:pt x="126" y="200"/>
                  <a:pt x="25" y="389"/>
                  <a:pt x="0" y="541"/>
                </a:cubicBezTo>
                <a:cubicBezTo>
                  <a:pt x="1175" y="541"/>
                  <a:pt x="1175" y="541"/>
                  <a:pt x="1175" y="541"/>
                </a:cubicBezTo>
                <a:cubicBezTo>
                  <a:pt x="1150" y="449"/>
                  <a:pt x="1118" y="389"/>
                  <a:pt x="1118" y="389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srgbClr val="000000"/>
              </a:solidFill>
              <a:latin typeface="Arial"/>
              <a:ea typeface="微软雅黑"/>
            </a:endParaRPr>
          </a:p>
        </p:txBody>
      </p:sp>
      <p:sp>
        <p:nvSpPr>
          <p:cNvPr id="37" name="TextBox 40"/>
          <p:cNvSpPr txBox="1"/>
          <p:nvPr/>
        </p:nvSpPr>
        <p:spPr bwMode="auto">
          <a:xfrm>
            <a:off x="5846351" y="2137349"/>
            <a:ext cx="105670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10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6" grpId="0"/>
      <p:bldP spid="27" grpId="0"/>
      <p:bldP spid="28" grpId="0"/>
      <p:bldP spid="29" grpId="0" animBg="1"/>
      <p:bldP spid="30" grpId="0"/>
      <p:bldP spid="31" grpId="0" animBg="1"/>
      <p:bldP spid="32" grpId="0"/>
      <p:bldP spid="33" grpId="0" animBg="1"/>
      <p:bldP spid="34" grpId="0"/>
      <p:bldP spid="35" grpId="0" animBg="1"/>
      <p:bldP spid="36" grpId="0" animBg="1"/>
      <p:bldP spid="3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1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23186</TotalTime>
  <Words>4728</Words>
  <Application>Microsoft Office PowerPoint</Application>
  <PresentationFormat>全屏显示(4:3)</PresentationFormat>
  <Paragraphs>239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1370</cp:revision>
  <dcterms:created xsi:type="dcterms:W3CDTF">2009-02-11T05:37:22Z</dcterms:created>
  <dcterms:modified xsi:type="dcterms:W3CDTF">2018-02-20T08:30:40Z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