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85" r:id="rId3"/>
    <p:sldId id="287" r:id="rId4"/>
    <p:sldId id="286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59" r:id="rId13"/>
    <p:sldId id="270" r:id="rId14"/>
    <p:sldId id="295" r:id="rId15"/>
    <p:sldId id="261" r:id="rId16"/>
    <p:sldId id="262" r:id="rId17"/>
    <p:sldId id="263" r:id="rId18"/>
    <p:sldId id="265" r:id="rId19"/>
    <p:sldId id="266" r:id="rId20"/>
    <p:sldId id="296" r:id="rId21"/>
    <p:sldId id="297" r:id="rId22"/>
    <p:sldId id="274" r:id="rId23"/>
    <p:sldId id="268" r:id="rId24"/>
    <p:sldId id="269" r:id="rId25"/>
    <p:sldId id="298" r:id="rId26"/>
    <p:sldId id="271" r:id="rId27"/>
    <p:sldId id="272" r:id="rId28"/>
    <p:sldId id="280" r:id="rId29"/>
    <p:sldId id="299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4F59"/>
    <a:srgbClr val="FFD85B"/>
    <a:srgbClr val="0396D9"/>
    <a:srgbClr val="027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92" autoAdjust="0"/>
    <p:restoredTop sz="94660" autoAdjust="0"/>
  </p:normalViewPr>
  <p:slideViewPr>
    <p:cSldViewPr snapToGrid="0" showGuides="1">
      <p:cViewPr varScale="1">
        <p:scale>
          <a:sx n="59" d="100"/>
          <a:sy n="59" d="100"/>
        </p:scale>
        <p:origin x="-78" y="-1506"/>
      </p:cViewPr>
      <p:guideLst>
        <p:guide orient="horz" pos="2160"/>
        <p:guide orient="horz" pos="166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pPr>
            <a:r>
              <a:rPr lang="zh-CN" altLang="en-US" b="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点击此处输入标题</a:t>
            </a:r>
            <a:endParaRPr lang="en-US" altLang="zh-CN" b="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c:rich>
      </c:tx>
      <c:layout/>
      <c:overlay val="0"/>
    </c:title>
    <c:autoTitleDeleted val="0"/>
    <c:plotArea>
      <c:layout/>
      <c:doughnutChart>
        <c:varyColors val="1"/>
        <c:ser>
          <c:idx val="1"/>
          <c:order val="1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multiLvlStrRef>
              <c:f>Sheet1!$A$2:$A$5</c:f>
            </c:multiLvlStrRef>
          </c:cat>
          <c:val>
            <c:numRef>
              <c:f>Sheet1!$B$2:$B$5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1C-4AA3-90D0-6A9120A1E365}"/>
            </c:ext>
          </c:extLst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F1C-4AA3-90D0-6A9120A1E365}"/>
              </c:ext>
            </c:extLst>
          </c:dPt>
          <c:dPt>
            <c:idx val="1"/>
            <c:bubble3D val="0"/>
            <c:spPr>
              <a:solidFill>
                <a:srgbClr val="484F5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FF1C-4AA3-90D0-6A9120A1E365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F1C-4AA3-90D0-6A9120A1E365}"/>
              </c:ext>
            </c:extLst>
          </c:dPt>
          <c:dPt>
            <c:idx val="3"/>
            <c:bubble3D val="0"/>
            <c:spPr>
              <a:solidFill>
                <a:srgbClr val="484F5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F1C-4AA3-90D0-6A9120A1E365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F1C-4AA3-90D0-6A9120A1E36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egendEntry>
        <c:idx val="0"/>
        <c:txPr>
          <a:bodyPr/>
          <a:lstStyle/>
          <a:p>
            <a:pPr>
              <a:defRPr b="0">
                <a:latin typeface="华文细黑" panose="02010600040101010101" pitchFamily="2" charset="-122"/>
                <a:ea typeface="华文细黑" panose="02010600040101010101" pitchFamily="2" charset="-122"/>
              </a:defRPr>
            </a:pPr>
            <a:endParaRPr lang="zh-CN"/>
          </a:p>
        </c:txPr>
      </c:legendEntry>
      <c:legendEntry>
        <c:idx val="1"/>
        <c:txPr>
          <a:bodyPr/>
          <a:lstStyle/>
          <a:p>
            <a: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pPr>
            <a:endParaRPr lang="zh-CN"/>
          </a:p>
        </c:txPr>
      </c:legendEntry>
      <c:legendEntry>
        <c:idx val="2"/>
        <c:txPr>
          <a:bodyPr/>
          <a:lstStyle/>
          <a:p>
            <a: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pPr>
            <a:endParaRPr lang="zh-CN"/>
          </a:p>
        </c:txPr>
      </c:legendEntry>
      <c:legendEntry>
        <c:idx val="3"/>
        <c:txPr>
          <a:bodyPr/>
          <a:lstStyle/>
          <a:p>
            <a: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pPr>
            <a:endParaRPr lang="zh-CN"/>
          </a:p>
        </c:txPr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730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64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895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776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73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48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3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077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45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40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12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22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69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735537" y="129300"/>
            <a:ext cx="2797234" cy="292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0274A8"/>
                </a:solidFill>
                <a:cs typeface="+mn-ea"/>
                <a:sym typeface="+mn-lt"/>
              </a:rPr>
              <a:t>Add You Text Here Add You Text Here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735537" y="4213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dirty="0"/>
              <a:t>此处添加标题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29436E-6BAE-4AD8-BB3A-12E2E1C7000F}" type="datetimeFigureOut">
              <a:rPr lang="zh-CN" altLang="en-US" smtClean="0"/>
              <a:t>2018/2/12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E89C03-F936-411C-BD0F-054B0CF2143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179857" y="207771"/>
            <a:ext cx="563785" cy="660909"/>
            <a:chOff x="7891460" y="1375766"/>
            <a:chExt cx="1215234" cy="1424584"/>
          </a:xfrm>
        </p:grpSpPr>
        <p:sp>
          <p:nvSpPr>
            <p:cNvPr id="9" name="等腰三角形 8"/>
            <p:cNvSpPr/>
            <p:nvPr/>
          </p:nvSpPr>
          <p:spPr>
            <a:xfrm rot="5400000">
              <a:off x="7677626" y="1589600"/>
              <a:ext cx="1424584" cy="996916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3590589">
              <a:off x="8136387" y="1619589"/>
              <a:ext cx="887335" cy="1053279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 userDrawn="1"/>
        </p:nvSpPr>
        <p:spPr>
          <a:xfrm>
            <a:off x="735537" y="129300"/>
            <a:ext cx="2797234" cy="290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FFC000"/>
                </a:solidFill>
                <a:cs typeface="+mn-ea"/>
                <a:sym typeface="+mn-lt"/>
              </a:rPr>
              <a:t>Add You Text Here Add You Text Here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735537" y="4213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2000" dirty="0"/>
              <a:t>此处添加标题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17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梯形 4"/>
          <p:cNvSpPr/>
          <p:nvPr/>
        </p:nvSpPr>
        <p:spPr>
          <a:xfrm>
            <a:off x="2733044" y="0"/>
            <a:ext cx="9611355" cy="6858000"/>
          </a:xfrm>
          <a:custGeom>
            <a:avLst/>
            <a:gdLst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107331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8187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775163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9775163"/>
              <a:gd name="connsiteY0" fmla="*/ 6858000 h 6858000"/>
              <a:gd name="connsiteX1" fmla="*/ 3779307 w 9775163"/>
              <a:gd name="connsiteY1" fmla="*/ 0 h 6858000"/>
              <a:gd name="connsiteX2" fmla="*/ 9775163 w 9775163"/>
              <a:gd name="connsiteY2" fmla="*/ 0 h 6858000"/>
              <a:gd name="connsiteX3" fmla="*/ 9733936 w 9775163"/>
              <a:gd name="connsiteY3" fmla="*/ 6828504 h 6858000"/>
              <a:gd name="connsiteX4" fmla="*/ 0 w 977516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5163" h="6858000">
                <a:moveTo>
                  <a:pt x="0" y="6858000"/>
                </a:moveTo>
                <a:lnTo>
                  <a:pt x="3779307" y="0"/>
                </a:lnTo>
                <a:lnTo>
                  <a:pt x="9775163" y="0"/>
                </a:lnTo>
                <a:lnTo>
                  <a:pt x="9733936" y="6828504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7" name="直接连接符 6"/>
          <p:cNvCxnSpPr>
            <a:cxnSpLocks/>
          </p:cNvCxnSpPr>
          <p:nvPr/>
        </p:nvCxnSpPr>
        <p:spPr>
          <a:xfrm>
            <a:off x="7637390" y="2621459"/>
            <a:ext cx="2686050" cy="0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659106" y="2659559"/>
            <a:ext cx="46426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现代简约</a:t>
            </a:r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</a:p>
        </p:txBody>
      </p:sp>
      <p:sp>
        <p:nvSpPr>
          <p:cNvPr id="11" name="任意多边形: 形状 10"/>
          <p:cNvSpPr/>
          <p:nvPr/>
        </p:nvSpPr>
        <p:spPr>
          <a:xfrm>
            <a:off x="6483350" y="3044279"/>
            <a:ext cx="4826000" cy="933450"/>
          </a:xfrm>
          <a:custGeom>
            <a:avLst/>
            <a:gdLst>
              <a:gd name="connsiteX0" fmla="*/ 0 w 4826000"/>
              <a:gd name="connsiteY0" fmla="*/ 0 h 933450"/>
              <a:gd name="connsiteX1" fmla="*/ 12700 w 4826000"/>
              <a:gd name="connsiteY1" fmla="*/ 933450 h 933450"/>
              <a:gd name="connsiteX2" fmla="*/ 4826000 w 4826000"/>
              <a:gd name="connsiteY2" fmla="*/ 933450 h 933450"/>
              <a:gd name="connsiteX3" fmla="*/ 4826000 w 4826000"/>
              <a:gd name="connsiteY3" fmla="*/ 1270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6000" h="933450">
                <a:moveTo>
                  <a:pt x="0" y="0"/>
                </a:moveTo>
                <a:lnTo>
                  <a:pt x="12700" y="933450"/>
                </a:lnTo>
                <a:lnTo>
                  <a:pt x="4826000" y="933450"/>
                </a:lnTo>
                <a:lnTo>
                  <a:pt x="4826000" y="12700"/>
                </a:lnTo>
              </a:path>
            </a:pathLst>
          </a:cu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87534" y="3354909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请在这里添加演示文稿副标题</a:t>
            </a:r>
          </a:p>
        </p:txBody>
      </p:sp>
      <p:sp>
        <p:nvSpPr>
          <p:cNvPr id="13" name="等腰三角形 12"/>
          <p:cNvSpPr/>
          <p:nvPr/>
        </p:nvSpPr>
        <p:spPr>
          <a:xfrm rot="10800000">
            <a:off x="8764514" y="3986188"/>
            <a:ext cx="431800" cy="30217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38721" y="2088060"/>
            <a:ext cx="2977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请在这里添加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 rot="2981571">
            <a:off x="937247" y="298690"/>
            <a:ext cx="3014905" cy="3578737"/>
          </a:xfrm>
          <a:prstGeom prst="triangle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等腰三角形 15"/>
          <p:cNvSpPr/>
          <p:nvPr/>
        </p:nvSpPr>
        <p:spPr>
          <a:xfrm rot="2707795">
            <a:off x="1741241" y="1494819"/>
            <a:ext cx="3014905" cy="2109812"/>
          </a:xfrm>
          <a:prstGeom prst="triangle">
            <a:avLst/>
          </a:pr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091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478155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4152900 w 12192000"/>
              <a:gd name="connsiteY1" fmla="*/ 42862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819400 w 12192000"/>
              <a:gd name="connsiteY1" fmla="*/ 50101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571750 w 12192000"/>
              <a:gd name="connsiteY1" fmla="*/ 52387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71750" y="523875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737346" y="1295399"/>
            <a:ext cx="3376855" cy="2267018"/>
            <a:chOff x="1737346" y="1866899"/>
            <a:chExt cx="3376855" cy="2267018"/>
          </a:xfrm>
        </p:grpSpPr>
        <p:sp>
          <p:nvSpPr>
            <p:cNvPr id="6" name="等腰三角形 5"/>
            <p:cNvSpPr/>
            <p:nvPr/>
          </p:nvSpPr>
          <p:spPr>
            <a:xfrm rot="10800000">
              <a:off x="1737346" y="1866899"/>
              <a:ext cx="3014905" cy="2201027"/>
            </a:xfrm>
            <a:prstGeom prst="triangl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2099296" y="2024105"/>
              <a:ext cx="3014905" cy="2109812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03057" y="1618650"/>
            <a:ext cx="1207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</a:rPr>
              <a:t>02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4003418" y="4901920"/>
            <a:ext cx="881086" cy="616579"/>
          </a:xfrm>
          <a:prstGeom prst="triangle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499384">
            <a:off x="3332345" y="5063855"/>
            <a:ext cx="548805" cy="651439"/>
          </a:xfrm>
          <a:prstGeom prst="triangl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21"/>
          <p:cNvSpPr txBox="1"/>
          <p:nvPr/>
        </p:nvSpPr>
        <p:spPr>
          <a:xfrm>
            <a:off x="6096000" y="5064007"/>
            <a:ext cx="5601798" cy="730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100" dirty="0" err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dataa</a:t>
            </a:r>
            <a:endParaRPr lang="zh-CN" altLang="en-US" sz="11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96000" y="4338220"/>
            <a:ext cx="4410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800" dirty="0">
                <a:solidFill>
                  <a:srgbClr val="484F59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096000" y="3691889"/>
            <a:ext cx="354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C000"/>
                </a:solidFill>
                <a:cs typeface="+mn-ea"/>
                <a:sym typeface="+mn-lt"/>
              </a:rPr>
              <a:t>请在此添加标题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3201538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5801785" y="973444"/>
            <a:ext cx="8218154" cy="5311819"/>
            <a:chOff x="-3733388" y="719528"/>
            <a:chExt cx="8707199" cy="5627914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733388" y="719528"/>
              <a:ext cx="8707199" cy="5627914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431455" y="1674839"/>
              <a:ext cx="5978441" cy="3985627"/>
            </a:xfrm>
            <a:custGeom>
              <a:avLst/>
              <a:gdLst>
                <a:gd name="connsiteX0" fmla="*/ 0 w 6172200"/>
                <a:gd name="connsiteY0" fmla="*/ 0 h 3981450"/>
                <a:gd name="connsiteX1" fmla="*/ 6172200 w 6172200"/>
                <a:gd name="connsiteY1" fmla="*/ 0 h 3981450"/>
                <a:gd name="connsiteX2" fmla="*/ 6172200 w 6172200"/>
                <a:gd name="connsiteY2" fmla="*/ 3981450 h 3981450"/>
                <a:gd name="connsiteX3" fmla="*/ 0 w 6172200"/>
                <a:gd name="connsiteY3" fmla="*/ 3981450 h 398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72200" h="3981450">
                  <a:moveTo>
                    <a:pt x="0" y="0"/>
                  </a:moveTo>
                  <a:lnTo>
                    <a:pt x="6172200" y="0"/>
                  </a:lnTo>
                  <a:lnTo>
                    <a:pt x="6172200" y="3981450"/>
                  </a:lnTo>
                  <a:lnTo>
                    <a:pt x="0" y="3981450"/>
                  </a:lnTo>
                  <a:close/>
                </a:path>
              </a:pathLst>
            </a:custGeom>
            <a:ln>
              <a:solidFill>
                <a:srgbClr val="282828"/>
              </a:solidFill>
            </a:ln>
          </p:spPr>
        </p:pic>
      </p:grpSp>
      <p:sp>
        <p:nvSpPr>
          <p:cNvPr id="59" name="TextBox 76"/>
          <p:cNvSpPr txBox="1"/>
          <p:nvPr/>
        </p:nvSpPr>
        <p:spPr>
          <a:xfrm>
            <a:off x="1083881" y="3285555"/>
            <a:ext cx="325586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请此处添加您的副标题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83880" y="3796532"/>
            <a:ext cx="5183737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76"/>
          <p:cNvSpPr txBox="1"/>
          <p:nvPr/>
        </p:nvSpPr>
        <p:spPr>
          <a:xfrm>
            <a:off x="1083880" y="2109882"/>
            <a:ext cx="29554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484F59"/>
                </a:solidFill>
                <a:cs typeface="+mn-ea"/>
                <a:sym typeface="+mn-lt"/>
              </a:rPr>
              <a:t>2017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6"/>
          <a:stretch/>
        </p:blipFill>
        <p:spPr>
          <a:xfrm>
            <a:off x="0" y="0"/>
            <a:ext cx="6096000" cy="6858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053930" y="3165580"/>
            <a:ext cx="393781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7053930" y="2642360"/>
            <a:ext cx="304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C000"/>
                </a:solidFill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0" y="0"/>
            <a:ext cx="919374" cy="2889803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任意多边形 10"/>
          <p:cNvSpPr/>
          <p:nvPr/>
        </p:nvSpPr>
        <p:spPr>
          <a:xfrm flipH="1" flipV="1">
            <a:off x="5223916" y="3968196"/>
            <a:ext cx="872084" cy="2889804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484F5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4"/>
          <p:cNvGraphicFramePr/>
          <p:nvPr>
            <p:extLst>
              <p:ext uri="{D42A27DB-BD31-4B8C-83A1-F6EECF244321}">
                <p14:modId xmlns:p14="http://schemas.microsoft.com/office/powerpoint/2010/main" val="2821411193"/>
              </p:ext>
            </p:extLst>
          </p:nvPr>
        </p:nvGraphicFramePr>
        <p:xfrm>
          <a:off x="332482" y="1089550"/>
          <a:ext cx="6214721" cy="467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reeform 46"/>
          <p:cNvSpPr>
            <a:spLocks noEditPoints="1"/>
          </p:cNvSpPr>
          <p:nvPr/>
        </p:nvSpPr>
        <p:spPr bwMode="auto">
          <a:xfrm>
            <a:off x="6806835" y="1332296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FFD8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" name="Freeform 46"/>
          <p:cNvSpPr>
            <a:spLocks noEditPoints="1"/>
          </p:cNvSpPr>
          <p:nvPr/>
        </p:nvSpPr>
        <p:spPr bwMode="auto">
          <a:xfrm>
            <a:off x="6806835" y="2481713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Freeform 46"/>
          <p:cNvSpPr>
            <a:spLocks noEditPoints="1"/>
          </p:cNvSpPr>
          <p:nvPr/>
        </p:nvSpPr>
        <p:spPr bwMode="auto">
          <a:xfrm>
            <a:off x="6806835" y="3673878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FFD85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Freeform 46"/>
          <p:cNvSpPr>
            <a:spLocks noEditPoints="1"/>
          </p:cNvSpPr>
          <p:nvPr/>
        </p:nvSpPr>
        <p:spPr bwMode="auto">
          <a:xfrm>
            <a:off x="6806835" y="4824791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484F59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9" name="Straight Connector 400"/>
          <p:cNvCxnSpPr/>
          <p:nvPr/>
        </p:nvCxnSpPr>
        <p:spPr>
          <a:xfrm>
            <a:off x="-684741" y="5821729"/>
            <a:ext cx="1285733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7363446" y="962964"/>
            <a:ext cx="3051344" cy="960425"/>
            <a:chOff x="7363446" y="1131424"/>
            <a:chExt cx="3051344" cy="960425"/>
          </a:xfrm>
        </p:grpSpPr>
        <p:sp>
          <p:nvSpPr>
            <p:cNvPr id="21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63446" y="2112381"/>
            <a:ext cx="3051344" cy="960425"/>
            <a:chOff x="7363446" y="1131424"/>
            <a:chExt cx="3051344" cy="960425"/>
          </a:xfrm>
        </p:grpSpPr>
        <p:sp>
          <p:nvSpPr>
            <p:cNvPr id="24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363446" y="3306042"/>
            <a:ext cx="3051344" cy="960425"/>
            <a:chOff x="7363446" y="1131424"/>
            <a:chExt cx="3051344" cy="960425"/>
          </a:xfrm>
        </p:grpSpPr>
        <p:sp>
          <p:nvSpPr>
            <p:cNvPr id="27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363446" y="4455459"/>
            <a:ext cx="3051344" cy="960425"/>
            <a:chOff x="7363446" y="1131424"/>
            <a:chExt cx="3051344" cy="960425"/>
          </a:xfrm>
        </p:grpSpPr>
        <p:sp>
          <p:nvSpPr>
            <p:cNvPr id="30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592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>
            <a:off x="5750863" y="4186052"/>
            <a:ext cx="1884971" cy="2671948"/>
          </a:xfrm>
          <a:prstGeom prst="triangle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 flipH="1">
            <a:off x="5721751" y="0"/>
            <a:ext cx="6470249" cy="6858000"/>
          </a:xfrm>
          <a:custGeom>
            <a:avLst/>
            <a:gdLst>
              <a:gd name="connsiteX0" fmla="*/ 0 w 5278056"/>
              <a:gd name="connsiteY0" fmla="*/ 0 h 6858000"/>
              <a:gd name="connsiteX1" fmla="*/ 3038349 w 5278056"/>
              <a:gd name="connsiteY1" fmla="*/ 0 h 6858000"/>
              <a:gd name="connsiteX2" fmla="*/ 3194613 w 5278056"/>
              <a:gd name="connsiteY2" fmla="*/ 0 h 6858000"/>
              <a:gd name="connsiteX3" fmla="*/ 5278056 w 5278056"/>
              <a:gd name="connsiteY3" fmla="*/ 0 h 6858000"/>
              <a:gd name="connsiteX4" fmla="*/ 3512922 w 5278056"/>
              <a:gd name="connsiteY4" fmla="*/ 6858000 h 6858000"/>
              <a:gd name="connsiteX5" fmla="*/ 3194613 w 5278056"/>
              <a:gd name="connsiteY5" fmla="*/ 6858000 h 6858000"/>
              <a:gd name="connsiteX6" fmla="*/ 1273215 w 5278056"/>
              <a:gd name="connsiteY6" fmla="*/ 6858000 h 6858000"/>
              <a:gd name="connsiteX7" fmla="*/ 0 w 5278056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78056" h="6858000">
                <a:moveTo>
                  <a:pt x="0" y="0"/>
                </a:moveTo>
                <a:lnTo>
                  <a:pt x="3038349" y="0"/>
                </a:lnTo>
                <a:lnTo>
                  <a:pt x="3194613" y="0"/>
                </a:lnTo>
                <a:lnTo>
                  <a:pt x="5278056" y="0"/>
                </a:lnTo>
                <a:lnTo>
                  <a:pt x="3512922" y="6858000"/>
                </a:lnTo>
                <a:lnTo>
                  <a:pt x="3194613" y="6858000"/>
                </a:lnTo>
                <a:lnTo>
                  <a:pt x="1273215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1602667" y="1569174"/>
            <a:ext cx="147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02667" y="1938506"/>
            <a:ext cx="32979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1602667" y="3155048"/>
            <a:ext cx="147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602667" y="3524380"/>
            <a:ext cx="32979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1602667" y="4747909"/>
            <a:ext cx="1474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602667" y="5117241"/>
            <a:ext cx="32979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5455895" y="4186052"/>
            <a:ext cx="1884971" cy="2671948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4159"/>
          <p:cNvSpPr/>
          <p:nvPr/>
        </p:nvSpPr>
        <p:spPr>
          <a:xfrm rot="2218901">
            <a:off x="7896630" y="1084398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Shape 4159"/>
          <p:cNvSpPr/>
          <p:nvPr/>
        </p:nvSpPr>
        <p:spPr>
          <a:xfrm rot="20065798" flipV="1">
            <a:off x="7783202" y="4355217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4" name="Shape 4159"/>
          <p:cNvSpPr/>
          <p:nvPr/>
        </p:nvSpPr>
        <p:spPr>
          <a:xfrm rot="19381099" flipH="1">
            <a:off x="3008087" y="1084398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Shape 4159"/>
          <p:cNvSpPr/>
          <p:nvPr/>
        </p:nvSpPr>
        <p:spPr>
          <a:xfrm rot="1534202" flipH="1" flipV="1">
            <a:off x="3105091" y="4355216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5638936" y="3429000"/>
            <a:ext cx="914127" cy="2491246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7" name="Group 2"/>
          <p:cNvGrpSpPr/>
          <p:nvPr/>
        </p:nvGrpSpPr>
        <p:grpSpPr>
          <a:xfrm>
            <a:off x="3710230" y="1317803"/>
            <a:ext cx="4818418" cy="3325010"/>
            <a:chOff x="3827689" y="1960108"/>
            <a:chExt cx="4568825" cy="3152775"/>
          </a:xfrm>
        </p:grpSpPr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6386739" y="4068308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55"/>
            <p:cNvSpPr>
              <a:spLocks/>
            </p:cNvSpPr>
            <p:nvPr/>
          </p:nvSpPr>
          <p:spPr bwMode="auto">
            <a:xfrm>
              <a:off x="654764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484F59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0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43" name="Straight Connector 400"/>
          <p:cNvCxnSpPr/>
          <p:nvPr/>
        </p:nvCxnSpPr>
        <p:spPr>
          <a:xfrm>
            <a:off x="-325859" y="5963114"/>
            <a:ext cx="1285733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6516" y="1667710"/>
            <a:ext cx="3051344" cy="1293036"/>
            <a:chOff x="-299223" y="1591510"/>
            <a:chExt cx="3051344" cy="1293036"/>
          </a:xfrm>
        </p:grpSpPr>
        <p:sp>
          <p:nvSpPr>
            <p:cNvPr id="44" name="TextBox 76"/>
            <p:cNvSpPr txBox="1"/>
            <p:nvPr/>
          </p:nvSpPr>
          <p:spPr>
            <a:xfrm>
              <a:off x="1653580" y="1591510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-299223" y="1951983"/>
              <a:ext cx="305134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6516" y="3929905"/>
            <a:ext cx="3051344" cy="1293036"/>
            <a:chOff x="-299223" y="1591510"/>
            <a:chExt cx="3051344" cy="1293036"/>
          </a:xfrm>
        </p:grpSpPr>
        <p:sp>
          <p:nvSpPr>
            <p:cNvPr id="47" name="TextBox 76"/>
            <p:cNvSpPr txBox="1"/>
            <p:nvPr/>
          </p:nvSpPr>
          <p:spPr>
            <a:xfrm>
              <a:off x="1653580" y="1591510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-299223" y="1951983"/>
              <a:ext cx="305134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33687" y="1667710"/>
            <a:ext cx="3054474" cy="1293036"/>
            <a:chOff x="-302353" y="1591510"/>
            <a:chExt cx="3054474" cy="1293036"/>
          </a:xfrm>
        </p:grpSpPr>
        <p:sp>
          <p:nvSpPr>
            <p:cNvPr id="50" name="TextBox 76"/>
            <p:cNvSpPr txBox="1"/>
            <p:nvPr/>
          </p:nvSpPr>
          <p:spPr>
            <a:xfrm>
              <a:off x="-302353" y="1591510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-299223" y="1951983"/>
              <a:ext cx="305134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36817" y="3929905"/>
            <a:ext cx="3051344" cy="1293036"/>
            <a:chOff x="-299223" y="1591510"/>
            <a:chExt cx="3051344" cy="1293036"/>
          </a:xfrm>
        </p:grpSpPr>
        <p:sp>
          <p:nvSpPr>
            <p:cNvPr id="53" name="TextBox 76"/>
            <p:cNvSpPr txBox="1"/>
            <p:nvPr/>
          </p:nvSpPr>
          <p:spPr>
            <a:xfrm>
              <a:off x="-299223" y="1591510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-299223" y="1951983"/>
              <a:ext cx="305134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4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58250" y="1785476"/>
            <a:ext cx="2214562" cy="3471863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72225" y="1785476"/>
            <a:ext cx="2214562" cy="34718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44631" y="1881300"/>
            <a:ext cx="1869750" cy="326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ounded Rectangle 12"/>
          <p:cNvSpPr/>
          <p:nvPr/>
        </p:nvSpPr>
        <p:spPr>
          <a:xfrm>
            <a:off x="1083880" y="1812020"/>
            <a:ext cx="763730" cy="763730"/>
          </a:xfrm>
          <a:prstGeom prst="roundRect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1252437" y="1980213"/>
            <a:ext cx="426615" cy="427344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2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Rounded Rectangle 14"/>
          <p:cNvSpPr/>
          <p:nvPr/>
        </p:nvSpPr>
        <p:spPr>
          <a:xfrm>
            <a:off x="1083880" y="3181251"/>
            <a:ext cx="763730" cy="76373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AutoShape 139"/>
          <p:cNvSpPr/>
          <p:nvPr/>
        </p:nvSpPr>
        <p:spPr bwMode="auto">
          <a:xfrm>
            <a:off x="1250613" y="3356372"/>
            <a:ext cx="426615" cy="413489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3" name="Rounded Rectangle 15"/>
          <p:cNvSpPr/>
          <p:nvPr/>
        </p:nvSpPr>
        <p:spPr>
          <a:xfrm>
            <a:off x="1083880" y="4562888"/>
            <a:ext cx="763730" cy="763730"/>
          </a:xfrm>
          <a:prstGeom prst="roundRect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Group 46"/>
          <p:cNvGrpSpPr/>
          <p:nvPr/>
        </p:nvGrpSpPr>
        <p:grpSpPr>
          <a:xfrm>
            <a:off x="1250614" y="4778118"/>
            <a:ext cx="426615" cy="333270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25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6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7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8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0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1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1714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1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940955" y="1881300"/>
            <a:ext cx="380721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40955" y="3250531"/>
            <a:ext cx="380721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940955" y="4632168"/>
            <a:ext cx="380721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33051"/>
            <a:ext cx="5987846" cy="39918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311841" y="2334068"/>
            <a:ext cx="528039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11841" y="3543436"/>
            <a:ext cx="528039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任意多边形 10"/>
          <p:cNvSpPr/>
          <p:nvPr/>
        </p:nvSpPr>
        <p:spPr>
          <a:xfrm>
            <a:off x="0" y="1433051"/>
            <a:ext cx="919374" cy="2889803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任意多边形 10"/>
          <p:cNvSpPr/>
          <p:nvPr/>
        </p:nvSpPr>
        <p:spPr>
          <a:xfrm flipH="1" flipV="1">
            <a:off x="5115762" y="2535144"/>
            <a:ext cx="872084" cy="2889804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484F5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 flipV="1">
            <a:off x="7729302" y="-1"/>
            <a:ext cx="3141657" cy="445330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8956876" y="0"/>
            <a:ext cx="3235124" cy="6858000"/>
          </a:xfrm>
          <a:custGeom>
            <a:avLst/>
            <a:gdLst>
              <a:gd name="connsiteX0" fmla="*/ 2163838 w 3235124"/>
              <a:gd name="connsiteY0" fmla="*/ 0 h 6858000"/>
              <a:gd name="connsiteX1" fmla="*/ 2554046 w 3235124"/>
              <a:gd name="connsiteY1" fmla="*/ 0 h 6858000"/>
              <a:gd name="connsiteX2" fmla="*/ 3235124 w 3235124"/>
              <a:gd name="connsiteY2" fmla="*/ 0 h 6858000"/>
              <a:gd name="connsiteX3" fmla="*/ 3235124 w 3235124"/>
              <a:gd name="connsiteY3" fmla="*/ 6858000 h 6858000"/>
              <a:gd name="connsiteX4" fmla="*/ 2745606 w 3235124"/>
              <a:gd name="connsiteY4" fmla="*/ 6858000 h 6858000"/>
              <a:gd name="connsiteX5" fmla="*/ 2554046 w 3235124"/>
              <a:gd name="connsiteY5" fmla="*/ 6858000 h 6858000"/>
              <a:gd name="connsiteX6" fmla="*/ 0 w 3235124"/>
              <a:gd name="connsiteY6" fmla="*/ 6858000 h 6858000"/>
              <a:gd name="connsiteX7" fmla="*/ 2163838 w 3235124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5124" h="6858000">
                <a:moveTo>
                  <a:pt x="2163838" y="0"/>
                </a:moveTo>
                <a:lnTo>
                  <a:pt x="2554046" y="0"/>
                </a:lnTo>
                <a:lnTo>
                  <a:pt x="3235124" y="0"/>
                </a:lnTo>
                <a:lnTo>
                  <a:pt x="3235124" y="6858000"/>
                </a:lnTo>
                <a:lnTo>
                  <a:pt x="2745606" y="6858000"/>
                </a:lnTo>
                <a:lnTo>
                  <a:pt x="2554046" y="6858000"/>
                </a:lnTo>
                <a:lnTo>
                  <a:pt x="0" y="6858000"/>
                </a:lnTo>
                <a:lnTo>
                  <a:pt x="2163838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 rot="5400000">
            <a:off x="3430754" y="421211"/>
            <a:ext cx="900720" cy="4320000"/>
          </a:xfrm>
          <a:prstGeom prst="roundRect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7DBE1"/>
              </a:solidFill>
              <a:cs typeface="+mn-ea"/>
              <a:sym typeface="+mn-lt"/>
            </a:endParaRPr>
          </a:p>
        </p:txBody>
      </p:sp>
      <p:sp>
        <p:nvSpPr>
          <p:cNvPr id="10" name="Freeform 654"/>
          <p:cNvSpPr>
            <a:spLocks noEditPoints="1"/>
          </p:cNvSpPr>
          <p:nvPr/>
        </p:nvSpPr>
        <p:spPr bwMode="auto">
          <a:xfrm>
            <a:off x="2048616" y="2329366"/>
            <a:ext cx="617306" cy="506395"/>
          </a:xfrm>
          <a:custGeom>
            <a:avLst/>
            <a:gdLst>
              <a:gd name="T0" fmla="*/ 0 w 42"/>
              <a:gd name="T1" fmla="*/ 2 h 42"/>
              <a:gd name="T2" fmla="*/ 5 w 42"/>
              <a:gd name="T3" fmla="*/ 38 h 42"/>
              <a:gd name="T4" fmla="*/ 8 w 42"/>
              <a:gd name="T5" fmla="*/ 40 h 42"/>
              <a:gd name="T6" fmla="*/ 34 w 42"/>
              <a:gd name="T7" fmla="*/ 40 h 42"/>
              <a:gd name="T8" fmla="*/ 37 w 42"/>
              <a:gd name="T9" fmla="*/ 38 h 42"/>
              <a:gd name="T10" fmla="*/ 42 w 42"/>
              <a:gd name="T11" fmla="*/ 2 h 42"/>
              <a:gd name="T12" fmla="*/ 39 w 42"/>
              <a:gd name="T13" fmla="*/ 35 h 42"/>
              <a:gd name="T14" fmla="*/ 39 w 42"/>
              <a:gd name="T15" fmla="*/ 3 h 42"/>
              <a:gd name="T16" fmla="*/ 27 w 42"/>
              <a:gd name="T17" fmla="*/ 24 h 42"/>
              <a:gd name="T18" fmla="*/ 32 w 42"/>
              <a:gd name="T19" fmla="*/ 19 h 42"/>
              <a:gd name="T20" fmla="*/ 30 w 42"/>
              <a:gd name="T21" fmla="*/ 16 h 42"/>
              <a:gd name="T22" fmla="*/ 22 w 42"/>
              <a:gd name="T23" fmla="*/ 19 h 42"/>
              <a:gd name="T24" fmla="*/ 25 w 42"/>
              <a:gd name="T25" fmla="*/ 17 h 42"/>
              <a:gd name="T26" fmla="*/ 29 w 42"/>
              <a:gd name="T27" fmla="*/ 17 h 42"/>
              <a:gd name="T28" fmla="*/ 29 w 42"/>
              <a:gd name="T29" fmla="*/ 21 h 42"/>
              <a:gd name="T30" fmla="*/ 25 w 42"/>
              <a:gd name="T31" fmla="*/ 21 h 42"/>
              <a:gd name="T32" fmla="*/ 21 w 42"/>
              <a:gd name="T33" fmla="*/ 25 h 42"/>
              <a:gd name="T34" fmla="*/ 27 w 42"/>
              <a:gd name="T35" fmla="*/ 27 h 42"/>
              <a:gd name="T36" fmla="*/ 33 w 42"/>
              <a:gd name="T37" fmla="*/ 13 h 42"/>
              <a:gd name="T38" fmla="*/ 21 w 42"/>
              <a:gd name="T39" fmla="*/ 13 h 42"/>
              <a:gd name="T40" fmla="*/ 21 w 42"/>
              <a:gd name="T41" fmla="*/ 25 h 42"/>
              <a:gd name="T42" fmla="*/ 23 w 42"/>
              <a:gd name="T43" fmla="*/ 15 h 42"/>
              <a:gd name="T44" fmla="*/ 33 w 42"/>
              <a:gd name="T45" fmla="*/ 19 h 42"/>
              <a:gd name="T46" fmla="*/ 23 w 42"/>
              <a:gd name="T47" fmla="*/ 24 h 42"/>
              <a:gd name="T48" fmla="*/ 23 w 42"/>
              <a:gd name="T49" fmla="*/ 15 h 42"/>
              <a:gd name="T50" fmla="*/ 8 w 42"/>
              <a:gd name="T51" fmla="*/ 27 h 42"/>
              <a:gd name="T52" fmla="*/ 8 w 42"/>
              <a:gd name="T53" fmla="*/ 32 h 42"/>
              <a:gd name="T54" fmla="*/ 12 w 42"/>
              <a:gd name="T55" fmla="*/ 32 h 42"/>
              <a:gd name="T56" fmla="*/ 12 w 42"/>
              <a:gd name="T57" fmla="*/ 27 h 42"/>
              <a:gd name="T58" fmla="*/ 11 w 42"/>
              <a:gd name="T59" fmla="*/ 11 h 42"/>
              <a:gd name="T60" fmla="*/ 13 w 42"/>
              <a:gd name="T61" fmla="*/ 8 h 42"/>
              <a:gd name="T62" fmla="*/ 10 w 42"/>
              <a:gd name="T63" fmla="*/ 5 h 42"/>
              <a:gd name="T64" fmla="*/ 7 w 42"/>
              <a:gd name="T65" fmla="*/ 8 h 42"/>
              <a:gd name="T66" fmla="*/ 9 w 42"/>
              <a:gd name="T67" fmla="*/ 11 h 42"/>
              <a:gd name="T68" fmla="*/ 9 w 42"/>
              <a:gd name="T69" fmla="*/ 8 h 42"/>
              <a:gd name="T70" fmla="*/ 9 w 42"/>
              <a:gd name="T71" fmla="*/ 7 h 42"/>
              <a:gd name="T72" fmla="*/ 11 w 42"/>
              <a:gd name="T73" fmla="*/ 7 h 42"/>
              <a:gd name="T74" fmla="*/ 11 w 42"/>
              <a:gd name="T75" fmla="*/ 9 h 42"/>
              <a:gd name="T76" fmla="*/ 9 w 42"/>
              <a:gd name="T77" fmla="*/ 9 h 42"/>
              <a:gd name="T78" fmla="*/ 9 w 42"/>
              <a:gd name="T79" fmla="*/ 29 h 42"/>
              <a:gd name="T80" fmla="*/ 10 w 42"/>
              <a:gd name="T81" fmla="*/ 29 h 42"/>
              <a:gd name="T82" fmla="*/ 11 w 42"/>
              <a:gd name="T83" fmla="*/ 30 h 42"/>
              <a:gd name="T84" fmla="*/ 11 w 42"/>
              <a:gd name="T85" fmla="*/ 30 h 42"/>
              <a:gd name="T86" fmla="*/ 9 w 42"/>
              <a:gd name="T87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" h="42">
                <a:moveTo>
                  <a:pt x="40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1" y="38"/>
                  <a:pt x="2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41"/>
                  <a:pt x="6" y="42"/>
                  <a:pt x="7" y="42"/>
                </a:cubicBezTo>
                <a:cubicBezTo>
                  <a:pt x="8" y="42"/>
                  <a:pt x="8" y="41"/>
                  <a:pt x="8" y="40"/>
                </a:cubicBezTo>
                <a:cubicBezTo>
                  <a:pt x="8" y="38"/>
                  <a:pt x="8" y="38"/>
                  <a:pt x="8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5" y="42"/>
                  <a:pt x="36" y="42"/>
                </a:cubicBezTo>
                <a:cubicBezTo>
                  <a:pt x="37" y="42"/>
                  <a:pt x="37" y="41"/>
                  <a:pt x="37" y="40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8"/>
                  <a:pt x="42" y="38"/>
                  <a:pt x="42" y="37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1" y="0"/>
                  <a:pt x="40" y="0"/>
                </a:cubicBezTo>
                <a:close/>
                <a:moveTo>
                  <a:pt x="39" y="35"/>
                </a:moveTo>
                <a:cubicBezTo>
                  <a:pt x="39" y="35"/>
                  <a:pt x="39" y="35"/>
                  <a:pt x="39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3" y="3"/>
                  <a:pt x="3" y="3"/>
                  <a:pt x="3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5"/>
                  <a:pt x="39" y="35"/>
                  <a:pt x="39" y="35"/>
                </a:cubicBezTo>
                <a:close/>
                <a:moveTo>
                  <a:pt x="27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8" y="24"/>
                  <a:pt x="29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1" y="22"/>
                  <a:pt x="32" y="21"/>
                  <a:pt x="32" y="19"/>
                </a:cubicBezTo>
                <a:cubicBezTo>
                  <a:pt x="32" y="18"/>
                  <a:pt x="31" y="17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5"/>
                  <a:pt x="28" y="14"/>
                  <a:pt x="27" y="14"/>
                </a:cubicBezTo>
                <a:cubicBezTo>
                  <a:pt x="26" y="14"/>
                  <a:pt x="24" y="15"/>
                  <a:pt x="24" y="16"/>
                </a:cubicBezTo>
                <a:cubicBezTo>
                  <a:pt x="23" y="17"/>
                  <a:pt x="22" y="18"/>
                  <a:pt x="22" y="19"/>
                </a:cubicBezTo>
                <a:cubicBezTo>
                  <a:pt x="22" y="21"/>
                  <a:pt x="23" y="22"/>
                  <a:pt x="24" y="23"/>
                </a:cubicBezTo>
                <a:cubicBezTo>
                  <a:pt x="24" y="23"/>
                  <a:pt x="26" y="24"/>
                  <a:pt x="27" y="24"/>
                </a:cubicBezTo>
                <a:close/>
                <a:moveTo>
                  <a:pt x="2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6"/>
                  <a:pt x="27" y="16"/>
                </a:cubicBezTo>
                <a:cubicBezTo>
                  <a:pt x="28" y="16"/>
                  <a:pt x="28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8"/>
                  <a:pt x="30" y="18"/>
                  <a:pt x="30" y="19"/>
                </a:cubicBezTo>
                <a:cubicBezTo>
                  <a:pt x="30" y="20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8" y="22"/>
                  <a:pt x="28" y="22"/>
                  <a:pt x="27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4" y="21"/>
                  <a:pt x="24" y="20"/>
                  <a:pt x="24" y="19"/>
                </a:cubicBezTo>
                <a:cubicBezTo>
                  <a:pt x="24" y="18"/>
                  <a:pt x="24" y="18"/>
                  <a:pt x="25" y="17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3" y="26"/>
                  <a:pt x="25" y="27"/>
                  <a:pt x="27" y="27"/>
                </a:cubicBezTo>
                <a:cubicBezTo>
                  <a:pt x="29" y="27"/>
                  <a:pt x="31" y="26"/>
                  <a:pt x="33" y="25"/>
                </a:cubicBezTo>
                <a:cubicBezTo>
                  <a:pt x="34" y="23"/>
                  <a:pt x="35" y="21"/>
                  <a:pt x="35" y="19"/>
                </a:cubicBezTo>
                <a:cubicBezTo>
                  <a:pt x="35" y="17"/>
                  <a:pt x="34" y="15"/>
                  <a:pt x="33" y="13"/>
                </a:cubicBezTo>
                <a:cubicBezTo>
                  <a:pt x="31" y="12"/>
                  <a:pt x="29" y="11"/>
                  <a:pt x="27" y="11"/>
                </a:cubicBezTo>
                <a:cubicBezTo>
                  <a:pt x="25" y="11"/>
                  <a:pt x="23" y="12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5"/>
                  <a:pt x="19" y="17"/>
                  <a:pt x="19" y="19"/>
                </a:cubicBezTo>
                <a:cubicBezTo>
                  <a:pt x="19" y="21"/>
                  <a:pt x="20" y="23"/>
                  <a:pt x="21" y="25"/>
                </a:cubicBezTo>
                <a:cubicBezTo>
                  <a:pt x="21" y="25"/>
                  <a:pt x="21" y="25"/>
                  <a:pt x="21" y="25"/>
                </a:cubicBezTo>
                <a:close/>
                <a:moveTo>
                  <a:pt x="23" y="15"/>
                </a:move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4" y="14"/>
                  <a:pt x="25" y="13"/>
                  <a:pt x="27" y="13"/>
                </a:cubicBezTo>
                <a:cubicBezTo>
                  <a:pt x="29" y="13"/>
                  <a:pt x="30" y="14"/>
                  <a:pt x="31" y="15"/>
                </a:cubicBezTo>
                <a:cubicBezTo>
                  <a:pt x="32" y="16"/>
                  <a:pt x="33" y="18"/>
                  <a:pt x="33" y="19"/>
                </a:cubicBezTo>
                <a:cubicBezTo>
                  <a:pt x="33" y="21"/>
                  <a:pt x="32" y="22"/>
                  <a:pt x="31" y="24"/>
                </a:cubicBezTo>
                <a:cubicBezTo>
                  <a:pt x="30" y="25"/>
                  <a:pt x="29" y="25"/>
                  <a:pt x="27" y="25"/>
                </a:cubicBezTo>
                <a:cubicBezTo>
                  <a:pt x="25" y="25"/>
                  <a:pt x="24" y="25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2"/>
                  <a:pt x="21" y="21"/>
                  <a:pt x="21" y="19"/>
                </a:cubicBezTo>
                <a:cubicBezTo>
                  <a:pt x="21" y="18"/>
                  <a:pt x="21" y="16"/>
                  <a:pt x="23" y="15"/>
                </a:cubicBezTo>
                <a:close/>
                <a:moveTo>
                  <a:pt x="8" y="27"/>
                </a:move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8"/>
                  <a:pt x="7" y="29"/>
                  <a:pt x="7" y="30"/>
                </a:cubicBezTo>
                <a:cubicBezTo>
                  <a:pt x="7" y="31"/>
                  <a:pt x="7" y="31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2"/>
                  <a:pt x="9" y="33"/>
                  <a:pt x="10" y="33"/>
                </a:cubicBezTo>
                <a:cubicBezTo>
                  <a:pt x="11" y="33"/>
                  <a:pt x="11" y="32"/>
                  <a:pt x="12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3" y="31"/>
                  <a:pt x="13" y="31"/>
                  <a:pt x="13" y="30"/>
                </a:cubicBezTo>
                <a:cubicBezTo>
                  <a:pt x="13" y="29"/>
                  <a:pt x="13" y="28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1" y="27"/>
                  <a:pt x="11" y="27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3" y="10"/>
                  <a:pt x="13" y="9"/>
                  <a:pt x="13" y="8"/>
                </a:cubicBezTo>
                <a:cubicBezTo>
                  <a:pt x="13" y="7"/>
                  <a:pt x="13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1" y="5"/>
                  <a:pt x="11" y="5"/>
                  <a:pt x="10" y="5"/>
                </a:cubicBezTo>
                <a:cubicBezTo>
                  <a:pt x="9" y="5"/>
                  <a:pt x="8" y="5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7" y="7"/>
                  <a:pt x="7" y="8"/>
                </a:cubicBezTo>
                <a:cubicBezTo>
                  <a:pt x="7" y="9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1"/>
                  <a:pt x="9" y="11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lose/>
                <a:moveTo>
                  <a:pt x="9" y="8"/>
                </a:move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9" y="7"/>
                  <a:pt x="10" y="7"/>
                </a:cubicBezTo>
                <a:cubicBezTo>
                  <a:pt x="10" y="7"/>
                  <a:pt x="10" y="7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8"/>
                  <a:pt x="9" y="8"/>
                </a:cubicBezTo>
                <a:close/>
                <a:moveTo>
                  <a:pt x="9" y="29"/>
                </a:move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0" y="31"/>
                  <a:pt x="10" y="31"/>
                  <a:pt x="10" y="31"/>
                </a:cubicBezTo>
                <a:cubicBezTo>
                  <a:pt x="9" y="31"/>
                  <a:pt x="9" y="31"/>
                  <a:pt x="9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29"/>
                  <a:pt x="9" y="29"/>
                  <a:pt x="9" y="29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 rot="5400000">
            <a:off x="3430754" y="1504222"/>
            <a:ext cx="900720" cy="43200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648"/>
          <p:cNvSpPr>
            <a:spLocks noEditPoints="1"/>
          </p:cNvSpPr>
          <p:nvPr/>
        </p:nvSpPr>
        <p:spPr bwMode="auto">
          <a:xfrm>
            <a:off x="2048616" y="3377776"/>
            <a:ext cx="617306" cy="547401"/>
          </a:xfrm>
          <a:custGeom>
            <a:avLst/>
            <a:gdLst>
              <a:gd name="T0" fmla="*/ 26 w 43"/>
              <a:gd name="T1" fmla="*/ 0 h 41"/>
              <a:gd name="T2" fmla="*/ 31 w 43"/>
              <a:gd name="T3" fmla="*/ 5 h 41"/>
              <a:gd name="T4" fmla="*/ 35 w 43"/>
              <a:gd name="T5" fmla="*/ 6 h 41"/>
              <a:gd name="T6" fmla="*/ 43 w 43"/>
              <a:gd name="T7" fmla="*/ 15 h 41"/>
              <a:gd name="T8" fmla="*/ 41 w 43"/>
              <a:gd name="T9" fmla="*/ 38 h 41"/>
              <a:gd name="T10" fmla="*/ 9 w 43"/>
              <a:gd name="T11" fmla="*/ 41 h 41"/>
              <a:gd name="T12" fmla="*/ 3 w 43"/>
              <a:gd name="T13" fmla="*/ 38 h 41"/>
              <a:gd name="T14" fmla="*/ 0 w 43"/>
              <a:gd name="T15" fmla="*/ 15 h 41"/>
              <a:gd name="T16" fmla="*/ 3 w 43"/>
              <a:gd name="T17" fmla="*/ 9 h 41"/>
              <a:gd name="T18" fmla="*/ 9 w 43"/>
              <a:gd name="T19" fmla="*/ 6 h 41"/>
              <a:gd name="T20" fmla="*/ 12 w 43"/>
              <a:gd name="T21" fmla="*/ 5 h 41"/>
              <a:gd name="T22" fmla="*/ 17 w 43"/>
              <a:gd name="T23" fmla="*/ 0 h 41"/>
              <a:gd name="T24" fmla="*/ 30 w 43"/>
              <a:gd name="T25" fmla="*/ 9 h 41"/>
              <a:gd name="T26" fmla="*/ 30 w 43"/>
              <a:gd name="T27" fmla="*/ 9 h 41"/>
              <a:gd name="T28" fmla="*/ 13 w 43"/>
              <a:gd name="T29" fmla="*/ 9 h 41"/>
              <a:gd name="T30" fmla="*/ 5 w 43"/>
              <a:gd name="T31" fmla="*/ 11 h 41"/>
              <a:gd name="T32" fmla="*/ 3 w 43"/>
              <a:gd name="T33" fmla="*/ 15 h 41"/>
              <a:gd name="T34" fmla="*/ 8 w 43"/>
              <a:gd name="T35" fmla="*/ 22 h 41"/>
              <a:gd name="T36" fmla="*/ 9 w 43"/>
              <a:gd name="T37" fmla="*/ 19 h 41"/>
              <a:gd name="T38" fmla="*/ 16 w 43"/>
              <a:gd name="T39" fmla="*/ 19 h 41"/>
              <a:gd name="T40" fmla="*/ 17 w 43"/>
              <a:gd name="T41" fmla="*/ 20 h 41"/>
              <a:gd name="T42" fmla="*/ 26 w 43"/>
              <a:gd name="T43" fmla="*/ 22 h 41"/>
              <a:gd name="T44" fmla="*/ 27 w 43"/>
              <a:gd name="T45" fmla="*/ 19 h 41"/>
              <a:gd name="T46" fmla="*/ 34 w 43"/>
              <a:gd name="T47" fmla="*/ 19 h 41"/>
              <a:gd name="T48" fmla="*/ 35 w 43"/>
              <a:gd name="T49" fmla="*/ 20 h 41"/>
              <a:gd name="T50" fmla="*/ 40 w 43"/>
              <a:gd name="T51" fmla="*/ 22 h 41"/>
              <a:gd name="T52" fmla="*/ 38 w 43"/>
              <a:gd name="T53" fmla="*/ 11 h 41"/>
              <a:gd name="T54" fmla="*/ 30 w 43"/>
              <a:gd name="T55" fmla="*/ 9 h 41"/>
              <a:gd name="T56" fmla="*/ 14 w 43"/>
              <a:gd name="T57" fmla="*/ 6 h 41"/>
              <a:gd name="T58" fmla="*/ 29 w 43"/>
              <a:gd name="T59" fmla="*/ 5 h 41"/>
              <a:gd name="T60" fmla="*/ 26 w 43"/>
              <a:gd name="T61" fmla="*/ 2 h 41"/>
              <a:gd name="T62" fmla="*/ 15 w 43"/>
              <a:gd name="T63" fmla="*/ 3 h 41"/>
              <a:gd name="T64" fmla="*/ 14 w 43"/>
              <a:gd name="T65" fmla="*/ 6 h 41"/>
              <a:gd name="T66" fmla="*/ 3 w 43"/>
              <a:gd name="T67" fmla="*/ 24 h 41"/>
              <a:gd name="T68" fmla="*/ 5 w 43"/>
              <a:gd name="T69" fmla="*/ 36 h 41"/>
              <a:gd name="T70" fmla="*/ 9 w 43"/>
              <a:gd name="T71" fmla="*/ 38 h 41"/>
              <a:gd name="T72" fmla="*/ 38 w 43"/>
              <a:gd name="T73" fmla="*/ 36 h 41"/>
              <a:gd name="T74" fmla="*/ 40 w 43"/>
              <a:gd name="T75" fmla="*/ 24 h 41"/>
              <a:gd name="T76" fmla="*/ 35 w 43"/>
              <a:gd name="T77" fmla="*/ 27 h 41"/>
              <a:gd name="T78" fmla="*/ 34 w 43"/>
              <a:gd name="T79" fmla="*/ 28 h 41"/>
              <a:gd name="T80" fmla="*/ 26 w 43"/>
              <a:gd name="T81" fmla="*/ 27 h 41"/>
              <a:gd name="T82" fmla="*/ 26 w 43"/>
              <a:gd name="T83" fmla="*/ 24 h 41"/>
              <a:gd name="T84" fmla="*/ 17 w 43"/>
              <a:gd name="T85" fmla="*/ 27 h 41"/>
              <a:gd name="T86" fmla="*/ 16 w 43"/>
              <a:gd name="T87" fmla="*/ 28 h 41"/>
              <a:gd name="T88" fmla="*/ 8 w 43"/>
              <a:gd name="T89" fmla="*/ 27 h 41"/>
              <a:gd name="T90" fmla="*/ 8 w 43"/>
              <a:gd name="T91" fmla="*/ 24 h 41"/>
              <a:gd name="T92" fmla="*/ 15 w 43"/>
              <a:gd name="T93" fmla="*/ 21 h 41"/>
              <a:gd name="T94" fmla="*/ 10 w 43"/>
              <a:gd name="T95" fmla="*/ 21 h 41"/>
              <a:gd name="T96" fmla="*/ 10 w 43"/>
              <a:gd name="T97" fmla="*/ 23 h 41"/>
              <a:gd name="T98" fmla="*/ 10 w 43"/>
              <a:gd name="T99" fmla="*/ 26 h 41"/>
              <a:gd name="T100" fmla="*/ 15 w 43"/>
              <a:gd name="T101" fmla="*/ 23 h 41"/>
              <a:gd name="T102" fmla="*/ 15 w 43"/>
              <a:gd name="T103" fmla="*/ 23 h 41"/>
              <a:gd name="T104" fmla="*/ 33 w 43"/>
              <a:gd name="T105" fmla="*/ 21 h 41"/>
              <a:gd name="T106" fmla="*/ 28 w 43"/>
              <a:gd name="T107" fmla="*/ 21 h 41"/>
              <a:gd name="T108" fmla="*/ 28 w 43"/>
              <a:gd name="T109" fmla="*/ 23 h 41"/>
              <a:gd name="T110" fmla="*/ 28 w 43"/>
              <a:gd name="T111" fmla="*/ 26 h 41"/>
              <a:gd name="T112" fmla="*/ 33 w 43"/>
              <a:gd name="T113" fmla="*/ 23 h 41"/>
              <a:gd name="T114" fmla="*/ 33 w 43"/>
              <a:gd name="T115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" h="41">
                <a:moveTo>
                  <a:pt x="17" y="0"/>
                </a:move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9" y="0"/>
                  <a:pt x="30" y="1"/>
                </a:cubicBezTo>
                <a:cubicBezTo>
                  <a:pt x="30" y="2"/>
                  <a:pt x="31" y="3"/>
                  <a:pt x="31" y="5"/>
                </a:cubicBezTo>
                <a:cubicBezTo>
                  <a:pt x="31" y="6"/>
                  <a:pt x="31" y="6"/>
                  <a:pt x="31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7" y="6"/>
                  <a:pt x="39" y="7"/>
                  <a:pt x="41" y="9"/>
                </a:cubicBezTo>
                <a:cubicBezTo>
                  <a:pt x="42" y="10"/>
                  <a:pt x="43" y="12"/>
                  <a:pt x="43" y="15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5"/>
                  <a:pt x="42" y="37"/>
                  <a:pt x="41" y="38"/>
                </a:cubicBezTo>
                <a:cubicBezTo>
                  <a:pt x="39" y="40"/>
                  <a:pt x="37" y="41"/>
                  <a:pt x="35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6" y="41"/>
                  <a:pt x="4" y="40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7"/>
                  <a:pt x="0" y="35"/>
                  <a:pt x="0" y="3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1" y="10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6" y="6"/>
                  <a:pt x="9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3"/>
                  <a:pt x="13" y="2"/>
                  <a:pt x="14" y="1"/>
                </a:cubicBezTo>
                <a:cubicBezTo>
                  <a:pt x="14" y="0"/>
                  <a:pt x="16" y="0"/>
                  <a:pt x="17" y="0"/>
                </a:cubicBezTo>
                <a:close/>
                <a:moveTo>
                  <a:pt x="30" y="9"/>
                </a:move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7" y="9"/>
                  <a:pt x="6" y="10"/>
                  <a:pt x="5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4" y="12"/>
                  <a:pt x="3" y="13"/>
                  <a:pt x="3" y="15"/>
                </a:cubicBezTo>
                <a:cubicBezTo>
                  <a:pt x="3" y="22"/>
                  <a:pt x="3" y="22"/>
                  <a:pt x="3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7" y="19"/>
                  <a:pt x="17" y="19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2"/>
                  <a:pt x="17" y="22"/>
                  <a:pt x="17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5" y="19"/>
                  <a:pt x="35" y="19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2"/>
                  <a:pt x="35" y="22"/>
                  <a:pt x="35" y="22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3"/>
                  <a:pt x="39" y="12"/>
                  <a:pt x="38" y="11"/>
                </a:cubicBezTo>
                <a:cubicBezTo>
                  <a:pt x="37" y="10"/>
                  <a:pt x="36" y="9"/>
                  <a:pt x="35" y="9"/>
                </a:cubicBezTo>
                <a:cubicBezTo>
                  <a:pt x="30" y="9"/>
                  <a:pt x="30" y="9"/>
                  <a:pt x="30" y="9"/>
                </a:cubicBezTo>
                <a:close/>
                <a:moveTo>
                  <a:pt x="14" y="6"/>
                </a:moveTo>
                <a:cubicBezTo>
                  <a:pt x="14" y="6"/>
                  <a:pt x="14" y="6"/>
                  <a:pt x="14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4"/>
                  <a:pt x="29" y="3"/>
                  <a:pt x="28" y="3"/>
                </a:cubicBezTo>
                <a:cubicBezTo>
                  <a:pt x="28" y="2"/>
                  <a:pt x="27" y="2"/>
                  <a:pt x="26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5" y="3"/>
                </a:cubicBezTo>
                <a:cubicBezTo>
                  <a:pt x="15" y="3"/>
                  <a:pt x="14" y="4"/>
                  <a:pt x="14" y="5"/>
                </a:cubicBezTo>
                <a:cubicBezTo>
                  <a:pt x="14" y="6"/>
                  <a:pt x="14" y="6"/>
                  <a:pt x="14" y="6"/>
                </a:cubicBezTo>
                <a:close/>
                <a:moveTo>
                  <a:pt x="3" y="24"/>
                </a:moveTo>
                <a:cubicBezTo>
                  <a:pt x="3" y="24"/>
                  <a:pt x="3" y="24"/>
                  <a:pt x="3" y="24"/>
                </a:cubicBezTo>
                <a:cubicBezTo>
                  <a:pt x="3" y="32"/>
                  <a:pt x="3" y="32"/>
                  <a:pt x="3" y="32"/>
                </a:cubicBezTo>
                <a:cubicBezTo>
                  <a:pt x="3" y="34"/>
                  <a:pt x="4" y="35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6" y="37"/>
                  <a:pt x="7" y="38"/>
                  <a:pt x="9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7" y="37"/>
                  <a:pt x="38" y="36"/>
                </a:cubicBezTo>
                <a:cubicBezTo>
                  <a:pt x="39" y="35"/>
                  <a:pt x="40" y="34"/>
                  <a:pt x="40" y="32"/>
                </a:cubicBezTo>
                <a:cubicBezTo>
                  <a:pt x="40" y="24"/>
                  <a:pt x="40" y="24"/>
                  <a:pt x="4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8"/>
                  <a:pt x="35" y="28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6" y="28"/>
                  <a:pt x="26" y="28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4"/>
                  <a:pt x="26" y="24"/>
                  <a:pt x="26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8"/>
                  <a:pt x="17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8" y="28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ubicBezTo>
                  <a:pt x="3" y="24"/>
                  <a:pt x="3" y="24"/>
                  <a:pt x="3" y="24"/>
                </a:cubicBezTo>
                <a:close/>
                <a:moveTo>
                  <a:pt x="15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6"/>
                  <a:pt x="10" y="26"/>
                  <a:pt x="10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33" y="21"/>
                </a:moveTo>
                <a:cubicBezTo>
                  <a:pt x="33" y="21"/>
                  <a:pt x="33" y="21"/>
                  <a:pt x="33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6"/>
                  <a:pt x="28" y="26"/>
                  <a:pt x="28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3" y="21"/>
                  <a:pt x="33" y="21"/>
                  <a:pt x="33" y="21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 rot="5400000">
            <a:off x="3430754" y="2573533"/>
            <a:ext cx="900720" cy="4320000"/>
          </a:xfrm>
          <a:prstGeom prst="roundRect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611"/>
          <p:cNvSpPr>
            <a:spLocks noEditPoints="1"/>
          </p:cNvSpPr>
          <p:nvPr/>
        </p:nvSpPr>
        <p:spPr bwMode="auto">
          <a:xfrm>
            <a:off x="2048617" y="4512127"/>
            <a:ext cx="617306" cy="502648"/>
          </a:xfrm>
          <a:custGeom>
            <a:avLst/>
            <a:gdLst>
              <a:gd name="T0" fmla="*/ 31 w 45"/>
              <a:gd name="T1" fmla="*/ 11 h 37"/>
              <a:gd name="T2" fmla="*/ 3 w 45"/>
              <a:gd name="T3" fmla="*/ 29 h 37"/>
              <a:gd name="T4" fmla="*/ 35 w 45"/>
              <a:gd name="T5" fmla="*/ 23 h 37"/>
              <a:gd name="T6" fmla="*/ 35 w 45"/>
              <a:gd name="T7" fmla="*/ 23 h 37"/>
              <a:gd name="T8" fmla="*/ 33 w 45"/>
              <a:gd name="T9" fmla="*/ 32 h 37"/>
              <a:gd name="T10" fmla="*/ 28 w 45"/>
              <a:gd name="T11" fmla="*/ 32 h 37"/>
              <a:gd name="T12" fmla="*/ 42 w 45"/>
              <a:gd name="T13" fmla="*/ 33 h 37"/>
              <a:gd name="T14" fmla="*/ 28 w 45"/>
              <a:gd name="T15" fmla="*/ 3 h 37"/>
              <a:gd name="T16" fmla="*/ 33 w 45"/>
              <a:gd name="T17" fmla="*/ 8 h 37"/>
              <a:gd name="T18" fmla="*/ 35 w 45"/>
              <a:gd name="T19" fmla="*/ 10 h 37"/>
              <a:gd name="T20" fmla="*/ 35 w 45"/>
              <a:gd name="T21" fmla="*/ 10 h 37"/>
              <a:gd name="T22" fmla="*/ 41 w 45"/>
              <a:gd name="T23" fmla="*/ 11 h 37"/>
              <a:gd name="T24" fmla="*/ 35 w 45"/>
              <a:gd name="T25" fmla="*/ 12 h 37"/>
              <a:gd name="T26" fmla="*/ 35 w 45"/>
              <a:gd name="T27" fmla="*/ 15 h 37"/>
              <a:gd name="T28" fmla="*/ 40 w 45"/>
              <a:gd name="T29" fmla="*/ 15 h 37"/>
              <a:gd name="T30" fmla="*/ 40 w 45"/>
              <a:gd name="T31" fmla="*/ 17 h 37"/>
              <a:gd name="T32" fmla="*/ 35 w 45"/>
              <a:gd name="T33" fmla="*/ 17 h 37"/>
              <a:gd name="T34" fmla="*/ 35 w 45"/>
              <a:gd name="T35" fmla="*/ 21 h 37"/>
              <a:gd name="T36" fmla="*/ 41 w 45"/>
              <a:gd name="T37" fmla="*/ 22 h 37"/>
              <a:gd name="T38" fmla="*/ 35 w 45"/>
              <a:gd name="T39" fmla="*/ 23 h 37"/>
              <a:gd name="T40" fmla="*/ 12 w 45"/>
              <a:gd name="T41" fmla="*/ 37 h 37"/>
              <a:gd name="T42" fmla="*/ 12 w 45"/>
              <a:gd name="T43" fmla="*/ 35 h 37"/>
              <a:gd name="T44" fmla="*/ 16 w 45"/>
              <a:gd name="T45" fmla="*/ 32 h 37"/>
              <a:gd name="T46" fmla="*/ 0 w 45"/>
              <a:gd name="T47" fmla="*/ 30 h 37"/>
              <a:gd name="T48" fmla="*/ 0 w 45"/>
              <a:gd name="T49" fmla="*/ 9 h 37"/>
              <a:gd name="T50" fmla="*/ 2 w 45"/>
              <a:gd name="T51" fmla="*/ 8 h 37"/>
              <a:gd name="T52" fmla="*/ 25 w 45"/>
              <a:gd name="T53" fmla="*/ 2 h 37"/>
              <a:gd name="T54" fmla="*/ 27 w 45"/>
              <a:gd name="T55" fmla="*/ 0 h 37"/>
              <a:gd name="T56" fmla="*/ 45 w 45"/>
              <a:gd name="T57" fmla="*/ 2 h 37"/>
              <a:gd name="T58" fmla="*/ 45 w 45"/>
              <a:gd name="T59" fmla="*/ 35 h 37"/>
              <a:gd name="T60" fmla="*/ 43 w 45"/>
              <a:gd name="T61" fmla="*/ 37 h 37"/>
              <a:gd name="T62" fmla="*/ 25 w 45"/>
              <a:gd name="T63" fmla="*/ 35 h 37"/>
              <a:gd name="T64" fmla="*/ 25 w 45"/>
              <a:gd name="T65" fmla="*/ 32 h 37"/>
              <a:gd name="T66" fmla="*/ 19 w 45"/>
              <a:gd name="T67" fmla="*/ 35 h 37"/>
              <a:gd name="T68" fmla="*/ 24 w 45"/>
              <a:gd name="T69" fmla="*/ 36 h 37"/>
              <a:gd name="T70" fmla="*/ 12 w 45"/>
              <a:gd name="T7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" h="37">
                <a:moveTo>
                  <a:pt x="31" y="29"/>
                </a:moveTo>
                <a:cubicBezTo>
                  <a:pt x="31" y="11"/>
                  <a:pt x="31" y="11"/>
                  <a:pt x="31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29"/>
                  <a:pt x="3" y="29"/>
                  <a:pt x="3" y="29"/>
                </a:cubicBezTo>
                <a:cubicBezTo>
                  <a:pt x="13" y="29"/>
                  <a:pt x="22" y="29"/>
                  <a:pt x="31" y="29"/>
                </a:cubicBezTo>
                <a:close/>
                <a:moveTo>
                  <a:pt x="35" y="23"/>
                </a:move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31"/>
                  <a:pt x="34" y="32"/>
                  <a:pt x="33" y="32"/>
                </a:cubicBezTo>
                <a:cubicBezTo>
                  <a:pt x="33" y="32"/>
                  <a:pt x="33" y="32"/>
                  <a:pt x="33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8" y="33"/>
                  <a:pt x="28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"/>
                  <a:pt x="42" y="3"/>
                  <a:pt x="42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8"/>
                  <a:pt x="28" y="8"/>
                  <a:pt x="28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34" y="8"/>
                  <a:pt x="35" y="9"/>
                  <a:pt x="35" y="9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1" y="10"/>
                  <a:pt x="41" y="11"/>
                </a:cubicBezTo>
                <a:cubicBezTo>
                  <a:pt x="41" y="12"/>
                  <a:pt x="40" y="12"/>
                  <a:pt x="40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0" y="15"/>
                  <a:pt x="41" y="16"/>
                  <a:pt x="41" y="16"/>
                </a:cubicBezTo>
                <a:cubicBezTo>
                  <a:pt x="41" y="17"/>
                  <a:pt x="40" y="17"/>
                  <a:pt x="4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1" y="21"/>
                  <a:pt x="41" y="22"/>
                </a:cubicBezTo>
                <a:cubicBezTo>
                  <a:pt x="41" y="22"/>
                  <a:pt x="40" y="23"/>
                  <a:pt x="40" y="23"/>
                </a:cubicBezTo>
                <a:cubicBezTo>
                  <a:pt x="35" y="23"/>
                  <a:pt x="35" y="23"/>
                  <a:pt x="35" y="23"/>
                </a:cubicBezTo>
                <a:close/>
                <a:moveTo>
                  <a:pt x="12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11" y="37"/>
                  <a:pt x="11" y="36"/>
                  <a:pt x="11" y="36"/>
                </a:cubicBezTo>
                <a:cubicBezTo>
                  <a:pt x="11" y="35"/>
                  <a:pt x="11" y="35"/>
                  <a:pt x="12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2"/>
                  <a:pt x="16" y="32"/>
                  <a:pt x="1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6"/>
                  <a:pt x="44" y="37"/>
                  <a:pt x="44" y="37"/>
                </a:cubicBezTo>
                <a:cubicBezTo>
                  <a:pt x="43" y="37"/>
                  <a:pt x="43" y="37"/>
                  <a:pt x="43" y="37"/>
                </a:cubicBezTo>
                <a:cubicBezTo>
                  <a:pt x="27" y="37"/>
                  <a:pt x="27" y="37"/>
                  <a:pt x="27" y="37"/>
                </a:cubicBezTo>
                <a:cubicBezTo>
                  <a:pt x="26" y="37"/>
                  <a:pt x="25" y="36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5"/>
                  <a:pt x="19" y="35"/>
                  <a:pt x="19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5"/>
                  <a:pt x="24" y="35"/>
                  <a:pt x="24" y="36"/>
                </a:cubicBezTo>
                <a:cubicBezTo>
                  <a:pt x="24" y="36"/>
                  <a:pt x="23" y="37"/>
                  <a:pt x="23" y="37"/>
                </a:cubicBezTo>
                <a:cubicBezTo>
                  <a:pt x="19" y="37"/>
                  <a:pt x="15" y="37"/>
                  <a:pt x="12" y="37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39543" y="2294979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39543" y="3365244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39543" y="4477219"/>
            <a:ext cx="3022823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flipV="1">
            <a:off x="6980795" y="-1"/>
            <a:ext cx="3141657" cy="4453301"/>
          </a:xfrm>
          <a:prstGeom prst="triangle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2"/>
          <p:cNvSpPr/>
          <p:nvPr/>
        </p:nvSpPr>
        <p:spPr bwMode="auto">
          <a:xfrm>
            <a:off x="1478414" y="1684445"/>
            <a:ext cx="4055300" cy="1020064"/>
          </a:xfrm>
          <a:prstGeom prst="round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" name="Rounded Rectangle 5"/>
          <p:cNvSpPr/>
          <p:nvPr/>
        </p:nvSpPr>
        <p:spPr bwMode="auto">
          <a:xfrm>
            <a:off x="1478414" y="3281118"/>
            <a:ext cx="4055300" cy="1020064"/>
          </a:xfrm>
          <a:prstGeom prst="roundRect">
            <a:avLst/>
          </a:prstGeom>
          <a:solidFill>
            <a:srgbClr val="484F59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" name="Rounded Rectangle 8"/>
          <p:cNvSpPr/>
          <p:nvPr/>
        </p:nvSpPr>
        <p:spPr bwMode="auto">
          <a:xfrm flipH="1">
            <a:off x="7315584" y="1682261"/>
            <a:ext cx="4055300" cy="1020064"/>
          </a:xfrm>
          <a:prstGeom prst="roundRect">
            <a:avLst/>
          </a:prstGeom>
          <a:solidFill>
            <a:srgbClr val="484F59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Rounded Rectangle 11"/>
          <p:cNvSpPr/>
          <p:nvPr/>
        </p:nvSpPr>
        <p:spPr bwMode="auto">
          <a:xfrm flipH="1">
            <a:off x="7315584" y="3281119"/>
            <a:ext cx="4055300" cy="1020064"/>
          </a:xfrm>
          <a:prstGeom prst="round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6" name="Group 6"/>
          <p:cNvGrpSpPr/>
          <p:nvPr/>
        </p:nvGrpSpPr>
        <p:grpSpPr>
          <a:xfrm>
            <a:off x="6824034" y="1553959"/>
            <a:ext cx="1474655" cy="1271255"/>
            <a:chOff x="6470216" y="2512392"/>
            <a:chExt cx="1398268" cy="1205404"/>
          </a:xfrm>
        </p:grpSpPr>
        <p:sp>
          <p:nvSpPr>
            <p:cNvPr id="7" name="Hexagon 16"/>
            <p:cNvSpPr/>
            <p:nvPr/>
          </p:nvSpPr>
          <p:spPr bwMode="auto">
            <a:xfrm flipH="1">
              <a:off x="6470216" y="2512392"/>
              <a:ext cx="1398268" cy="1205404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rgbClr val="FFC000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66" b="1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6792295" y="2888404"/>
              <a:ext cx="680729" cy="511751"/>
              <a:chOff x="0" y="0"/>
              <a:chExt cx="772" cy="579"/>
            </a:xfrm>
            <a:solidFill>
              <a:srgbClr val="16A086"/>
            </a:solidFill>
          </p:grpSpPr>
          <p:sp>
            <p:nvSpPr>
              <p:cNvPr id="9" name="Freeform 23"/>
              <p:cNvSpPr>
                <a:spLocks/>
              </p:cNvSpPr>
              <p:nvPr/>
            </p:nvSpPr>
            <p:spPr bwMode="auto">
              <a:xfrm>
                <a:off x="0" y="0"/>
                <a:ext cx="772" cy="344"/>
              </a:xfrm>
              <a:custGeom>
                <a:avLst/>
                <a:gdLst>
                  <a:gd name="T0" fmla="*/ 653 w 21279"/>
                  <a:gd name="T1" fmla="*/ 344 h 21600"/>
                  <a:gd name="T2" fmla="*/ 707 w 21279"/>
                  <a:gd name="T3" fmla="*/ 301 h 21600"/>
                  <a:gd name="T4" fmla="*/ 771 w 21279"/>
                  <a:gd name="T5" fmla="*/ 43 h 21600"/>
                  <a:gd name="T6" fmla="*/ 739 w 21279"/>
                  <a:gd name="T7" fmla="*/ 0 h 21600"/>
                  <a:gd name="T8" fmla="*/ 30 w 21279"/>
                  <a:gd name="T9" fmla="*/ 0 h 21600"/>
                  <a:gd name="T10" fmla="*/ 3 w 21279"/>
                  <a:gd name="T11" fmla="*/ 27 h 21600"/>
                  <a:gd name="T12" fmla="*/ 57 w 21279"/>
                  <a:gd name="T13" fmla="*/ 54 h 21600"/>
                  <a:gd name="T14" fmla="*/ 159 w 21279"/>
                  <a:gd name="T15" fmla="*/ 65 h 21600"/>
                  <a:gd name="T16" fmla="*/ 213 w 21279"/>
                  <a:gd name="T17" fmla="*/ 108 h 21600"/>
                  <a:gd name="T18" fmla="*/ 256 w 21279"/>
                  <a:gd name="T19" fmla="*/ 301 h 21600"/>
                  <a:gd name="T20" fmla="*/ 309 w 21279"/>
                  <a:gd name="T21" fmla="*/ 344 h 21600"/>
                  <a:gd name="T22" fmla="*/ 653 w 21279"/>
                  <a:gd name="T23" fmla="*/ 344 h 21600"/>
                  <a:gd name="T24" fmla="*/ 653 w 21279"/>
                  <a:gd name="T25" fmla="*/ 344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279" h="21600">
                    <a:moveTo>
                      <a:pt x="17995" y="21600"/>
                    </a:moveTo>
                    <a:cubicBezTo>
                      <a:pt x="18587" y="21600"/>
                      <a:pt x="19327" y="20588"/>
                      <a:pt x="19475" y="18900"/>
                    </a:cubicBezTo>
                    <a:cubicBezTo>
                      <a:pt x="21250" y="2700"/>
                      <a:pt x="21250" y="2700"/>
                      <a:pt x="21250" y="2700"/>
                    </a:cubicBezTo>
                    <a:cubicBezTo>
                      <a:pt x="21398" y="1350"/>
                      <a:pt x="20954" y="0"/>
                      <a:pt x="20362" y="0"/>
                    </a:cubicBezTo>
                    <a:cubicBezTo>
                      <a:pt x="834" y="0"/>
                      <a:pt x="834" y="0"/>
                      <a:pt x="834" y="0"/>
                    </a:cubicBezTo>
                    <a:cubicBezTo>
                      <a:pt x="242" y="0"/>
                      <a:pt x="-202" y="675"/>
                      <a:pt x="94" y="1688"/>
                    </a:cubicBezTo>
                    <a:cubicBezTo>
                      <a:pt x="242" y="2362"/>
                      <a:pt x="982" y="3375"/>
                      <a:pt x="1573" y="3375"/>
                    </a:cubicBezTo>
                    <a:cubicBezTo>
                      <a:pt x="4384" y="4050"/>
                      <a:pt x="4384" y="4050"/>
                      <a:pt x="4384" y="4050"/>
                    </a:cubicBezTo>
                    <a:cubicBezTo>
                      <a:pt x="4976" y="4050"/>
                      <a:pt x="5716" y="5400"/>
                      <a:pt x="5864" y="6750"/>
                    </a:cubicBezTo>
                    <a:cubicBezTo>
                      <a:pt x="7047" y="18900"/>
                      <a:pt x="7047" y="18900"/>
                      <a:pt x="7047" y="18900"/>
                    </a:cubicBezTo>
                    <a:cubicBezTo>
                      <a:pt x="7195" y="20588"/>
                      <a:pt x="7935" y="21600"/>
                      <a:pt x="8527" y="21600"/>
                    </a:cubicBezTo>
                    <a:lnTo>
                      <a:pt x="17995" y="21600"/>
                    </a:lnTo>
                    <a:close/>
                    <a:moveTo>
                      <a:pt x="17995" y="21600"/>
                    </a:moveTo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" name="Oval 24"/>
              <p:cNvSpPr>
                <a:spLocks/>
              </p:cNvSpPr>
              <p:nvPr/>
            </p:nvSpPr>
            <p:spPr bwMode="auto">
              <a:xfrm>
                <a:off x="304" y="461"/>
                <a:ext cx="122" cy="118"/>
              </a:xfrm>
              <a:prstGeom prst="ellipse">
                <a:avLst/>
              </a:pr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Oval 25"/>
              <p:cNvSpPr>
                <a:spLocks/>
              </p:cNvSpPr>
              <p:nvPr/>
            </p:nvSpPr>
            <p:spPr bwMode="auto">
              <a:xfrm>
                <a:off x="520" y="461"/>
                <a:ext cx="122" cy="118"/>
              </a:xfrm>
              <a:prstGeom prst="ellipse">
                <a:avLst/>
              </a:pr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Freeform 26"/>
              <p:cNvSpPr>
                <a:spLocks/>
              </p:cNvSpPr>
              <p:nvPr/>
            </p:nvSpPr>
            <p:spPr bwMode="auto">
              <a:xfrm>
                <a:off x="247" y="302"/>
                <a:ext cx="432" cy="127"/>
              </a:xfrm>
              <a:custGeom>
                <a:avLst/>
                <a:gdLst>
                  <a:gd name="T0" fmla="*/ 36 w 21275"/>
                  <a:gd name="T1" fmla="*/ 0 h 21600"/>
                  <a:gd name="T2" fmla="*/ 4 w 21275"/>
                  <a:gd name="T3" fmla="*/ 85 h 21600"/>
                  <a:gd name="T4" fmla="*/ 31 w 21275"/>
                  <a:gd name="T5" fmla="*/ 127 h 21600"/>
                  <a:gd name="T6" fmla="*/ 432 w 21275"/>
                  <a:gd name="T7" fmla="*/ 127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275" h="21600">
                    <a:moveTo>
                      <a:pt x="1782" y="0"/>
                    </a:moveTo>
                    <a:cubicBezTo>
                      <a:pt x="202" y="14400"/>
                      <a:pt x="202" y="14400"/>
                      <a:pt x="202" y="14400"/>
                    </a:cubicBezTo>
                    <a:cubicBezTo>
                      <a:pt x="-325" y="18000"/>
                      <a:pt x="202" y="21600"/>
                      <a:pt x="1519" y="21600"/>
                    </a:cubicBezTo>
                    <a:cubicBezTo>
                      <a:pt x="21275" y="21600"/>
                      <a:pt x="21275" y="21600"/>
                      <a:pt x="21275" y="21600"/>
                    </a:cubicBezTo>
                  </a:path>
                </a:pathLst>
              </a:custGeom>
              <a:solidFill>
                <a:srgbClr val="484F59"/>
              </a:solidFill>
              <a:ln w="12700" cap="flat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13" name="TextBox 27"/>
          <p:cNvSpPr txBox="1"/>
          <p:nvPr/>
        </p:nvSpPr>
        <p:spPr>
          <a:xfrm>
            <a:off x="8790240" y="2059751"/>
            <a:ext cx="2228425" cy="2596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87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Perfect Market</a:t>
            </a:r>
          </a:p>
        </p:txBody>
      </p:sp>
      <p:sp>
        <p:nvSpPr>
          <p:cNvPr id="14" name="TextBox 28"/>
          <p:cNvSpPr txBox="1"/>
          <p:nvPr/>
        </p:nvSpPr>
        <p:spPr>
          <a:xfrm>
            <a:off x="8790240" y="3658608"/>
            <a:ext cx="2228425" cy="2596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87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More Service</a:t>
            </a:r>
          </a:p>
        </p:txBody>
      </p:sp>
      <p:sp>
        <p:nvSpPr>
          <p:cNvPr id="15" name="TextBox 29"/>
          <p:cNvSpPr txBox="1"/>
          <p:nvPr/>
        </p:nvSpPr>
        <p:spPr>
          <a:xfrm>
            <a:off x="1754960" y="2059751"/>
            <a:ext cx="2228425" cy="2596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87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Perfect Concept</a:t>
            </a:r>
          </a:p>
        </p:txBody>
      </p:sp>
      <p:sp>
        <p:nvSpPr>
          <p:cNvPr id="16" name="TextBox 30"/>
          <p:cNvSpPr txBox="1"/>
          <p:nvPr/>
        </p:nvSpPr>
        <p:spPr>
          <a:xfrm>
            <a:off x="1754960" y="3658607"/>
            <a:ext cx="2228425" cy="2596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687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Maximum Promotion</a:t>
            </a:r>
          </a:p>
        </p:txBody>
      </p:sp>
      <p:grpSp>
        <p:nvGrpSpPr>
          <p:cNvPr id="17" name="Group 3"/>
          <p:cNvGrpSpPr/>
          <p:nvPr/>
        </p:nvGrpSpPr>
        <p:grpSpPr>
          <a:xfrm>
            <a:off x="4550610" y="3152816"/>
            <a:ext cx="1474655" cy="1271255"/>
            <a:chOff x="4314555" y="4028429"/>
            <a:chExt cx="1398268" cy="1205404"/>
          </a:xfrm>
        </p:grpSpPr>
        <p:sp>
          <p:nvSpPr>
            <p:cNvPr id="18" name="Hexagon 15"/>
            <p:cNvSpPr/>
            <p:nvPr/>
          </p:nvSpPr>
          <p:spPr bwMode="auto">
            <a:xfrm>
              <a:off x="4314555" y="4028429"/>
              <a:ext cx="1398268" cy="1205404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rgbClr val="FFC000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66" b="1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9" name="Group 31"/>
            <p:cNvGrpSpPr/>
            <p:nvPr/>
          </p:nvGrpSpPr>
          <p:grpSpPr>
            <a:xfrm>
              <a:off x="4784601" y="4317339"/>
              <a:ext cx="576433" cy="606570"/>
              <a:chOff x="1641475" y="2428876"/>
              <a:chExt cx="242888" cy="255587"/>
            </a:xfrm>
            <a:solidFill>
              <a:srgbClr val="9CBC58"/>
            </a:solidFill>
          </p:grpSpPr>
          <p:sp>
            <p:nvSpPr>
              <p:cNvPr id="20" name="Freeform 49"/>
              <p:cNvSpPr>
                <a:spLocks/>
              </p:cNvSpPr>
              <p:nvPr/>
            </p:nvSpPr>
            <p:spPr bwMode="auto">
              <a:xfrm>
                <a:off x="1641475" y="2525713"/>
                <a:ext cx="111125" cy="158750"/>
              </a:xfrm>
              <a:custGeom>
                <a:avLst/>
                <a:gdLst>
                  <a:gd name="T0" fmla="*/ 42 w 59"/>
                  <a:gd name="T1" fmla="*/ 49 h 84"/>
                  <a:gd name="T2" fmla="*/ 43 w 59"/>
                  <a:gd name="T3" fmla="*/ 40 h 84"/>
                  <a:gd name="T4" fmla="*/ 31 w 59"/>
                  <a:gd name="T5" fmla="*/ 4 h 84"/>
                  <a:gd name="T6" fmla="*/ 26 w 59"/>
                  <a:gd name="T7" fmla="*/ 1 h 84"/>
                  <a:gd name="T8" fmla="*/ 11 w 59"/>
                  <a:gd name="T9" fmla="*/ 6 h 84"/>
                  <a:gd name="T10" fmla="*/ 4 w 59"/>
                  <a:gd name="T11" fmla="*/ 22 h 84"/>
                  <a:gd name="T12" fmla="*/ 9 w 59"/>
                  <a:gd name="T13" fmla="*/ 37 h 84"/>
                  <a:gd name="T14" fmla="*/ 24 w 59"/>
                  <a:gd name="T15" fmla="*/ 46 h 84"/>
                  <a:gd name="T16" fmla="*/ 31 w 59"/>
                  <a:gd name="T17" fmla="*/ 52 h 84"/>
                  <a:gd name="T18" fmla="*/ 40 w 59"/>
                  <a:gd name="T19" fmla="*/ 80 h 84"/>
                  <a:gd name="T20" fmla="*/ 45 w 59"/>
                  <a:gd name="T21" fmla="*/ 83 h 84"/>
                  <a:gd name="T22" fmla="*/ 48 w 59"/>
                  <a:gd name="T23" fmla="*/ 69 h 84"/>
                  <a:gd name="T24" fmla="*/ 42 w 59"/>
                  <a:gd name="T25" fmla="*/ 49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" h="84">
                    <a:moveTo>
                      <a:pt x="42" y="49"/>
                    </a:moveTo>
                    <a:cubicBezTo>
                      <a:pt x="42" y="49"/>
                      <a:pt x="44" y="42"/>
                      <a:pt x="43" y="4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0"/>
                      <a:pt x="26" y="1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0" y="11"/>
                      <a:pt x="4" y="22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13" y="50"/>
                      <a:pt x="24" y="46"/>
                    </a:cubicBezTo>
                    <a:cubicBezTo>
                      <a:pt x="24" y="46"/>
                      <a:pt x="29" y="45"/>
                      <a:pt x="31" y="52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40" y="80"/>
                      <a:pt x="41" y="84"/>
                      <a:pt x="45" y="83"/>
                    </a:cubicBezTo>
                    <a:cubicBezTo>
                      <a:pt x="45" y="83"/>
                      <a:pt x="59" y="80"/>
                      <a:pt x="48" y="69"/>
                    </a:cubicBezTo>
                    <a:cubicBezTo>
                      <a:pt x="51" y="63"/>
                      <a:pt x="42" y="58"/>
                      <a:pt x="42" y="49"/>
                    </a:cubicBez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Freeform 50"/>
              <p:cNvSpPr>
                <a:spLocks/>
              </p:cNvSpPr>
              <p:nvPr/>
            </p:nvSpPr>
            <p:spPr bwMode="auto">
              <a:xfrm>
                <a:off x="1703388" y="2428876"/>
                <a:ext cx="155575" cy="179388"/>
              </a:xfrm>
              <a:custGeom>
                <a:avLst/>
                <a:gdLst>
                  <a:gd name="T0" fmla="*/ 69 w 82"/>
                  <a:gd name="T1" fmla="*/ 59 h 95"/>
                  <a:gd name="T2" fmla="*/ 72 w 82"/>
                  <a:gd name="T3" fmla="*/ 46 h 95"/>
                  <a:gd name="T4" fmla="*/ 62 w 82"/>
                  <a:gd name="T5" fmla="*/ 37 h 95"/>
                  <a:gd name="T6" fmla="*/ 51 w 82"/>
                  <a:gd name="T7" fmla="*/ 5 h 95"/>
                  <a:gd name="T8" fmla="*/ 48 w 82"/>
                  <a:gd name="T9" fmla="*/ 6 h 95"/>
                  <a:gd name="T10" fmla="*/ 4 w 82"/>
                  <a:gd name="T11" fmla="*/ 48 h 95"/>
                  <a:gd name="T12" fmla="*/ 2 w 82"/>
                  <a:gd name="T13" fmla="*/ 53 h 95"/>
                  <a:gd name="T14" fmla="*/ 12 w 82"/>
                  <a:gd name="T15" fmla="*/ 83 h 95"/>
                  <a:gd name="T16" fmla="*/ 17 w 82"/>
                  <a:gd name="T17" fmla="*/ 86 h 95"/>
                  <a:gd name="T18" fmla="*/ 78 w 82"/>
                  <a:gd name="T19" fmla="*/ 92 h 95"/>
                  <a:gd name="T20" fmla="*/ 80 w 82"/>
                  <a:gd name="T21" fmla="*/ 91 h 95"/>
                  <a:gd name="T22" fmla="*/ 69 w 82"/>
                  <a:gd name="T23" fmla="*/ 5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" h="95">
                    <a:moveTo>
                      <a:pt x="69" y="59"/>
                    </a:moveTo>
                    <a:cubicBezTo>
                      <a:pt x="73" y="56"/>
                      <a:pt x="74" y="51"/>
                      <a:pt x="72" y="46"/>
                    </a:cubicBezTo>
                    <a:cubicBezTo>
                      <a:pt x="71" y="41"/>
                      <a:pt x="67" y="38"/>
                      <a:pt x="62" y="37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0" y="0"/>
                      <a:pt x="48" y="6"/>
                      <a:pt x="48" y="6"/>
                    </a:cubicBezTo>
                    <a:cubicBezTo>
                      <a:pt x="40" y="38"/>
                      <a:pt x="4" y="48"/>
                      <a:pt x="4" y="48"/>
                    </a:cubicBezTo>
                    <a:cubicBezTo>
                      <a:pt x="0" y="49"/>
                      <a:pt x="2" y="53"/>
                      <a:pt x="2" y="5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7"/>
                      <a:pt x="17" y="86"/>
                      <a:pt x="17" y="86"/>
                    </a:cubicBezTo>
                    <a:cubicBezTo>
                      <a:pt x="56" y="72"/>
                      <a:pt x="78" y="92"/>
                      <a:pt x="78" y="92"/>
                    </a:cubicBezTo>
                    <a:cubicBezTo>
                      <a:pt x="78" y="92"/>
                      <a:pt x="82" y="95"/>
                      <a:pt x="80" y="91"/>
                    </a:cubicBezTo>
                    <a:lnTo>
                      <a:pt x="69" y="59"/>
                    </a:ln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Freeform 51"/>
              <p:cNvSpPr>
                <a:spLocks/>
              </p:cNvSpPr>
              <p:nvPr/>
            </p:nvSpPr>
            <p:spPr bwMode="auto">
              <a:xfrm>
                <a:off x="1836738" y="2465388"/>
                <a:ext cx="23813" cy="30163"/>
              </a:xfrm>
              <a:custGeom>
                <a:avLst/>
                <a:gdLst>
                  <a:gd name="T0" fmla="*/ 15 w 15"/>
                  <a:gd name="T1" fmla="*/ 1 h 19"/>
                  <a:gd name="T2" fmla="*/ 13 w 15"/>
                  <a:gd name="T3" fmla="*/ 0 h 19"/>
                  <a:gd name="T4" fmla="*/ 0 w 15"/>
                  <a:gd name="T5" fmla="*/ 18 h 19"/>
                  <a:gd name="T6" fmla="*/ 2 w 15"/>
                  <a:gd name="T7" fmla="*/ 19 h 19"/>
                  <a:gd name="T8" fmla="*/ 15 w 15"/>
                  <a:gd name="T9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15" y="1"/>
                    </a:moveTo>
                    <a:lnTo>
                      <a:pt x="13" y="0"/>
                    </a:lnTo>
                    <a:lnTo>
                      <a:pt x="0" y="18"/>
                    </a:lnTo>
                    <a:lnTo>
                      <a:pt x="2" y="19"/>
                    </a:lnTo>
                    <a:lnTo>
                      <a:pt x="15" y="1"/>
                    </a:ln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Freeform 52"/>
              <p:cNvSpPr>
                <a:spLocks/>
              </p:cNvSpPr>
              <p:nvPr/>
            </p:nvSpPr>
            <p:spPr bwMode="auto">
              <a:xfrm>
                <a:off x="1849438" y="2535238"/>
                <a:ext cx="33338" cy="22225"/>
              </a:xfrm>
              <a:custGeom>
                <a:avLst/>
                <a:gdLst>
                  <a:gd name="T0" fmla="*/ 0 w 21"/>
                  <a:gd name="T1" fmla="*/ 3 h 14"/>
                  <a:gd name="T2" fmla="*/ 19 w 21"/>
                  <a:gd name="T3" fmla="*/ 14 h 14"/>
                  <a:gd name="T4" fmla="*/ 21 w 21"/>
                  <a:gd name="T5" fmla="*/ 12 h 14"/>
                  <a:gd name="T6" fmla="*/ 1 w 21"/>
                  <a:gd name="T7" fmla="*/ 0 h 14"/>
                  <a:gd name="T8" fmla="*/ 0 w 21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4">
                    <a:moveTo>
                      <a:pt x="0" y="3"/>
                    </a:moveTo>
                    <a:lnTo>
                      <a:pt x="19" y="14"/>
                    </a:lnTo>
                    <a:lnTo>
                      <a:pt x="21" y="12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Freeform 53"/>
              <p:cNvSpPr>
                <a:spLocks/>
              </p:cNvSpPr>
              <p:nvPr/>
            </p:nvSpPr>
            <p:spPr bwMode="auto">
              <a:xfrm>
                <a:off x="1847850" y="2501901"/>
                <a:ext cx="36513" cy="14288"/>
              </a:xfrm>
              <a:custGeom>
                <a:avLst/>
                <a:gdLst>
                  <a:gd name="T0" fmla="*/ 1 w 23"/>
                  <a:gd name="T1" fmla="*/ 9 h 9"/>
                  <a:gd name="T2" fmla="*/ 23 w 23"/>
                  <a:gd name="T3" fmla="*/ 3 h 9"/>
                  <a:gd name="T4" fmla="*/ 22 w 23"/>
                  <a:gd name="T5" fmla="*/ 0 h 9"/>
                  <a:gd name="T6" fmla="*/ 0 w 23"/>
                  <a:gd name="T7" fmla="*/ 6 h 9"/>
                  <a:gd name="T8" fmla="*/ 1 w 2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9">
                    <a:moveTo>
                      <a:pt x="1" y="9"/>
                    </a:moveTo>
                    <a:lnTo>
                      <a:pt x="23" y="3"/>
                    </a:lnTo>
                    <a:lnTo>
                      <a:pt x="22" y="0"/>
                    </a:lnTo>
                    <a:lnTo>
                      <a:pt x="0" y="6"/>
                    </a:lnTo>
                    <a:lnTo>
                      <a:pt x="1" y="9"/>
                    </a:lnTo>
                    <a:close/>
                  </a:path>
                </a:pathLst>
              </a:custGeom>
              <a:solidFill>
                <a:srgbClr val="48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5" name="Group 1"/>
          <p:cNvGrpSpPr/>
          <p:nvPr/>
        </p:nvGrpSpPr>
        <p:grpSpPr>
          <a:xfrm>
            <a:off x="4550610" y="1556144"/>
            <a:ext cx="1474655" cy="1271255"/>
            <a:chOff x="4314555" y="2514464"/>
            <a:chExt cx="1398268" cy="1205404"/>
          </a:xfrm>
        </p:grpSpPr>
        <p:sp>
          <p:nvSpPr>
            <p:cNvPr id="26" name="Hexagon 14"/>
            <p:cNvSpPr/>
            <p:nvPr/>
          </p:nvSpPr>
          <p:spPr bwMode="auto">
            <a:xfrm>
              <a:off x="4314555" y="2514464"/>
              <a:ext cx="1398268" cy="1205404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rgbClr val="484F59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66" b="1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Shape 808"/>
            <p:cNvSpPr/>
            <p:nvPr/>
          </p:nvSpPr>
          <p:spPr>
            <a:xfrm>
              <a:off x="4757632" y="2928712"/>
              <a:ext cx="599635" cy="3598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18" y="14435"/>
                  </a:moveTo>
                  <a:lnTo>
                    <a:pt x="19418" y="3600"/>
                  </a:lnTo>
                  <a:cubicBezTo>
                    <a:pt x="19418" y="1612"/>
                    <a:pt x="18451" y="0"/>
                    <a:pt x="17258" y="0"/>
                  </a:cubicBezTo>
                  <a:lnTo>
                    <a:pt x="7560" y="0"/>
                  </a:lnTo>
                  <a:lnTo>
                    <a:pt x="10326" y="5041"/>
                  </a:lnTo>
                  <a:lnTo>
                    <a:pt x="16221" y="5041"/>
                  </a:lnTo>
                  <a:lnTo>
                    <a:pt x="16221" y="14435"/>
                  </a:lnTo>
                  <a:lnTo>
                    <a:pt x="14040" y="14435"/>
                  </a:lnTo>
                  <a:lnTo>
                    <a:pt x="17819" y="21600"/>
                  </a:lnTo>
                  <a:lnTo>
                    <a:pt x="21600" y="14435"/>
                  </a:lnTo>
                  <a:cubicBezTo>
                    <a:pt x="21600" y="14435"/>
                    <a:pt x="19418" y="14435"/>
                    <a:pt x="19418" y="14435"/>
                  </a:cubicBezTo>
                  <a:close/>
                  <a:moveTo>
                    <a:pt x="5378" y="16559"/>
                  </a:moveTo>
                  <a:lnTo>
                    <a:pt x="5378" y="7166"/>
                  </a:lnTo>
                  <a:lnTo>
                    <a:pt x="7560" y="7166"/>
                  </a:lnTo>
                  <a:lnTo>
                    <a:pt x="3779" y="0"/>
                  </a:lnTo>
                  <a:lnTo>
                    <a:pt x="0" y="7166"/>
                  </a:lnTo>
                  <a:lnTo>
                    <a:pt x="2181" y="7166"/>
                  </a:lnTo>
                  <a:lnTo>
                    <a:pt x="2181" y="17998"/>
                  </a:lnTo>
                  <a:cubicBezTo>
                    <a:pt x="2181" y="19988"/>
                    <a:pt x="3149" y="21600"/>
                    <a:pt x="4341" y="21600"/>
                  </a:cubicBezTo>
                  <a:lnTo>
                    <a:pt x="14040" y="21600"/>
                  </a:lnTo>
                  <a:lnTo>
                    <a:pt x="11274" y="16559"/>
                  </a:lnTo>
                  <a:cubicBezTo>
                    <a:pt x="11274" y="16559"/>
                    <a:pt x="5378" y="16559"/>
                    <a:pt x="5378" y="16559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8" name="Group 4"/>
          <p:cNvGrpSpPr/>
          <p:nvPr/>
        </p:nvGrpSpPr>
        <p:grpSpPr>
          <a:xfrm>
            <a:off x="6824034" y="3152816"/>
            <a:ext cx="1474655" cy="1271255"/>
            <a:chOff x="6470216" y="4028429"/>
            <a:chExt cx="1398268" cy="1205404"/>
          </a:xfrm>
        </p:grpSpPr>
        <p:sp>
          <p:nvSpPr>
            <p:cNvPr id="29" name="Hexagon 17"/>
            <p:cNvSpPr/>
            <p:nvPr/>
          </p:nvSpPr>
          <p:spPr bwMode="auto">
            <a:xfrm flipH="1">
              <a:off x="6470216" y="4028429"/>
              <a:ext cx="1398268" cy="1205404"/>
            </a:xfrm>
            <a:prstGeom prst="hexagon">
              <a:avLst/>
            </a:prstGeom>
            <a:solidFill>
              <a:schemeClr val="bg1"/>
            </a:solidFill>
            <a:ln w="57150">
              <a:solidFill>
                <a:srgbClr val="484F59"/>
              </a:solidFill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66" b="1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11"/>
            <p:cNvSpPr>
              <a:spLocks noEditPoints="1"/>
            </p:cNvSpPr>
            <p:nvPr/>
          </p:nvSpPr>
          <p:spPr bwMode="auto">
            <a:xfrm>
              <a:off x="6969021" y="4469634"/>
              <a:ext cx="463070" cy="411434"/>
            </a:xfrm>
            <a:custGeom>
              <a:avLst/>
              <a:gdLst>
                <a:gd name="T0" fmla="*/ 133 w 134"/>
                <a:gd name="T1" fmla="*/ 16 h 119"/>
                <a:gd name="T2" fmla="*/ 121 w 134"/>
                <a:gd name="T3" fmla="*/ 5 h 119"/>
                <a:gd name="T4" fmla="*/ 115 w 134"/>
                <a:gd name="T5" fmla="*/ 5 h 119"/>
                <a:gd name="T6" fmla="*/ 114 w 134"/>
                <a:gd name="T7" fmla="*/ 8 h 119"/>
                <a:gd name="T8" fmla="*/ 111 w 134"/>
                <a:gd name="T9" fmla="*/ 9 h 119"/>
                <a:gd name="T10" fmla="*/ 111 w 134"/>
                <a:gd name="T11" fmla="*/ 9 h 119"/>
                <a:gd name="T12" fmla="*/ 81 w 134"/>
                <a:gd name="T13" fmla="*/ 39 h 119"/>
                <a:gd name="T14" fmla="*/ 79 w 134"/>
                <a:gd name="T15" fmla="*/ 47 h 119"/>
                <a:gd name="T16" fmla="*/ 82 w 134"/>
                <a:gd name="T17" fmla="*/ 50 h 119"/>
                <a:gd name="T18" fmla="*/ 82 w 134"/>
                <a:gd name="T19" fmla="*/ 50 h 119"/>
                <a:gd name="T20" fmla="*/ 83 w 134"/>
                <a:gd name="T21" fmla="*/ 51 h 119"/>
                <a:gd name="T22" fmla="*/ 76 w 134"/>
                <a:gd name="T23" fmla="*/ 57 h 119"/>
                <a:gd name="T24" fmla="*/ 54 w 134"/>
                <a:gd name="T25" fmla="*/ 35 h 119"/>
                <a:gd name="T26" fmla="*/ 47 w 134"/>
                <a:gd name="T27" fmla="*/ 10 h 119"/>
                <a:gd name="T28" fmla="*/ 21 w 134"/>
                <a:gd name="T29" fmla="*/ 3 h 119"/>
                <a:gd name="T30" fmla="*/ 36 w 134"/>
                <a:gd name="T31" fmla="*/ 18 h 119"/>
                <a:gd name="T32" fmla="*/ 32 w 134"/>
                <a:gd name="T33" fmla="*/ 32 h 119"/>
                <a:gd name="T34" fmla="*/ 18 w 134"/>
                <a:gd name="T35" fmla="*/ 36 h 119"/>
                <a:gd name="T36" fmla="*/ 3 w 134"/>
                <a:gd name="T37" fmla="*/ 21 h 119"/>
                <a:gd name="T38" fmla="*/ 10 w 134"/>
                <a:gd name="T39" fmla="*/ 47 h 119"/>
                <a:gd name="T40" fmla="*/ 36 w 134"/>
                <a:gd name="T41" fmla="*/ 53 h 119"/>
                <a:gd name="T42" fmla="*/ 37 w 134"/>
                <a:gd name="T43" fmla="*/ 53 h 119"/>
                <a:gd name="T44" fmla="*/ 58 w 134"/>
                <a:gd name="T45" fmla="*/ 75 h 119"/>
                <a:gd name="T46" fmla="*/ 38 w 134"/>
                <a:gd name="T47" fmla="*/ 96 h 119"/>
                <a:gd name="T48" fmla="*/ 36 w 134"/>
                <a:gd name="T49" fmla="*/ 95 h 119"/>
                <a:gd name="T50" fmla="*/ 31 w 134"/>
                <a:gd name="T51" fmla="*/ 99 h 119"/>
                <a:gd name="T52" fmla="*/ 21 w 134"/>
                <a:gd name="T53" fmla="*/ 115 h 119"/>
                <a:gd name="T54" fmla="*/ 23 w 134"/>
                <a:gd name="T55" fmla="*/ 117 h 119"/>
                <a:gd name="T56" fmla="*/ 39 w 134"/>
                <a:gd name="T57" fmla="*/ 107 h 119"/>
                <a:gd name="T58" fmla="*/ 43 w 134"/>
                <a:gd name="T59" fmla="*/ 101 h 119"/>
                <a:gd name="T60" fmla="*/ 42 w 134"/>
                <a:gd name="T61" fmla="*/ 100 h 119"/>
                <a:gd name="T62" fmla="*/ 63 w 134"/>
                <a:gd name="T63" fmla="*/ 80 h 119"/>
                <a:gd name="T64" fmla="*/ 98 w 134"/>
                <a:gd name="T65" fmla="*/ 115 h 119"/>
                <a:gd name="T66" fmla="*/ 107 w 134"/>
                <a:gd name="T67" fmla="*/ 119 h 119"/>
                <a:gd name="T68" fmla="*/ 116 w 134"/>
                <a:gd name="T69" fmla="*/ 115 h 119"/>
                <a:gd name="T70" fmla="*/ 116 w 134"/>
                <a:gd name="T71" fmla="*/ 97 h 119"/>
                <a:gd name="T72" fmla="*/ 81 w 134"/>
                <a:gd name="T73" fmla="*/ 62 h 119"/>
                <a:gd name="T74" fmla="*/ 87 w 134"/>
                <a:gd name="T75" fmla="*/ 56 h 119"/>
                <a:gd name="T76" fmla="*/ 90 w 134"/>
                <a:gd name="T77" fmla="*/ 59 h 119"/>
                <a:gd name="T78" fmla="*/ 98 w 134"/>
                <a:gd name="T79" fmla="*/ 57 h 119"/>
                <a:gd name="T80" fmla="*/ 128 w 134"/>
                <a:gd name="T81" fmla="*/ 26 h 119"/>
                <a:gd name="T82" fmla="*/ 128 w 134"/>
                <a:gd name="T83" fmla="*/ 26 h 119"/>
                <a:gd name="T84" fmla="*/ 128 w 134"/>
                <a:gd name="T85" fmla="*/ 26 h 119"/>
                <a:gd name="T86" fmla="*/ 129 w 134"/>
                <a:gd name="T87" fmla="*/ 23 h 119"/>
                <a:gd name="T88" fmla="*/ 133 w 134"/>
                <a:gd name="T89" fmla="*/ 22 h 119"/>
                <a:gd name="T90" fmla="*/ 133 w 134"/>
                <a:gd name="T91" fmla="*/ 16 h 119"/>
                <a:gd name="T92" fmla="*/ 108 w 134"/>
                <a:gd name="T93" fmla="*/ 103 h 119"/>
                <a:gd name="T94" fmla="*/ 113 w 134"/>
                <a:gd name="T95" fmla="*/ 108 h 119"/>
                <a:gd name="T96" fmla="*/ 108 w 134"/>
                <a:gd name="T97" fmla="*/ 113 h 119"/>
                <a:gd name="T98" fmla="*/ 103 w 134"/>
                <a:gd name="T99" fmla="*/ 108 h 119"/>
                <a:gd name="T100" fmla="*/ 108 w 134"/>
                <a:gd name="T101" fmla="*/ 103 h 119"/>
                <a:gd name="T102" fmla="*/ 91 w 134"/>
                <a:gd name="T103" fmla="*/ 41 h 119"/>
                <a:gd name="T104" fmla="*/ 89 w 134"/>
                <a:gd name="T105" fmla="*/ 39 h 119"/>
                <a:gd name="T106" fmla="*/ 112 w 134"/>
                <a:gd name="T107" fmla="*/ 17 h 119"/>
                <a:gd name="T108" fmla="*/ 114 w 134"/>
                <a:gd name="T109" fmla="*/ 19 h 119"/>
                <a:gd name="T110" fmla="*/ 91 w 134"/>
                <a:gd name="T111" fmla="*/ 41 h 119"/>
                <a:gd name="T112" fmla="*/ 98 w 134"/>
                <a:gd name="T113" fmla="*/ 48 h 119"/>
                <a:gd name="T114" fmla="*/ 96 w 134"/>
                <a:gd name="T115" fmla="*/ 47 h 119"/>
                <a:gd name="T116" fmla="*/ 119 w 134"/>
                <a:gd name="T117" fmla="*/ 24 h 119"/>
                <a:gd name="T118" fmla="*/ 121 w 134"/>
                <a:gd name="T119" fmla="*/ 26 h 119"/>
                <a:gd name="T120" fmla="*/ 98 w 134"/>
                <a:gd name="T121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1" name="TextBox 47"/>
          <p:cNvSpPr txBox="1"/>
          <p:nvPr/>
        </p:nvSpPr>
        <p:spPr>
          <a:xfrm>
            <a:off x="1362149" y="4788649"/>
            <a:ext cx="10125002" cy="15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masanaki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kudapatar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 “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masanaki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266" dirty="0" err="1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kudapatar</a:t>
            </a:r>
            <a:r>
              <a:rPr lang="en-US" altLang="zh-CN" sz="1266" dirty="0">
                <a:solidFill>
                  <a:srgbClr val="484F59"/>
                </a:solidFill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id-ID" altLang="zh-CN" sz="1266" dirty="0">
              <a:solidFill>
                <a:srgbClr val="484F59"/>
              </a:solidFill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cxnSp>
        <p:nvCxnSpPr>
          <p:cNvPr id="32" name="Straight Connector 400"/>
          <p:cNvCxnSpPr/>
          <p:nvPr/>
        </p:nvCxnSpPr>
        <p:spPr>
          <a:xfrm>
            <a:off x="1059" y="6122561"/>
            <a:ext cx="1285733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8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3" grpId="0"/>
      <p:bldP spid="14" grpId="0"/>
      <p:bldP spid="15" grpId="0"/>
      <p:bldP spid="16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梯形 4"/>
          <p:cNvSpPr/>
          <p:nvPr/>
        </p:nvSpPr>
        <p:spPr>
          <a:xfrm flipV="1">
            <a:off x="3596797" y="-133350"/>
            <a:ext cx="9782806" cy="6991350"/>
          </a:xfrm>
          <a:custGeom>
            <a:avLst/>
            <a:gdLst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107331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8187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775163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9775163"/>
              <a:gd name="connsiteY0" fmla="*/ 6858000 h 6858000"/>
              <a:gd name="connsiteX1" fmla="*/ 3779307 w 9775163"/>
              <a:gd name="connsiteY1" fmla="*/ 0 h 6858000"/>
              <a:gd name="connsiteX2" fmla="*/ 9775163 w 9775163"/>
              <a:gd name="connsiteY2" fmla="*/ 0 h 6858000"/>
              <a:gd name="connsiteX3" fmla="*/ 9733936 w 9775163"/>
              <a:gd name="connsiteY3" fmla="*/ 6828504 h 6858000"/>
              <a:gd name="connsiteX4" fmla="*/ 0 w 977516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5163" h="6858000">
                <a:moveTo>
                  <a:pt x="0" y="6858000"/>
                </a:moveTo>
                <a:lnTo>
                  <a:pt x="3779307" y="0"/>
                </a:lnTo>
                <a:lnTo>
                  <a:pt x="9775163" y="0"/>
                </a:lnTo>
                <a:lnTo>
                  <a:pt x="9733936" y="6828504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55331" y="580606"/>
            <a:ext cx="3648269" cy="3476571"/>
            <a:chOff x="655331" y="580606"/>
            <a:chExt cx="3648269" cy="3476571"/>
          </a:xfrm>
        </p:grpSpPr>
        <p:sp>
          <p:nvSpPr>
            <p:cNvPr id="6" name="等腰三角形 5"/>
            <p:cNvSpPr/>
            <p:nvPr/>
          </p:nvSpPr>
          <p:spPr>
            <a:xfrm rot="2981571">
              <a:off x="937247" y="298690"/>
              <a:ext cx="3014905" cy="3578737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2707795">
              <a:off x="1741241" y="1494819"/>
              <a:ext cx="3014905" cy="2109812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655405" y="2353248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目录</a:t>
            </a:r>
            <a:endParaRPr lang="en-US" altLang="zh-CN" sz="6000" dirty="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8899" y="3368911"/>
            <a:ext cx="30315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</a:rPr>
              <a:t>CONTENTS</a:t>
            </a:r>
          </a:p>
        </p:txBody>
      </p:sp>
      <p:cxnSp>
        <p:nvCxnSpPr>
          <p:cNvPr id="10" name="直接连接符 9"/>
          <p:cNvCxnSpPr>
            <a:cxnSpLocks/>
          </p:cNvCxnSpPr>
          <p:nvPr/>
        </p:nvCxnSpPr>
        <p:spPr>
          <a:xfrm>
            <a:off x="1047904" y="3334256"/>
            <a:ext cx="268605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889399" y="637950"/>
            <a:ext cx="883407" cy="881086"/>
            <a:chOff x="7460039" y="1375766"/>
            <a:chExt cx="1428337" cy="1424584"/>
          </a:xfrm>
        </p:grpSpPr>
        <p:sp>
          <p:nvSpPr>
            <p:cNvPr id="15" name="等腰三角形 14"/>
            <p:cNvSpPr/>
            <p:nvPr/>
          </p:nvSpPr>
          <p:spPr>
            <a:xfrm rot="5400000">
              <a:off x="7677626" y="1589600"/>
              <a:ext cx="1424584" cy="996916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rot="3499384">
              <a:off x="7543011" y="1561418"/>
              <a:ext cx="887335" cy="1053279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772807" y="2192962"/>
            <a:ext cx="883407" cy="881086"/>
            <a:chOff x="7460039" y="1375766"/>
            <a:chExt cx="1428337" cy="1424584"/>
          </a:xfrm>
        </p:grpSpPr>
        <p:sp>
          <p:nvSpPr>
            <p:cNvPr id="28" name="等腰三角形 27"/>
            <p:cNvSpPr/>
            <p:nvPr/>
          </p:nvSpPr>
          <p:spPr>
            <a:xfrm rot="5400000">
              <a:off x="7677626" y="1589600"/>
              <a:ext cx="1424584" cy="996916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3499384">
              <a:off x="7543011" y="1561418"/>
              <a:ext cx="887335" cy="1053279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56215" y="3747974"/>
            <a:ext cx="883407" cy="881086"/>
            <a:chOff x="7460039" y="1375766"/>
            <a:chExt cx="1428337" cy="1424584"/>
          </a:xfrm>
        </p:grpSpPr>
        <p:sp>
          <p:nvSpPr>
            <p:cNvPr id="31" name="等腰三角形 30"/>
            <p:cNvSpPr/>
            <p:nvPr/>
          </p:nvSpPr>
          <p:spPr>
            <a:xfrm rot="5400000">
              <a:off x="7677626" y="1589600"/>
              <a:ext cx="1424584" cy="996916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3499384">
              <a:off x="7543011" y="1561418"/>
              <a:ext cx="887335" cy="1053279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539623" y="5302986"/>
            <a:ext cx="883407" cy="881086"/>
            <a:chOff x="7460039" y="1375766"/>
            <a:chExt cx="1428337" cy="1424584"/>
          </a:xfrm>
        </p:grpSpPr>
        <p:sp>
          <p:nvSpPr>
            <p:cNvPr id="34" name="等腰三角形 33"/>
            <p:cNvSpPr/>
            <p:nvPr/>
          </p:nvSpPr>
          <p:spPr>
            <a:xfrm rot="5400000">
              <a:off x="7677626" y="1589600"/>
              <a:ext cx="1424584" cy="996916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3499384">
              <a:off x="7543011" y="1561418"/>
              <a:ext cx="887335" cy="1053279"/>
            </a:xfrm>
            <a:prstGeom prst="triangle">
              <a:avLst/>
            </a:prstGeom>
            <a:solidFill>
              <a:srgbClr val="FFC000">
                <a:alpha val="6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869210" y="1100578"/>
            <a:ext cx="2292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39" name="TextBox 76"/>
          <p:cNvSpPr txBox="1"/>
          <p:nvPr/>
        </p:nvSpPr>
        <p:spPr>
          <a:xfrm>
            <a:off x="5869209" y="637950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274A8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6656216" y="2673577"/>
            <a:ext cx="2292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41" name="TextBox 76"/>
          <p:cNvSpPr txBox="1"/>
          <p:nvPr/>
        </p:nvSpPr>
        <p:spPr>
          <a:xfrm>
            <a:off x="6656215" y="2210949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274A8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7538096" y="4246576"/>
            <a:ext cx="2292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43" name="TextBox 76"/>
          <p:cNvSpPr txBox="1"/>
          <p:nvPr/>
        </p:nvSpPr>
        <p:spPr>
          <a:xfrm>
            <a:off x="7538095" y="3783948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274A8"/>
                </a:solidFill>
                <a:cs typeface="+mn-ea"/>
                <a:sym typeface="+mn-lt"/>
              </a:rPr>
              <a:t>请在此添加标题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8423032" y="5819575"/>
            <a:ext cx="22926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45" name="TextBox 76"/>
          <p:cNvSpPr txBox="1"/>
          <p:nvPr/>
        </p:nvSpPr>
        <p:spPr>
          <a:xfrm>
            <a:off x="8423031" y="5356947"/>
            <a:ext cx="289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274A8"/>
                </a:solidFill>
                <a:cs typeface="+mn-ea"/>
                <a:sym typeface="+mn-lt"/>
              </a:rPr>
              <a:t>请在此添加标题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414653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478155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4152900 w 12192000"/>
              <a:gd name="connsiteY1" fmla="*/ 42862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819400 w 12192000"/>
              <a:gd name="connsiteY1" fmla="*/ 50101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571750 w 12192000"/>
              <a:gd name="connsiteY1" fmla="*/ 52387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71750" y="523875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737346" y="1295399"/>
            <a:ext cx="3376855" cy="2267018"/>
            <a:chOff x="1737346" y="1866899"/>
            <a:chExt cx="3376855" cy="2267018"/>
          </a:xfrm>
        </p:grpSpPr>
        <p:sp>
          <p:nvSpPr>
            <p:cNvPr id="6" name="等腰三角形 5"/>
            <p:cNvSpPr/>
            <p:nvPr/>
          </p:nvSpPr>
          <p:spPr>
            <a:xfrm rot="10800000">
              <a:off x="1737346" y="1866899"/>
              <a:ext cx="3014905" cy="2201027"/>
            </a:xfrm>
            <a:prstGeom prst="triangl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2099296" y="2024105"/>
              <a:ext cx="3014905" cy="2109812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03057" y="1618650"/>
            <a:ext cx="1207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</a:rPr>
              <a:t>03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4003418" y="4901920"/>
            <a:ext cx="881086" cy="616579"/>
          </a:xfrm>
          <a:prstGeom prst="triangle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499384">
            <a:off x="3332345" y="5063855"/>
            <a:ext cx="548805" cy="651439"/>
          </a:xfrm>
          <a:prstGeom prst="triangl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21"/>
          <p:cNvSpPr txBox="1"/>
          <p:nvPr/>
        </p:nvSpPr>
        <p:spPr>
          <a:xfrm>
            <a:off x="6096000" y="5064007"/>
            <a:ext cx="5601798" cy="730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100" dirty="0" err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dataa</a:t>
            </a:r>
            <a:endParaRPr lang="zh-CN" altLang="en-US" sz="11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96000" y="4338220"/>
            <a:ext cx="4410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800" dirty="0">
                <a:solidFill>
                  <a:srgbClr val="484F59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096000" y="3691889"/>
            <a:ext cx="354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C000"/>
                </a:solidFill>
                <a:cs typeface="+mn-ea"/>
                <a:sym typeface="+mn-lt"/>
              </a:rPr>
              <a:t>请在此添加标题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271519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781611" y="1800469"/>
            <a:ext cx="4376576" cy="184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b="1" dirty="0">
                <a:solidFill>
                  <a:srgbClr val="484F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anose="020B0606030504020204" pitchFamily="34" charset="0"/>
              </a:rPr>
              <a:t>这里是个小标题</a:t>
            </a:r>
            <a:endParaRPr lang="en-US" altLang="zh-CN" sz="2000" b="1" dirty="0">
              <a:solidFill>
                <a:srgbClr val="484F59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anose="020B0606030504020204" pitchFamily="34" charset="0"/>
            </a:endParaRPr>
          </a:p>
          <a:p>
            <a:pPr algn="just"/>
            <a:endParaRPr lang="en-US" sz="1100" dirty="0">
              <a:latin typeface="华文细黑" panose="02010600040101010101" pitchFamily="2" charset="-122"/>
              <a:ea typeface="华文细黑" panose="02010600040101010101" pitchFamily="2" charset="-122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6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35288"/>
            <a:ext cx="4915264" cy="3678768"/>
          </a:xfrm>
          <a:custGeom>
            <a:avLst/>
            <a:gdLst>
              <a:gd name="connsiteX0" fmla="*/ 0 w 4915264"/>
              <a:gd name="connsiteY0" fmla="*/ 0 h 3678768"/>
              <a:gd name="connsiteX1" fmla="*/ 4915264 w 4915264"/>
              <a:gd name="connsiteY1" fmla="*/ 0 h 3678768"/>
              <a:gd name="connsiteX2" fmla="*/ 4915264 w 4915264"/>
              <a:gd name="connsiteY2" fmla="*/ 1662263 h 3678768"/>
              <a:gd name="connsiteX3" fmla="*/ 4910777 w 4915264"/>
              <a:gd name="connsiteY3" fmla="*/ 1661357 h 3678768"/>
              <a:gd name="connsiteX4" fmla="*/ 4734582 w 4915264"/>
              <a:gd name="connsiteY4" fmla="*/ 1837552 h 3678768"/>
              <a:gd name="connsiteX5" fmla="*/ 4910777 w 4915264"/>
              <a:gd name="connsiteY5" fmla="*/ 2013747 h 3678768"/>
              <a:gd name="connsiteX6" fmla="*/ 4915264 w 4915264"/>
              <a:gd name="connsiteY6" fmla="*/ 2012841 h 3678768"/>
              <a:gd name="connsiteX7" fmla="*/ 4915264 w 4915264"/>
              <a:gd name="connsiteY7" fmla="*/ 3678768 h 3678768"/>
              <a:gd name="connsiteX8" fmla="*/ 0 w 4915264"/>
              <a:gd name="connsiteY8" fmla="*/ 3678768 h 367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15264" h="3678768">
                <a:moveTo>
                  <a:pt x="0" y="0"/>
                </a:moveTo>
                <a:lnTo>
                  <a:pt x="4915264" y="0"/>
                </a:lnTo>
                <a:lnTo>
                  <a:pt x="4915264" y="1662263"/>
                </a:lnTo>
                <a:lnTo>
                  <a:pt x="4910777" y="1661357"/>
                </a:lnTo>
                <a:cubicBezTo>
                  <a:pt x="4813467" y="1661357"/>
                  <a:pt x="4734582" y="1740242"/>
                  <a:pt x="4734582" y="1837552"/>
                </a:cubicBezTo>
                <a:cubicBezTo>
                  <a:pt x="4734582" y="1934862"/>
                  <a:pt x="4813467" y="2013747"/>
                  <a:pt x="4910777" y="2013747"/>
                </a:cubicBezTo>
                <a:lnTo>
                  <a:pt x="4915264" y="2012841"/>
                </a:lnTo>
                <a:lnTo>
                  <a:pt x="4915264" y="3678768"/>
                </a:lnTo>
                <a:lnTo>
                  <a:pt x="0" y="3678768"/>
                </a:lnTo>
                <a:close/>
              </a:path>
            </a:pathLst>
          </a:custGeom>
        </p:spPr>
      </p:pic>
      <p:sp>
        <p:nvSpPr>
          <p:cNvPr id="11" name="椭圆 10"/>
          <p:cNvSpPr/>
          <p:nvPr/>
        </p:nvSpPr>
        <p:spPr>
          <a:xfrm>
            <a:off x="4773341" y="3535680"/>
            <a:ext cx="274320" cy="274320"/>
          </a:xfrm>
          <a:prstGeom prst="ellipse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840088" y="3600962"/>
            <a:ext cx="143756" cy="14375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Rectangle 4"/>
          <p:cNvSpPr/>
          <p:nvPr/>
        </p:nvSpPr>
        <p:spPr>
          <a:xfrm>
            <a:off x="5830208" y="3906838"/>
            <a:ext cx="3449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84F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1.</a:t>
            </a:r>
          </a:p>
        </p:txBody>
      </p:sp>
      <p:sp>
        <p:nvSpPr>
          <p:cNvPr id="14" name="Rectangle 6"/>
          <p:cNvSpPr/>
          <p:nvPr/>
        </p:nvSpPr>
        <p:spPr>
          <a:xfrm>
            <a:off x="6096000" y="3930293"/>
            <a:ext cx="3704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5830208" y="4423235"/>
            <a:ext cx="388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84F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2.</a:t>
            </a:r>
          </a:p>
        </p:txBody>
      </p:sp>
      <p:sp>
        <p:nvSpPr>
          <p:cNvPr id="16" name="Rectangle 13"/>
          <p:cNvSpPr/>
          <p:nvPr/>
        </p:nvSpPr>
        <p:spPr>
          <a:xfrm>
            <a:off x="6096000" y="4446690"/>
            <a:ext cx="3704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Rectangle 18"/>
          <p:cNvSpPr/>
          <p:nvPr/>
        </p:nvSpPr>
        <p:spPr>
          <a:xfrm>
            <a:off x="5839969" y="4918871"/>
            <a:ext cx="3882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484F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3.</a:t>
            </a:r>
          </a:p>
        </p:txBody>
      </p:sp>
      <p:sp>
        <p:nvSpPr>
          <p:cNvPr id="18" name="Rectangle 19"/>
          <p:cNvSpPr/>
          <p:nvPr/>
        </p:nvSpPr>
        <p:spPr>
          <a:xfrm>
            <a:off x="6115686" y="4937687"/>
            <a:ext cx="37048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7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5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7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4"/>
          <p:cNvSpPr>
            <a:spLocks noChangeArrowheads="1"/>
          </p:cNvSpPr>
          <p:nvPr/>
        </p:nvSpPr>
        <p:spPr bwMode="auto">
          <a:xfrm>
            <a:off x="1041748" y="1585840"/>
            <a:ext cx="2425123" cy="242718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14"/>
          <p:cNvSpPr>
            <a:spLocks noChangeArrowheads="1"/>
          </p:cNvSpPr>
          <p:nvPr/>
        </p:nvSpPr>
        <p:spPr bwMode="auto">
          <a:xfrm>
            <a:off x="3579330" y="1584626"/>
            <a:ext cx="2425123" cy="242718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8675025" y="1584626"/>
            <a:ext cx="2425123" cy="242718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22"/>
          <p:cNvSpPr>
            <a:spLocks noChangeArrowheads="1"/>
          </p:cNvSpPr>
          <p:nvPr/>
        </p:nvSpPr>
        <p:spPr bwMode="auto">
          <a:xfrm>
            <a:off x="6130600" y="1584626"/>
            <a:ext cx="2425123" cy="2427180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2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Freeform 22"/>
          <p:cNvSpPr>
            <a:spLocks noEditPoints="1"/>
          </p:cNvSpPr>
          <p:nvPr/>
        </p:nvSpPr>
        <p:spPr bwMode="auto">
          <a:xfrm>
            <a:off x="1715004" y="4672169"/>
            <a:ext cx="755845" cy="894956"/>
          </a:xfrm>
          <a:custGeom>
            <a:avLst/>
            <a:gdLst>
              <a:gd name="T0" fmla="*/ 386 w 414"/>
              <a:gd name="T1" fmla="*/ 452 h 490"/>
              <a:gd name="T2" fmla="*/ 386 w 414"/>
              <a:gd name="T3" fmla="*/ 63 h 490"/>
              <a:gd name="T4" fmla="*/ 351 w 414"/>
              <a:gd name="T5" fmla="*/ 24 h 490"/>
              <a:gd name="T6" fmla="*/ 63 w 414"/>
              <a:gd name="T7" fmla="*/ 24 h 490"/>
              <a:gd name="T8" fmla="*/ 28 w 414"/>
              <a:gd name="T9" fmla="*/ 63 h 490"/>
              <a:gd name="T10" fmla="*/ 85 w 414"/>
              <a:gd name="T11" fmla="*/ 63 h 490"/>
              <a:gd name="T12" fmla="*/ 101 w 414"/>
              <a:gd name="T13" fmla="*/ 81 h 490"/>
              <a:gd name="T14" fmla="*/ 101 w 414"/>
              <a:gd name="T15" fmla="*/ 100 h 490"/>
              <a:gd name="T16" fmla="*/ 85 w 414"/>
              <a:gd name="T17" fmla="*/ 118 h 490"/>
              <a:gd name="T18" fmla="*/ 28 w 414"/>
              <a:gd name="T19" fmla="*/ 118 h 490"/>
              <a:gd name="T20" fmla="*/ 28 w 414"/>
              <a:gd name="T21" fmla="*/ 397 h 490"/>
              <a:gd name="T22" fmla="*/ 85 w 414"/>
              <a:gd name="T23" fmla="*/ 397 h 490"/>
              <a:gd name="T24" fmla="*/ 101 w 414"/>
              <a:gd name="T25" fmla="*/ 414 h 490"/>
              <a:gd name="T26" fmla="*/ 101 w 414"/>
              <a:gd name="T27" fmla="*/ 434 h 490"/>
              <a:gd name="T28" fmla="*/ 85 w 414"/>
              <a:gd name="T29" fmla="*/ 451 h 490"/>
              <a:gd name="T30" fmla="*/ 30 w 414"/>
              <a:gd name="T31" fmla="*/ 451 h 490"/>
              <a:gd name="T32" fmla="*/ 30 w 414"/>
              <a:gd name="T33" fmla="*/ 452 h 490"/>
              <a:gd name="T34" fmla="*/ 66 w 414"/>
              <a:gd name="T35" fmla="*/ 490 h 490"/>
              <a:gd name="T36" fmla="*/ 351 w 414"/>
              <a:gd name="T37" fmla="*/ 490 h 490"/>
              <a:gd name="T38" fmla="*/ 386 w 414"/>
              <a:gd name="T39" fmla="*/ 452 h 490"/>
              <a:gd name="T40" fmla="*/ 414 w 414"/>
              <a:gd name="T41" fmla="*/ 431 h 490"/>
              <a:gd name="T42" fmla="*/ 393 w 414"/>
              <a:gd name="T43" fmla="*/ 463 h 490"/>
              <a:gd name="T44" fmla="*/ 401 w 414"/>
              <a:gd name="T45" fmla="*/ 438 h 490"/>
              <a:gd name="T46" fmla="*/ 401 w 414"/>
              <a:gd name="T47" fmla="*/ 55 h 490"/>
              <a:gd name="T48" fmla="*/ 362 w 414"/>
              <a:gd name="T49" fmla="*/ 11 h 490"/>
              <a:gd name="T50" fmla="*/ 78 w 414"/>
              <a:gd name="T51" fmla="*/ 11 h 490"/>
              <a:gd name="T52" fmla="*/ 57 w 414"/>
              <a:gd name="T53" fmla="*/ 18 h 490"/>
              <a:gd name="T54" fmla="*/ 85 w 414"/>
              <a:gd name="T55" fmla="*/ 0 h 490"/>
              <a:gd name="T56" fmla="*/ 367 w 414"/>
              <a:gd name="T57" fmla="*/ 0 h 490"/>
              <a:gd name="T58" fmla="*/ 414 w 414"/>
              <a:gd name="T59" fmla="*/ 50 h 490"/>
              <a:gd name="T60" fmla="*/ 414 w 414"/>
              <a:gd name="T61" fmla="*/ 431 h 490"/>
              <a:gd name="T62" fmla="*/ 146 w 414"/>
              <a:gd name="T63" fmla="*/ 314 h 490"/>
              <a:gd name="T64" fmla="*/ 292 w 414"/>
              <a:gd name="T65" fmla="*/ 314 h 490"/>
              <a:gd name="T66" fmla="*/ 292 w 414"/>
              <a:gd name="T67" fmla="*/ 329 h 490"/>
              <a:gd name="T68" fmla="*/ 281 w 414"/>
              <a:gd name="T69" fmla="*/ 341 h 490"/>
              <a:gd name="T70" fmla="*/ 156 w 414"/>
              <a:gd name="T71" fmla="*/ 341 h 490"/>
              <a:gd name="T72" fmla="*/ 146 w 414"/>
              <a:gd name="T73" fmla="*/ 329 h 490"/>
              <a:gd name="T74" fmla="*/ 146 w 414"/>
              <a:gd name="T75" fmla="*/ 314 h 490"/>
              <a:gd name="T76" fmla="*/ 219 w 414"/>
              <a:gd name="T77" fmla="*/ 263 h 490"/>
              <a:gd name="T78" fmla="*/ 180 w 414"/>
              <a:gd name="T79" fmla="*/ 203 h 490"/>
              <a:gd name="T80" fmla="*/ 219 w 414"/>
              <a:gd name="T81" fmla="*/ 143 h 490"/>
              <a:gd name="T82" fmla="*/ 257 w 414"/>
              <a:gd name="T83" fmla="*/ 203 h 490"/>
              <a:gd name="T84" fmla="*/ 219 w 414"/>
              <a:gd name="T85" fmla="*/ 263 h 490"/>
              <a:gd name="T86" fmla="*/ 74 w 414"/>
              <a:gd name="T87" fmla="*/ 440 h 490"/>
              <a:gd name="T88" fmla="*/ 26 w 414"/>
              <a:gd name="T89" fmla="*/ 440 h 490"/>
              <a:gd name="T90" fmla="*/ 0 w 414"/>
              <a:gd name="T91" fmla="*/ 419 h 490"/>
              <a:gd name="T92" fmla="*/ 0 w 414"/>
              <a:gd name="T93" fmla="*/ 417 h 490"/>
              <a:gd name="T94" fmla="*/ 18 w 414"/>
              <a:gd name="T95" fmla="*/ 404 h 490"/>
              <a:gd name="T96" fmla="*/ 29 w 414"/>
              <a:gd name="T97" fmla="*/ 408 h 490"/>
              <a:gd name="T98" fmla="*/ 74 w 414"/>
              <a:gd name="T99" fmla="*/ 408 h 490"/>
              <a:gd name="T100" fmla="*/ 87 w 414"/>
              <a:gd name="T101" fmla="*/ 423 h 490"/>
              <a:gd name="T102" fmla="*/ 87 w 414"/>
              <a:gd name="T103" fmla="*/ 425 h 490"/>
              <a:gd name="T104" fmla="*/ 74 w 414"/>
              <a:gd name="T105" fmla="*/ 440 h 490"/>
              <a:gd name="T106" fmla="*/ 74 w 414"/>
              <a:gd name="T107" fmla="*/ 107 h 490"/>
              <a:gd name="T108" fmla="*/ 26 w 414"/>
              <a:gd name="T109" fmla="*/ 107 h 490"/>
              <a:gd name="T110" fmla="*/ 0 w 414"/>
              <a:gd name="T111" fmla="*/ 86 h 490"/>
              <a:gd name="T112" fmla="*/ 0 w 414"/>
              <a:gd name="T113" fmla="*/ 83 h 490"/>
              <a:gd name="T114" fmla="*/ 18 w 414"/>
              <a:gd name="T115" fmla="*/ 71 h 490"/>
              <a:gd name="T116" fmla="*/ 29 w 414"/>
              <a:gd name="T117" fmla="*/ 74 h 490"/>
              <a:gd name="T118" fmla="*/ 74 w 414"/>
              <a:gd name="T119" fmla="*/ 74 h 490"/>
              <a:gd name="T120" fmla="*/ 87 w 414"/>
              <a:gd name="T121" fmla="*/ 89 h 490"/>
              <a:gd name="T122" fmla="*/ 87 w 414"/>
              <a:gd name="T123" fmla="*/ 92 h 490"/>
              <a:gd name="T124" fmla="*/ 74 w 414"/>
              <a:gd name="T125" fmla="*/ 10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4" h="490">
                <a:moveTo>
                  <a:pt x="386" y="452"/>
                </a:moveTo>
                <a:cubicBezTo>
                  <a:pt x="386" y="322"/>
                  <a:pt x="386" y="193"/>
                  <a:pt x="386" y="63"/>
                </a:cubicBezTo>
                <a:cubicBezTo>
                  <a:pt x="386" y="42"/>
                  <a:pt x="371" y="24"/>
                  <a:pt x="351" y="24"/>
                </a:cubicBezTo>
                <a:cubicBezTo>
                  <a:pt x="255" y="24"/>
                  <a:pt x="159" y="24"/>
                  <a:pt x="63" y="24"/>
                </a:cubicBezTo>
                <a:cubicBezTo>
                  <a:pt x="44" y="24"/>
                  <a:pt x="28" y="42"/>
                  <a:pt x="28" y="63"/>
                </a:cubicBezTo>
                <a:cubicBezTo>
                  <a:pt x="47" y="63"/>
                  <a:pt x="66" y="63"/>
                  <a:pt x="85" y="63"/>
                </a:cubicBezTo>
                <a:cubicBezTo>
                  <a:pt x="94" y="63"/>
                  <a:pt x="101" y="71"/>
                  <a:pt x="101" y="81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1" y="110"/>
                  <a:pt x="94" y="118"/>
                  <a:pt x="85" y="118"/>
                </a:cubicBezTo>
                <a:cubicBezTo>
                  <a:pt x="66" y="118"/>
                  <a:pt x="47" y="118"/>
                  <a:pt x="28" y="118"/>
                </a:cubicBezTo>
                <a:cubicBezTo>
                  <a:pt x="28" y="397"/>
                  <a:pt x="28" y="397"/>
                  <a:pt x="28" y="397"/>
                </a:cubicBezTo>
                <a:cubicBezTo>
                  <a:pt x="47" y="397"/>
                  <a:pt x="66" y="397"/>
                  <a:pt x="85" y="397"/>
                </a:cubicBezTo>
                <a:cubicBezTo>
                  <a:pt x="94" y="397"/>
                  <a:pt x="101" y="405"/>
                  <a:pt x="101" y="414"/>
                </a:cubicBezTo>
                <a:cubicBezTo>
                  <a:pt x="101" y="434"/>
                  <a:pt x="101" y="434"/>
                  <a:pt x="101" y="434"/>
                </a:cubicBezTo>
                <a:cubicBezTo>
                  <a:pt x="101" y="443"/>
                  <a:pt x="94" y="451"/>
                  <a:pt x="85" y="451"/>
                </a:cubicBezTo>
                <a:cubicBezTo>
                  <a:pt x="67" y="451"/>
                  <a:pt x="49" y="451"/>
                  <a:pt x="30" y="451"/>
                </a:cubicBezTo>
                <a:cubicBezTo>
                  <a:pt x="30" y="452"/>
                  <a:pt x="30" y="452"/>
                  <a:pt x="30" y="452"/>
                </a:cubicBezTo>
                <a:cubicBezTo>
                  <a:pt x="30" y="473"/>
                  <a:pt x="46" y="490"/>
                  <a:pt x="66" y="490"/>
                </a:cubicBezTo>
                <a:cubicBezTo>
                  <a:pt x="161" y="490"/>
                  <a:pt x="256" y="490"/>
                  <a:pt x="351" y="490"/>
                </a:cubicBezTo>
                <a:cubicBezTo>
                  <a:pt x="371" y="490"/>
                  <a:pt x="386" y="473"/>
                  <a:pt x="386" y="452"/>
                </a:cubicBezTo>
                <a:close/>
                <a:moveTo>
                  <a:pt x="414" y="431"/>
                </a:moveTo>
                <a:cubicBezTo>
                  <a:pt x="414" y="444"/>
                  <a:pt x="402" y="456"/>
                  <a:pt x="393" y="463"/>
                </a:cubicBezTo>
                <a:cubicBezTo>
                  <a:pt x="398" y="456"/>
                  <a:pt x="401" y="447"/>
                  <a:pt x="401" y="438"/>
                </a:cubicBezTo>
                <a:cubicBezTo>
                  <a:pt x="401" y="310"/>
                  <a:pt x="402" y="183"/>
                  <a:pt x="401" y="55"/>
                </a:cubicBezTo>
                <a:cubicBezTo>
                  <a:pt x="401" y="29"/>
                  <a:pt x="385" y="11"/>
                  <a:pt x="362" y="11"/>
                </a:cubicBezTo>
                <a:cubicBezTo>
                  <a:pt x="266" y="11"/>
                  <a:pt x="174" y="11"/>
                  <a:pt x="78" y="11"/>
                </a:cubicBezTo>
                <a:cubicBezTo>
                  <a:pt x="70" y="11"/>
                  <a:pt x="63" y="13"/>
                  <a:pt x="57" y="18"/>
                </a:cubicBezTo>
                <a:cubicBezTo>
                  <a:pt x="64" y="9"/>
                  <a:pt x="74" y="0"/>
                  <a:pt x="85" y="0"/>
                </a:cubicBezTo>
                <a:cubicBezTo>
                  <a:pt x="180" y="0"/>
                  <a:pt x="271" y="0"/>
                  <a:pt x="367" y="0"/>
                </a:cubicBezTo>
                <a:cubicBezTo>
                  <a:pt x="392" y="0"/>
                  <a:pt x="414" y="22"/>
                  <a:pt x="414" y="50"/>
                </a:cubicBezTo>
                <a:cubicBezTo>
                  <a:pt x="414" y="177"/>
                  <a:pt x="414" y="304"/>
                  <a:pt x="414" y="431"/>
                </a:cubicBezTo>
                <a:close/>
                <a:moveTo>
                  <a:pt x="146" y="314"/>
                </a:moveTo>
                <a:cubicBezTo>
                  <a:pt x="146" y="261"/>
                  <a:pt x="292" y="261"/>
                  <a:pt x="292" y="314"/>
                </a:cubicBezTo>
                <a:cubicBezTo>
                  <a:pt x="292" y="329"/>
                  <a:pt x="292" y="329"/>
                  <a:pt x="292" y="329"/>
                </a:cubicBezTo>
                <a:cubicBezTo>
                  <a:pt x="292" y="335"/>
                  <a:pt x="287" y="341"/>
                  <a:pt x="281" y="341"/>
                </a:cubicBezTo>
                <a:cubicBezTo>
                  <a:pt x="156" y="341"/>
                  <a:pt x="156" y="341"/>
                  <a:pt x="156" y="341"/>
                </a:cubicBezTo>
                <a:cubicBezTo>
                  <a:pt x="150" y="341"/>
                  <a:pt x="146" y="335"/>
                  <a:pt x="146" y="329"/>
                </a:cubicBezTo>
                <a:cubicBezTo>
                  <a:pt x="146" y="314"/>
                  <a:pt x="146" y="314"/>
                  <a:pt x="146" y="314"/>
                </a:cubicBezTo>
                <a:close/>
                <a:moveTo>
                  <a:pt x="219" y="263"/>
                </a:moveTo>
                <a:cubicBezTo>
                  <a:pt x="201" y="263"/>
                  <a:pt x="180" y="236"/>
                  <a:pt x="180" y="203"/>
                </a:cubicBezTo>
                <a:cubicBezTo>
                  <a:pt x="180" y="170"/>
                  <a:pt x="175" y="143"/>
                  <a:pt x="219" y="143"/>
                </a:cubicBezTo>
                <a:cubicBezTo>
                  <a:pt x="263" y="143"/>
                  <a:pt x="257" y="170"/>
                  <a:pt x="257" y="203"/>
                </a:cubicBezTo>
                <a:cubicBezTo>
                  <a:pt x="257" y="236"/>
                  <a:pt x="237" y="263"/>
                  <a:pt x="219" y="263"/>
                </a:cubicBezTo>
                <a:close/>
                <a:moveTo>
                  <a:pt x="74" y="440"/>
                </a:moveTo>
                <a:cubicBezTo>
                  <a:pt x="26" y="440"/>
                  <a:pt x="26" y="440"/>
                  <a:pt x="26" y="440"/>
                </a:cubicBezTo>
                <a:cubicBezTo>
                  <a:pt x="14" y="440"/>
                  <a:pt x="0" y="435"/>
                  <a:pt x="0" y="419"/>
                </a:cubicBezTo>
                <a:cubicBezTo>
                  <a:pt x="0" y="418"/>
                  <a:pt x="0" y="417"/>
                  <a:pt x="0" y="417"/>
                </a:cubicBezTo>
                <a:cubicBezTo>
                  <a:pt x="0" y="398"/>
                  <a:pt x="15" y="397"/>
                  <a:pt x="18" y="404"/>
                </a:cubicBezTo>
                <a:cubicBezTo>
                  <a:pt x="19" y="407"/>
                  <a:pt x="23" y="408"/>
                  <a:pt x="29" y="408"/>
                </a:cubicBezTo>
                <a:cubicBezTo>
                  <a:pt x="74" y="408"/>
                  <a:pt x="74" y="408"/>
                  <a:pt x="74" y="408"/>
                </a:cubicBezTo>
                <a:cubicBezTo>
                  <a:pt x="81" y="408"/>
                  <a:pt x="87" y="415"/>
                  <a:pt x="87" y="423"/>
                </a:cubicBezTo>
                <a:cubicBezTo>
                  <a:pt x="87" y="424"/>
                  <a:pt x="87" y="424"/>
                  <a:pt x="87" y="425"/>
                </a:cubicBezTo>
                <a:cubicBezTo>
                  <a:pt x="87" y="433"/>
                  <a:pt x="81" y="440"/>
                  <a:pt x="74" y="440"/>
                </a:cubicBezTo>
                <a:close/>
                <a:moveTo>
                  <a:pt x="74" y="107"/>
                </a:moveTo>
                <a:cubicBezTo>
                  <a:pt x="26" y="107"/>
                  <a:pt x="26" y="107"/>
                  <a:pt x="26" y="107"/>
                </a:cubicBezTo>
                <a:cubicBezTo>
                  <a:pt x="14" y="107"/>
                  <a:pt x="0" y="102"/>
                  <a:pt x="0" y="86"/>
                </a:cubicBezTo>
                <a:cubicBezTo>
                  <a:pt x="0" y="85"/>
                  <a:pt x="0" y="84"/>
                  <a:pt x="0" y="83"/>
                </a:cubicBezTo>
                <a:cubicBezTo>
                  <a:pt x="0" y="65"/>
                  <a:pt x="15" y="64"/>
                  <a:pt x="18" y="71"/>
                </a:cubicBezTo>
                <a:cubicBezTo>
                  <a:pt x="19" y="74"/>
                  <a:pt x="23" y="74"/>
                  <a:pt x="29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81" y="74"/>
                  <a:pt x="87" y="81"/>
                  <a:pt x="87" y="89"/>
                </a:cubicBezTo>
                <a:cubicBezTo>
                  <a:pt x="87" y="90"/>
                  <a:pt x="87" y="91"/>
                  <a:pt x="87" y="92"/>
                </a:cubicBezTo>
                <a:cubicBezTo>
                  <a:pt x="87" y="100"/>
                  <a:pt x="81" y="107"/>
                  <a:pt x="74" y="10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Freeform 23"/>
          <p:cNvSpPr>
            <a:spLocks noEditPoints="1"/>
          </p:cNvSpPr>
          <p:nvPr/>
        </p:nvSpPr>
        <p:spPr bwMode="auto">
          <a:xfrm>
            <a:off x="7111309" y="4658089"/>
            <a:ext cx="618959" cy="923117"/>
          </a:xfrm>
          <a:custGeom>
            <a:avLst/>
            <a:gdLst>
              <a:gd name="T0" fmla="*/ 385 w 385"/>
              <a:gd name="T1" fmla="*/ 222 h 522"/>
              <a:gd name="T2" fmla="*/ 346 w 385"/>
              <a:gd name="T3" fmla="*/ 217 h 522"/>
              <a:gd name="T4" fmla="*/ 340 w 385"/>
              <a:gd name="T5" fmla="*/ 317 h 522"/>
              <a:gd name="T6" fmla="*/ 321 w 385"/>
              <a:gd name="T7" fmla="*/ 324 h 522"/>
              <a:gd name="T8" fmla="*/ 315 w 385"/>
              <a:gd name="T9" fmla="*/ 300 h 522"/>
              <a:gd name="T10" fmla="*/ 64 w 385"/>
              <a:gd name="T11" fmla="*/ 306 h 522"/>
              <a:gd name="T12" fmla="*/ 54 w 385"/>
              <a:gd name="T13" fmla="*/ 325 h 522"/>
              <a:gd name="T14" fmla="*/ 45 w 385"/>
              <a:gd name="T15" fmla="*/ 222 h 522"/>
              <a:gd name="T16" fmla="*/ 6 w 385"/>
              <a:gd name="T17" fmla="*/ 217 h 522"/>
              <a:gd name="T18" fmla="*/ 0 w 385"/>
              <a:gd name="T19" fmla="*/ 344 h 522"/>
              <a:gd name="T20" fmla="*/ 172 w 385"/>
              <a:gd name="T21" fmla="*/ 365 h 522"/>
              <a:gd name="T22" fmla="*/ 63 w 385"/>
              <a:gd name="T23" fmla="*/ 468 h 522"/>
              <a:gd name="T24" fmla="*/ 43 w 385"/>
              <a:gd name="T25" fmla="*/ 516 h 522"/>
              <a:gd name="T26" fmla="*/ 78 w 385"/>
              <a:gd name="T27" fmla="*/ 522 h 522"/>
              <a:gd name="T28" fmla="*/ 84 w 385"/>
              <a:gd name="T29" fmla="*/ 504 h 522"/>
              <a:gd name="T30" fmla="*/ 172 w 385"/>
              <a:gd name="T31" fmla="*/ 516 h 522"/>
              <a:gd name="T32" fmla="*/ 207 w 385"/>
              <a:gd name="T33" fmla="*/ 522 h 522"/>
              <a:gd name="T34" fmla="*/ 213 w 385"/>
              <a:gd name="T35" fmla="*/ 504 h 522"/>
              <a:gd name="T36" fmla="*/ 301 w 385"/>
              <a:gd name="T37" fmla="*/ 516 h 522"/>
              <a:gd name="T38" fmla="*/ 336 w 385"/>
              <a:gd name="T39" fmla="*/ 522 h 522"/>
              <a:gd name="T40" fmla="*/ 342 w 385"/>
              <a:gd name="T41" fmla="*/ 486 h 522"/>
              <a:gd name="T42" fmla="*/ 213 w 385"/>
              <a:gd name="T43" fmla="*/ 468 h 522"/>
              <a:gd name="T44" fmla="*/ 362 w 385"/>
              <a:gd name="T45" fmla="*/ 365 h 522"/>
              <a:gd name="T46" fmla="*/ 70 w 385"/>
              <a:gd name="T47" fmla="*/ 149 h 522"/>
              <a:gd name="T48" fmla="*/ 322 w 385"/>
              <a:gd name="T49" fmla="*/ 155 h 522"/>
              <a:gd name="T50" fmla="*/ 316 w 385"/>
              <a:gd name="T51" fmla="*/ 273 h 522"/>
              <a:gd name="T52" fmla="*/ 63 w 385"/>
              <a:gd name="T53" fmla="*/ 268 h 522"/>
              <a:gd name="T54" fmla="*/ 70 w 385"/>
              <a:gd name="T55" fmla="*/ 149 h 522"/>
              <a:gd name="T56" fmla="*/ 281 w 385"/>
              <a:gd name="T57" fmla="*/ 0 h 522"/>
              <a:gd name="T58" fmla="*/ 322 w 385"/>
              <a:gd name="T59" fmla="*/ 119 h 522"/>
              <a:gd name="T60" fmla="*/ 70 w 385"/>
              <a:gd name="T61" fmla="*/ 124 h 522"/>
              <a:gd name="T62" fmla="*/ 63 w 385"/>
              <a:gd name="T63" fmla="*/ 36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5" h="522">
                <a:moveTo>
                  <a:pt x="385" y="345"/>
                </a:moveTo>
                <a:cubicBezTo>
                  <a:pt x="385" y="305"/>
                  <a:pt x="385" y="263"/>
                  <a:pt x="385" y="222"/>
                </a:cubicBezTo>
                <a:cubicBezTo>
                  <a:pt x="385" y="219"/>
                  <a:pt x="382" y="217"/>
                  <a:pt x="379" y="217"/>
                </a:cubicBezTo>
                <a:cubicBezTo>
                  <a:pt x="346" y="217"/>
                  <a:pt x="346" y="217"/>
                  <a:pt x="346" y="217"/>
                </a:cubicBezTo>
                <a:cubicBezTo>
                  <a:pt x="342" y="217"/>
                  <a:pt x="340" y="219"/>
                  <a:pt x="340" y="222"/>
                </a:cubicBezTo>
                <a:cubicBezTo>
                  <a:pt x="340" y="254"/>
                  <a:pt x="340" y="285"/>
                  <a:pt x="340" y="317"/>
                </a:cubicBezTo>
                <a:cubicBezTo>
                  <a:pt x="340" y="321"/>
                  <a:pt x="336" y="324"/>
                  <a:pt x="331" y="324"/>
                </a:cubicBezTo>
                <a:cubicBezTo>
                  <a:pt x="330" y="324"/>
                  <a:pt x="323" y="324"/>
                  <a:pt x="321" y="324"/>
                </a:cubicBezTo>
                <a:cubicBezTo>
                  <a:pt x="321" y="306"/>
                  <a:pt x="321" y="306"/>
                  <a:pt x="321" y="306"/>
                </a:cubicBezTo>
                <a:cubicBezTo>
                  <a:pt x="321" y="303"/>
                  <a:pt x="319" y="300"/>
                  <a:pt x="315" y="300"/>
                </a:cubicBezTo>
                <a:cubicBezTo>
                  <a:pt x="233" y="300"/>
                  <a:pt x="152" y="300"/>
                  <a:pt x="70" y="300"/>
                </a:cubicBezTo>
                <a:cubicBezTo>
                  <a:pt x="67" y="300"/>
                  <a:pt x="64" y="303"/>
                  <a:pt x="64" y="306"/>
                </a:cubicBezTo>
                <a:cubicBezTo>
                  <a:pt x="64" y="325"/>
                  <a:pt x="64" y="325"/>
                  <a:pt x="64" y="325"/>
                </a:cubicBezTo>
                <a:cubicBezTo>
                  <a:pt x="54" y="325"/>
                  <a:pt x="54" y="325"/>
                  <a:pt x="54" y="325"/>
                </a:cubicBezTo>
                <a:cubicBezTo>
                  <a:pt x="49" y="325"/>
                  <a:pt x="45" y="322"/>
                  <a:pt x="45" y="318"/>
                </a:cubicBezTo>
                <a:cubicBezTo>
                  <a:pt x="45" y="222"/>
                  <a:pt x="45" y="222"/>
                  <a:pt x="45" y="222"/>
                </a:cubicBezTo>
                <a:cubicBezTo>
                  <a:pt x="45" y="219"/>
                  <a:pt x="42" y="217"/>
                  <a:pt x="39" y="217"/>
                </a:cubicBezTo>
                <a:cubicBezTo>
                  <a:pt x="6" y="217"/>
                  <a:pt x="6" y="217"/>
                  <a:pt x="6" y="217"/>
                </a:cubicBezTo>
                <a:cubicBezTo>
                  <a:pt x="2" y="217"/>
                  <a:pt x="0" y="219"/>
                  <a:pt x="0" y="222"/>
                </a:cubicBezTo>
                <a:cubicBezTo>
                  <a:pt x="0" y="263"/>
                  <a:pt x="0" y="304"/>
                  <a:pt x="0" y="344"/>
                </a:cubicBezTo>
                <a:cubicBezTo>
                  <a:pt x="0" y="356"/>
                  <a:pt x="9" y="365"/>
                  <a:pt x="22" y="365"/>
                </a:cubicBezTo>
                <a:cubicBezTo>
                  <a:pt x="172" y="365"/>
                  <a:pt x="172" y="365"/>
                  <a:pt x="172" y="365"/>
                </a:cubicBezTo>
                <a:cubicBezTo>
                  <a:pt x="172" y="468"/>
                  <a:pt x="172" y="468"/>
                  <a:pt x="172" y="468"/>
                </a:cubicBezTo>
                <a:cubicBezTo>
                  <a:pt x="63" y="468"/>
                  <a:pt x="63" y="468"/>
                  <a:pt x="63" y="468"/>
                </a:cubicBezTo>
                <a:cubicBezTo>
                  <a:pt x="52" y="468"/>
                  <a:pt x="43" y="476"/>
                  <a:pt x="43" y="486"/>
                </a:cubicBezTo>
                <a:cubicBezTo>
                  <a:pt x="43" y="496"/>
                  <a:pt x="43" y="506"/>
                  <a:pt x="43" y="516"/>
                </a:cubicBezTo>
                <a:cubicBezTo>
                  <a:pt x="43" y="519"/>
                  <a:pt x="46" y="522"/>
                  <a:pt x="49" y="522"/>
                </a:cubicBezTo>
                <a:cubicBezTo>
                  <a:pt x="78" y="522"/>
                  <a:pt x="78" y="522"/>
                  <a:pt x="78" y="522"/>
                </a:cubicBezTo>
                <a:cubicBezTo>
                  <a:pt x="81" y="522"/>
                  <a:pt x="84" y="519"/>
                  <a:pt x="84" y="516"/>
                </a:cubicBezTo>
                <a:cubicBezTo>
                  <a:pt x="84" y="504"/>
                  <a:pt x="84" y="504"/>
                  <a:pt x="84" y="504"/>
                </a:cubicBezTo>
                <a:cubicBezTo>
                  <a:pt x="172" y="504"/>
                  <a:pt x="172" y="504"/>
                  <a:pt x="172" y="504"/>
                </a:cubicBezTo>
                <a:cubicBezTo>
                  <a:pt x="172" y="516"/>
                  <a:pt x="172" y="516"/>
                  <a:pt x="172" y="516"/>
                </a:cubicBezTo>
                <a:cubicBezTo>
                  <a:pt x="172" y="519"/>
                  <a:pt x="175" y="522"/>
                  <a:pt x="179" y="522"/>
                </a:cubicBezTo>
                <a:cubicBezTo>
                  <a:pt x="207" y="522"/>
                  <a:pt x="207" y="522"/>
                  <a:pt x="207" y="522"/>
                </a:cubicBezTo>
                <a:cubicBezTo>
                  <a:pt x="210" y="522"/>
                  <a:pt x="213" y="519"/>
                  <a:pt x="213" y="516"/>
                </a:cubicBezTo>
                <a:cubicBezTo>
                  <a:pt x="213" y="504"/>
                  <a:pt x="213" y="504"/>
                  <a:pt x="213" y="504"/>
                </a:cubicBezTo>
                <a:cubicBezTo>
                  <a:pt x="301" y="504"/>
                  <a:pt x="301" y="504"/>
                  <a:pt x="301" y="504"/>
                </a:cubicBezTo>
                <a:cubicBezTo>
                  <a:pt x="301" y="516"/>
                  <a:pt x="301" y="516"/>
                  <a:pt x="301" y="516"/>
                </a:cubicBezTo>
                <a:cubicBezTo>
                  <a:pt x="301" y="519"/>
                  <a:pt x="304" y="522"/>
                  <a:pt x="308" y="522"/>
                </a:cubicBezTo>
                <a:cubicBezTo>
                  <a:pt x="336" y="522"/>
                  <a:pt x="336" y="522"/>
                  <a:pt x="336" y="522"/>
                </a:cubicBezTo>
                <a:cubicBezTo>
                  <a:pt x="339" y="522"/>
                  <a:pt x="342" y="519"/>
                  <a:pt x="342" y="516"/>
                </a:cubicBezTo>
                <a:cubicBezTo>
                  <a:pt x="342" y="486"/>
                  <a:pt x="342" y="486"/>
                  <a:pt x="342" y="486"/>
                </a:cubicBezTo>
                <a:cubicBezTo>
                  <a:pt x="342" y="476"/>
                  <a:pt x="333" y="468"/>
                  <a:pt x="322" y="468"/>
                </a:cubicBezTo>
                <a:cubicBezTo>
                  <a:pt x="213" y="468"/>
                  <a:pt x="213" y="468"/>
                  <a:pt x="213" y="468"/>
                </a:cubicBezTo>
                <a:cubicBezTo>
                  <a:pt x="213" y="365"/>
                  <a:pt x="213" y="365"/>
                  <a:pt x="213" y="365"/>
                </a:cubicBezTo>
                <a:cubicBezTo>
                  <a:pt x="362" y="365"/>
                  <a:pt x="362" y="365"/>
                  <a:pt x="362" y="365"/>
                </a:cubicBezTo>
                <a:cubicBezTo>
                  <a:pt x="374" y="365"/>
                  <a:pt x="385" y="356"/>
                  <a:pt x="385" y="345"/>
                </a:cubicBezTo>
                <a:close/>
                <a:moveTo>
                  <a:pt x="70" y="149"/>
                </a:moveTo>
                <a:cubicBezTo>
                  <a:pt x="152" y="149"/>
                  <a:pt x="234" y="149"/>
                  <a:pt x="316" y="149"/>
                </a:cubicBezTo>
                <a:cubicBezTo>
                  <a:pt x="319" y="149"/>
                  <a:pt x="322" y="152"/>
                  <a:pt x="322" y="155"/>
                </a:cubicBezTo>
                <a:cubicBezTo>
                  <a:pt x="322" y="197"/>
                  <a:pt x="322" y="225"/>
                  <a:pt x="322" y="268"/>
                </a:cubicBezTo>
                <a:cubicBezTo>
                  <a:pt x="322" y="271"/>
                  <a:pt x="319" y="273"/>
                  <a:pt x="316" y="273"/>
                </a:cubicBezTo>
                <a:cubicBezTo>
                  <a:pt x="234" y="273"/>
                  <a:pt x="152" y="273"/>
                  <a:pt x="70" y="273"/>
                </a:cubicBezTo>
                <a:cubicBezTo>
                  <a:pt x="66" y="273"/>
                  <a:pt x="63" y="271"/>
                  <a:pt x="63" y="268"/>
                </a:cubicBezTo>
                <a:cubicBezTo>
                  <a:pt x="63" y="225"/>
                  <a:pt x="63" y="197"/>
                  <a:pt x="63" y="155"/>
                </a:cubicBezTo>
                <a:cubicBezTo>
                  <a:pt x="63" y="152"/>
                  <a:pt x="66" y="149"/>
                  <a:pt x="70" y="149"/>
                </a:cubicBezTo>
                <a:close/>
                <a:moveTo>
                  <a:pt x="104" y="0"/>
                </a:moveTo>
                <a:cubicBezTo>
                  <a:pt x="163" y="0"/>
                  <a:pt x="222" y="0"/>
                  <a:pt x="281" y="0"/>
                </a:cubicBezTo>
                <a:cubicBezTo>
                  <a:pt x="303" y="0"/>
                  <a:pt x="322" y="16"/>
                  <a:pt x="322" y="36"/>
                </a:cubicBezTo>
                <a:cubicBezTo>
                  <a:pt x="322" y="68"/>
                  <a:pt x="322" y="87"/>
                  <a:pt x="322" y="119"/>
                </a:cubicBezTo>
                <a:cubicBezTo>
                  <a:pt x="322" y="122"/>
                  <a:pt x="319" y="124"/>
                  <a:pt x="316" y="124"/>
                </a:cubicBezTo>
                <a:cubicBezTo>
                  <a:pt x="234" y="124"/>
                  <a:pt x="152" y="124"/>
                  <a:pt x="70" y="124"/>
                </a:cubicBezTo>
                <a:cubicBezTo>
                  <a:pt x="66" y="124"/>
                  <a:pt x="63" y="122"/>
                  <a:pt x="63" y="119"/>
                </a:cubicBezTo>
                <a:cubicBezTo>
                  <a:pt x="63" y="87"/>
                  <a:pt x="63" y="68"/>
                  <a:pt x="63" y="36"/>
                </a:cubicBezTo>
                <a:cubicBezTo>
                  <a:pt x="63" y="16"/>
                  <a:pt x="82" y="0"/>
                  <a:pt x="104" y="0"/>
                </a:cubicBezTo>
                <a:close/>
              </a:path>
            </a:pathLst>
          </a:custGeom>
          <a:solidFill>
            <a:srgbClr val="484F59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3584100" y="44437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780340" y="4850376"/>
            <a:ext cx="27060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8891470" y="444370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87710" y="4850376"/>
            <a:ext cx="270606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2"/>
          <p:cNvSpPr/>
          <p:nvPr/>
        </p:nvSpPr>
        <p:spPr>
          <a:xfrm rot="2353060">
            <a:off x="4542861" y="3896659"/>
            <a:ext cx="902694" cy="649287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  <a:gd name="connsiteX0-11" fmla="*/ 0 w 1525434"/>
              <a:gd name="connsiteY0-12" fmla="*/ 613014 h 613095"/>
              <a:gd name="connsiteX1-13" fmla="*/ 143655 w 1525434"/>
              <a:gd name="connsiteY1-14" fmla="*/ 1014 h 613095"/>
              <a:gd name="connsiteX2-15" fmla="*/ 965458 w 1525434"/>
              <a:gd name="connsiteY2-16" fmla="*/ 0 h 613095"/>
              <a:gd name="connsiteX3-17" fmla="*/ 1525434 w 1525434"/>
              <a:gd name="connsiteY3-18" fmla="*/ 613095 h 613095"/>
              <a:gd name="connsiteX4-19" fmla="*/ 0 w 1525434"/>
              <a:gd name="connsiteY4-20" fmla="*/ 613014 h 613095"/>
              <a:gd name="connsiteX0-21" fmla="*/ 0 w 990402"/>
              <a:gd name="connsiteY0-22" fmla="*/ 613014 h 613285"/>
              <a:gd name="connsiteX1-23" fmla="*/ 143655 w 990402"/>
              <a:gd name="connsiteY1-24" fmla="*/ 1014 h 613285"/>
              <a:gd name="connsiteX2-25" fmla="*/ 965458 w 990402"/>
              <a:gd name="connsiteY2-26" fmla="*/ 0 h 613285"/>
              <a:gd name="connsiteX3-27" fmla="*/ 990402 w 990402"/>
              <a:gd name="connsiteY3-28" fmla="*/ 613285 h 613285"/>
              <a:gd name="connsiteX4-29" fmla="*/ 0 w 990402"/>
              <a:gd name="connsiteY4-30" fmla="*/ 613014 h 613285"/>
              <a:gd name="connsiteX0-31" fmla="*/ 0 w 965458"/>
              <a:gd name="connsiteY0-32" fmla="*/ 613014 h 613014"/>
              <a:gd name="connsiteX1-33" fmla="*/ 143655 w 965458"/>
              <a:gd name="connsiteY1-34" fmla="*/ 1014 h 613014"/>
              <a:gd name="connsiteX2-35" fmla="*/ 965458 w 965458"/>
              <a:gd name="connsiteY2-36" fmla="*/ 0 h 613014"/>
              <a:gd name="connsiteX3-37" fmla="*/ 892039 w 965458"/>
              <a:gd name="connsiteY3-38" fmla="*/ 584330 h 613014"/>
              <a:gd name="connsiteX4-39" fmla="*/ 0 w 965458"/>
              <a:gd name="connsiteY4-40" fmla="*/ 613014 h 613014"/>
              <a:gd name="connsiteX0-41" fmla="*/ 0 w 965458"/>
              <a:gd name="connsiteY0-42" fmla="*/ 613014 h 613014"/>
              <a:gd name="connsiteX1-43" fmla="*/ 143655 w 965458"/>
              <a:gd name="connsiteY1-44" fmla="*/ 1014 h 613014"/>
              <a:gd name="connsiteX2-45" fmla="*/ 965458 w 965458"/>
              <a:gd name="connsiteY2-46" fmla="*/ 0 h 613014"/>
              <a:gd name="connsiteX3-47" fmla="*/ 815065 w 965458"/>
              <a:gd name="connsiteY3-48" fmla="*/ 566027 h 613014"/>
              <a:gd name="connsiteX4-49" fmla="*/ 0 w 965458"/>
              <a:gd name="connsiteY4-50" fmla="*/ 613014 h 613014"/>
              <a:gd name="connsiteX0-51" fmla="*/ 0 w 965458"/>
              <a:gd name="connsiteY0-52" fmla="*/ 613014 h 613014"/>
              <a:gd name="connsiteX1-53" fmla="*/ 143655 w 965458"/>
              <a:gd name="connsiteY1-54" fmla="*/ 1014 h 613014"/>
              <a:gd name="connsiteX2-55" fmla="*/ 965458 w 965458"/>
              <a:gd name="connsiteY2-56" fmla="*/ 0 h 613014"/>
              <a:gd name="connsiteX3-57" fmla="*/ 889102 w 965458"/>
              <a:gd name="connsiteY3-58" fmla="*/ 590436 h 613014"/>
              <a:gd name="connsiteX4-59" fmla="*/ 0 w 965458"/>
              <a:gd name="connsiteY4-60" fmla="*/ 613014 h 613014"/>
              <a:gd name="connsiteX0-61" fmla="*/ 0 w 895659"/>
              <a:gd name="connsiteY0-62" fmla="*/ 612000 h 612000"/>
              <a:gd name="connsiteX1-63" fmla="*/ 143655 w 895659"/>
              <a:gd name="connsiteY1-64" fmla="*/ 0 h 612000"/>
              <a:gd name="connsiteX2-65" fmla="*/ 895659 w 895659"/>
              <a:gd name="connsiteY2-66" fmla="*/ 17644 h 612000"/>
              <a:gd name="connsiteX3-67" fmla="*/ 889102 w 895659"/>
              <a:gd name="connsiteY3-68" fmla="*/ 589422 h 612000"/>
              <a:gd name="connsiteX4-69" fmla="*/ 0 w 895659"/>
              <a:gd name="connsiteY4-70" fmla="*/ 612000 h 612000"/>
              <a:gd name="connsiteX0-71" fmla="*/ 0 w 921393"/>
              <a:gd name="connsiteY0-72" fmla="*/ 612000 h 612000"/>
              <a:gd name="connsiteX1-73" fmla="*/ 143655 w 921393"/>
              <a:gd name="connsiteY1-74" fmla="*/ 0 h 612000"/>
              <a:gd name="connsiteX2-75" fmla="*/ 921393 w 921393"/>
              <a:gd name="connsiteY2-76" fmla="*/ 9538 h 612000"/>
              <a:gd name="connsiteX3-77" fmla="*/ 889102 w 921393"/>
              <a:gd name="connsiteY3-78" fmla="*/ 589422 h 612000"/>
              <a:gd name="connsiteX4-79" fmla="*/ 0 w 921393"/>
              <a:gd name="connsiteY4-80" fmla="*/ 612000 h 612000"/>
              <a:gd name="connsiteX0-81" fmla="*/ 0 w 921393"/>
              <a:gd name="connsiteY0-82" fmla="*/ 612000 h 612000"/>
              <a:gd name="connsiteX1-83" fmla="*/ 143655 w 921393"/>
              <a:gd name="connsiteY1-84" fmla="*/ 0 h 612000"/>
              <a:gd name="connsiteX2-85" fmla="*/ 921393 w 921393"/>
              <a:gd name="connsiteY2-86" fmla="*/ 9538 h 612000"/>
              <a:gd name="connsiteX3-87" fmla="*/ 883698 w 921393"/>
              <a:gd name="connsiteY3-88" fmla="*/ 597414 h 612000"/>
              <a:gd name="connsiteX4-89" fmla="*/ 0 w 921393"/>
              <a:gd name="connsiteY4-90" fmla="*/ 612000 h 612000"/>
              <a:gd name="connsiteX0-91" fmla="*/ 0 w 921393"/>
              <a:gd name="connsiteY0-92" fmla="*/ 612000 h 612000"/>
              <a:gd name="connsiteX1-93" fmla="*/ 143655 w 921393"/>
              <a:gd name="connsiteY1-94" fmla="*/ 0 h 612000"/>
              <a:gd name="connsiteX2-95" fmla="*/ 921393 w 921393"/>
              <a:gd name="connsiteY2-96" fmla="*/ 9538 h 612000"/>
              <a:gd name="connsiteX3-97" fmla="*/ 889602 w 921393"/>
              <a:gd name="connsiteY3-98" fmla="*/ 590004 h 612000"/>
              <a:gd name="connsiteX4-99" fmla="*/ 0 w 921393"/>
              <a:gd name="connsiteY4-100" fmla="*/ 612000 h 612000"/>
              <a:gd name="connsiteX0-101" fmla="*/ 0 w 894278"/>
              <a:gd name="connsiteY0-102" fmla="*/ 612000 h 612000"/>
              <a:gd name="connsiteX1-103" fmla="*/ 143655 w 894278"/>
              <a:gd name="connsiteY1-104" fmla="*/ 0 h 612000"/>
              <a:gd name="connsiteX2-105" fmla="*/ 894278 w 894278"/>
              <a:gd name="connsiteY2-106" fmla="*/ 10138 h 612000"/>
              <a:gd name="connsiteX3-107" fmla="*/ 889602 w 894278"/>
              <a:gd name="connsiteY3-108" fmla="*/ 590004 h 612000"/>
              <a:gd name="connsiteX4-109" fmla="*/ 0 w 894278"/>
              <a:gd name="connsiteY4-110" fmla="*/ 612000 h 612000"/>
              <a:gd name="connsiteX0-111" fmla="*/ 0 w 901763"/>
              <a:gd name="connsiteY0-112" fmla="*/ 612000 h 612000"/>
              <a:gd name="connsiteX1-113" fmla="*/ 143655 w 901763"/>
              <a:gd name="connsiteY1-114" fmla="*/ 0 h 612000"/>
              <a:gd name="connsiteX2-115" fmla="*/ 894278 w 901763"/>
              <a:gd name="connsiteY2-116" fmla="*/ 10138 h 612000"/>
              <a:gd name="connsiteX3-117" fmla="*/ 901487 w 901763"/>
              <a:gd name="connsiteY3-118" fmla="*/ 589544 h 612000"/>
              <a:gd name="connsiteX4-119" fmla="*/ 0 w 901763"/>
              <a:gd name="connsiteY4-120" fmla="*/ 612000 h 612000"/>
              <a:gd name="connsiteX0-121" fmla="*/ 0 w 901770"/>
              <a:gd name="connsiteY0-122" fmla="*/ 612000 h 612000"/>
              <a:gd name="connsiteX1-123" fmla="*/ 143655 w 901770"/>
              <a:gd name="connsiteY1-124" fmla="*/ 0 h 612000"/>
              <a:gd name="connsiteX2-125" fmla="*/ 894617 w 901770"/>
              <a:gd name="connsiteY2-126" fmla="*/ 6980 h 612000"/>
              <a:gd name="connsiteX3-127" fmla="*/ 901487 w 901770"/>
              <a:gd name="connsiteY3-128" fmla="*/ 589544 h 612000"/>
              <a:gd name="connsiteX4-129" fmla="*/ 0 w 901770"/>
              <a:gd name="connsiteY4-130" fmla="*/ 612000 h 612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01770" h="612000">
                <a:moveTo>
                  <a:pt x="0" y="612000"/>
                </a:moveTo>
                <a:lnTo>
                  <a:pt x="143655" y="0"/>
                </a:lnTo>
                <a:lnTo>
                  <a:pt x="894617" y="6980"/>
                </a:lnTo>
                <a:cubicBezTo>
                  <a:pt x="892431" y="197573"/>
                  <a:pt x="903673" y="398951"/>
                  <a:pt x="901487" y="589544"/>
                </a:cubicBezTo>
                <a:lnTo>
                  <a:pt x="0" y="612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平行四边形 2"/>
          <p:cNvSpPr/>
          <p:nvPr/>
        </p:nvSpPr>
        <p:spPr>
          <a:xfrm rot="8460000" flipV="1">
            <a:off x="6591697" y="3740150"/>
            <a:ext cx="1619250" cy="612775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0000" h="612081">
                <a:moveTo>
                  <a:pt x="0" y="612000"/>
                </a:moveTo>
                <a:lnTo>
                  <a:pt x="143655" y="0"/>
                </a:lnTo>
                <a:lnTo>
                  <a:pt x="1620000" y="0"/>
                </a:lnTo>
                <a:lnTo>
                  <a:pt x="1525434" y="612081"/>
                </a:lnTo>
                <a:lnTo>
                  <a:pt x="0" y="612000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平行四边形 2"/>
          <p:cNvSpPr/>
          <p:nvPr/>
        </p:nvSpPr>
        <p:spPr>
          <a:xfrm rot="7740000">
            <a:off x="5193110" y="2393950"/>
            <a:ext cx="920750" cy="647700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  <a:gd name="connsiteX0-11" fmla="*/ 0 w 1525434"/>
              <a:gd name="connsiteY0-12" fmla="*/ 613014 h 613095"/>
              <a:gd name="connsiteX1-13" fmla="*/ 143655 w 1525434"/>
              <a:gd name="connsiteY1-14" fmla="*/ 1014 h 613095"/>
              <a:gd name="connsiteX2-15" fmla="*/ 965458 w 1525434"/>
              <a:gd name="connsiteY2-16" fmla="*/ 0 h 613095"/>
              <a:gd name="connsiteX3-17" fmla="*/ 1525434 w 1525434"/>
              <a:gd name="connsiteY3-18" fmla="*/ 613095 h 613095"/>
              <a:gd name="connsiteX4-19" fmla="*/ 0 w 1525434"/>
              <a:gd name="connsiteY4-20" fmla="*/ 613014 h 613095"/>
              <a:gd name="connsiteX0-21" fmla="*/ 0 w 990402"/>
              <a:gd name="connsiteY0-22" fmla="*/ 613014 h 613285"/>
              <a:gd name="connsiteX1-23" fmla="*/ 143655 w 990402"/>
              <a:gd name="connsiteY1-24" fmla="*/ 1014 h 613285"/>
              <a:gd name="connsiteX2-25" fmla="*/ 965458 w 990402"/>
              <a:gd name="connsiteY2-26" fmla="*/ 0 h 613285"/>
              <a:gd name="connsiteX3-27" fmla="*/ 990402 w 990402"/>
              <a:gd name="connsiteY3-28" fmla="*/ 613285 h 613285"/>
              <a:gd name="connsiteX4-29" fmla="*/ 0 w 990402"/>
              <a:gd name="connsiteY4-30" fmla="*/ 613014 h 613285"/>
              <a:gd name="connsiteX0-31" fmla="*/ 0 w 965458"/>
              <a:gd name="connsiteY0-32" fmla="*/ 613014 h 613014"/>
              <a:gd name="connsiteX1-33" fmla="*/ 143655 w 965458"/>
              <a:gd name="connsiteY1-34" fmla="*/ 1014 h 613014"/>
              <a:gd name="connsiteX2-35" fmla="*/ 965458 w 965458"/>
              <a:gd name="connsiteY2-36" fmla="*/ 0 h 613014"/>
              <a:gd name="connsiteX3-37" fmla="*/ 892039 w 965458"/>
              <a:gd name="connsiteY3-38" fmla="*/ 584330 h 613014"/>
              <a:gd name="connsiteX4-39" fmla="*/ 0 w 965458"/>
              <a:gd name="connsiteY4-40" fmla="*/ 613014 h 613014"/>
              <a:gd name="connsiteX0-41" fmla="*/ 0 w 965458"/>
              <a:gd name="connsiteY0-42" fmla="*/ 613014 h 613014"/>
              <a:gd name="connsiteX1-43" fmla="*/ 143655 w 965458"/>
              <a:gd name="connsiteY1-44" fmla="*/ 1014 h 613014"/>
              <a:gd name="connsiteX2-45" fmla="*/ 965458 w 965458"/>
              <a:gd name="connsiteY2-46" fmla="*/ 0 h 613014"/>
              <a:gd name="connsiteX3-47" fmla="*/ 815065 w 965458"/>
              <a:gd name="connsiteY3-48" fmla="*/ 566027 h 613014"/>
              <a:gd name="connsiteX4-49" fmla="*/ 0 w 965458"/>
              <a:gd name="connsiteY4-50" fmla="*/ 613014 h 613014"/>
              <a:gd name="connsiteX0-51" fmla="*/ 0 w 965458"/>
              <a:gd name="connsiteY0-52" fmla="*/ 613014 h 613014"/>
              <a:gd name="connsiteX1-53" fmla="*/ 143655 w 965458"/>
              <a:gd name="connsiteY1-54" fmla="*/ 1014 h 613014"/>
              <a:gd name="connsiteX2-55" fmla="*/ 965458 w 965458"/>
              <a:gd name="connsiteY2-56" fmla="*/ 0 h 613014"/>
              <a:gd name="connsiteX3-57" fmla="*/ 889102 w 965458"/>
              <a:gd name="connsiteY3-58" fmla="*/ 590436 h 613014"/>
              <a:gd name="connsiteX4-59" fmla="*/ 0 w 965458"/>
              <a:gd name="connsiteY4-60" fmla="*/ 613014 h 613014"/>
              <a:gd name="connsiteX0-61" fmla="*/ 0 w 895659"/>
              <a:gd name="connsiteY0-62" fmla="*/ 612000 h 612000"/>
              <a:gd name="connsiteX1-63" fmla="*/ 143655 w 895659"/>
              <a:gd name="connsiteY1-64" fmla="*/ 0 h 612000"/>
              <a:gd name="connsiteX2-65" fmla="*/ 895659 w 895659"/>
              <a:gd name="connsiteY2-66" fmla="*/ 17644 h 612000"/>
              <a:gd name="connsiteX3-67" fmla="*/ 889102 w 895659"/>
              <a:gd name="connsiteY3-68" fmla="*/ 589422 h 612000"/>
              <a:gd name="connsiteX4-69" fmla="*/ 0 w 895659"/>
              <a:gd name="connsiteY4-70" fmla="*/ 612000 h 612000"/>
              <a:gd name="connsiteX0-71" fmla="*/ 0 w 921393"/>
              <a:gd name="connsiteY0-72" fmla="*/ 612000 h 612000"/>
              <a:gd name="connsiteX1-73" fmla="*/ 143655 w 921393"/>
              <a:gd name="connsiteY1-74" fmla="*/ 0 h 612000"/>
              <a:gd name="connsiteX2-75" fmla="*/ 921393 w 921393"/>
              <a:gd name="connsiteY2-76" fmla="*/ 9538 h 612000"/>
              <a:gd name="connsiteX3-77" fmla="*/ 889102 w 921393"/>
              <a:gd name="connsiteY3-78" fmla="*/ 589422 h 612000"/>
              <a:gd name="connsiteX4-79" fmla="*/ 0 w 921393"/>
              <a:gd name="connsiteY4-80" fmla="*/ 612000 h 612000"/>
              <a:gd name="connsiteX0-81" fmla="*/ 0 w 921393"/>
              <a:gd name="connsiteY0-82" fmla="*/ 612000 h 612000"/>
              <a:gd name="connsiteX1-83" fmla="*/ 143655 w 921393"/>
              <a:gd name="connsiteY1-84" fmla="*/ 0 h 612000"/>
              <a:gd name="connsiteX2-85" fmla="*/ 921393 w 921393"/>
              <a:gd name="connsiteY2-86" fmla="*/ 9538 h 612000"/>
              <a:gd name="connsiteX3-87" fmla="*/ 883698 w 921393"/>
              <a:gd name="connsiteY3-88" fmla="*/ 597414 h 612000"/>
              <a:gd name="connsiteX4-89" fmla="*/ 0 w 921393"/>
              <a:gd name="connsiteY4-90" fmla="*/ 612000 h 612000"/>
              <a:gd name="connsiteX0-91" fmla="*/ 0 w 921393"/>
              <a:gd name="connsiteY0-92" fmla="*/ 612000 h 612000"/>
              <a:gd name="connsiteX1-93" fmla="*/ 143655 w 921393"/>
              <a:gd name="connsiteY1-94" fmla="*/ 0 h 612000"/>
              <a:gd name="connsiteX2-95" fmla="*/ 921393 w 921393"/>
              <a:gd name="connsiteY2-96" fmla="*/ 9538 h 612000"/>
              <a:gd name="connsiteX3-97" fmla="*/ 889602 w 921393"/>
              <a:gd name="connsiteY3-98" fmla="*/ 590004 h 612000"/>
              <a:gd name="connsiteX4-99" fmla="*/ 0 w 921393"/>
              <a:gd name="connsiteY4-100" fmla="*/ 612000 h 612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21393" h="612000">
                <a:moveTo>
                  <a:pt x="0" y="612000"/>
                </a:moveTo>
                <a:lnTo>
                  <a:pt x="143655" y="0"/>
                </a:lnTo>
                <a:lnTo>
                  <a:pt x="921393" y="9538"/>
                </a:lnTo>
                <a:cubicBezTo>
                  <a:pt x="919207" y="200131"/>
                  <a:pt x="891788" y="399411"/>
                  <a:pt x="889602" y="590004"/>
                </a:cubicBezTo>
                <a:lnTo>
                  <a:pt x="0" y="612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平行四边形 2"/>
          <p:cNvSpPr/>
          <p:nvPr/>
        </p:nvSpPr>
        <p:spPr>
          <a:xfrm rot="13140000">
            <a:off x="6709172" y="3033713"/>
            <a:ext cx="920750" cy="647700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  <a:gd name="connsiteX0-11" fmla="*/ 0 w 1525434"/>
              <a:gd name="connsiteY0-12" fmla="*/ 613014 h 613095"/>
              <a:gd name="connsiteX1-13" fmla="*/ 143655 w 1525434"/>
              <a:gd name="connsiteY1-14" fmla="*/ 1014 h 613095"/>
              <a:gd name="connsiteX2-15" fmla="*/ 965458 w 1525434"/>
              <a:gd name="connsiteY2-16" fmla="*/ 0 h 613095"/>
              <a:gd name="connsiteX3-17" fmla="*/ 1525434 w 1525434"/>
              <a:gd name="connsiteY3-18" fmla="*/ 613095 h 613095"/>
              <a:gd name="connsiteX4-19" fmla="*/ 0 w 1525434"/>
              <a:gd name="connsiteY4-20" fmla="*/ 613014 h 613095"/>
              <a:gd name="connsiteX0-21" fmla="*/ 0 w 990402"/>
              <a:gd name="connsiteY0-22" fmla="*/ 613014 h 613285"/>
              <a:gd name="connsiteX1-23" fmla="*/ 143655 w 990402"/>
              <a:gd name="connsiteY1-24" fmla="*/ 1014 h 613285"/>
              <a:gd name="connsiteX2-25" fmla="*/ 965458 w 990402"/>
              <a:gd name="connsiteY2-26" fmla="*/ 0 h 613285"/>
              <a:gd name="connsiteX3-27" fmla="*/ 990402 w 990402"/>
              <a:gd name="connsiteY3-28" fmla="*/ 613285 h 613285"/>
              <a:gd name="connsiteX4-29" fmla="*/ 0 w 990402"/>
              <a:gd name="connsiteY4-30" fmla="*/ 613014 h 613285"/>
              <a:gd name="connsiteX0-31" fmla="*/ 0 w 965458"/>
              <a:gd name="connsiteY0-32" fmla="*/ 613014 h 613014"/>
              <a:gd name="connsiteX1-33" fmla="*/ 143655 w 965458"/>
              <a:gd name="connsiteY1-34" fmla="*/ 1014 h 613014"/>
              <a:gd name="connsiteX2-35" fmla="*/ 965458 w 965458"/>
              <a:gd name="connsiteY2-36" fmla="*/ 0 h 613014"/>
              <a:gd name="connsiteX3-37" fmla="*/ 892039 w 965458"/>
              <a:gd name="connsiteY3-38" fmla="*/ 584330 h 613014"/>
              <a:gd name="connsiteX4-39" fmla="*/ 0 w 965458"/>
              <a:gd name="connsiteY4-40" fmla="*/ 613014 h 613014"/>
              <a:gd name="connsiteX0-41" fmla="*/ 0 w 965458"/>
              <a:gd name="connsiteY0-42" fmla="*/ 613014 h 613014"/>
              <a:gd name="connsiteX1-43" fmla="*/ 143655 w 965458"/>
              <a:gd name="connsiteY1-44" fmla="*/ 1014 h 613014"/>
              <a:gd name="connsiteX2-45" fmla="*/ 965458 w 965458"/>
              <a:gd name="connsiteY2-46" fmla="*/ 0 h 613014"/>
              <a:gd name="connsiteX3-47" fmla="*/ 815065 w 965458"/>
              <a:gd name="connsiteY3-48" fmla="*/ 566027 h 613014"/>
              <a:gd name="connsiteX4-49" fmla="*/ 0 w 965458"/>
              <a:gd name="connsiteY4-50" fmla="*/ 613014 h 613014"/>
              <a:gd name="connsiteX0-51" fmla="*/ 0 w 965458"/>
              <a:gd name="connsiteY0-52" fmla="*/ 613014 h 613014"/>
              <a:gd name="connsiteX1-53" fmla="*/ 143655 w 965458"/>
              <a:gd name="connsiteY1-54" fmla="*/ 1014 h 613014"/>
              <a:gd name="connsiteX2-55" fmla="*/ 965458 w 965458"/>
              <a:gd name="connsiteY2-56" fmla="*/ 0 h 613014"/>
              <a:gd name="connsiteX3-57" fmla="*/ 889102 w 965458"/>
              <a:gd name="connsiteY3-58" fmla="*/ 590436 h 613014"/>
              <a:gd name="connsiteX4-59" fmla="*/ 0 w 965458"/>
              <a:gd name="connsiteY4-60" fmla="*/ 613014 h 613014"/>
              <a:gd name="connsiteX0-61" fmla="*/ 0 w 895659"/>
              <a:gd name="connsiteY0-62" fmla="*/ 612000 h 612000"/>
              <a:gd name="connsiteX1-63" fmla="*/ 143655 w 895659"/>
              <a:gd name="connsiteY1-64" fmla="*/ 0 h 612000"/>
              <a:gd name="connsiteX2-65" fmla="*/ 895659 w 895659"/>
              <a:gd name="connsiteY2-66" fmla="*/ 17644 h 612000"/>
              <a:gd name="connsiteX3-67" fmla="*/ 889102 w 895659"/>
              <a:gd name="connsiteY3-68" fmla="*/ 589422 h 612000"/>
              <a:gd name="connsiteX4-69" fmla="*/ 0 w 895659"/>
              <a:gd name="connsiteY4-70" fmla="*/ 612000 h 612000"/>
              <a:gd name="connsiteX0-71" fmla="*/ 0 w 921393"/>
              <a:gd name="connsiteY0-72" fmla="*/ 612000 h 612000"/>
              <a:gd name="connsiteX1-73" fmla="*/ 143655 w 921393"/>
              <a:gd name="connsiteY1-74" fmla="*/ 0 h 612000"/>
              <a:gd name="connsiteX2-75" fmla="*/ 921393 w 921393"/>
              <a:gd name="connsiteY2-76" fmla="*/ 9538 h 612000"/>
              <a:gd name="connsiteX3-77" fmla="*/ 889102 w 921393"/>
              <a:gd name="connsiteY3-78" fmla="*/ 589422 h 612000"/>
              <a:gd name="connsiteX4-79" fmla="*/ 0 w 921393"/>
              <a:gd name="connsiteY4-80" fmla="*/ 612000 h 612000"/>
              <a:gd name="connsiteX0-81" fmla="*/ 0 w 921393"/>
              <a:gd name="connsiteY0-82" fmla="*/ 612000 h 612000"/>
              <a:gd name="connsiteX1-83" fmla="*/ 143655 w 921393"/>
              <a:gd name="connsiteY1-84" fmla="*/ 0 h 612000"/>
              <a:gd name="connsiteX2-85" fmla="*/ 921393 w 921393"/>
              <a:gd name="connsiteY2-86" fmla="*/ 9538 h 612000"/>
              <a:gd name="connsiteX3-87" fmla="*/ 883698 w 921393"/>
              <a:gd name="connsiteY3-88" fmla="*/ 597414 h 612000"/>
              <a:gd name="connsiteX4-89" fmla="*/ 0 w 921393"/>
              <a:gd name="connsiteY4-90" fmla="*/ 612000 h 612000"/>
              <a:gd name="connsiteX0-91" fmla="*/ 0 w 921393"/>
              <a:gd name="connsiteY0-92" fmla="*/ 612000 h 612000"/>
              <a:gd name="connsiteX1-93" fmla="*/ 143655 w 921393"/>
              <a:gd name="connsiteY1-94" fmla="*/ 0 h 612000"/>
              <a:gd name="connsiteX2-95" fmla="*/ 921393 w 921393"/>
              <a:gd name="connsiteY2-96" fmla="*/ 9538 h 612000"/>
              <a:gd name="connsiteX3-97" fmla="*/ 889602 w 921393"/>
              <a:gd name="connsiteY3-98" fmla="*/ 590004 h 612000"/>
              <a:gd name="connsiteX4-99" fmla="*/ 0 w 921393"/>
              <a:gd name="connsiteY4-100" fmla="*/ 612000 h 612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21393" h="612000">
                <a:moveTo>
                  <a:pt x="0" y="612000"/>
                </a:moveTo>
                <a:lnTo>
                  <a:pt x="143655" y="0"/>
                </a:lnTo>
                <a:lnTo>
                  <a:pt x="921393" y="9538"/>
                </a:lnTo>
                <a:cubicBezTo>
                  <a:pt x="919207" y="200131"/>
                  <a:pt x="891788" y="399411"/>
                  <a:pt x="889602" y="590004"/>
                </a:cubicBezTo>
                <a:lnTo>
                  <a:pt x="0" y="612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平行四边形 2"/>
          <p:cNvSpPr/>
          <p:nvPr/>
        </p:nvSpPr>
        <p:spPr>
          <a:xfrm rot="18540000">
            <a:off x="6071791" y="4550569"/>
            <a:ext cx="920750" cy="649288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  <a:gd name="connsiteX0-11" fmla="*/ 0 w 1525434"/>
              <a:gd name="connsiteY0-12" fmla="*/ 613014 h 613095"/>
              <a:gd name="connsiteX1-13" fmla="*/ 143655 w 1525434"/>
              <a:gd name="connsiteY1-14" fmla="*/ 1014 h 613095"/>
              <a:gd name="connsiteX2-15" fmla="*/ 965458 w 1525434"/>
              <a:gd name="connsiteY2-16" fmla="*/ 0 h 613095"/>
              <a:gd name="connsiteX3-17" fmla="*/ 1525434 w 1525434"/>
              <a:gd name="connsiteY3-18" fmla="*/ 613095 h 613095"/>
              <a:gd name="connsiteX4-19" fmla="*/ 0 w 1525434"/>
              <a:gd name="connsiteY4-20" fmla="*/ 613014 h 613095"/>
              <a:gd name="connsiteX0-21" fmla="*/ 0 w 990402"/>
              <a:gd name="connsiteY0-22" fmla="*/ 613014 h 613285"/>
              <a:gd name="connsiteX1-23" fmla="*/ 143655 w 990402"/>
              <a:gd name="connsiteY1-24" fmla="*/ 1014 h 613285"/>
              <a:gd name="connsiteX2-25" fmla="*/ 965458 w 990402"/>
              <a:gd name="connsiteY2-26" fmla="*/ 0 h 613285"/>
              <a:gd name="connsiteX3-27" fmla="*/ 990402 w 990402"/>
              <a:gd name="connsiteY3-28" fmla="*/ 613285 h 613285"/>
              <a:gd name="connsiteX4-29" fmla="*/ 0 w 990402"/>
              <a:gd name="connsiteY4-30" fmla="*/ 613014 h 613285"/>
              <a:gd name="connsiteX0-31" fmla="*/ 0 w 965458"/>
              <a:gd name="connsiteY0-32" fmla="*/ 613014 h 613014"/>
              <a:gd name="connsiteX1-33" fmla="*/ 143655 w 965458"/>
              <a:gd name="connsiteY1-34" fmla="*/ 1014 h 613014"/>
              <a:gd name="connsiteX2-35" fmla="*/ 965458 w 965458"/>
              <a:gd name="connsiteY2-36" fmla="*/ 0 h 613014"/>
              <a:gd name="connsiteX3-37" fmla="*/ 892039 w 965458"/>
              <a:gd name="connsiteY3-38" fmla="*/ 584330 h 613014"/>
              <a:gd name="connsiteX4-39" fmla="*/ 0 w 965458"/>
              <a:gd name="connsiteY4-40" fmla="*/ 613014 h 613014"/>
              <a:gd name="connsiteX0-41" fmla="*/ 0 w 965458"/>
              <a:gd name="connsiteY0-42" fmla="*/ 613014 h 613014"/>
              <a:gd name="connsiteX1-43" fmla="*/ 143655 w 965458"/>
              <a:gd name="connsiteY1-44" fmla="*/ 1014 h 613014"/>
              <a:gd name="connsiteX2-45" fmla="*/ 965458 w 965458"/>
              <a:gd name="connsiteY2-46" fmla="*/ 0 h 613014"/>
              <a:gd name="connsiteX3-47" fmla="*/ 815065 w 965458"/>
              <a:gd name="connsiteY3-48" fmla="*/ 566027 h 613014"/>
              <a:gd name="connsiteX4-49" fmla="*/ 0 w 965458"/>
              <a:gd name="connsiteY4-50" fmla="*/ 613014 h 613014"/>
              <a:gd name="connsiteX0-51" fmla="*/ 0 w 965458"/>
              <a:gd name="connsiteY0-52" fmla="*/ 613014 h 613014"/>
              <a:gd name="connsiteX1-53" fmla="*/ 143655 w 965458"/>
              <a:gd name="connsiteY1-54" fmla="*/ 1014 h 613014"/>
              <a:gd name="connsiteX2-55" fmla="*/ 965458 w 965458"/>
              <a:gd name="connsiteY2-56" fmla="*/ 0 h 613014"/>
              <a:gd name="connsiteX3-57" fmla="*/ 889102 w 965458"/>
              <a:gd name="connsiteY3-58" fmla="*/ 590436 h 613014"/>
              <a:gd name="connsiteX4-59" fmla="*/ 0 w 965458"/>
              <a:gd name="connsiteY4-60" fmla="*/ 613014 h 613014"/>
              <a:gd name="connsiteX0-61" fmla="*/ 0 w 895659"/>
              <a:gd name="connsiteY0-62" fmla="*/ 612000 h 612000"/>
              <a:gd name="connsiteX1-63" fmla="*/ 143655 w 895659"/>
              <a:gd name="connsiteY1-64" fmla="*/ 0 h 612000"/>
              <a:gd name="connsiteX2-65" fmla="*/ 895659 w 895659"/>
              <a:gd name="connsiteY2-66" fmla="*/ 17644 h 612000"/>
              <a:gd name="connsiteX3-67" fmla="*/ 889102 w 895659"/>
              <a:gd name="connsiteY3-68" fmla="*/ 589422 h 612000"/>
              <a:gd name="connsiteX4-69" fmla="*/ 0 w 895659"/>
              <a:gd name="connsiteY4-70" fmla="*/ 612000 h 612000"/>
              <a:gd name="connsiteX0-71" fmla="*/ 0 w 921393"/>
              <a:gd name="connsiteY0-72" fmla="*/ 612000 h 612000"/>
              <a:gd name="connsiteX1-73" fmla="*/ 143655 w 921393"/>
              <a:gd name="connsiteY1-74" fmla="*/ 0 h 612000"/>
              <a:gd name="connsiteX2-75" fmla="*/ 921393 w 921393"/>
              <a:gd name="connsiteY2-76" fmla="*/ 9538 h 612000"/>
              <a:gd name="connsiteX3-77" fmla="*/ 889102 w 921393"/>
              <a:gd name="connsiteY3-78" fmla="*/ 589422 h 612000"/>
              <a:gd name="connsiteX4-79" fmla="*/ 0 w 921393"/>
              <a:gd name="connsiteY4-80" fmla="*/ 612000 h 612000"/>
              <a:gd name="connsiteX0-81" fmla="*/ 0 w 921393"/>
              <a:gd name="connsiteY0-82" fmla="*/ 612000 h 612000"/>
              <a:gd name="connsiteX1-83" fmla="*/ 143655 w 921393"/>
              <a:gd name="connsiteY1-84" fmla="*/ 0 h 612000"/>
              <a:gd name="connsiteX2-85" fmla="*/ 921393 w 921393"/>
              <a:gd name="connsiteY2-86" fmla="*/ 9538 h 612000"/>
              <a:gd name="connsiteX3-87" fmla="*/ 883698 w 921393"/>
              <a:gd name="connsiteY3-88" fmla="*/ 597414 h 612000"/>
              <a:gd name="connsiteX4-89" fmla="*/ 0 w 921393"/>
              <a:gd name="connsiteY4-90" fmla="*/ 612000 h 612000"/>
              <a:gd name="connsiteX0-91" fmla="*/ 0 w 921393"/>
              <a:gd name="connsiteY0-92" fmla="*/ 612000 h 612000"/>
              <a:gd name="connsiteX1-93" fmla="*/ 143655 w 921393"/>
              <a:gd name="connsiteY1-94" fmla="*/ 0 h 612000"/>
              <a:gd name="connsiteX2-95" fmla="*/ 921393 w 921393"/>
              <a:gd name="connsiteY2-96" fmla="*/ 9538 h 612000"/>
              <a:gd name="connsiteX3-97" fmla="*/ 889602 w 921393"/>
              <a:gd name="connsiteY3-98" fmla="*/ 590004 h 612000"/>
              <a:gd name="connsiteX4-99" fmla="*/ 0 w 921393"/>
              <a:gd name="connsiteY4-100" fmla="*/ 612000 h 612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921393" h="612000">
                <a:moveTo>
                  <a:pt x="0" y="612000"/>
                </a:moveTo>
                <a:lnTo>
                  <a:pt x="143655" y="0"/>
                </a:lnTo>
                <a:lnTo>
                  <a:pt x="921393" y="9538"/>
                </a:lnTo>
                <a:cubicBezTo>
                  <a:pt x="919207" y="200131"/>
                  <a:pt x="891788" y="399411"/>
                  <a:pt x="889602" y="590004"/>
                </a:cubicBezTo>
                <a:lnTo>
                  <a:pt x="0" y="61200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平行四边形 2"/>
          <p:cNvSpPr/>
          <p:nvPr/>
        </p:nvSpPr>
        <p:spPr>
          <a:xfrm rot="3060000" flipV="1">
            <a:off x="5532835" y="2184400"/>
            <a:ext cx="1619250" cy="612775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0000" h="612081">
                <a:moveTo>
                  <a:pt x="0" y="612000"/>
                </a:moveTo>
                <a:lnTo>
                  <a:pt x="143655" y="0"/>
                </a:lnTo>
                <a:lnTo>
                  <a:pt x="1620000" y="0"/>
                </a:lnTo>
                <a:lnTo>
                  <a:pt x="1525434" y="612081"/>
                </a:lnTo>
                <a:lnTo>
                  <a:pt x="0" y="612000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平行四边形 2"/>
          <p:cNvSpPr/>
          <p:nvPr/>
        </p:nvSpPr>
        <p:spPr bwMode="auto">
          <a:xfrm rot="3060000" flipV="1">
            <a:off x="4996260" y="4765675"/>
            <a:ext cx="1620838" cy="611187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0000" h="612081">
                <a:moveTo>
                  <a:pt x="0" y="612000"/>
                </a:moveTo>
                <a:lnTo>
                  <a:pt x="143655" y="0"/>
                </a:lnTo>
                <a:lnTo>
                  <a:pt x="1620000" y="0"/>
                </a:lnTo>
                <a:lnTo>
                  <a:pt x="1525434" y="612081"/>
                </a:lnTo>
                <a:lnTo>
                  <a:pt x="0" y="612000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平行四边形 2"/>
          <p:cNvSpPr/>
          <p:nvPr/>
        </p:nvSpPr>
        <p:spPr bwMode="auto">
          <a:xfrm rot="8460000" flipH="1">
            <a:off x="3981053" y="3240090"/>
            <a:ext cx="1620838" cy="611189"/>
          </a:xfrm>
          <a:custGeom>
            <a:avLst/>
            <a:gdLst>
              <a:gd name="connsiteX0" fmla="*/ 0 w 1620000"/>
              <a:gd name="connsiteY0" fmla="*/ 612000 h 612000"/>
              <a:gd name="connsiteX1" fmla="*/ 143655 w 1620000"/>
              <a:gd name="connsiteY1" fmla="*/ 0 h 612000"/>
              <a:gd name="connsiteX2" fmla="*/ 1620000 w 1620000"/>
              <a:gd name="connsiteY2" fmla="*/ 0 h 612000"/>
              <a:gd name="connsiteX3" fmla="*/ 1476345 w 1620000"/>
              <a:gd name="connsiteY3" fmla="*/ 612000 h 612000"/>
              <a:gd name="connsiteX4" fmla="*/ 0 w 1620000"/>
              <a:gd name="connsiteY4" fmla="*/ 612000 h 612000"/>
              <a:gd name="connsiteX0-1" fmla="*/ 0 w 1620000"/>
              <a:gd name="connsiteY0-2" fmla="*/ 612000 h 612081"/>
              <a:gd name="connsiteX1-3" fmla="*/ 143655 w 1620000"/>
              <a:gd name="connsiteY1-4" fmla="*/ 0 h 612081"/>
              <a:gd name="connsiteX2-5" fmla="*/ 1620000 w 1620000"/>
              <a:gd name="connsiteY2-6" fmla="*/ 0 h 612081"/>
              <a:gd name="connsiteX3-7" fmla="*/ 1525434 w 1620000"/>
              <a:gd name="connsiteY3-8" fmla="*/ 612081 h 612081"/>
              <a:gd name="connsiteX4-9" fmla="*/ 0 w 1620000"/>
              <a:gd name="connsiteY4-10" fmla="*/ 612000 h 6120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620000" h="612081">
                <a:moveTo>
                  <a:pt x="0" y="612000"/>
                </a:moveTo>
                <a:lnTo>
                  <a:pt x="143655" y="0"/>
                </a:lnTo>
                <a:lnTo>
                  <a:pt x="1620000" y="0"/>
                </a:lnTo>
                <a:lnTo>
                  <a:pt x="1525434" y="612081"/>
                </a:lnTo>
                <a:lnTo>
                  <a:pt x="0" y="612000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769701" y="3490982"/>
            <a:ext cx="627651" cy="618522"/>
            <a:chOff x="3451225" y="3006725"/>
            <a:chExt cx="436563" cy="430213"/>
          </a:xfrm>
          <a:solidFill>
            <a:srgbClr val="FFC000"/>
          </a:solidFill>
        </p:grpSpPr>
        <p:sp>
          <p:nvSpPr>
            <p:cNvPr id="16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TextBox 76"/>
          <p:cNvSpPr txBox="1"/>
          <p:nvPr/>
        </p:nvSpPr>
        <p:spPr>
          <a:xfrm>
            <a:off x="8110644" y="184273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110644" y="2212064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8110644" y="43838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110644" y="4753228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2986803" y="1842732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34000" y="2212064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2986803" y="438389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034000" y="4753228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478155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4152900 w 12192000"/>
              <a:gd name="connsiteY1" fmla="*/ 42862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819400 w 12192000"/>
              <a:gd name="connsiteY1" fmla="*/ 50101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571750 w 12192000"/>
              <a:gd name="connsiteY1" fmla="*/ 52387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71750" y="523875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737346" y="1295399"/>
            <a:ext cx="3376855" cy="2267018"/>
            <a:chOff x="1737346" y="1866899"/>
            <a:chExt cx="3376855" cy="2267018"/>
          </a:xfrm>
        </p:grpSpPr>
        <p:sp>
          <p:nvSpPr>
            <p:cNvPr id="6" name="等腰三角形 5"/>
            <p:cNvSpPr/>
            <p:nvPr/>
          </p:nvSpPr>
          <p:spPr>
            <a:xfrm rot="10800000">
              <a:off x="1737346" y="1866899"/>
              <a:ext cx="3014905" cy="2201027"/>
            </a:xfrm>
            <a:prstGeom prst="triangl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2099296" y="2024105"/>
              <a:ext cx="3014905" cy="2109812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03057" y="1618650"/>
            <a:ext cx="1207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</a:rPr>
              <a:t>04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4003418" y="4901920"/>
            <a:ext cx="881086" cy="616579"/>
          </a:xfrm>
          <a:prstGeom prst="triangle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499384">
            <a:off x="3332345" y="5063855"/>
            <a:ext cx="548805" cy="651439"/>
          </a:xfrm>
          <a:prstGeom prst="triangl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21"/>
          <p:cNvSpPr txBox="1"/>
          <p:nvPr/>
        </p:nvSpPr>
        <p:spPr>
          <a:xfrm>
            <a:off x="6096000" y="5064007"/>
            <a:ext cx="5601798" cy="730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100" dirty="0" err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dataa</a:t>
            </a:r>
            <a:endParaRPr lang="zh-CN" altLang="en-US" sz="11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96000" y="4338220"/>
            <a:ext cx="4410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800" dirty="0">
                <a:solidFill>
                  <a:srgbClr val="484F59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096000" y="3691889"/>
            <a:ext cx="354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C000"/>
                </a:solidFill>
                <a:cs typeface="+mn-ea"/>
                <a:sym typeface="+mn-lt"/>
              </a:rPr>
              <a:t>请在此添加标题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1696450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8"/>
          <p:cNvGrpSpPr/>
          <p:nvPr/>
        </p:nvGrpSpPr>
        <p:grpSpPr>
          <a:xfrm>
            <a:off x="234524" y="1603824"/>
            <a:ext cx="3848076" cy="1599531"/>
            <a:chOff x="1019248" y="2152958"/>
            <a:chExt cx="2978074" cy="1516676"/>
          </a:xfrm>
        </p:grpSpPr>
        <p:grpSp>
          <p:nvGrpSpPr>
            <p:cNvPr id="13" name="Group 1"/>
            <p:cNvGrpSpPr/>
            <p:nvPr/>
          </p:nvGrpSpPr>
          <p:grpSpPr>
            <a:xfrm>
              <a:off x="1019248" y="2152958"/>
              <a:ext cx="2952674" cy="1516676"/>
              <a:chOff x="1513214" y="2201572"/>
              <a:chExt cx="2551438" cy="1310576"/>
            </a:xfrm>
          </p:grpSpPr>
          <p:sp>
            <p:nvSpPr>
              <p:cNvPr id="17" name="Shape 4761"/>
              <p:cNvSpPr/>
              <p:nvPr/>
            </p:nvSpPr>
            <p:spPr>
              <a:xfrm>
                <a:off x="1513214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rgbClr val="FFC000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Shape 4761"/>
              <p:cNvSpPr/>
              <p:nvPr/>
            </p:nvSpPr>
            <p:spPr>
              <a:xfrm>
                <a:off x="1513214" y="2201572"/>
                <a:ext cx="112292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7"/>
            <p:cNvGrpSpPr/>
            <p:nvPr/>
          </p:nvGrpSpPr>
          <p:grpSpPr>
            <a:xfrm>
              <a:off x="2349500" y="2367233"/>
              <a:ext cx="1647822" cy="980356"/>
              <a:chOff x="2349500" y="2367233"/>
              <a:chExt cx="1647822" cy="980356"/>
            </a:xfrm>
          </p:grpSpPr>
          <p:sp>
            <p:nvSpPr>
              <p:cNvPr id="15" name="TextBox 43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dirty="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16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  <p:grpSp>
        <p:nvGrpSpPr>
          <p:cNvPr id="19" name="Group 9"/>
          <p:cNvGrpSpPr/>
          <p:nvPr/>
        </p:nvGrpSpPr>
        <p:grpSpPr>
          <a:xfrm>
            <a:off x="4192409" y="1603824"/>
            <a:ext cx="3845282" cy="1599531"/>
            <a:chOff x="4668621" y="2152958"/>
            <a:chExt cx="2975913" cy="1516676"/>
          </a:xfrm>
        </p:grpSpPr>
        <p:grpSp>
          <p:nvGrpSpPr>
            <p:cNvPr id="20" name="Group 2"/>
            <p:cNvGrpSpPr/>
            <p:nvPr/>
          </p:nvGrpSpPr>
          <p:grpSpPr>
            <a:xfrm>
              <a:off x="4668621" y="2152958"/>
              <a:ext cx="2952674" cy="1516676"/>
              <a:chOff x="4666677" y="2201572"/>
              <a:chExt cx="2551438" cy="1310576"/>
            </a:xfrm>
          </p:grpSpPr>
          <p:sp>
            <p:nvSpPr>
              <p:cNvPr id="24" name="Shape 4761"/>
              <p:cNvSpPr/>
              <p:nvPr/>
            </p:nvSpPr>
            <p:spPr>
              <a:xfrm>
                <a:off x="4666677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rgbClr val="484F59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Shape 4761"/>
              <p:cNvSpPr/>
              <p:nvPr/>
            </p:nvSpPr>
            <p:spPr>
              <a:xfrm>
                <a:off x="4666677" y="2201572"/>
                <a:ext cx="1153747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Group 35"/>
            <p:cNvGrpSpPr/>
            <p:nvPr/>
          </p:nvGrpSpPr>
          <p:grpSpPr>
            <a:xfrm>
              <a:off x="5996712" y="2367233"/>
              <a:ext cx="1647822" cy="980356"/>
              <a:chOff x="2349500" y="2367233"/>
              <a:chExt cx="1647822" cy="980356"/>
            </a:xfrm>
          </p:grpSpPr>
          <p:sp>
            <p:nvSpPr>
              <p:cNvPr id="22" name="TextBox 36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23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  <p:grpSp>
        <p:nvGrpSpPr>
          <p:cNvPr id="26" name="Group 10"/>
          <p:cNvGrpSpPr/>
          <p:nvPr/>
        </p:nvGrpSpPr>
        <p:grpSpPr>
          <a:xfrm>
            <a:off x="8147501" y="1603824"/>
            <a:ext cx="3818702" cy="1599531"/>
            <a:chOff x="8285766" y="2152958"/>
            <a:chExt cx="2955342" cy="1516676"/>
          </a:xfrm>
        </p:grpSpPr>
        <p:grpSp>
          <p:nvGrpSpPr>
            <p:cNvPr id="27" name="Group 3"/>
            <p:cNvGrpSpPr/>
            <p:nvPr/>
          </p:nvGrpSpPr>
          <p:grpSpPr>
            <a:xfrm>
              <a:off x="8285766" y="2152958"/>
              <a:ext cx="2952674" cy="1516676"/>
              <a:chOff x="7792291" y="2201572"/>
              <a:chExt cx="2551438" cy="1310576"/>
            </a:xfrm>
          </p:grpSpPr>
          <p:sp>
            <p:nvSpPr>
              <p:cNvPr id="31" name="Shape 4761"/>
              <p:cNvSpPr/>
              <p:nvPr/>
            </p:nvSpPr>
            <p:spPr>
              <a:xfrm>
                <a:off x="7792291" y="2201573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rgbClr val="FFC000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Shape 4761"/>
              <p:cNvSpPr/>
              <p:nvPr/>
            </p:nvSpPr>
            <p:spPr>
              <a:xfrm>
                <a:off x="7792291" y="2201572"/>
                <a:ext cx="1118313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28" name="Group 38"/>
            <p:cNvGrpSpPr/>
            <p:nvPr/>
          </p:nvGrpSpPr>
          <p:grpSpPr>
            <a:xfrm>
              <a:off x="9593286" y="2367233"/>
              <a:ext cx="1647822" cy="980356"/>
              <a:chOff x="2349500" y="2367233"/>
              <a:chExt cx="1647822" cy="980356"/>
            </a:xfrm>
          </p:grpSpPr>
          <p:sp>
            <p:nvSpPr>
              <p:cNvPr id="29" name="TextBox 39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30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  <p:grpSp>
        <p:nvGrpSpPr>
          <p:cNvPr id="33" name="Group 11"/>
          <p:cNvGrpSpPr/>
          <p:nvPr/>
        </p:nvGrpSpPr>
        <p:grpSpPr>
          <a:xfrm>
            <a:off x="234524" y="3804701"/>
            <a:ext cx="3848076" cy="1599530"/>
            <a:chOff x="1019248" y="4239830"/>
            <a:chExt cx="2978074" cy="1516675"/>
          </a:xfrm>
        </p:grpSpPr>
        <p:grpSp>
          <p:nvGrpSpPr>
            <p:cNvPr id="34" name="Group 6"/>
            <p:cNvGrpSpPr/>
            <p:nvPr/>
          </p:nvGrpSpPr>
          <p:grpSpPr>
            <a:xfrm>
              <a:off x="1019248" y="4239830"/>
              <a:ext cx="2952674" cy="1516675"/>
              <a:chOff x="1513214" y="4004861"/>
              <a:chExt cx="2551438" cy="1310575"/>
            </a:xfrm>
          </p:grpSpPr>
          <p:sp>
            <p:nvSpPr>
              <p:cNvPr id="38" name="Shape 4761"/>
              <p:cNvSpPr/>
              <p:nvPr/>
            </p:nvSpPr>
            <p:spPr>
              <a:xfrm>
                <a:off x="1513214" y="4004861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rgbClr val="484F59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9" name="Shape 4761"/>
              <p:cNvSpPr/>
              <p:nvPr/>
            </p:nvSpPr>
            <p:spPr>
              <a:xfrm>
                <a:off x="1513214" y="4004861"/>
                <a:ext cx="112292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t="561"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5" name="Group 41"/>
            <p:cNvGrpSpPr/>
            <p:nvPr/>
          </p:nvGrpSpPr>
          <p:grpSpPr>
            <a:xfrm>
              <a:off x="2349500" y="4568106"/>
              <a:ext cx="1647822" cy="980356"/>
              <a:chOff x="2349500" y="2367233"/>
              <a:chExt cx="1647822" cy="980356"/>
            </a:xfrm>
          </p:grpSpPr>
          <p:sp>
            <p:nvSpPr>
              <p:cNvPr id="36" name="TextBox 42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37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  <p:grpSp>
        <p:nvGrpSpPr>
          <p:cNvPr id="40" name="Group 12"/>
          <p:cNvGrpSpPr/>
          <p:nvPr/>
        </p:nvGrpSpPr>
        <p:grpSpPr>
          <a:xfrm>
            <a:off x="4196371" y="3808325"/>
            <a:ext cx="3836730" cy="1599531"/>
            <a:chOff x="4668621" y="4243267"/>
            <a:chExt cx="2969294" cy="1516676"/>
          </a:xfrm>
        </p:grpSpPr>
        <p:grpSp>
          <p:nvGrpSpPr>
            <p:cNvPr id="41" name="Group 5"/>
            <p:cNvGrpSpPr/>
            <p:nvPr/>
          </p:nvGrpSpPr>
          <p:grpSpPr>
            <a:xfrm>
              <a:off x="4668621" y="4243267"/>
              <a:ext cx="2952674" cy="1516676"/>
              <a:chOff x="4666677" y="4007831"/>
              <a:chExt cx="2551438" cy="1310576"/>
            </a:xfrm>
          </p:grpSpPr>
          <p:sp>
            <p:nvSpPr>
              <p:cNvPr id="45" name="Shape 4761"/>
              <p:cNvSpPr/>
              <p:nvPr/>
            </p:nvSpPr>
            <p:spPr>
              <a:xfrm>
                <a:off x="4666677" y="4007832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chemeClr val="accent4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Shape 4761"/>
              <p:cNvSpPr/>
              <p:nvPr/>
            </p:nvSpPr>
            <p:spPr>
              <a:xfrm>
                <a:off x="4666677" y="4007831"/>
                <a:ext cx="1134775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2" name="Group 45"/>
            <p:cNvGrpSpPr/>
            <p:nvPr/>
          </p:nvGrpSpPr>
          <p:grpSpPr>
            <a:xfrm>
              <a:off x="5990093" y="4568106"/>
              <a:ext cx="1647822" cy="980356"/>
              <a:chOff x="2349500" y="2367233"/>
              <a:chExt cx="1647822" cy="980356"/>
            </a:xfrm>
          </p:grpSpPr>
          <p:sp>
            <p:nvSpPr>
              <p:cNvPr id="43" name="TextBox 46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44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  <p:grpSp>
        <p:nvGrpSpPr>
          <p:cNvPr id="47" name="Group 13"/>
          <p:cNvGrpSpPr/>
          <p:nvPr/>
        </p:nvGrpSpPr>
        <p:grpSpPr>
          <a:xfrm>
            <a:off x="8146872" y="3783595"/>
            <a:ext cx="3825544" cy="1599531"/>
            <a:chOff x="8285766" y="4219818"/>
            <a:chExt cx="2960637" cy="1516676"/>
          </a:xfrm>
        </p:grpSpPr>
        <p:grpSp>
          <p:nvGrpSpPr>
            <p:cNvPr id="48" name="Group 4"/>
            <p:cNvGrpSpPr/>
            <p:nvPr/>
          </p:nvGrpSpPr>
          <p:grpSpPr>
            <a:xfrm>
              <a:off x="8285766" y="4219818"/>
              <a:ext cx="2952674" cy="1516676"/>
              <a:chOff x="7792291" y="3987568"/>
              <a:chExt cx="2551438" cy="1310576"/>
            </a:xfrm>
          </p:grpSpPr>
          <p:sp>
            <p:nvSpPr>
              <p:cNvPr id="52" name="Shape 4761"/>
              <p:cNvSpPr/>
              <p:nvPr/>
            </p:nvSpPr>
            <p:spPr>
              <a:xfrm>
                <a:off x="7792291" y="3987569"/>
                <a:ext cx="2551438" cy="1310575"/>
              </a:xfrm>
              <a:prstGeom prst="roundRect">
                <a:avLst>
                  <a:gd name="adj" fmla="val 7025"/>
                </a:avLst>
              </a:prstGeom>
              <a:solidFill>
                <a:srgbClr val="484F59"/>
              </a:solid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Shape 4761"/>
              <p:cNvSpPr/>
              <p:nvPr/>
            </p:nvSpPr>
            <p:spPr>
              <a:xfrm>
                <a:off x="7792291" y="3987568"/>
                <a:ext cx="1118313" cy="1310575"/>
              </a:xfrm>
              <a:prstGeom prst="roundRect">
                <a:avLst>
                  <a:gd name="adj" fmla="val 7025"/>
                </a:avLst>
              </a:prstGeom>
              <a:blipFill dpi="0"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 lIns="53575" tIns="53575" rIns="53575" bIns="53575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598581" y="4568106"/>
              <a:ext cx="1647822" cy="980356"/>
              <a:chOff x="2349500" y="2367233"/>
              <a:chExt cx="1647822" cy="980356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2350395" y="2644269"/>
                <a:ext cx="1646927" cy="703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Date : Oct 22 2014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Photo by : Laura </a:t>
                </a:r>
                <a:r>
                  <a:rPr lang="en-US" sz="1055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Cinta</a:t>
                </a:r>
                <a:endParaRPr lang="en-US" sz="1055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055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Category : Interior Design Client : Angela Monica</a:t>
                </a:r>
              </a:p>
            </p:txBody>
          </p:sp>
          <p:sp>
            <p:nvSpPr>
              <p:cNvPr id="51" name="Text Placeholder 8"/>
              <p:cNvSpPr txBox="1">
                <a:spLocks/>
              </p:cNvSpPr>
              <p:nvPr/>
            </p:nvSpPr>
            <p:spPr>
              <a:xfrm>
                <a:off x="2349500" y="2367233"/>
                <a:ext cx="1260475" cy="286561"/>
              </a:xfrm>
              <a:prstGeom prst="rect">
                <a:avLst/>
              </a:prstGeom>
            </p:spPr>
            <p:txBody>
              <a:bodyPr vert="horz" lIns="96435" tIns="48218" rIns="96435" bIns="48218" rtlCol="0" anchor="ctr">
                <a:noAutofit/>
              </a:bodyPr>
              <a:lstStyle>
                <a:defPPr>
                  <a:defRPr lang="en-US"/>
                </a:defPPr>
                <a:lvl1pPr marL="0" algn="ctr" defTabSz="914400" rtl="0" eaLnBrk="1" latinLnBrk="0" hangingPunct="1">
                  <a:defRPr sz="12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116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 Light" panose="020B0303030202020304" pitchFamily="34" charset="0"/>
                    <a:sym typeface="Times New Roman" panose="02020603050405020304" pitchFamily="18" charset="0"/>
                  </a:rPr>
                  <a:t>Project Detail :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5"/>
          <p:cNvSpPr/>
          <p:nvPr/>
        </p:nvSpPr>
        <p:spPr bwMode="auto">
          <a:xfrm>
            <a:off x="6831260" y="3064359"/>
            <a:ext cx="620995" cy="1280323"/>
          </a:xfrm>
          <a:custGeom>
            <a:avLst/>
            <a:gdLst>
              <a:gd name="T0" fmla="*/ 54 w 66"/>
              <a:gd name="T1" fmla="*/ 2 h 138"/>
              <a:gd name="T2" fmla="*/ 33 w 66"/>
              <a:gd name="T3" fmla="*/ 75 h 138"/>
              <a:gd name="T4" fmla="*/ 33 w 66"/>
              <a:gd name="T5" fmla="*/ 76 h 138"/>
              <a:gd name="T6" fmla="*/ 15 w 66"/>
              <a:gd name="T7" fmla="*/ 111 h 138"/>
              <a:gd name="T8" fmla="*/ 13 w 66"/>
              <a:gd name="T9" fmla="*/ 115 h 138"/>
              <a:gd name="T10" fmla="*/ 0 w 66"/>
              <a:gd name="T11" fmla="*/ 138 h 138"/>
              <a:gd name="T12" fmla="*/ 14 w 66"/>
              <a:gd name="T13" fmla="*/ 138 h 138"/>
              <a:gd name="T14" fmla="*/ 23 w 66"/>
              <a:gd name="T15" fmla="*/ 121 h 138"/>
              <a:gd name="T16" fmla="*/ 25 w 66"/>
              <a:gd name="T17" fmla="*/ 117 h 138"/>
              <a:gd name="T18" fmla="*/ 43 w 66"/>
              <a:gd name="T19" fmla="*/ 81 h 138"/>
              <a:gd name="T20" fmla="*/ 66 w 66"/>
              <a:gd name="T21" fmla="*/ 2 h 138"/>
              <a:gd name="T22" fmla="*/ 66 w 66"/>
              <a:gd name="T23" fmla="*/ 0 h 138"/>
              <a:gd name="T24" fmla="*/ 54 w 66"/>
              <a:gd name="T25" fmla="*/ 0 h 138"/>
              <a:gd name="T26" fmla="*/ 54 w 66"/>
              <a:gd name="T27" fmla="*/ 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38">
                <a:moveTo>
                  <a:pt x="54" y="2"/>
                </a:moveTo>
                <a:cubicBezTo>
                  <a:pt x="54" y="28"/>
                  <a:pt x="47" y="53"/>
                  <a:pt x="33" y="75"/>
                </a:cubicBezTo>
                <a:cubicBezTo>
                  <a:pt x="33" y="76"/>
                  <a:pt x="33" y="76"/>
                  <a:pt x="33" y="76"/>
                </a:cubicBezTo>
                <a:cubicBezTo>
                  <a:pt x="23" y="94"/>
                  <a:pt x="17" y="107"/>
                  <a:pt x="15" y="111"/>
                </a:cubicBezTo>
                <a:cubicBezTo>
                  <a:pt x="14" y="112"/>
                  <a:pt x="13" y="113"/>
                  <a:pt x="13" y="115"/>
                </a:cubicBezTo>
                <a:cubicBezTo>
                  <a:pt x="8" y="122"/>
                  <a:pt x="4" y="130"/>
                  <a:pt x="0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7" y="131"/>
                  <a:pt x="21" y="124"/>
                  <a:pt x="23" y="121"/>
                </a:cubicBezTo>
                <a:cubicBezTo>
                  <a:pt x="24" y="119"/>
                  <a:pt x="25" y="118"/>
                  <a:pt x="25" y="117"/>
                </a:cubicBezTo>
                <a:cubicBezTo>
                  <a:pt x="28" y="112"/>
                  <a:pt x="37" y="95"/>
                  <a:pt x="43" y="81"/>
                </a:cubicBezTo>
                <a:cubicBezTo>
                  <a:pt x="58" y="58"/>
                  <a:pt x="66" y="30"/>
                  <a:pt x="66" y="2"/>
                </a:cubicBezTo>
                <a:cubicBezTo>
                  <a:pt x="66" y="1"/>
                  <a:pt x="66" y="0"/>
                  <a:pt x="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1"/>
                  <a:pt x="54" y="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758176" y="1768703"/>
            <a:ext cx="2690981" cy="4454298"/>
            <a:chOff x="4676620" y="1743303"/>
            <a:chExt cx="2690981" cy="4454298"/>
          </a:xfrm>
          <a:solidFill>
            <a:srgbClr val="0274A8"/>
          </a:solidFill>
          <a:effectLst/>
        </p:grpSpPr>
        <p:sp>
          <p:nvSpPr>
            <p:cNvPr id="9" name="Freeform 22"/>
            <p:cNvSpPr/>
            <p:nvPr/>
          </p:nvSpPr>
          <p:spPr bwMode="auto">
            <a:xfrm>
              <a:off x="5999318" y="4319283"/>
              <a:ext cx="877828" cy="1878318"/>
            </a:xfrm>
            <a:custGeom>
              <a:avLst/>
              <a:gdLst>
                <a:gd name="T0" fmla="*/ 82 w 96"/>
                <a:gd name="T1" fmla="*/ 0 h 206"/>
                <a:gd name="T2" fmla="*/ 74 w 96"/>
                <a:gd name="T3" fmla="*/ 29 h 206"/>
                <a:gd name="T4" fmla="*/ 71 w 96"/>
                <a:gd name="T5" fmla="*/ 50 h 206"/>
                <a:gd name="T6" fmla="*/ 57 w 96"/>
                <a:gd name="T7" fmla="*/ 75 h 206"/>
                <a:gd name="T8" fmla="*/ 57 w 96"/>
                <a:gd name="T9" fmla="*/ 85 h 206"/>
                <a:gd name="T10" fmla="*/ 52 w 96"/>
                <a:gd name="T11" fmla="*/ 94 h 206"/>
                <a:gd name="T12" fmla="*/ 55 w 96"/>
                <a:gd name="T13" fmla="*/ 102 h 206"/>
                <a:gd name="T14" fmla="*/ 56 w 96"/>
                <a:gd name="T15" fmla="*/ 103 h 206"/>
                <a:gd name="T16" fmla="*/ 56 w 96"/>
                <a:gd name="T17" fmla="*/ 104 h 206"/>
                <a:gd name="T18" fmla="*/ 52 w 96"/>
                <a:gd name="T19" fmla="*/ 112 h 206"/>
                <a:gd name="T20" fmla="*/ 55 w 96"/>
                <a:gd name="T21" fmla="*/ 119 h 206"/>
                <a:gd name="T22" fmla="*/ 56 w 96"/>
                <a:gd name="T23" fmla="*/ 121 h 206"/>
                <a:gd name="T24" fmla="*/ 56 w 96"/>
                <a:gd name="T25" fmla="*/ 121 h 206"/>
                <a:gd name="T26" fmla="*/ 52 w 96"/>
                <a:gd name="T27" fmla="*/ 130 h 206"/>
                <a:gd name="T28" fmla="*/ 55 w 96"/>
                <a:gd name="T29" fmla="*/ 137 h 206"/>
                <a:gd name="T30" fmla="*/ 56 w 96"/>
                <a:gd name="T31" fmla="*/ 138 h 206"/>
                <a:gd name="T32" fmla="*/ 55 w 96"/>
                <a:gd name="T33" fmla="*/ 139 h 206"/>
                <a:gd name="T34" fmla="*/ 52 w 96"/>
                <a:gd name="T35" fmla="*/ 147 h 206"/>
                <a:gd name="T36" fmla="*/ 55 w 96"/>
                <a:gd name="T37" fmla="*/ 155 h 206"/>
                <a:gd name="T38" fmla="*/ 57 w 96"/>
                <a:gd name="T39" fmla="*/ 157 h 206"/>
                <a:gd name="T40" fmla="*/ 57 w 96"/>
                <a:gd name="T41" fmla="*/ 157 h 206"/>
                <a:gd name="T42" fmla="*/ 20 w 96"/>
                <a:gd name="T43" fmla="*/ 191 h 206"/>
                <a:gd name="T44" fmla="*/ 20 w 96"/>
                <a:gd name="T45" fmla="*/ 191 h 206"/>
                <a:gd name="T46" fmla="*/ 1 w 96"/>
                <a:gd name="T47" fmla="*/ 194 h 206"/>
                <a:gd name="T48" fmla="*/ 1 w 96"/>
                <a:gd name="T49" fmla="*/ 194 h 206"/>
                <a:gd name="T50" fmla="*/ 0 w 96"/>
                <a:gd name="T51" fmla="*/ 194 h 206"/>
                <a:gd name="T52" fmla="*/ 0 w 96"/>
                <a:gd name="T53" fmla="*/ 206 h 206"/>
                <a:gd name="T54" fmla="*/ 1 w 96"/>
                <a:gd name="T55" fmla="*/ 206 h 206"/>
                <a:gd name="T56" fmla="*/ 1 w 96"/>
                <a:gd name="T57" fmla="*/ 206 h 206"/>
                <a:gd name="T58" fmla="*/ 29 w 96"/>
                <a:gd name="T59" fmla="*/ 198 h 206"/>
                <a:gd name="T60" fmla="*/ 66 w 96"/>
                <a:gd name="T61" fmla="*/ 165 h 206"/>
                <a:gd name="T62" fmla="*/ 71 w 96"/>
                <a:gd name="T63" fmla="*/ 156 h 206"/>
                <a:gd name="T64" fmla="*/ 67 w 96"/>
                <a:gd name="T65" fmla="*/ 148 h 206"/>
                <a:gd name="T66" fmla="*/ 69 w 96"/>
                <a:gd name="T67" fmla="*/ 148 h 206"/>
                <a:gd name="T68" fmla="*/ 69 w 96"/>
                <a:gd name="T69" fmla="*/ 144 h 206"/>
                <a:gd name="T70" fmla="*/ 70 w 96"/>
                <a:gd name="T71" fmla="*/ 138 h 206"/>
                <a:gd name="T72" fmla="*/ 69 w 96"/>
                <a:gd name="T73" fmla="*/ 133 h 206"/>
                <a:gd name="T74" fmla="*/ 69 w 96"/>
                <a:gd name="T75" fmla="*/ 126 h 206"/>
                <a:gd name="T76" fmla="*/ 71 w 96"/>
                <a:gd name="T77" fmla="*/ 121 h 206"/>
                <a:gd name="T78" fmla="*/ 67 w 96"/>
                <a:gd name="T79" fmla="*/ 113 h 206"/>
                <a:gd name="T80" fmla="*/ 69 w 96"/>
                <a:gd name="T81" fmla="*/ 113 h 206"/>
                <a:gd name="T82" fmla="*/ 69 w 96"/>
                <a:gd name="T83" fmla="*/ 109 h 206"/>
                <a:gd name="T84" fmla="*/ 71 w 96"/>
                <a:gd name="T85" fmla="*/ 103 h 206"/>
                <a:gd name="T86" fmla="*/ 67 w 96"/>
                <a:gd name="T87" fmla="*/ 95 h 206"/>
                <a:gd name="T88" fmla="*/ 69 w 96"/>
                <a:gd name="T89" fmla="*/ 95 h 206"/>
                <a:gd name="T90" fmla="*/ 69 w 96"/>
                <a:gd name="T91" fmla="*/ 78 h 206"/>
                <a:gd name="T92" fmla="*/ 82 w 96"/>
                <a:gd name="T93" fmla="*/ 54 h 206"/>
                <a:gd name="T94" fmla="*/ 83 w 96"/>
                <a:gd name="T95" fmla="*/ 53 h 206"/>
                <a:gd name="T96" fmla="*/ 86 w 96"/>
                <a:gd name="T97" fmla="*/ 29 h 206"/>
                <a:gd name="T98" fmla="*/ 86 w 96"/>
                <a:gd name="T99" fmla="*/ 29 h 206"/>
                <a:gd name="T100" fmla="*/ 86 w 96"/>
                <a:gd name="T101" fmla="*/ 28 h 206"/>
                <a:gd name="T102" fmla="*/ 96 w 96"/>
                <a:gd name="T103" fmla="*/ 0 h 206"/>
                <a:gd name="T104" fmla="*/ 82 w 96"/>
                <a:gd name="T10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" h="206">
                  <a:moveTo>
                    <a:pt x="82" y="0"/>
                  </a:moveTo>
                  <a:cubicBezTo>
                    <a:pt x="77" y="11"/>
                    <a:pt x="73" y="21"/>
                    <a:pt x="74" y="29"/>
                  </a:cubicBezTo>
                  <a:cubicBezTo>
                    <a:pt x="73" y="39"/>
                    <a:pt x="71" y="47"/>
                    <a:pt x="71" y="50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4" y="87"/>
                    <a:pt x="52" y="90"/>
                    <a:pt x="52" y="94"/>
                  </a:cubicBezTo>
                  <a:cubicBezTo>
                    <a:pt x="52" y="97"/>
                    <a:pt x="53" y="100"/>
                    <a:pt x="55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3" y="106"/>
                    <a:pt x="52" y="109"/>
                    <a:pt x="52" y="112"/>
                  </a:cubicBezTo>
                  <a:cubicBezTo>
                    <a:pt x="52" y="115"/>
                    <a:pt x="53" y="117"/>
                    <a:pt x="55" y="119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6" y="121"/>
                    <a:pt x="56" y="121"/>
                    <a:pt x="56" y="121"/>
                  </a:cubicBezTo>
                  <a:cubicBezTo>
                    <a:pt x="53" y="123"/>
                    <a:pt x="52" y="126"/>
                    <a:pt x="52" y="130"/>
                  </a:cubicBezTo>
                  <a:cubicBezTo>
                    <a:pt x="52" y="132"/>
                    <a:pt x="53" y="135"/>
                    <a:pt x="55" y="137"/>
                  </a:cubicBezTo>
                  <a:cubicBezTo>
                    <a:pt x="56" y="138"/>
                    <a:pt x="56" y="138"/>
                    <a:pt x="56" y="138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3" y="141"/>
                    <a:pt x="52" y="144"/>
                    <a:pt x="52" y="147"/>
                  </a:cubicBezTo>
                  <a:cubicBezTo>
                    <a:pt x="52" y="150"/>
                    <a:pt x="53" y="153"/>
                    <a:pt x="55" y="155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57" y="157"/>
                    <a:pt x="57" y="157"/>
                    <a:pt x="57" y="157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20" y="191"/>
                    <a:pt x="20" y="191"/>
                    <a:pt x="20" y="191"/>
                  </a:cubicBezTo>
                  <a:cubicBezTo>
                    <a:pt x="18" y="192"/>
                    <a:pt x="11" y="194"/>
                    <a:pt x="1" y="194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1" y="194"/>
                    <a:pt x="0" y="194"/>
                    <a:pt x="0" y="194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6"/>
                    <a:pt x="1" y="206"/>
                    <a:pt x="1" y="206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7" y="206"/>
                    <a:pt x="24" y="206"/>
                    <a:pt x="29" y="198"/>
                  </a:cubicBezTo>
                  <a:cubicBezTo>
                    <a:pt x="66" y="165"/>
                    <a:pt x="66" y="165"/>
                    <a:pt x="66" y="165"/>
                  </a:cubicBezTo>
                  <a:cubicBezTo>
                    <a:pt x="69" y="163"/>
                    <a:pt x="71" y="159"/>
                    <a:pt x="71" y="156"/>
                  </a:cubicBezTo>
                  <a:cubicBezTo>
                    <a:pt x="71" y="153"/>
                    <a:pt x="69" y="150"/>
                    <a:pt x="67" y="148"/>
                  </a:cubicBezTo>
                  <a:cubicBezTo>
                    <a:pt x="69" y="148"/>
                    <a:pt x="69" y="148"/>
                    <a:pt x="69" y="148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70" y="142"/>
                    <a:pt x="70" y="140"/>
                    <a:pt x="70" y="138"/>
                  </a:cubicBezTo>
                  <a:cubicBezTo>
                    <a:pt x="70" y="136"/>
                    <a:pt x="70" y="134"/>
                    <a:pt x="69" y="133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70" y="125"/>
                    <a:pt x="71" y="123"/>
                    <a:pt x="71" y="121"/>
                  </a:cubicBezTo>
                  <a:cubicBezTo>
                    <a:pt x="71" y="118"/>
                    <a:pt x="69" y="115"/>
                    <a:pt x="67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70" y="107"/>
                    <a:pt x="71" y="105"/>
                    <a:pt x="71" y="103"/>
                  </a:cubicBezTo>
                  <a:cubicBezTo>
                    <a:pt x="71" y="100"/>
                    <a:pt x="69" y="97"/>
                    <a:pt x="6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3"/>
                    <a:pt x="83" y="53"/>
                    <a:pt x="83" y="53"/>
                  </a:cubicBezTo>
                  <a:cubicBezTo>
                    <a:pt x="83" y="53"/>
                    <a:pt x="85" y="42"/>
                    <a:pt x="86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5" y="22"/>
                    <a:pt x="90" y="10"/>
                    <a:pt x="96" y="0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3"/>
            <p:cNvSpPr/>
            <p:nvPr/>
          </p:nvSpPr>
          <p:spPr bwMode="auto">
            <a:xfrm>
              <a:off x="5151950" y="4319283"/>
              <a:ext cx="862494" cy="1878318"/>
            </a:xfrm>
            <a:custGeom>
              <a:avLst/>
              <a:gdLst>
                <a:gd name="T0" fmla="*/ 77 w 94"/>
                <a:gd name="T1" fmla="*/ 191 h 206"/>
                <a:gd name="T2" fmla="*/ 77 w 94"/>
                <a:gd name="T3" fmla="*/ 191 h 206"/>
                <a:gd name="T4" fmla="*/ 42 w 94"/>
                <a:gd name="T5" fmla="*/ 160 h 206"/>
                <a:gd name="T6" fmla="*/ 44 w 94"/>
                <a:gd name="T7" fmla="*/ 153 h 206"/>
                <a:gd name="T8" fmla="*/ 41 w 94"/>
                <a:gd name="T9" fmla="*/ 146 h 206"/>
                <a:gd name="T10" fmla="*/ 40 w 94"/>
                <a:gd name="T11" fmla="*/ 145 h 206"/>
                <a:gd name="T12" fmla="*/ 41 w 94"/>
                <a:gd name="T13" fmla="*/ 144 h 206"/>
                <a:gd name="T14" fmla="*/ 44 w 94"/>
                <a:gd name="T15" fmla="*/ 136 h 206"/>
                <a:gd name="T16" fmla="*/ 41 w 94"/>
                <a:gd name="T17" fmla="*/ 128 h 206"/>
                <a:gd name="T18" fmla="*/ 40 w 94"/>
                <a:gd name="T19" fmla="*/ 127 h 206"/>
                <a:gd name="T20" fmla="*/ 41 w 94"/>
                <a:gd name="T21" fmla="*/ 126 h 206"/>
                <a:gd name="T22" fmla="*/ 44 w 94"/>
                <a:gd name="T23" fmla="*/ 118 h 206"/>
                <a:gd name="T24" fmla="*/ 41 w 94"/>
                <a:gd name="T25" fmla="*/ 110 h 206"/>
                <a:gd name="T26" fmla="*/ 40 w 94"/>
                <a:gd name="T27" fmla="*/ 109 h 206"/>
                <a:gd name="T28" fmla="*/ 41 w 94"/>
                <a:gd name="T29" fmla="*/ 109 h 206"/>
                <a:gd name="T30" fmla="*/ 44 w 94"/>
                <a:gd name="T31" fmla="*/ 101 h 206"/>
                <a:gd name="T32" fmla="*/ 39 w 94"/>
                <a:gd name="T33" fmla="*/ 91 h 206"/>
                <a:gd name="T34" fmla="*/ 39 w 94"/>
                <a:gd name="T35" fmla="*/ 74 h 206"/>
                <a:gd name="T36" fmla="*/ 36 w 94"/>
                <a:gd name="T37" fmla="*/ 72 h 206"/>
                <a:gd name="T38" fmla="*/ 24 w 94"/>
                <a:gd name="T39" fmla="*/ 51 h 206"/>
                <a:gd name="T40" fmla="*/ 22 w 94"/>
                <a:gd name="T41" fmla="*/ 29 h 206"/>
                <a:gd name="T42" fmla="*/ 13 w 94"/>
                <a:gd name="T43" fmla="*/ 0 h 206"/>
                <a:gd name="T44" fmla="*/ 0 w 94"/>
                <a:gd name="T45" fmla="*/ 0 h 206"/>
                <a:gd name="T46" fmla="*/ 10 w 94"/>
                <a:gd name="T47" fmla="*/ 28 h 206"/>
                <a:gd name="T48" fmla="*/ 10 w 94"/>
                <a:gd name="T49" fmla="*/ 29 h 206"/>
                <a:gd name="T50" fmla="*/ 10 w 94"/>
                <a:gd name="T51" fmla="*/ 29 h 206"/>
                <a:gd name="T52" fmla="*/ 13 w 94"/>
                <a:gd name="T53" fmla="*/ 53 h 206"/>
                <a:gd name="T54" fmla="*/ 13 w 94"/>
                <a:gd name="T55" fmla="*/ 54 h 206"/>
                <a:gd name="T56" fmla="*/ 27 w 94"/>
                <a:gd name="T57" fmla="*/ 80 h 206"/>
                <a:gd name="T58" fmla="*/ 27 w 94"/>
                <a:gd name="T59" fmla="*/ 104 h 206"/>
                <a:gd name="T60" fmla="*/ 25 w 94"/>
                <a:gd name="T61" fmla="*/ 109 h 206"/>
                <a:gd name="T62" fmla="*/ 29 w 94"/>
                <a:gd name="T63" fmla="*/ 117 h 206"/>
                <a:gd name="T64" fmla="*/ 30 w 94"/>
                <a:gd name="T65" fmla="*/ 118 h 206"/>
                <a:gd name="T66" fmla="*/ 25 w 94"/>
                <a:gd name="T67" fmla="*/ 127 h 206"/>
                <a:gd name="T68" fmla="*/ 29 w 94"/>
                <a:gd name="T69" fmla="*/ 135 h 206"/>
                <a:gd name="T70" fmla="*/ 30 w 94"/>
                <a:gd name="T71" fmla="*/ 136 h 206"/>
                <a:gd name="T72" fmla="*/ 25 w 94"/>
                <a:gd name="T73" fmla="*/ 145 h 206"/>
                <a:gd name="T74" fmla="*/ 29 w 94"/>
                <a:gd name="T75" fmla="*/ 153 h 206"/>
                <a:gd name="T76" fmla="*/ 27 w 94"/>
                <a:gd name="T77" fmla="*/ 153 h 206"/>
                <a:gd name="T78" fmla="*/ 27 w 94"/>
                <a:gd name="T79" fmla="*/ 162 h 206"/>
                <a:gd name="T80" fmla="*/ 67 w 94"/>
                <a:gd name="T81" fmla="*/ 198 h 206"/>
                <a:gd name="T82" fmla="*/ 94 w 94"/>
                <a:gd name="T83" fmla="*/ 206 h 206"/>
                <a:gd name="T84" fmla="*/ 94 w 94"/>
                <a:gd name="T85" fmla="*/ 194 h 206"/>
                <a:gd name="T86" fmla="*/ 77 w 94"/>
                <a:gd name="T87" fmla="*/ 19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206">
                  <a:moveTo>
                    <a:pt x="77" y="191"/>
                  </a:moveTo>
                  <a:cubicBezTo>
                    <a:pt x="77" y="191"/>
                    <a:pt x="77" y="191"/>
                    <a:pt x="77" y="191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43" y="158"/>
                    <a:pt x="44" y="156"/>
                    <a:pt x="44" y="153"/>
                  </a:cubicBezTo>
                  <a:cubicBezTo>
                    <a:pt x="44" y="150"/>
                    <a:pt x="43" y="148"/>
                    <a:pt x="41" y="146"/>
                  </a:cubicBezTo>
                  <a:cubicBezTo>
                    <a:pt x="40" y="145"/>
                    <a:pt x="40" y="145"/>
                    <a:pt x="40" y="145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3" y="142"/>
                    <a:pt x="44" y="139"/>
                    <a:pt x="44" y="136"/>
                  </a:cubicBezTo>
                  <a:cubicBezTo>
                    <a:pt x="44" y="133"/>
                    <a:pt x="43" y="130"/>
                    <a:pt x="41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1" y="126"/>
                    <a:pt x="41" y="126"/>
                    <a:pt x="41" y="126"/>
                  </a:cubicBezTo>
                  <a:cubicBezTo>
                    <a:pt x="43" y="124"/>
                    <a:pt x="44" y="121"/>
                    <a:pt x="44" y="118"/>
                  </a:cubicBezTo>
                  <a:cubicBezTo>
                    <a:pt x="44" y="115"/>
                    <a:pt x="43" y="112"/>
                    <a:pt x="41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3" y="106"/>
                    <a:pt x="44" y="104"/>
                    <a:pt x="44" y="101"/>
                  </a:cubicBezTo>
                  <a:cubicBezTo>
                    <a:pt x="44" y="97"/>
                    <a:pt x="42" y="93"/>
                    <a:pt x="39" y="9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0" y="68"/>
                    <a:pt x="26" y="55"/>
                    <a:pt x="24" y="51"/>
                  </a:cubicBezTo>
                  <a:cubicBezTo>
                    <a:pt x="24" y="49"/>
                    <a:pt x="23" y="40"/>
                    <a:pt x="22" y="29"/>
                  </a:cubicBezTo>
                  <a:cubicBezTo>
                    <a:pt x="22" y="21"/>
                    <a:pt x="18" y="1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0"/>
                    <a:pt x="10" y="22"/>
                    <a:pt x="10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42"/>
                    <a:pt x="13" y="53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8" y="71"/>
                    <a:pt x="27" y="80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6" y="106"/>
                    <a:pt x="25" y="107"/>
                    <a:pt x="25" y="109"/>
                  </a:cubicBezTo>
                  <a:cubicBezTo>
                    <a:pt x="25" y="112"/>
                    <a:pt x="27" y="115"/>
                    <a:pt x="29" y="117"/>
                  </a:cubicBezTo>
                  <a:cubicBezTo>
                    <a:pt x="29" y="118"/>
                    <a:pt x="29" y="118"/>
                    <a:pt x="30" y="118"/>
                  </a:cubicBezTo>
                  <a:cubicBezTo>
                    <a:pt x="27" y="120"/>
                    <a:pt x="25" y="123"/>
                    <a:pt x="25" y="127"/>
                  </a:cubicBezTo>
                  <a:cubicBezTo>
                    <a:pt x="25" y="130"/>
                    <a:pt x="27" y="133"/>
                    <a:pt x="29" y="135"/>
                  </a:cubicBezTo>
                  <a:cubicBezTo>
                    <a:pt x="29" y="135"/>
                    <a:pt x="29" y="136"/>
                    <a:pt x="30" y="136"/>
                  </a:cubicBezTo>
                  <a:cubicBezTo>
                    <a:pt x="27" y="138"/>
                    <a:pt x="25" y="141"/>
                    <a:pt x="25" y="145"/>
                  </a:cubicBezTo>
                  <a:cubicBezTo>
                    <a:pt x="25" y="148"/>
                    <a:pt x="27" y="151"/>
                    <a:pt x="29" y="15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7" y="162"/>
                    <a:pt x="27" y="162"/>
                    <a:pt x="27" y="162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72" y="205"/>
                    <a:pt x="88" y="206"/>
                    <a:pt x="94" y="206"/>
                  </a:cubicBezTo>
                  <a:cubicBezTo>
                    <a:pt x="94" y="194"/>
                    <a:pt x="94" y="194"/>
                    <a:pt x="94" y="194"/>
                  </a:cubicBezTo>
                  <a:cubicBezTo>
                    <a:pt x="85" y="194"/>
                    <a:pt x="78" y="192"/>
                    <a:pt x="77" y="19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4"/>
            <p:cNvSpPr/>
            <p:nvPr/>
          </p:nvSpPr>
          <p:spPr bwMode="auto">
            <a:xfrm>
              <a:off x="4676620" y="3061959"/>
              <a:ext cx="594163" cy="1257323"/>
            </a:xfrm>
            <a:custGeom>
              <a:avLst/>
              <a:gdLst>
                <a:gd name="T0" fmla="*/ 53 w 65"/>
                <a:gd name="T1" fmla="*/ 115 h 138"/>
                <a:gd name="T2" fmla="*/ 51 w 65"/>
                <a:gd name="T3" fmla="*/ 111 h 138"/>
                <a:gd name="T4" fmla="*/ 30 w 65"/>
                <a:gd name="T5" fmla="*/ 70 h 138"/>
                <a:gd name="T6" fmla="*/ 30 w 65"/>
                <a:gd name="T7" fmla="*/ 70 h 138"/>
                <a:gd name="T8" fmla="*/ 12 w 65"/>
                <a:gd name="T9" fmla="*/ 2 h 138"/>
                <a:gd name="T10" fmla="*/ 12 w 65"/>
                <a:gd name="T11" fmla="*/ 0 h 138"/>
                <a:gd name="T12" fmla="*/ 0 w 65"/>
                <a:gd name="T13" fmla="*/ 0 h 138"/>
                <a:gd name="T14" fmla="*/ 0 w 65"/>
                <a:gd name="T15" fmla="*/ 2 h 138"/>
                <a:gd name="T16" fmla="*/ 19 w 65"/>
                <a:gd name="T17" fmla="*/ 76 h 138"/>
                <a:gd name="T18" fmla="*/ 40 w 65"/>
                <a:gd name="T19" fmla="*/ 117 h 138"/>
                <a:gd name="T20" fmla="*/ 42 w 65"/>
                <a:gd name="T21" fmla="*/ 121 h 138"/>
                <a:gd name="T22" fmla="*/ 52 w 65"/>
                <a:gd name="T23" fmla="*/ 138 h 138"/>
                <a:gd name="T24" fmla="*/ 65 w 65"/>
                <a:gd name="T25" fmla="*/ 138 h 138"/>
                <a:gd name="T26" fmla="*/ 53 w 65"/>
                <a:gd name="T27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138">
                  <a:moveTo>
                    <a:pt x="53" y="115"/>
                  </a:moveTo>
                  <a:cubicBezTo>
                    <a:pt x="52" y="113"/>
                    <a:pt x="51" y="112"/>
                    <a:pt x="51" y="111"/>
                  </a:cubicBezTo>
                  <a:cubicBezTo>
                    <a:pt x="47" y="105"/>
                    <a:pt x="36" y="83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8" y="49"/>
                    <a:pt x="12" y="26"/>
                    <a:pt x="12" y="2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8"/>
                    <a:pt x="7" y="54"/>
                    <a:pt x="19" y="76"/>
                  </a:cubicBezTo>
                  <a:cubicBezTo>
                    <a:pt x="26" y="89"/>
                    <a:pt x="37" y="111"/>
                    <a:pt x="40" y="117"/>
                  </a:cubicBezTo>
                  <a:cubicBezTo>
                    <a:pt x="41" y="118"/>
                    <a:pt x="41" y="119"/>
                    <a:pt x="42" y="121"/>
                  </a:cubicBezTo>
                  <a:cubicBezTo>
                    <a:pt x="44" y="124"/>
                    <a:pt x="48" y="131"/>
                    <a:pt x="52" y="138"/>
                  </a:cubicBezTo>
                  <a:cubicBezTo>
                    <a:pt x="65" y="138"/>
                    <a:pt x="65" y="138"/>
                    <a:pt x="65" y="138"/>
                  </a:cubicBezTo>
                  <a:cubicBezTo>
                    <a:pt x="61" y="130"/>
                    <a:pt x="57" y="122"/>
                    <a:pt x="53" y="11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5"/>
            <p:cNvSpPr/>
            <p:nvPr/>
          </p:nvSpPr>
          <p:spPr bwMode="auto">
            <a:xfrm>
              <a:off x="6014444" y="1743303"/>
              <a:ext cx="1353157" cy="1318656"/>
            </a:xfrm>
            <a:custGeom>
              <a:avLst/>
              <a:gdLst>
                <a:gd name="T0" fmla="*/ 1 w 148"/>
                <a:gd name="T1" fmla="*/ 12 h 145"/>
                <a:gd name="T2" fmla="*/ 136 w 148"/>
                <a:gd name="T3" fmla="*/ 145 h 145"/>
                <a:gd name="T4" fmla="*/ 148 w 148"/>
                <a:gd name="T5" fmla="*/ 145 h 145"/>
                <a:gd name="T6" fmla="*/ 1 w 148"/>
                <a:gd name="T7" fmla="*/ 0 h 145"/>
                <a:gd name="T8" fmla="*/ 0 w 148"/>
                <a:gd name="T9" fmla="*/ 0 h 145"/>
                <a:gd name="T10" fmla="*/ 0 w 148"/>
                <a:gd name="T11" fmla="*/ 12 h 145"/>
                <a:gd name="T12" fmla="*/ 1 w 148"/>
                <a:gd name="T13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45">
                  <a:moveTo>
                    <a:pt x="1" y="12"/>
                  </a:moveTo>
                  <a:cubicBezTo>
                    <a:pt x="75" y="12"/>
                    <a:pt x="135" y="71"/>
                    <a:pt x="136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7" y="64"/>
                    <a:pt x="8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7"/>
            <p:cNvSpPr/>
            <p:nvPr/>
          </p:nvSpPr>
          <p:spPr bwMode="auto">
            <a:xfrm>
              <a:off x="4676620" y="1743303"/>
              <a:ext cx="1337824" cy="1318656"/>
            </a:xfrm>
            <a:custGeom>
              <a:avLst/>
              <a:gdLst>
                <a:gd name="T0" fmla="*/ 146 w 146"/>
                <a:gd name="T1" fmla="*/ 12 h 145"/>
                <a:gd name="T2" fmla="*/ 146 w 146"/>
                <a:gd name="T3" fmla="*/ 0 h 145"/>
                <a:gd name="T4" fmla="*/ 0 w 146"/>
                <a:gd name="T5" fmla="*/ 145 h 145"/>
                <a:gd name="T6" fmla="*/ 12 w 146"/>
                <a:gd name="T7" fmla="*/ 145 h 145"/>
                <a:gd name="T8" fmla="*/ 146 w 146"/>
                <a:gd name="T9" fmla="*/ 1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45">
                  <a:moveTo>
                    <a:pt x="146" y="12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66" y="0"/>
                    <a:pt x="1" y="65"/>
                    <a:pt x="0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71"/>
                    <a:pt x="73" y="12"/>
                    <a:pt x="146" y="12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6057241" y="3096410"/>
            <a:ext cx="60925" cy="60925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600000" lon="600000" rev="0"/>
            </a:camera>
            <a:lightRig rig="threePt" dir="t"/>
          </a:scene3d>
          <a:sp3d z="49877">
            <a:bevelT w="49877" h="49877"/>
            <a:bevelB w="49877" h="49877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045123" y="4112440"/>
            <a:ext cx="575222" cy="575222"/>
            <a:chOff x="8173482" y="3250109"/>
            <a:chExt cx="729123" cy="729123"/>
          </a:xfrm>
          <a:solidFill>
            <a:srgbClr val="484F59"/>
          </a:solidFill>
          <a:effectLst/>
        </p:grpSpPr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651202" y="4014173"/>
            <a:ext cx="575222" cy="575222"/>
            <a:chOff x="8173482" y="3250109"/>
            <a:chExt cx="729123" cy="729123"/>
          </a:xfrm>
          <a:solidFill>
            <a:srgbClr val="484F59"/>
          </a:solidFill>
          <a:effectLst/>
        </p:grpSpPr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52515" y="2948520"/>
            <a:ext cx="575222" cy="575222"/>
            <a:chOff x="8173482" y="3250109"/>
            <a:chExt cx="729123" cy="729123"/>
          </a:xfrm>
          <a:solidFill>
            <a:srgbClr val="484F59"/>
          </a:solidFill>
          <a:effectLst/>
        </p:grpSpPr>
        <p:sp>
          <p:nvSpPr>
            <p:cNvPr id="22" name="椭圆 21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38778" y="2877793"/>
            <a:ext cx="575222" cy="575222"/>
            <a:chOff x="8173482" y="3250109"/>
            <a:chExt cx="729123" cy="729123"/>
          </a:xfrm>
          <a:solidFill>
            <a:srgbClr val="484F59"/>
          </a:solidFill>
          <a:effectLst/>
        </p:grpSpPr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31945" y="1479215"/>
            <a:ext cx="575222" cy="575222"/>
            <a:chOff x="8173482" y="3250109"/>
            <a:chExt cx="729123" cy="729123"/>
          </a:xfrm>
          <a:solidFill>
            <a:srgbClr val="484F59"/>
          </a:solidFill>
          <a:effectLst/>
        </p:grpSpPr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8184998" y="3261625"/>
              <a:ext cx="706090" cy="70609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>
              <a:off x="8173482" y="3250109"/>
              <a:ext cx="729123" cy="729123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0" name="KSO_Shape"/>
          <p:cNvSpPr>
            <a:spLocks noChangeAspect="1"/>
          </p:cNvSpPr>
          <p:nvPr/>
        </p:nvSpPr>
        <p:spPr>
          <a:xfrm>
            <a:off x="4582639" y="3130876"/>
            <a:ext cx="314975" cy="210511"/>
          </a:xfrm>
          <a:custGeom>
            <a:avLst/>
            <a:gdLst/>
            <a:ahLst/>
            <a:cxnLst/>
            <a:rect l="l" t="t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KSO_Shape"/>
          <p:cNvSpPr>
            <a:spLocks noChangeAspect="1"/>
          </p:cNvSpPr>
          <p:nvPr/>
        </p:nvSpPr>
        <p:spPr>
          <a:xfrm>
            <a:off x="5193657" y="4266769"/>
            <a:ext cx="278155" cy="266564"/>
          </a:xfrm>
          <a:custGeom>
            <a:avLst/>
            <a:gdLst/>
            <a:ahLst/>
            <a:cxnLst/>
            <a:rect l="l" t="t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KSO_Shape"/>
          <p:cNvSpPr>
            <a:spLocks noChangeAspect="1"/>
          </p:cNvSpPr>
          <p:nvPr/>
        </p:nvSpPr>
        <p:spPr>
          <a:xfrm>
            <a:off x="5970009" y="1612121"/>
            <a:ext cx="299095" cy="309411"/>
          </a:xfrm>
          <a:custGeom>
            <a:avLst/>
            <a:gdLst/>
            <a:ahLst/>
            <a:cxnLst/>
            <a:rect l="l" t="t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KSO_Shape"/>
          <p:cNvSpPr>
            <a:spLocks noChangeAspect="1"/>
          </p:cNvSpPr>
          <p:nvPr/>
        </p:nvSpPr>
        <p:spPr>
          <a:xfrm flipH="1">
            <a:off x="7301012" y="3021744"/>
            <a:ext cx="279756" cy="257840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KSO_Shape"/>
          <p:cNvSpPr>
            <a:spLocks noChangeAspect="1"/>
          </p:cNvSpPr>
          <p:nvPr/>
        </p:nvSpPr>
        <p:spPr>
          <a:xfrm>
            <a:off x="6755570" y="4171683"/>
            <a:ext cx="366486" cy="260203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Freeform 817"/>
          <p:cNvSpPr>
            <a:spLocks noEditPoints="1"/>
          </p:cNvSpPr>
          <p:nvPr/>
        </p:nvSpPr>
        <p:spPr bwMode="auto">
          <a:xfrm>
            <a:off x="5235660" y="2429696"/>
            <a:ext cx="1720680" cy="1720680"/>
          </a:xfrm>
          <a:custGeom>
            <a:avLst/>
            <a:gdLst>
              <a:gd name="T0" fmla="*/ 85 w 174"/>
              <a:gd name="T1" fmla="*/ 72 h 174"/>
              <a:gd name="T2" fmla="*/ 119 w 174"/>
              <a:gd name="T3" fmla="*/ 109 h 174"/>
              <a:gd name="T4" fmla="*/ 87 w 174"/>
              <a:gd name="T5" fmla="*/ 0 h 174"/>
              <a:gd name="T6" fmla="*/ 87 w 174"/>
              <a:gd name="T7" fmla="*/ 0 h 174"/>
              <a:gd name="T8" fmla="*/ 129 w 174"/>
              <a:gd name="T9" fmla="*/ 38 h 174"/>
              <a:gd name="T10" fmla="*/ 111 w 174"/>
              <a:gd name="T11" fmla="*/ 36 h 174"/>
              <a:gd name="T12" fmla="*/ 113 w 174"/>
              <a:gd name="T13" fmla="*/ 28 h 174"/>
              <a:gd name="T14" fmla="*/ 103 w 174"/>
              <a:gd name="T15" fmla="*/ 27 h 174"/>
              <a:gd name="T16" fmla="*/ 100 w 174"/>
              <a:gd name="T17" fmla="*/ 30 h 174"/>
              <a:gd name="T18" fmla="*/ 93 w 174"/>
              <a:gd name="T19" fmla="*/ 27 h 174"/>
              <a:gd name="T20" fmla="*/ 82 w 174"/>
              <a:gd name="T21" fmla="*/ 25 h 174"/>
              <a:gd name="T22" fmla="*/ 79 w 174"/>
              <a:gd name="T23" fmla="*/ 25 h 174"/>
              <a:gd name="T24" fmla="*/ 78 w 174"/>
              <a:gd name="T25" fmla="*/ 41 h 174"/>
              <a:gd name="T26" fmla="*/ 87 w 174"/>
              <a:gd name="T27" fmla="*/ 44 h 174"/>
              <a:gd name="T28" fmla="*/ 96 w 174"/>
              <a:gd name="T29" fmla="*/ 32 h 174"/>
              <a:gd name="T30" fmla="*/ 107 w 174"/>
              <a:gd name="T31" fmla="*/ 38 h 174"/>
              <a:gd name="T32" fmla="*/ 98 w 174"/>
              <a:gd name="T33" fmla="*/ 52 h 174"/>
              <a:gd name="T34" fmla="*/ 108 w 174"/>
              <a:gd name="T35" fmla="*/ 54 h 174"/>
              <a:gd name="T36" fmla="*/ 117 w 174"/>
              <a:gd name="T37" fmla="*/ 53 h 174"/>
              <a:gd name="T38" fmla="*/ 104 w 174"/>
              <a:gd name="T39" fmla="*/ 55 h 174"/>
              <a:gd name="T40" fmla="*/ 93 w 174"/>
              <a:gd name="T41" fmla="*/ 64 h 174"/>
              <a:gd name="T42" fmla="*/ 88 w 174"/>
              <a:gd name="T43" fmla="*/ 70 h 174"/>
              <a:gd name="T44" fmla="*/ 72 w 174"/>
              <a:gd name="T45" fmla="*/ 75 h 174"/>
              <a:gd name="T46" fmla="*/ 77 w 174"/>
              <a:gd name="T47" fmla="*/ 89 h 174"/>
              <a:gd name="T48" fmla="*/ 84 w 174"/>
              <a:gd name="T49" fmla="*/ 97 h 174"/>
              <a:gd name="T50" fmla="*/ 100 w 174"/>
              <a:gd name="T51" fmla="*/ 95 h 174"/>
              <a:gd name="T52" fmla="*/ 116 w 174"/>
              <a:gd name="T53" fmla="*/ 102 h 174"/>
              <a:gd name="T54" fmla="*/ 121 w 174"/>
              <a:gd name="T55" fmla="*/ 109 h 174"/>
              <a:gd name="T56" fmla="*/ 137 w 174"/>
              <a:gd name="T57" fmla="*/ 114 h 174"/>
              <a:gd name="T58" fmla="*/ 130 w 174"/>
              <a:gd name="T59" fmla="*/ 132 h 174"/>
              <a:gd name="T60" fmla="*/ 122 w 174"/>
              <a:gd name="T61" fmla="*/ 139 h 174"/>
              <a:gd name="T62" fmla="*/ 113 w 174"/>
              <a:gd name="T63" fmla="*/ 148 h 174"/>
              <a:gd name="T64" fmla="*/ 101 w 174"/>
              <a:gd name="T65" fmla="*/ 161 h 174"/>
              <a:gd name="T66" fmla="*/ 94 w 174"/>
              <a:gd name="T67" fmla="*/ 159 h 174"/>
              <a:gd name="T68" fmla="*/ 97 w 174"/>
              <a:gd name="T69" fmla="*/ 136 h 174"/>
              <a:gd name="T70" fmla="*/ 86 w 174"/>
              <a:gd name="T71" fmla="*/ 114 h 174"/>
              <a:gd name="T72" fmla="*/ 88 w 174"/>
              <a:gd name="T73" fmla="*/ 99 h 174"/>
              <a:gd name="T74" fmla="*/ 75 w 174"/>
              <a:gd name="T75" fmla="*/ 93 h 174"/>
              <a:gd name="T76" fmla="*/ 56 w 174"/>
              <a:gd name="T77" fmla="*/ 82 h 174"/>
              <a:gd name="T78" fmla="*/ 52 w 174"/>
              <a:gd name="T79" fmla="*/ 79 h 174"/>
              <a:gd name="T80" fmla="*/ 40 w 174"/>
              <a:gd name="T81" fmla="*/ 67 h 174"/>
              <a:gd name="T82" fmla="*/ 34 w 174"/>
              <a:gd name="T83" fmla="*/ 46 h 174"/>
              <a:gd name="T84" fmla="*/ 59 w 174"/>
              <a:gd name="T85" fmla="*/ 17 h 174"/>
              <a:gd name="T86" fmla="*/ 55 w 174"/>
              <a:gd name="T87" fmla="*/ 22 h 174"/>
              <a:gd name="T88" fmla="*/ 65 w 174"/>
              <a:gd name="T89" fmla="*/ 21 h 174"/>
              <a:gd name="T90" fmla="*/ 73 w 174"/>
              <a:gd name="T91" fmla="*/ 19 h 174"/>
              <a:gd name="T92" fmla="*/ 76 w 174"/>
              <a:gd name="T93" fmla="*/ 14 h 174"/>
              <a:gd name="T94" fmla="*/ 71 w 174"/>
              <a:gd name="T95" fmla="*/ 11 h 174"/>
              <a:gd name="T96" fmla="*/ 96 w 174"/>
              <a:gd name="T97" fmla="*/ 12 h 174"/>
              <a:gd name="T98" fmla="*/ 102 w 174"/>
              <a:gd name="T99" fmla="*/ 11 h 174"/>
              <a:gd name="T100" fmla="*/ 158 w 174"/>
              <a:gd name="T101" fmla="*/ 64 h 174"/>
              <a:gd name="T102" fmla="*/ 163 w 174"/>
              <a:gd name="T103" fmla="*/ 72 h 174"/>
              <a:gd name="T104" fmla="*/ 157 w 174"/>
              <a:gd name="T105" fmla="*/ 69 h 174"/>
              <a:gd name="T106" fmla="*/ 154 w 174"/>
              <a:gd name="T107" fmla="*/ 100 h 174"/>
              <a:gd name="T108" fmla="*/ 156 w 174"/>
              <a:gd name="T109" fmla="*/ 84 h 174"/>
              <a:gd name="T110" fmla="*/ 164 w 174"/>
              <a:gd name="T111" fmla="*/ 87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4" h="174">
                <a:moveTo>
                  <a:pt x="85" y="72"/>
                </a:move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lose/>
                <a:moveTo>
                  <a:pt x="119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19" y="109"/>
                </a:cubicBezTo>
                <a:close/>
                <a:moveTo>
                  <a:pt x="120" y="109"/>
                </a:moveTo>
                <a:cubicBezTo>
                  <a:pt x="119" y="109"/>
                  <a:pt x="119" y="109"/>
                  <a:pt x="119" y="109"/>
                </a:cubicBezTo>
                <a:cubicBezTo>
                  <a:pt x="119" y="109"/>
                  <a:pt x="119" y="109"/>
                  <a:pt x="120" y="109"/>
                </a:cubicBezTo>
                <a:close/>
                <a:moveTo>
                  <a:pt x="87" y="0"/>
                </a:moveTo>
                <a:cubicBezTo>
                  <a:pt x="39" y="0"/>
                  <a:pt x="0" y="39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4" y="135"/>
                  <a:pt x="174" y="87"/>
                </a:cubicBezTo>
                <a:cubicBezTo>
                  <a:pt x="174" y="39"/>
                  <a:pt x="135" y="0"/>
                  <a:pt x="87" y="0"/>
                </a:cubicBezTo>
                <a:close/>
                <a:moveTo>
                  <a:pt x="143" y="34"/>
                </a:moveTo>
                <a:cubicBezTo>
                  <a:pt x="140" y="34"/>
                  <a:pt x="138" y="34"/>
                  <a:pt x="135" y="36"/>
                </a:cubicBezTo>
                <a:cubicBezTo>
                  <a:pt x="134" y="36"/>
                  <a:pt x="134" y="37"/>
                  <a:pt x="132" y="37"/>
                </a:cubicBezTo>
                <a:cubicBezTo>
                  <a:pt x="131" y="38"/>
                  <a:pt x="130" y="37"/>
                  <a:pt x="129" y="38"/>
                </a:cubicBezTo>
                <a:cubicBezTo>
                  <a:pt x="125" y="39"/>
                  <a:pt x="126" y="48"/>
                  <a:pt x="120" y="46"/>
                </a:cubicBezTo>
                <a:cubicBezTo>
                  <a:pt x="118" y="46"/>
                  <a:pt x="116" y="43"/>
                  <a:pt x="115" y="41"/>
                </a:cubicBezTo>
                <a:cubicBezTo>
                  <a:pt x="114" y="39"/>
                  <a:pt x="112" y="38"/>
                  <a:pt x="113" y="36"/>
                </a:cubicBezTo>
                <a:cubicBezTo>
                  <a:pt x="113" y="36"/>
                  <a:pt x="112" y="36"/>
                  <a:pt x="111" y="36"/>
                </a:cubicBezTo>
                <a:cubicBezTo>
                  <a:pt x="112" y="34"/>
                  <a:pt x="115" y="34"/>
                  <a:pt x="116" y="33"/>
                </a:cubicBezTo>
                <a:cubicBezTo>
                  <a:pt x="117" y="31"/>
                  <a:pt x="112" y="31"/>
                  <a:pt x="111" y="30"/>
                </a:cubicBezTo>
                <a:cubicBezTo>
                  <a:pt x="113" y="29"/>
                  <a:pt x="113" y="31"/>
                  <a:pt x="115" y="31"/>
                </a:cubicBezTo>
                <a:cubicBezTo>
                  <a:pt x="116" y="30"/>
                  <a:pt x="114" y="28"/>
                  <a:pt x="113" y="28"/>
                </a:cubicBezTo>
                <a:cubicBezTo>
                  <a:pt x="113" y="28"/>
                  <a:pt x="108" y="30"/>
                  <a:pt x="111" y="27"/>
                </a:cubicBezTo>
                <a:cubicBezTo>
                  <a:pt x="107" y="25"/>
                  <a:pt x="104" y="22"/>
                  <a:pt x="100" y="20"/>
                </a:cubicBezTo>
                <a:cubicBezTo>
                  <a:pt x="100" y="23"/>
                  <a:pt x="105" y="24"/>
                  <a:pt x="107" y="25"/>
                </a:cubicBezTo>
                <a:cubicBezTo>
                  <a:pt x="106" y="26"/>
                  <a:pt x="105" y="28"/>
                  <a:pt x="103" y="27"/>
                </a:cubicBezTo>
                <a:cubicBezTo>
                  <a:pt x="102" y="27"/>
                  <a:pt x="103" y="25"/>
                  <a:pt x="101" y="25"/>
                </a:cubicBezTo>
                <a:cubicBezTo>
                  <a:pt x="100" y="28"/>
                  <a:pt x="104" y="27"/>
                  <a:pt x="104" y="29"/>
                </a:cubicBezTo>
                <a:cubicBezTo>
                  <a:pt x="104" y="31"/>
                  <a:pt x="103" y="30"/>
                  <a:pt x="102" y="30"/>
                </a:cubicBezTo>
                <a:cubicBezTo>
                  <a:pt x="102" y="30"/>
                  <a:pt x="100" y="29"/>
                  <a:pt x="100" y="30"/>
                </a:cubicBezTo>
                <a:cubicBezTo>
                  <a:pt x="100" y="31"/>
                  <a:pt x="102" y="30"/>
                  <a:pt x="103" y="32"/>
                </a:cubicBezTo>
                <a:cubicBezTo>
                  <a:pt x="100" y="32"/>
                  <a:pt x="99" y="31"/>
                  <a:pt x="96" y="29"/>
                </a:cubicBezTo>
                <a:cubicBezTo>
                  <a:pt x="94" y="28"/>
                  <a:pt x="93" y="28"/>
                  <a:pt x="90" y="28"/>
                </a:cubicBezTo>
                <a:cubicBezTo>
                  <a:pt x="90" y="28"/>
                  <a:pt x="92" y="27"/>
                  <a:pt x="93" y="27"/>
                </a:cubicBezTo>
                <a:cubicBezTo>
                  <a:pt x="93" y="26"/>
                  <a:pt x="95" y="25"/>
                  <a:pt x="95" y="24"/>
                </a:cubicBezTo>
                <a:cubicBezTo>
                  <a:pt x="95" y="23"/>
                  <a:pt x="95" y="23"/>
                  <a:pt x="93" y="22"/>
                </a:cubicBezTo>
                <a:cubicBezTo>
                  <a:pt x="92" y="21"/>
                  <a:pt x="90" y="19"/>
                  <a:pt x="89" y="19"/>
                </a:cubicBezTo>
                <a:cubicBezTo>
                  <a:pt x="83" y="18"/>
                  <a:pt x="87" y="24"/>
                  <a:pt x="82" y="25"/>
                </a:cubicBezTo>
                <a:cubicBezTo>
                  <a:pt x="82" y="25"/>
                  <a:pt x="83" y="25"/>
                  <a:pt x="83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2" y="25"/>
                  <a:pt x="82" y="25"/>
                  <a:pt x="82" y="25"/>
                </a:cubicBezTo>
                <a:cubicBezTo>
                  <a:pt x="81" y="25"/>
                  <a:pt x="79" y="25"/>
                  <a:pt x="79" y="25"/>
                </a:cubicBezTo>
                <a:cubicBezTo>
                  <a:pt x="78" y="26"/>
                  <a:pt x="78" y="27"/>
                  <a:pt x="78" y="28"/>
                </a:cubicBezTo>
                <a:cubicBezTo>
                  <a:pt x="77" y="29"/>
                  <a:pt x="75" y="29"/>
                  <a:pt x="74" y="30"/>
                </a:cubicBezTo>
                <a:cubicBezTo>
                  <a:pt x="73" y="31"/>
                  <a:pt x="71" y="32"/>
                  <a:pt x="70" y="34"/>
                </a:cubicBezTo>
                <a:cubicBezTo>
                  <a:pt x="68" y="38"/>
                  <a:pt x="75" y="39"/>
                  <a:pt x="78" y="41"/>
                </a:cubicBezTo>
                <a:cubicBezTo>
                  <a:pt x="80" y="41"/>
                  <a:pt x="84" y="42"/>
                  <a:pt x="84" y="43"/>
                </a:cubicBezTo>
                <a:cubicBezTo>
                  <a:pt x="85" y="44"/>
                  <a:pt x="83" y="46"/>
                  <a:pt x="85" y="47"/>
                </a:cubicBezTo>
                <a:cubicBezTo>
                  <a:pt x="86" y="47"/>
                  <a:pt x="87" y="47"/>
                  <a:pt x="88" y="46"/>
                </a:cubicBezTo>
                <a:cubicBezTo>
                  <a:pt x="89" y="45"/>
                  <a:pt x="88" y="45"/>
                  <a:pt x="87" y="44"/>
                </a:cubicBezTo>
                <a:cubicBezTo>
                  <a:pt x="87" y="42"/>
                  <a:pt x="88" y="43"/>
                  <a:pt x="89" y="42"/>
                </a:cubicBezTo>
                <a:cubicBezTo>
                  <a:pt x="91" y="40"/>
                  <a:pt x="90" y="40"/>
                  <a:pt x="90" y="37"/>
                </a:cubicBezTo>
                <a:cubicBezTo>
                  <a:pt x="89" y="36"/>
                  <a:pt x="88" y="33"/>
                  <a:pt x="89" y="32"/>
                </a:cubicBezTo>
                <a:cubicBezTo>
                  <a:pt x="91" y="30"/>
                  <a:pt x="94" y="32"/>
                  <a:pt x="96" y="32"/>
                </a:cubicBezTo>
                <a:cubicBezTo>
                  <a:pt x="97" y="33"/>
                  <a:pt x="98" y="35"/>
                  <a:pt x="99" y="36"/>
                </a:cubicBezTo>
                <a:cubicBezTo>
                  <a:pt x="99" y="36"/>
                  <a:pt x="100" y="37"/>
                  <a:pt x="101" y="37"/>
                </a:cubicBezTo>
                <a:cubicBezTo>
                  <a:pt x="103" y="37"/>
                  <a:pt x="102" y="36"/>
                  <a:pt x="103" y="35"/>
                </a:cubicBezTo>
                <a:cubicBezTo>
                  <a:pt x="105" y="33"/>
                  <a:pt x="106" y="36"/>
                  <a:pt x="107" y="38"/>
                </a:cubicBezTo>
                <a:cubicBezTo>
                  <a:pt x="108" y="40"/>
                  <a:pt x="108" y="41"/>
                  <a:pt x="110" y="42"/>
                </a:cubicBezTo>
                <a:cubicBezTo>
                  <a:pt x="111" y="42"/>
                  <a:pt x="114" y="45"/>
                  <a:pt x="113" y="46"/>
                </a:cubicBezTo>
                <a:cubicBezTo>
                  <a:pt x="113" y="47"/>
                  <a:pt x="110" y="48"/>
                  <a:pt x="109" y="49"/>
                </a:cubicBezTo>
                <a:cubicBezTo>
                  <a:pt x="105" y="50"/>
                  <a:pt x="99" y="47"/>
                  <a:pt x="98" y="52"/>
                </a:cubicBezTo>
                <a:cubicBezTo>
                  <a:pt x="99" y="52"/>
                  <a:pt x="103" y="49"/>
                  <a:pt x="104" y="50"/>
                </a:cubicBezTo>
                <a:cubicBezTo>
                  <a:pt x="105" y="51"/>
                  <a:pt x="104" y="52"/>
                  <a:pt x="104" y="53"/>
                </a:cubicBezTo>
                <a:cubicBezTo>
                  <a:pt x="105" y="55"/>
                  <a:pt x="106" y="54"/>
                  <a:pt x="108" y="53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10" y="53"/>
                  <a:pt x="110" y="53"/>
                  <a:pt x="111" y="51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14" y="47"/>
                  <a:pt x="114" y="48"/>
                  <a:pt x="115" y="49"/>
                </a:cubicBezTo>
                <a:cubicBezTo>
                  <a:pt x="115" y="49"/>
                  <a:pt x="118" y="53"/>
                  <a:pt x="117" y="53"/>
                </a:cubicBezTo>
                <a:cubicBezTo>
                  <a:pt x="114" y="52"/>
                  <a:pt x="111" y="52"/>
                  <a:pt x="109" y="54"/>
                </a:cubicBezTo>
                <a:cubicBezTo>
                  <a:pt x="107" y="55"/>
                  <a:pt x="106" y="56"/>
                  <a:pt x="104" y="57"/>
                </a:cubicBezTo>
                <a:cubicBezTo>
                  <a:pt x="104" y="57"/>
                  <a:pt x="101" y="57"/>
                  <a:pt x="101" y="57"/>
                </a:cubicBezTo>
                <a:cubicBezTo>
                  <a:pt x="102" y="56"/>
                  <a:pt x="104" y="55"/>
                  <a:pt x="104" y="55"/>
                </a:cubicBezTo>
                <a:cubicBezTo>
                  <a:pt x="102" y="54"/>
                  <a:pt x="101" y="55"/>
                  <a:pt x="99" y="57"/>
                </a:cubicBezTo>
                <a:cubicBezTo>
                  <a:pt x="98" y="57"/>
                  <a:pt x="97" y="59"/>
                  <a:pt x="96" y="60"/>
                </a:cubicBezTo>
                <a:cubicBezTo>
                  <a:pt x="95" y="60"/>
                  <a:pt x="94" y="61"/>
                  <a:pt x="94" y="61"/>
                </a:cubicBezTo>
                <a:cubicBezTo>
                  <a:pt x="93" y="62"/>
                  <a:pt x="93" y="63"/>
                  <a:pt x="93" y="64"/>
                </a:cubicBezTo>
                <a:cubicBezTo>
                  <a:pt x="92" y="64"/>
                  <a:pt x="91" y="64"/>
                  <a:pt x="91" y="64"/>
                </a:cubicBezTo>
                <a:cubicBezTo>
                  <a:pt x="90" y="65"/>
                  <a:pt x="91" y="66"/>
                  <a:pt x="91" y="67"/>
                </a:cubicBezTo>
                <a:cubicBezTo>
                  <a:pt x="91" y="68"/>
                  <a:pt x="88" y="69"/>
                  <a:pt x="88" y="70"/>
                </a:cubicBezTo>
                <a:cubicBezTo>
                  <a:pt x="88" y="70"/>
                  <a:pt x="88" y="70"/>
                  <a:pt x="88" y="70"/>
                </a:cubicBezTo>
                <a:cubicBezTo>
                  <a:pt x="87" y="70"/>
                  <a:pt x="86" y="71"/>
                  <a:pt x="85" y="72"/>
                </a:cubicBezTo>
                <a:cubicBezTo>
                  <a:pt x="86" y="74"/>
                  <a:pt x="87" y="77"/>
                  <a:pt x="86" y="78"/>
                </a:cubicBezTo>
                <a:cubicBezTo>
                  <a:pt x="85" y="81"/>
                  <a:pt x="84" y="76"/>
                  <a:pt x="83" y="75"/>
                </a:cubicBezTo>
                <a:cubicBezTo>
                  <a:pt x="81" y="72"/>
                  <a:pt x="76" y="74"/>
                  <a:pt x="72" y="75"/>
                </a:cubicBezTo>
                <a:cubicBezTo>
                  <a:pt x="68" y="75"/>
                  <a:pt x="64" y="80"/>
                  <a:pt x="67" y="85"/>
                </a:cubicBezTo>
                <a:cubicBezTo>
                  <a:pt x="68" y="87"/>
                  <a:pt x="70" y="88"/>
                  <a:pt x="72" y="87"/>
                </a:cubicBezTo>
                <a:cubicBezTo>
                  <a:pt x="75" y="87"/>
                  <a:pt x="75" y="84"/>
                  <a:pt x="77" y="84"/>
                </a:cubicBezTo>
                <a:cubicBezTo>
                  <a:pt x="81" y="84"/>
                  <a:pt x="77" y="87"/>
                  <a:pt x="77" y="89"/>
                </a:cubicBezTo>
                <a:cubicBezTo>
                  <a:pt x="77" y="90"/>
                  <a:pt x="77" y="90"/>
                  <a:pt x="79" y="90"/>
                </a:cubicBezTo>
                <a:cubicBezTo>
                  <a:pt x="80" y="91"/>
                  <a:pt x="81" y="90"/>
                  <a:pt x="82" y="91"/>
                </a:cubicBezTo>
                <a:cubicBezTo>
                  <a:pt x="82" y="91"/>
                  <a:pt x="82" y="93"/>
                  <a:pt x="83" y="92"/>
                </a:cubicBezTo>
                <a:cubicBezTo>
                  <a:pt x="82" y="93"/>
                  <a:pt x="82" y="96"/>
                  <a:pt x="84" y="97"/>
                </a:cubicBezTo>
                <a:cubicBezTo>
                  <a:pt x="85" y="98"/>
                  <a:pt x="87" y="97"/>
                  <a:pt x="89" y="98"/>
                </a:cubicBezTo>
                <a:cubicBezTo>
                  <a:pt x="92" y="99"/>
                  <a:pt x="90" y="98"/>
                  <a:pt x="93" y="96"/>
                </a:cubicBezTo>
                <a:cubicBezTo>
                  <a:pt x="95" y="95"/>
                  <a:pt x="95" y="96"/>
                  <a:pt x="97" y="96"/>
                </a:cubicBezTo>
                <a:cubicBezTo>
                  <a:pt x="98" y="96"/>
                  <a:pt x="98" y="95"/>
                  <a:pt x="100" y="95"/>
                </a:cubicBezTo>
                <a:cubicBezTo>
                  <a:pt x="101" y="95"/>
                  <a:pt x="101" y="96"/>
                  <a:pt x="103" y="97"/>
                </a:cubicBezTo>
                <a:cubicBezTo>
                  <a:pt x="103" y="97"/>
                  <a:pt x="104" y="96"/>
                  <a:pt x="105" y="96"/>
                </a:cubicBezTo>
                <a:cubicBezTo>
                  <a:pt x="107" y="97"/>
                  <a:pt x="109" y="98"/>
                  <a:pt x="111" y="100"/>
                </a:cubicBezTo>
                <a:cubicBezTo>
                  <a:pt x="113" y="101"/>
                  <a:pt x="114" y="101"/>
                  <a:pt x="116" y="102"/>
                </a:cubicBezTo>
                <a:cubicBezTo>
                  <a:pt x="118" y="102"/>
                  <a:pt x="120" y="104"/>
                  <a:pt x="120" y="106"/>
                </a:cubicBezTo>
                <a:cubicBezTo>
                  <a:pt x="120" y="106"/>
                  <a:pt x="119" y="108"/>
                  <a:pt x="119" y="109"/>
                </a:cubicBezTo>
                <a:cubicBezTo>
                  <a:pt x="119" y="109"/>
                  <a:pt x="122" y="108"/>
                  <a:pt x="123" y="108"/>
                </a:cubicBezTo>
                <a:cubicBezTo>
                  <a:pt x="122" y="109"/>
                  <a:pt x="121" y="110"/>
                  <a:pt x="121" y="109"/>
                </a:cubicBezTo>
                <a:cubicBezTo>
                  <a:pt x="121" y="110"/>
                  <a:pt x="122" y="110"/>
                  <a:pt x="122" y="111"/>
                </a:cubicBezTo>
                <a:cubicBezTo>
                  <a:pt x="123" y="108"/>
                  <a:pt x="125" y="109"/>
                  <a:pt x="126" y="110"/>
                </a:cubicBezTo>
                <a:cubicBezTo>
                  <a:pt x="128" y="111"/>
                  <a:pt x="130" y="111"/>
                  <a:pt x="132" y="111"/>
                </a:cubicBezTo>
                <a:cubicBezTo>
                  <a:pt x="133" y="112"/>
                  <a:pt x="136" y="113"/>
                  <a:pt x="137" y="114"/>
                </a:cubicBezTo>
                <a:cubicBezTo>
                  <a:pt x="138" y="115"/>
                  <a:pt x="138" y="117"/>
                  <a:pt x="137" y="119"/>
                </a:cubicBezTo>
                <a:cubicBezTo>
                  <a:pt x="135" y="121"/>
                  <a:pt x="134" y="121"/>
                  <a:pt x="133" y="123"/>
                </a:cubicBezTo>
                <a:cubicBezTo>
                  <a:pt x="132" y="125"/>
                  <a:pt x="133" y="127"/>
                  <a:pt x="132" y="129"/>
                </a:cubicBezTo>
                <a:cubicBezTo>
                  <a:pt x="132" y="131"/>
                  <a:pt x="131" y="130"/>
                  <a:pt x="130" y="132"/>
                </a:cubicBezTo>
                <a:cubicBezTo>
                  <a:pt x="128" y="133"/>
                  <a:pt x="130" y="133"/>
                  <a:pt x="128" y="134"/>
                </a:cubicBezTo>
                <a:cubicBezTo>
                  <a:pt x="126" y="135"/>
                  <a:pt x="124" y="134"/>
                  <a:pt x="123" y="137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123" y="137"/>
                  <a:pt x="122" y="138"/>
                  <a:pt x="122" y="139"/>
                </a:cubicBezTo>
                <a:cubicBezTo>
                  <a:pt x="121" y="140"/>
                  <a:pt x="121" y="141"/>
                  <a:pt x="120" y="142"/>
                </a:cubicBezTo>
                <a:cubicBezTo>
                  <a:pt x="119" y="143"/>
                  <a:pt x="115" y="148"/>
                  <a:pt x="115" y="147"/>
                </a:cubicBezTo>
                <a:cubicBezTo>
                  <a:pt x="115" y="147"/>
                  <a:pt x="112" y="148"/>
                  <a:pt x="112" y="147"/>
                </a:cubicBezTo>
                <a:cubicBezTo>
                  <a:pt x="112" y="148"/>
                  <a:pt x="112" y="148"/>
                  <a:pt x="113" y="148"/>
                </a:cubicBezTo>
                <a:cubicBezTo>
                  <a:pt x="112" y="152"/>
                  <a:pt x="110" y="153"/>
                  <a:pt x="106" y="153"/>
                </a:cubicBezTo>
                <a:cubicBezTo>
                  <a:pt x="107" y="155"/>
                  <a:pt x="105" y="154"/>
                  <a:pt x="104" y="155"/>
                </a:cubicBezTo>
                <a:cubicBezTo>
                  <a:pt x="103" y="156"/>
                  <a:pt x="103" y="158"/>
                  <a:pt x="103" y="158"/>
                </a:cubicBezTo>
                <a:cubicBezTo>
                  <a:pt x="103" y="159"/>
                  <a:pt x="101" y="161"/>
                  <a:pt x="101" y="161"/>
                </a:cubicBezTo>
                <a:cubicBezTo>
                  <a:pt x="101" y="162"/>
                  <a:pt x="102" y="162"/>
                  <a:pt x="102" y="163"/>
                </a:cubicBezTo>
                <a:cubicBezTo>
                  <a:pt x="99" y="163"/>
                  <a:pt x="96" y="164"/>
                  <a:pt x="93" y="164"/>
                </a:cubicBezTo>
                <a:cubicBezTo>
                  <a:pt x="94" y="163"/>
                  <a:pt x="94" y="163"/>
                  <a:pt x="92" y="163"/>
                </a:cubicBezTo>
                <a:cubicBezTo>
                  <a:pt x="93" y="161"/>
                  <a:pt x="94" y="161"/>
                  <a:pt x="94" y="159"/>
                </a:cubicBezTo>
                <a:cubicBezTo>
                  <a:pt x="94" y="159"/>
                  <a:pt x="94" y="159"/>
                  <a:pt x="94" y="158"/>
                </a:cubicBezTo>
                <a:cubicBezTo>
                  <a:pt x="95" y="156"/>
                  <a:pt x="95" y="157"/>
                  <a:pt x="94" y="155"/>
                </a:cubicBezTo>
                <a:cubicBezTo>
                  <a:pt x="94" y="152"/>
                  <a:pt x="95" y="151"/>
                  <a:pt x="96" y="147"/>
                </a:cubicBezTo>
                <a:cubicBezTo>
                  <a:pt x="97" y="144"/>
                  <a:pt x="97" y="139"/>
                  <a:pt x="97" y="136"/>
                </a:cubicBezTo>
                <a:cubicBezTo>
                  <a:pt x="98" y="134"/>
                  <a:pt x="98" y="130"/>
                  <a:pt x="98" y="129"/>
                </a:cubicBezTo>
                <a:cubicBezTo>
                  <a:pt x="97" y="127"/>
                  <a:pt x="94" y="125"/>
                  <a:pt x="92" y="124"/>
                </a:cubicBezTo>
                <a:cubicBezTo>
                  <a:pt x="90" y="122"/>
                  <a:pt x="89" y="120"/>
                  <a:pt x="88" y="118"/>
                </a:cubicBezTo>
                <a:cubicBezTo>
                  <a:pt x="87" y="117"/>
                  <a:pt x="86" y="116"/>
                  <a:pt x="86" y="114"/>
                </a:cubicBezTo>
                <a:cubicBezTo>
                  <a:pt x="85" y="112"/>
                  <a:pt x="86" y="113"/>
                  <a:pt x="86" y="112"/>
                </a:cubicBezTo>
                <a:cubicBezTo>
                  <a:pt x="86" y="110"/>
                  <a:pt x="86" y="109"/>
                  <a:pt x="86" y="107"/>
                </a:cubicBezTo>
                <a:cubicBezTo>
                  <a:pt x="87" y="106"/>
                  <a:pt x="89" y="105"/>
                  <a:pt x="89" y="103"/>
                </a:cubicBezTo>
                <a:cubicBezTo>
                  <a:pt x="90" y="101"/>
                  <a:pt x="89" y="99"/>
                  <a:pt x="88" y="99"/>
                </a:cubicBezTo>
                <a:cubicBezTo>
                  <a:pt x="87" y="99"/>
                  <a:pt x="86" y="99"/>
                  <a:pt x="85" y="99"/>
                </a:cubicBezTo>
                <a:cubicBezTo>
                  <a:pt x="84" y="99"/>
                  <a:pt x="82" y="98"/>
                  <a:pt x="81" y="97"/>
                </a:cubicBezTo>
                <a:cubicBezTo>
                  <a:pt x="80" y="96"/>
                  <a:pt x="79" y="94"/>
                  <a:pt x="78" y="93"/>
                </a:cubicBezTo>
                <a:cubicBezTo>
                  <a:pt x="77" y="93"/>
                  <a:pt x="76" y="93"/>
                  <a:pt x="75" y="93"/>
                </a:cubicBezTo>
                <a:cubicBezTo>
                  <a:pt x="73" y="92"/>
                  <a:pt x="72" y="91"/>
                  <a:pt x="71" y="90"/>
                </a:cubicBezTo>
                <a:cubicBezTo>
                  <a:pt x="70" y="89"/>
                  <a:pt x="69" y="90"/>
                  <a:pt x="67" y="90"/>
                </a:cubicBezTo>
                <a:cubicBezTo>
                  <a:pt x="65" y="90"/>
                  <a:pt x="63" y="88"/>
                  <a:pt x="62" y="88"/>
                </a:cubicBezTo>
                <a:cubicBezTo>
                  <a:pt x="59" y="87"/>
                  <a:pt x="57" y="85"/>
                  <a:pt x="56" y="82"/>
                </a:cubicBezTo>
                <a:cubicBezTo>
                  <a:pt x="55" y="80"/>
                  <a:pt x="54" y="79"/>
                  <a:pt x="52" y="77"/>
                </a:cubicBezTo>
                <a:cubicBezTo>
                  <a:pt x="51" y="75"/>
                  <a:pt x="50" y="73"/>
                  <a:pt x="47" y="72"/>
                </a:cubicBezTo>
                <a:cubicBezTo>
                  <a:pt x="47" y="72"/>
                  <a:pt x="48" y="74"/>
                  <a:pt x="48" y="75"/>
                </a:cubicBezTo>
                <a:cubicBezTo>
                  <a:pt x="49" y="76"/>
                  <a:pt x="50" y="78"/>
                  <a:pt x="52" y="79"/>
                </a:cubicBezTo>
                <a:cubicBezTo>
                  <a:pt x="53" y="82"/>
                  <a:pt x="52" y="82"/>
                  <a:pt x="51" y="80"/>
                </a:cubicBezTo>
                <a:cubicBezTo>
                  <a:pt x="49" y="77"/>
                  <a:pt x="47" y="75"/>
                  <a:pt x="45" y="72"/>
                </a:cubicBezTo>
                <a:cubicBezTo>
                  <a:pt x="44" y="71"/>
                  <a:pt x="45" y="70"/>
                  <a:pt x="44" y="69"/>
                </a:cubicBezTo>
                <a:cubicBezTo>
                  <a:pt x="43" y="68"/>
                  <a:pt x="41" y="68"/>
                  <a:pt x="40" y="67"/>
                </a:cubicBezTo>
                <a:cubicBezTo>
                  <a:pt x="37" y="64"/>
                  <a:pt x="36" y="59"/>
                  <a:pt x="36" y="55"/>
                </a:cubicBezTo>
                <a:cubicBezTo>
                  <a:pt x="36" y="53"/>
                  <a:pt x="37" y="52"/>
                  <a:pt x="37" y="51"/>
                </a:cubicBezTo>
                <a:cubicBezTo>
                  <a:pt x="37" y="49"/>
                  <a:pt x="36" y="48"/>
                  <a:pt x="35" y="48"/>
                </a:cubicBezTo>
                <a:cubicBezTo>
                  <a:pt x="35" y="47"/>
                  <a:pt x="34" y="46"/>
                  <a:pt x="34" y="46"/>
                </a:cubicBezTo>
                <a:cubicBezTo>
                  <a:pt x="33" y="45"/>
                  <a:pt x="32" y="43"/>
                  <a:pt x="31" y="42"/>
                </a:cubicBezTo>
                <a:cubicBezTo>
                  <a:pt x="30" y="41"/>
                  <a:pt x="28" y="40"/>
                  <a:pt x="27" y="39"/>
                </a:cubicBezTo>
                <a:cubicBezTo>
                  <a:pt x="35" y="29"/>
                  <a:pt x="46" y="20"/>
                  <a:pt x="58" y="15"/>
                </a:cubicBezTo>
                <a:cubicBezTo>
                  <a:pt x="58" y="16"/>
                  <a:pt x="58" y="17"/>
                  <a:pt x="59" y="17"/>
                </a:cubicBezTo>
                <a:cubicBezTo>
                  <a:pt x="60" y="19"/>
                  <a:pt x="61" y="19"/>
                  <a:pt x="63" y="19"/>
                </a:cubicBezTo>
                <a:cubicBezTo>
                  <a:pt x="62" y="21"/>
                  <a:pt x="60" y="21"/>
                  <a:pt x="58" y="21"/>
                </a:cubicBezTo>
                <a:cubicBezTo>
                  <a:pt x="56" y="21"/>
                  <a:pt x="53" y="20"/>
                  <a:pt x="52" y="22"/>
                </a:cubicBezTo>
                <a:cubicBezTo>
                  <a:pt x="53" y="23"/>
                  <a:pt x="55" y="25"/>
                  <a:pt x="55" y="22"/>
                </a:cubicBezTo>
                <a:cubicBezTo>
                  <a:pt x="57" y="22"/>
                  <a:pt x="59" y="22"/>
                  <a:pt x="61" y="23"/>
                </a:cubicBezTo>
                <a:cubicBezTo>
                  <a:pt x="62" y="23"/>
                  <a:pt x="65" y="24"/>
                  <a:pt x="65" y="23"/>
                </a:cubicBezTo>
                <a:cubicBezTo>
                  <a:pt x="66" y="23"/>
                  <a:pt x="66" y="21"/>
                  <a:pt x="66" y="21"/>
                </a:cubicBezTo>
                <a:cubicBezTo>
                  <a:pt x="66" y="21"/>
                  <a:pt x="65" y="21"/>
                  <a:pt x="65" y="21"/>
                </a:cubicBezTo>
                <a:cubicBezTo>
                  <a:pt x="66" y="19"/>
                  <a:pt x="67" y="20"/>
                  <a:pt x="69" y="21"/>
                </a:cubicBezTo>
                <a:cubicBezTo>
                  <a:pt x="67" y="22"/>
                  <a:pt x="68" y="25"/>
                  <a:pt x="70" y="23"/>
                </a:cubicBezTo>
                <a:cubicBezTo>
                  <a:pt x="72" y="21"/>
                  <a:pt x="70" y="20"/>
                  <a:pt x="68" y="19"/>
                </a:cubicBezTo>
                <a:cubicBezTo>
                  <a:pt x="70" y="16"/>
                  <a:pt x="71" y="16"/>
                  <a:pt x="73" y="19"/>
                </a:cubicBezTo>
                <a:cubicBezTo>
                  <a:pt x="73" y="17"/>
                  <a:pt x="74" y="18"/>
                  <a:pt x="76" y="18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7"/>
                  <a:pt x="74" y="17"/>
                  <a:pt x="74" y="17"/>
                </a:cubicBezTo>
                <a:cubicBezTo>
                  <a:pt x="75" y="15"/>
                  <a:pt x="74" y="14"/>
                  <a:pt x="76" y="14"/>
                </a:cubicBezTo>
                <a:cubicBezTo>
                  <a:pt x="78" y="13"/>
                  <a:pt x="83" y="13"/>
                  <a:pt x="83" y="12"/>
                </a:cubicBezTo>
                <a:cubicBezTo>
                  <a:pt x="80" y="13"/>
                  <a:pt x="76" y="13"/>
                  <a:pt x="73" y="14"/>
                </a:cubicBezTo>
                <a:cubicBezTo>
                  <a:pt x="72" y="15"/>
                  <a:pt x="70" y="17"/>
                  <a:pt x="69" y="16"/>
                </a:cubicBezTo>
                <a:cubicBezTo>
                  <a:pt x="68" y="14"/>
                  <a:pt x="70" y="12"/>
                  <a:pt x="71" y="11"/>
                </a:cubicBezTo>
                <a:cubicBezTo>
                  <a:pt x="71" y="11"/>
                  <a:pt x="71" y="11"/>
                  <a:pt x="71" y="11"/>
                </a:cubicBezTo>
                <a:cubicBezTo>
                  <a:pt x="76" y="10"/>
                  <a:pt x="81" y="10"/>
                  <a:pt x="87" y="10"/>
                </a:cubicBezTo>
                <a:cubicBezTo>
                  <a:pt x="91" y="10"/>
                  <a:pt x="94" y="10"/>
                  <a:pt x="98" y="10"/>
                </a:cubicBezTo>
                <a:cubicBezTo>
                  <a:pt x="96" y="11"/>
                  <a:pt x="97" y="11"/>
                  <a:pt x="96" y="12"/>
                </a:cubicBezTo>
                <a:cubicBezTo>
                  <a:pt x="95" y="13"/>
                  <a:pt x="92" y="14"/>
                  <a:pt x="90" y="15"/>
                </a:cubicBezTo>
                <a:cubicBezTo>
                  <a:pt x="92" y="15"/>
                  <a:pt x="98" y="17"/>
                  <a:pt x="100" y="14"/>
                </a:cubicBezTo>
                <a:cubicBezTo>
                  <a:pt x="99" y="14"/>
                  <a:pt x="98" y="14"/>
                  <a:pt x="97" y="14"/>
                </a:cubicBezTo>
                <a:cubicBezTo>
                  <a:pt x="99" y="13"/>
                  <a:pt x="100" y="12"/>
                  <a:pt x="102" y="11"/>
                </a:cubicBezTo>
                <a:cubicBezTo>
                  <a:pt x="118" y="14"/>
                  <a:pt x="132" y="22"/>
                  <a:pt x="143" y="34"/>
                </a:cubicBezTo>
                <a:cubicBezTo>
                  <a:pt x="143" y="34"/>
                  <a:pt x="143" y="34"/>
                  <a:pt x="143" y="34"/>
                </a:cubicBezTo>
                <a:close/>
                <a:moveTo>
                  <a:pt x="157" y="64"/>
                </a:moveTo>
                <a:cubicBezTo>
                  <a:pt x="157" y="64"/>
                  <a:pt x="157" y="64"/>
                  <a:pt x="158" y="64"/>
                </a:cubicBezTo>
                <a:cubicBezTo>
                  <a:pt x="158" y="63"/>
                  <a:pt x="158" y="63"/>
                  <a:pt x="158" y="62"/>
                </a:cubicBezTo>
                <a:cubicBezTo>
                  <a:pt x="159" y="62"/>
                  <a:pt x="159" y="62"/>
                  <a:pt x="159" y="61"/>
                </a:cubicBezTo>
                <a:cubicBezTo>
                  <a:pt x="160" y="61"/>
                  <a:pt x="160" y="61"/>
                  <a:pt x="160" y="61"/>
                </a:cubicBezTo>
                <a:cubicBezTo>
                  <a:pt x="161" y="65"/>
                  <a:pt x="162" y="68"/>
                  <a:pt x="163" y="72"/>
                </a:cubicBezTo>
                <a:cubicBezTo>
                  <a:pt x="163" y="72"/>
                  <a:pt x="163" y="72"/>
                  <a:pt x="163" y="72"/>
                </a:cubicBezTo>
                <a:cubicBezTo>
                  <a:pt x="163" y="72"/>
                  <a:pt x="161" y="73"/>
                  <a:pt x="161" y="73"/>
                </a:cubicBezTo>
                <a:cubicBezTo>
                  <a:pt x="160" y="73"/>
                  <a:pt x="160" y="72"/>
                  <a:pt x="159" y="71"/>
                </a:cubicBezTo>
                <a:cubicBezTo>
                  <a:pt x="158" y="71"/>
                  <a:pt x="158" y="70"/>
                  <a:pt x="157" y="69"/>
                </a:cubicBezTo>
                <a:cubicBezTo>
                  <a:pt x="157" y="69"/>
                  <a:pt x="157" y="68"/>
                  <a:pt x="157" y="67"/>
                </a:cubicBezTo>
                <a:cubicBezTo>
                  <a:pt x="157" y="66"/>
                  <a:pt x="157" y="65"/>
                  <a:pt x="157" y="64"/>
                </a:cubicBezTo>
                <a:close/>
                <a:moveTo>
                  <a:pt x="158" y="104"/>
                </a:moveTo>
                <a:cubicBezTo>
                  <a:pt x="156" y="103"/>
                  <a:pt x="155" y="101"/>
                  <a:pt x="154" y="100"/>
                </a:cubicBezTo>
                <a:cubicBezTo>
                  <a:pt x="152" y="98"/>
                  <a:pt x="153" y="96"/>
                  <a:pt x="153" y="94"/>
                </a:cubicBezTo>
                <a:cubicBezTo>
                  <a:pt x="153" y="92"/>
                  <a:pt x="152" y="90"/>
                  <a:pt x="153" y="88"/>
                </a:cubicBezTo>
                <a:cubicBezTo>
                  <a:pt x="154" y="88"/>
                  <a:pt x="154" y="87"/>
                  <a:pt x="155" y="87"/>
                </a:cubicBezTo>
                <a:cubicBezTo>
                  <a:pt x="155" y="86"/>
                  <a:pt x="155" y="85"/>
                  <a:pt x="156" y="84"/>
                </a:cubicBezTo>
                <a:cubicBezTo>
                  <a:pt x="157" y="82"/>
                  <a:pt x="158" y="82"/>
                  <a:pt x="159" y="81"/>
                </a:cubicBezTo>
                <a:cubicBezTo>
                  <a:pt x="160" y="80"/>
                  <a:pt x="160" y="80"/>
                  <a:pt x="161" y="78"/>
                </a:cubicBezTo>
                <a:cubicBezTo>
                  <a:pt x="161" y="78"/>
                  <a:pt x="162" y="76"/>
                  <a:pt x="163" y="75"/>
                </a:cubicBezTo>
                <a:cubicBezTo>
                  <a:pt x="164" y="79"/>
                  <a:pt x="164" y="83"/>
                  <a:pt x="164" y="87"/>
                </a:cubicBezTo>
                <a:cubicBezTo>
                  <a:pt x="164" y="94"/>
                  <a:pt x="163" y="101"/>
                  <a:pt x="162" y="107"/>
                </a:cubicBezTo>
                <a:cubicBezTo>
                  <a:pt x="160" y="107"/>
                  <a:pt x="159" y="105"/>
                  <a:pt x="158" y="104"/>
                </a:cubicBezTo>
                <a:close/>
              </a:path>
            </a:pathLst>
          </a:custGeom>
          <a:solidFill>
            <a:srgbClr val="0274A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TextBox 76"/>
          <p:cNvSpPr txBox="1"/>
          <p:nvPr/>
        </p:nvSpPr>
        <p:spPr>
          <a:xfrm>
            <a:off x="7449157" y="415037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449157" y="451970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76"/>
          <p:cNvSpPr txBox="1"/>
          <p:nvPr/>
        </p:nvSpPr>
        <p:spPr>
          <a:xfrm>
            <a:off x="7998427" y="278800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998427" y="3157335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3725403" y="415037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772600" y="451970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3108443" y="278800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155640" y="3157335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TextBox 76"/>
          <p:cNvSpPr txBox="1"/>
          <p:nvPr/>
        </p:nvSpPr>
        <p:spPr>
          <a:xfrm>
            <a:off x="6931665" y="1018806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931665" y="1388138"/>
            <a:ext cx="305134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梯形 4"/>
          <p:cNvSpPr/>
          <p:nvPr/>
        </p:nvSpPr>
        <p:spPr>
          <a:xfrm>
            <a:off x="2733044" y="0"/>
            <a:ext cx="9611355" cy="6858000"/>
          </a:xfrm>
          <a:custGeom>
            <a:avLst/>
            <a:gdLst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107331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818706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14512413"/>
              <a:gd name="connsiteY0" fmla="*/ 6858000 h 6858000"/>
              <a:gd name="connsiteX1" fmla="*/ 3779307 w 14512413"/>
              <a:gd name="connsiteY1" fmla="*/ 0 h 6858000"/>
              <a:gd name="connsiteX2" fmla="*/ 9775163 w 14512413"/>
              <a:gd name="connsiteY2" fmla="*/ 0 h 6858000"/>
              <a:gd name="connsiteX3" fmla="*/ 14512413 w 14512413"/>
              <a:gd name="connsiteY3" fmla="*/ 6858000 h 6858000"/>
              <a:gd name="connsiteX4" fmla="*/ 0 w 14512413"/>
              <a:gd name="connsiteY4" fmla="*/ 6858000 h 6858000"/>
              <a:gd name="connsiteX0" fmla="*/ 0 w 9775163"/>
              <a:gd name="connsiteY0" fmla="*/ 6858000 h 6858000"/>
              <a:gd name="connsiteX1" fmla="*/ 3779307 w 9775163"/>
              <a:gd name="connsiteY1" fmla="*/ 0 h 6858000"/>
              <a:gd name="connsiteX2" fmla="*/ 9775163 w 9775163"/>
              <a:gd name="connsiteY2" fmla="*/ 0 h 6858000"/>
              <a:gd name="connsiteX3" fmla="*/ 9733936 w 9775163"/>
              <a:gd name="connsiteY3" fmla="*/ 6828504 h 6858000"/>
              <a:gd name="connsiteX4" fmla="*/ 0 w 977516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5163" h="6858000">
                <a:moveTo>
                  <a:pt x="0" y="6858000"/>
                </a:moveTo>
                <a:lnTo>
                  <a:pt x="3779307" y="0"/>
                </a:lnTo>
                <a:lnTo>
                  <a:pt x="9775163" y="0"/>
                </a:lnTo>
                <a:lnTo>
                  <a:pt x="9733936" y="6828504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7" name="直接连接符 16"/>
          <p:cNvCxnSpPr>
            <a:cxnSpLocks/>
          </p:cNvCxnSpPr>
          <p:nvPr/>
        </p:nvCxnSpPr>
        <p:spPr>
          <a:xfrm>
            <a:off x="7637390" y="2621459"/>
            <a:ext cx="2686050" cy="0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483350" y="2659559"/>
            <a:ext cx="48558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err="1">
                <a:solidFill>
                  <a:schemeClr val="bg1"/>
                </a:solidFill>
                <a:cs typeface="+mn-ea"/>
                <a:sym typeface="+mn-lt"/>
              </a:rPr>
              <a:t>ThAnks</a:t>
            </a:r>
            <a:r>
              <a:rPr lang="en-US" altLang="zh-CN" sz="4400" dirty="0">
                <a:solidFill>
                  <a:schemeClr val="bg1"/>
                </a:solidFill>
                <a:cs typeface="+mn-ea"/>
                <a:sym typeface="+mn-lt"/>
              </a:rPr>
              <a:t>—</a:t>
            </a:r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感谢观看</a:t>
            </a:r>
          </a:p>
        </p:txBody>
      </p:sp>
      <p:sp>
        <p:nvSpPr>
          <p:cNvPr id="19" name="任意多边形: 形状 18"/>
          <p:cNvSpPr/>
          <p:nvPr/>
        </p:nvSpPr>
        <p:spPr>
          <a:xfrm>
            <a:off x="6483350" y="3044279"/>
            <a:ext cx="4826000" cy="933450"/>
          </a:xfrm>
          <a:custGeom>
            <a:avLst/>
            <a:gdLst>
              <a:gd name="connsiteX0" fmla="*/ 0 w 4826000"/>
              <a:gd name="connsiteY0" fmla="*/ 0 h 933450"/>
              <a:gd name="connsiteX1" fmla="*/ 12700 w 4826000"/>
              <a:gd name="connsiteY1" fmla="*/ 933450 h 933450"/>
              <a:gd name="connsiteX2" fmla="*/ 4826000 w 4826000"/>
              <a:gd name="connsiteY2" fmla="*/ 933450 h 933450"/>
              <a:gd name="connsiteX3" fmla="*/ 4826000 w 4826000"/>
              <a:gd name="connsiteY3" fmla="*/ 1270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6000" h="933450">
                <a:moveTo>
                  <a:pt x="0" y="0"/>
                </a:moveTo>
                <a:lnTo>
                  <a:pt x="12700" y="933450"/>
                </a:lnTo>
                <a:lnTo>
                  <a:pt x="4826000" y="933450"/>
                </a:lnTo>
                <a:lnTo>
                  <a:pt x="4826000" y="12700"/>
                </a:lnTo>
              </a:path>
            </a:pathLst>
          </a:cu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887534" y="3354909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请在这里添加演示文稿副标题</a:t>
            </a:r>
          </a:p>
        </p:txBody>
      </p:sp>
      <p:sp>
        <p:nvSpPr>
          <p:cNvPr id="21" name="等腰三角形 20"/>
          <p:cNvSpPr/>
          <p:nvPr/>
        </p:nvSpPr>
        <p:spPr>
          <a:xfrm rot="10800000">
            <a:off x="8764514" y="3986188"/>
            <a:ext cx="431800" cy="302171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38721" y="2088060"/>
            <a:ext cx="2977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请在这里添加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LOGO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2981571">
            <a:off x="937247" y="298690"/>
            <a:ext cx="3014905" cy="3578737"/>
          </a:xfrm>
          <a:prstGeom prst="triangle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/>
        </p:nvSpPr>
        <p:spPr>
          <a:xfrm rot="2707795">
            <a:off x="1741241" y="1494819"/>
            <a:ext cx="3014905" cy="2109812"/>
          </a:xfrm>
          <a:prstGeom prst="triangle">
            <a:avLst/>
          </a:prstGeom>
          <a:solidFill>
            <a:schemeClr val="tx1">
              <a:lumMod val="75000"/>
              <a:lumOff val="2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256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4781550 w 12192000"/>
              <a:gd name="connsiteY1" fmla="*/ 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4152900 w 12192000"/>
              <a:gd name="connsiteY1" fmla="*/ 42862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819400 w 12192000"/>
              <a:gd name="connsiteY1" fmla="*/ 50101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2571750 w 12192000"/>
              <a:gd name="connsiteY1" fmla="*/ 5238750 h 6858000"/>
              <a:gd name="connsiteX2" fmla="*/ 12192000 w 12192000"/>
              <a:gd name="connsiteY2" fmla="*/ 0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2571750" y="523875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737346" y="1295399"/>
            <a:ext cx="3376855" cy="2267018"/>
            <a:chOff x="1737346" y="1866899"/>
            <a:chExt cx="3376855" cy="2267018"/>
          </a:xfrm>
        </p:grpSpPr>
        <p:sp>
          <p:nvSpPr>
            <p:cNvPr id="6" name="等腰三角形 5"/>
            <p:cNvSpPr/>
            <p:nvPr/>
          </p:nvSpPr>
          <p:spPr>
            <a:xfrm rot="10800000">
              <a:off x="1737346" y="1866899"/>
              <a:ext cx="3014905" cy="2201027"/>
            </a:xfrm>
            <a:prstGeom prst="triangle">
              <a:avLst/>
            </a:prstGeom>
            <a:solidFill>
              <a:srgbClr val="FFC00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10800000">
              <a:off x="2099296" y="2024105"/>
              <a:ext cx="3014905" cy="2109812"/>
            </a:xfrm>
            <a:prstGeom prst="triangle">
              <a:avLst/>
            </a:prstGeom>
            <a:solidFill>
              <a:schemeClr val="tx1">
                <a:lumMod val="75000"/>
                <a:lumOff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003057" y="1618650"/>
            <a:ext cx="1207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</a:rPr>
              <a:t>01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 rot="5400000">
            <a:off x="4003418" y="4901920"/>
            <a:ext cx="881086" cy="616579"/>
          </a:xfrm>
          <a:prstGeom prst="triangle">
            <a:avLst/>
          </a:prstGeom>
          <a:solidFill>
            <a:schemeClr val="tx1">
              <a:lumMod val="75000"/>
              <a:lumOff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/>
        </p:nvSpPr>
        <p:spPr>
          <a:xfrm rot="3499384">
            <a:off x="3332345" y="5063855"/>
            <a:ext cx="548805" cy="651439"/>
          </a:xfrm>
          <a:prstGeom prst="triangle">
            <a:avLst/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文本框 21"/>
          <p:cNvSpPr txBox="1"/>
          <p:nvPr/>
        </p:nvSpPr>
        <p:spPr>
          <a:xfrm>
            <a:off x="6096000" y="5064007"/>
            <a:ext cx="5601798" cy="730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Fresh business general template</a:t>
            </a:r>
          </a:p>
          <a:p>
            <a:pPr>
              <a:lnSpc>
                <a:spcPct val="130000"/>
              </a:lnSpc>
            </a:pPr>
            <a:r>
              <a:rPr lang="en-US" altLang="zh-CN" sz="11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Applicable to enterprise introduction, summary report, sales marketing, chart </a:t>
            </a:r>
            <a:r>
              <a:rPr lang="en-US" altLang="zh-CN" sz="1100" dirty="0" err="1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dataa</a:t>
            </a:r>
            <a:endParaRPr lang="zh-CN" altLang="en-US" sz="11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96000" y="4338220"/>
            <a:ext cx="4410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800" dirty="0">
                <a:solidFill>
                  <a:srgbClr val="484F59"/>
                </a:solidFill>
                <a:cs typeface="+mn-ea"/>
                <a:sym typeface="+mn-lt"/>
              </a:rPr>
              <a:t>Please add the title here</a:t>
            </a:r>
          </a:p>
        </p:txBody>
      </p:sp>
      <p:sp>
        <p:nvSpPr>
          <p:cNvPr id="16" name="TextBox 76"/>
          <p:cNvSpPr txBox="1"/>
          <p:nvPr/>
        </p:nvSpPr>
        <p:spPr>
          <a:xfrm>
            <a:off x="6096000" y="3691889"/>
            <a:ext cx="354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FFC000"/>
                </a:solidFill>
                <a:cs typeface="+mn-ea"/>
                <a:sym typeface="+mn-lt"/>
              </a:rPr>
              <a:t>请在此添加标题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171994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402" y="2566896"/>
            <a:ext cx="2771134" cy="18474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753" y="2566896"/>
            <a:ext cx="2778494" cy="18543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9275" y="2559976"/>
            <a:ext cx="2781514" cy="1854342"/>
          </a:xfrm>
          <a:prstGeom prst="rect">
            <a:avLst/>
          </a:prstGeom>
        </p:spPr>
      </p:pic>
      <p:sp>
        <p:nvSpPr>
          <p:cNvPr id="6" name="TextBox 76"/>
          <p:cNvSpPr txBox="1"/>
          <p:nvPr/>
        </p:nvSpPr>
        <p:spPr>
          <a:xfrm>
            <a:off x="1121212" y="495995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21212" y="53292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4705243" y="495995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05243" y="53292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8289274" y="4959953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289274" y="5329285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8819" y="1546505"/>
            <a:ext cx="1032984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76"/>
          <p:cNvSpPr txBox="1"/>
          <p:nvPr/>
        </p:nvSpPr>
        <p:spPr>
          <a:xfrm>
            <a:off x="938819" y="1179107"/>
            <a:ext cx="3049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C000"/>
                </a:solidFill>
                <a:cs typeface="+mn-ea"/>
                <a:sym typeface="+mn-lt"/>
              </a:rPr>
              <a:t>在此添加标题</a:t>
            </a:r>
          </a:p>
        </p:txBody>
      </p:sp>
    </p:spTree>
    <p:extLst>
      <p:ext uri="{BB962C8B-B14F-4D97-AF65-F5344CB8AC3E}">
        <p14:creationId xmlns:p14="http://schemas.microsoft.com/office/powerpoint/2010/main" val="79703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64747" y="2019657"/>
            <a:ext cx="1711004" cy="1711004"/>
          </a:xfrm>
          <a:prstGeom prst="ellipse">
            <a:avLst/>
          </a:prstGeo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240498" y="1311731"/>
            <a:ext cx="1711004" cy="1711004"/>
          </a:xfrm>
          <a:prstGeom prst="ellipse">
            <a:avLst/>
          </a:prstGeom>
          <a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2225" cap="flat" cmpd="sng" algn="ctr">
            <a:solidFill>
              <a:srgbClr val="40404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716249" y="2019657"/>
            <a:ext cx="1711004" cy="1711004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2222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2059522" y="401807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83121" y="4387403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TextBox 76"/>
          <p:cNvSpPr txBox="1"/>
          <p:nvPr/>
        </p:nvSpPr>
        <p:spPr>
          <a:xfrm>
            <a:off x="9065006" y="4018071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088605" y="4387403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5562263" y="318245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585862" y="3551789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145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1"/>
          <p:cNvSpPr/>
          <p:nvPr/>
        </p:nvSpPr>
        <p:spPr>
          <a:xfrm>
            <a:off x="7036475" y="2038841"/>
            <a:ext cx="992665" cy="992665"/>
          </a:xfrm>
          <a:prstGeom prst="teardrop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泪滴形 2"/>
          <p:cNvSpPr/>
          <p:nvPr/>
        </p:nvSpPr>
        <p:spPr>
          <a:xfrm>
            <a:off x="2011436" y="2038841"/>
            <a:ext cx="992665" cy="992665"/>
          </a:xfrm>
          <a:prstGeom prst="teardrop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泪滴形 3"/>
          <p:cNvSpPr/>
          <p:nvPr/>
        </p:nvSpPr>
        <p:spPr>
          <a:xfrm>
            <a:off x="2011436" y="4165626"/>
            <a:ext cx="992665" cy="992665"/>
          </a:xfrm>
          <a:prstGeom prst="teardrop">
            <a:avLst/>
          </a:prstGeom>
          <a:solidFill>
            <a:srgbClr val="48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泪滴形 4"/>
          <p:cNvSpPr/>
          <p:nvPr/>
        </p:nvSpPr>
        <p:spPr>
          <a:xfrm>
            <a:off x="7036475" y="4165626"/>
            <a:ext cx="992665" cy="992665"/>
          </a:xfrm>
          <a:prstGeom prst="teardrop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223725" y="4466768"/>
            <a:ext cx="612646" cy="436027"/>
            <a:chOff x="8869199" y="4098647"/>
            <a:chExt cx="606426" cy="431601"/>
          </a:xfrm>
          <a:solidFill>
            <a:schemeClr val="bg1"/>
          </a:solidFill>
        </p:grpSpPr>
        <p:sp>
          <p:nvSpPr>
            <p:cNvPr id="7" name="Freeform 363"/>
            <p:cNvSpPr>
              <a:spLocks noEditPoints="1"/>
            </p:cNvSpPr>
            <p:nvPr/>
          </p:nvSpPr>
          <p:spPr bwMode="auto">
            <a:xfrm>
              <a:off x="8869199" y="4098647"/>
              <a:ext cx="606426" cy="431601"/>
            </a:xfrm>
            <a:custGeom>
              <a:avLst/>
              <a:gdLst>
                <a:gd name="T0" fmla="*/ 279 w 288"/>
                <a:gd name="T1" fmla="*/ 24 h 206"/>
                <a:gd name="T2" fmla="*/ 222 w 288"/>
                <a:gd name="T3" fmla="*/ 24 h 206"/>
                <a:gd name="T4" fmla="*/ 221 w 288"/>
                <a:gd name="T5" fmla="*/ 24 h 206"/>
                <a:gd name="T6" fmla="*/ 213 w 288"/>
                <a:gd name="T7" fmla="*/ 8 h 206"/>
                <a:gd name="T8" fmla="*/ 201 w 288"/>
                <a:gd name="T9" fmla="*/ 0 h 206"/>
                <a:gd name="T10" fmla="*/ 90 w 288"/>
                <a:gd name="T11" fmla="*/ 0 h 206"/>
                <a:gd name="T12" fmla="*/ 77 w 288"/>
                <a:gd name="T13" fmla="*/ 8 h 206"/>
                <a:gd name="T14" fmla="*/ 69 w 288"/>
                <a:gd name="T15" fmla="*/ 24 h 206"/>
                <a:gd name="T16" fmla="*/ 69 w 288"/>
                <a:gd name="T17" fmla="*/ 24 h 206"/>
                <a:gd name="T18" fmla="*/ 9 w 288"/>
                <a:gd name="T19" fmla="*/ 24 h 206"/>
                <a:gd name="T20" fmla="*/ 0 w 288"/>
                <a:gd name="T21" fmla="*/ 33 h 206"/>
                <a:gd name="T22" fmla="*/ 0 w 288"/>
                <a:gd name="T23" fmla="*/ 197 h 206"/>
                <a:gd name="T24" fmla="*/ 9 w 288"/>
                <a:gd name="T25" fmla="*/ 206 h 206"/>
                <a:gd name="T26" fmla="*/ 279 w 288"/>
                <a:gd name="T27" fmla="*/ 206 h 206"/>
                <a:gd name="T28" fmla="*/ 288 w 288"/>
                <a:gd name="T29" fmla="*/ 197 h 206"/>
                <a:gd name="T30" fmla="*/ 288 w 288"/>
                <a:gd name="T31" fmla="*/ 33 h 206"/>
                <a:gd name="T32" fmla="*/ 279 w 288"/>
                <a:gd name="T33" fmla="*/ 24 h 206"/>
                <a:gd name="T34" fmla="*/ 144 w 288"/>
                <a:gd name="T35" fmla="*/ 181 h 206"/>
                <a:gd name="T36" fmla="*/ 76 w 288"/>
                <a:gd name="T37" fmla="*/ 113 h 206"/>
                <a:gd name="T38" fmla="*/ 144 w 288"/>
                <a:gd name="T39" fmla="*/ 45 h 206"/>
                <a:gd name="T40" fmla="*/ 212 w 288"/>
                <a:gd name="T41" fmla="*/ 113 h 206"/>
                <a:gd name="T42" fmla="*/ 144 w 288"/>
                <a:gd name="T43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8" h="206">
                  <a:moveTo>
                    <a:pt x="279" y="24"/>
                  </a:moveTo>
                  <a:cubicBezTo>
                    <a:pt x="222" y="24"/>
                    <a:pt x="222" y="24"/>
                    <a:pt x="222" y="24"/>
                  </a:cubicBezTo>
                  <a:cubicBezTo>
                    <a:pt x="222" y="24"/>
                    <a:pt x="222" y="24"/>
                    <a:pt x="221" y="24"/>
                  </a:cubicBezTo>
                  <a:cubicBezTo>
                    <a:pt x="213" y="8"/>
                    <a:pt x="213" y="8"/>
                    <a:pt x="213" y="8"/>
                  </a:cubicBezTo>
                  <a:cubicBezTo>
                    <a:pt x="211" y="3"/>
                    <a:pt x="205" y="0"/>
                    <a:pt x="201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5" y="0"/>
                    <a:pt x="79" y="3"/>
                    <a:pt x="77" y="8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8"/>
                    <a:pt x="0" y="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02"/>
                    <a:pt x="4" y="206"/>
                    <a:pt x="9" y="206"/>
                  </a:cubicBezTo>
                  <a:cubicBezTo>
                    <a:pt x="279" y="206"/>
                    <a:pt x="279" y="206"/>
                    <a:pt x="279" y="206"/>
                  </a:cubicBezTo>
                  <a:cubicBezTo>
                    <a:pt x="284" y="206"/>
                    <a:pt x="288" y="202"/>
                    <a:pt x="288" y="197"/>
                  </a:cubicBezTo>
                  <a:cubicBezTo>
                    <a:pt x="288" y="33"/>
                    <a:pt x="288" y="33"/>
                    <a:pt x="288" y="33"/>
                  </a:cubicBezTo>
                  <a:cubicBezTo>
                    <a:pt x="288" y="28"/>
                    <a:pt x="284" y="24"/>
                    <a:pt x="279" y="24"/>
                  </a:cubicBezTo>
                  <a:close/>
                  <a:moveTo>
                    <a:pt x="144" y="181"/>
                  </a:moveTo>
                  <a:cubicBezTo>
                    <a:pt x="107" y="181"/>
                    <a:pt x="76" y="150"/>
                    <a:pt x="76" y="113"/>
                  </a:cubicBezTo>
                  <a:cubicBezTo>
                    <a:pt x="76" y="76"/>
                    <a:pt x="107" y="45"/>
                    <a:pt x="144" y="45"/>
                  </a:cubicBezTo>
                  <a:cubicBezTo>
                    <a:pt x="182" y="45"/>
                    <a:pt x="212" y="76"/>
                    <a:pt x="212" y="113"/>
                  </a:cubicBezTo>
                  <a:cubicBezTo>
                    <a:pt x="212" y="150"/>
                    <a:pt x="182" y="181"/>
                    <a:pt x="144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Oval 364"/>
            <p:cNvSpPr>
              <a:spLocks noChangeArrowheads="1"/>
            </p:cNvSpPr>
            <p:nvPr/>
          </p:nvSpPr>
          <p:spPr bwMode="auto">
            <a:xfrm>
              <a:off x="9082265" y="4240692"/>
              <a:ext cx="185752" cy="185752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314592" y="2220164"/>
            <a:ext cx="386352" cy="618163"/>
            <a:chOff x="2246138" y="4024893"/>
            <a:chExt cx="382430" cy="611888"/>
          </a:xfrm>
          <a:solidFill>
            <a:schemeClr val="bg1"/>
          </a:solidFill>
        </p:grpSpPr>
        <p:sp>
          <p:nvSpPr>
            <p:cNvPr id="10" name="Freeform 626"/>
            <p:cNvSpPr/>
            <p:nvPr/>
          </p:nvSpPr>
          <p:spPr bwMode="auto">
            <a:xfrm>
              <a:off x="2246138" y="4194253"/>
              <a:ext cx="382430" cy="442528"/>
            </a:xfrm>
            <a:custGeom>
              <a:avLst/>
              <a:gdLst>
                <a:gd name="T0" fmla="*/ 180 w 180"/>
                <a:gd name="T1" fmla="*/ 68 h 209"/>
                <a:gd name="T2" fmla="*/ 180 w 180"/>
                <a:gd name="T3" fmla="*/ 15 h 209"/>
                <a:gd name="T4" fmla="*/ 156 w 180"/>
                <a:gd name="T5" fmla="*/ 15 h 209"/>
                <a:gd name="T6" fmla="*/ 156 w 180"/>
                <a:gd name="T7" fmla="*/ 68 h 209"/>
                <a:gd name="T8" fmla="*/ 92 w 180"/>
                <a:gd name="T9" fmla="*/ 132 h 209"/>
                <a:gd name="T10" fmla="*/ 91 w 180"/>
                <a:gd name="T11" fmla="*/ 132 h 209"/>
                <a:gd name="T12" fmla="*/ 90 w 180"/>
                <a:gd name="T13" fmla="*/ 132 h 209"/>
                <a:gd name="T14" fmla="*/ 90 w 180"/>
                <a:gd name="T15" fmla="*/ 132 h 209"/>
                <a:gd name="T16" fmla="*/ 89 w 180"/>
                <a:gd name="T17" fmla="*/ 132 h 209"/>
                <a:gd name="T18" fmla="*/ 24 w 180"/>
                <a:gd name="T19" fmla="*/ 68 h 209"/>
                <a:gd name="T20" fmla="*/ 24 w 180"/>
                <a:gd name="T21" fmla="*/ 15 h 209"/>
                <a:gd name="T22" fmla="*/ 0 w 180"/>
                <a:gd name="T23" fmla="*/ 15 h 209"/>
                <a:gd name="T24" fmla="*/ 0 w 180"/>
                <a:gd name="T25" fmla="*/ 68 h 209"/>
                <a:gd name="T26" fmla="*/ 76 w 180"/>
                <a:gd name="T27" fmla="*/ 156 h 209"/>
                <a:gd name="T28" fmla="*/ 76 w 180"/>
                <a:gd name="T29" fmla="*/ 194 h 209"/>
                <a:gd name="T30" fmla="*/ 22 w 180"/>
                <a:gd name="T31" fmla="*/ 209 h 209"/>
                <a:gd name="T32" fmla="*/ 159 w 180"/>
                <a:gd name="T33" fmla="*/ 209 h 209"/>
                <a:gd name="T34" fmla="*/ 104 w 180"/>
                <a:gd name="T35" fmla="*/ 193 h 209"/>
                <a:gd name="T36" fmla="*/ 104 w 180"/>
                <a:gd name="T37" fmla="*/ 156 h 209"/>
                <a:gd name="T38" fmla="*/ 180 w 180"/>
                <a:gd name="T39" fmla="*/ 6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0" h="209">
                  <a:moveTo>
                    <a:pt x="180" y="68"/>
                  </a:moveTo>
                  <a:cubicBezTo>
                    <a:pt x="180" y="68"/>
                    <a:pt x="180" y="38"/>
                    <a:pt x="180" y="15"/>
                  </a:cubicBezTo>
                  <a:cubicBezTo>
                    <a:pt x="180" y="0"/>
                    <a:pt x="156" y="0"/>
                    <a:pt x="156" y="15"/>
                  </a:cubicBezTo>
                  <a:cubicBezTo>
                    <a:pt x="156" y="38"/>
                    <a:pt x="156" y="68"/>
                    <a:pt x="156" y="68"/>
                  </a:cubicBezTo>
                  <a:cubicBezTo>
                    <a:pt x="156" y="104"/>
                    <a:pt x="128" y="132"/>
                    <a:pt x="92" y="132"/>
                  </a:cubicBezTo>
                  <a:cubicBezTo>
                    <a:pt x="92" y="132"/>
                    <a:pt x="91" y="132"/>
                    <a:pt x="91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89" y="132"/>
                    <a:pt x="89" y="132"/>
                  </a:cubicBezTo>
                  <a:cubicBezTo>
                    <a:pt x="53" y="132"/>
                    <a:pt x="24" y="104"/>
                    <a:pt x="24" y="68"/>
                  </a:cubicBezTo>
                  <a:cubicBezTo>
                    <a:pt x="24" y="68"/>
                    <a:pt x="24" y="38"/>
                    <a:pt x="24" y="15"/>
                  </a:cubicBezTo>
                  <a:cubicBezTo>
                    <a:pt x="24" y="0"/>
                    <a:pt x="0" y="0"/>
                    <a:pt x="0" y="15"/>
                  </a:cubicBezTo>
                  <a:cubicBezTo>
                    <a:pt x="0" y="22"/>
                    <a:pt x="0" y="68"/>
                    <a:pt x="0" y="68"/>
                  </a:cubicBezTo>
                  <a:cubicBezTo>
                    <a:pt x="0" y="113"/>
                    <a:pt x="33" y="149"/>
                    <a:pt x="76" y="156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22" y="209"/>
                    <a:pt x="22" y="209"/>
                    <a:pt x="22" y="209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04" y="193"/>
                    <a:pt x="104" y="193"/>
                    <a:pt x="104" y="193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47" y="150"/>
                    <a:pt x="180" y="113"/>
                    <a:pt x="180" y="6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627"/>
            <p:cNvSpPr/>
            <p:nvPr/>
          </p:nvSpPr>
          <p:spPr bwMode="auto">
            <a:xfrm>
              <a:off x="2349939" y="4024893"/>
              <a:ext cx="180290" cy="404283"/>
            </a:xfrm>
            <a:custGeom>
              <a:avLst/>
              <a:gdLst>
                <a:gd name="T0" fmla="*/ 43 w 87"/>
                <a:gd name="T1" fmla="*/ 190 h 190"/>
                <a:gd name="T2" fmla="*/ 43 w 87"/>
                <a:gd name="T3" fmla="*/ 190 h 190"/>
                <a:gd name="T4" fmla="*/ 44 w 87"/>
                <a:gd name="T5" fmla="*/ 190 h 190"/>
                <a:gd name="T6" fmla="*/ 87 w 87"/>
                <a:gd name="T7" fmla="*/ 147 h 190"/>
                <a:gd name="T8" fmla="*/ 87 w 87"/>
                <a:gd name="T9" fmla="*/ 43 h 190"/>
                <a:gd name="T10" fmla="*/ 44 w 87"/>
                <a:gd name="T11" fmla="*/ 0 h 190"/>
                <a:gd name="T12" fmla="*/ 43 w 87"/>
                <a:gd name="T13" fmla="*/ 0 h 190"/>
                <a:gd name="T14" fmla="*/ 43 w 87"/>
                <a:gd name="T15" fmla="*/ 0 h 190"/>
                <a:gd name="T16" fmla="*/ 0 w 87"/>
                <a:gd name="T17" fmla="*/ 43 h 190"/>
                <a:gd name="T18" fmla="*/ 0 w 87"/>
                <a:gd name="T19" fmla="*/ 147 h 190"/>
                <a:gd name="T20" fmla="*/ 43 w 87"/>
                <a:gd name="T21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" h="190">
                  <a:moveTo>
                    <a:pt x="43" y="190"/>
                  </a:moveTo>
                  <a:cubicBezTo>
                    <a:pt x="43" y="190"/>
                    <a:pt x="43" y="190"/>
                    <a:pt x="43" y="190"/>
                  </a:cubicBezTo>
                  <a:cubicBezTo>
                    <a:pt x="44" y="190"/>
                    <a:pt x="44" y="190"/>
                    <a:pt x="44" y="190"/>
                  </a:cubicBezTo>
                  <a:cubicBezTo>
                    <a:pt x="68" y="190"/>
                    <a:pt x="87" y="171"/>
                    <a:pt x="87" y="147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7" y="19"/>
                    <a:pt x="68" y="0"/>
                    <a:pt x="44" y="0"/>
                  </a:cubicBezTo>
                  <a:cubicBezTo>
                    <a:pt x="44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1"/>
                    <a:pt x="19" y="190"/>
                    <a:pt x="43" y="19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256841" y="2220164"/>
            <a:ext cx="551932" cy="618163"/>
            <a:chOff x="6622902" y="4065869"/>
            <a:chExt cx="546329" cy="611888"/>
          </a:xfrm>
          <a:solidFill>
            <a:schemeClr val="bg1"/>
          </a:solidFill>
        </p:grpSpPr>
        <p:sp>
          <p:nvSpPr>
            <p:cNvPr id="13" name="Freeform 628"/>
            <p:cNvSpPr/>
            <p:nvPr/>
          </p:nvSpPr>
          <p:spPr bwMode="auto">
            <a:xfrm>
              <a:off x="6726706" y="4169670"/>
              <a:ext cx="344189" cy="289556"/>
            </a:xfrm>
            <a:custGeom>
              <a:avLst/>
              <a:gdLst>
                <a:gd name="T0" fmla="*/ 163 w 163"/>
                <a:gd name="T1" fmla="*/ 81 h 139"/>
                <a:gd name="T2" fmla="*/ 81 w 163"/>
                <a:gd name="T3" fmla="*/ 0 h 139"/>
                <a:gd name="T4" fmla="*/ 0 w 163"/>
                <a:gd name="T5" fmla="*/ 81 h 139"/>
                <a:gd name="T6" fmla="*/ 24 w 163"/>
                <a:gd name="T7" fmla="*/ 139 h 139"/>
                <a:gd name="T8" fmla="*/ 39 w 163"/>
                <a:gd name="T9" fmla="*/ 120 h 139"/>
                <a:gd name="T10" fmla="*/ 24 w 163"/>
                <a:gd name="T11" fmla="*/ 81 h 139"/>
                <a:gd name="T12" fmla="*/ 81 w 163"/>
                <a:gd name="T13" fmla="*/ 24 h 139"/>
                <a:gd name="T14" fmla="*/ 139 w 163"/>
                <a:gd name="T15" fmla="*/ 81 h 139"/>
                <a:gd name="T16" fmla="*/ 123 w 163"/>
                <a:gd name="T17" fmla="*/ 120 h 139"/>
                <a:gd name="T18" fmla="*/ 139 w 163"/>
                <a:gd name="T19" fmla="*/ 139 h 139"/>
                <a:gd name="T20" fmla="*/ 163 w 163"/>
                <a:gd name="T21" fmla="*/ 8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39">
                  <a:moveTo>
                    <a:pt x="163" y="81"/>
                  </a:moveTo>
                  <a:cubicBezTo>
                    <a:pt x="163" y="36"/>
                    <a:pt x="126" y="0"/>
                    <a:pt x="81" y="0"/>
                  </a:cubicBezTo>
                  <a:cubicBezTo>
                    <a:pt x="36" y="0"/>
                    <a:pt x="0" y="36"/>
                    <a:pt x="0" y="81"/>
                  </a:cubicBezTo>
                  <a:cubicBezTo>
                    <a:pt x="0" y="104"/>
                    <a:pt x="9" y="124"/>
                    <a:pt x="24" y="139"/>
                  </a:cubicBezTo>
                  <a:cubicBezTo>
                    <a:pt x="28" y="132"/>
                    <a:pt x="33" y="126"/>
                    <a:pt x="39" y="120"/>
                  </a:cubicBezTo>
                  <a:cubicBezTo>
                    <a:pt x="30" y="110"/>
                    <a:pt x="24" y="96"/>
                    <a:pt x="24" y="81"/>
                  </a:cubicBezTo>
                  <a:cubicBezTo>
                    <a:pt x="24" y="50"/>
                    <a:pt x="49" y="24"/>
                    <a:pt x="81" y="24"/>
                  </a:cubicBezTo>
                  <a:cubicBezTo>
                    <a:pt x="113" y="24"/>
                    <a:pt x="139" y="50"/>
                    <a:pt x="139" y="81"/>
                  </a:cubicBezTo>
                  <a:cubicBezTo>
                    <a:pt x="139" y="96"/>
                    <a:pt x="133" y="110"/>
                    <a:pt x="123" y="120"/>
                  </a:cubicBezTo>
                  <a:cubicBezTo>
                    <a:pt x="129" y="125"/>
                    <a:pt x="135" y="132"/>
                    <a:pt x="139" y="139"/>
                  </a:cubicBezTo>
                  <a:cubicBezTo>
                    <a:pt x="153" y="124"/>
                    <a:pt x="163" y="104"/>
                    <a:pt x="163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629"/>
            <p:cNvSpPr/>
            <p:nvPr/>
          </p:nvSpPr>
          <p:spPr bwMode="auto">
            <a:xfrm>
              <a:off x="6622902" y="4065869"/>
              <a:ext cx="546329" cy="513549"/>
            </a:xfrm>
            <a:custGeom>
              <a:avLst/>
              <a:gdLst>
                <a:gd name="T0" fmla="*/ 259 w 259"/>
                <a:gd name="T1" fmla="*/ 129 h 244"/>
                <a:gd name="T2" fmla="*/ 130 w 259"/>
                <a:gd name="T3" fmla="*/ 0 h 244"/>
                <a:gd name="T4" fmla="*/ 0 w 259"/>
                <a:gd name="T5" fmla="*/ 129 h 244"/>
                <a:gd name="T6" fmla="*/ 70 w 259"/>
                <a:gd name="T7" fmla="*/ 244 h 244"/>
                <a:gd name="T8" fmla="*/ 65 w 259"/>
                <a:gd name="T9" fmla="*/ 217 h 244"/>
                <a:gd name="T10" fmla="*/ 65 w 259"/>
                <a:gd name="T11" fmla="*/ 214 h 244"/>
                <a:gd name="T12" fmla="*/ 23 w 259"/>
                <a:gd name="T13" fmla="*/ 129 h 244"/>
                <a:gd name="T14" fmla="*/ 130 w 259"/>
                <a:gd name="T15" fmla="*/ 23 h 244"/>
                <a:gd name="T16" fmla="*/ 236 w 259"/>
                <a:gd name="T17" fmla="*/ 129 h 244"/>
                <a:gd name="T18" fmla="*/ 195 w 259"/>
                <a:gd name="T19" fmla="*/ 214 h 244"/>
                <a:gd name="T20" fmla="*/ 195 w 259"/>
                <a:gd name="T21" fmla="*/ 217 h 244"/>
                <a:gd name="T22" fmla="*/ 191 w 259"/>
                <a:gd name="T23" fmla="*/ 244 h 244"/>
                <a:gd name="T24" fmla="*/ 259 w 259"/>
                <a:gd name="T25" fmla="*/ 129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244">
                  <a:moveTo>
                    <a:pt x="259" y="129"/>
                  </a:moveTo>
                  <a:cubicBezTo>
                    <a:pt x="259" y="58"/>
                    <a:pt x="201" y="0"/>
                    <a:pt x="130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179"/>
                    <a:pt x="29" y="223"/>
                    <a:pt x="70" y="244"/>
                  </a:cubicBezTo>
                  <a:cubicBezTo>
                    <a:pt x="67" y="233"/>
                    <a:pt x="65" y="223"/>
                    <a:pt x="65" y="217"/>
                  </a:cubicBezTo>
                  <a:cubicBezTo>
                    <a:pt x="65" y="216"/>
                    <a:pt x="65" y="215"/>
                    <a:pt x="65" y="214"/>
                  </a:cubicBezTo>
                  <a:cubicBezTo>
                    <a:pt x="40" y="195"/>
                    <a:pt x="23" y="164"/>
                    <a:pt x="23" y="129"/>
                  </a:cubicBezTo>
                  <a:cubicBezTo>
                    <a:pt x="23" y="71"/>
                    <a:pt x="71" y="23"/>
                    <a:pt x="130" y="23"/>
                  </a:cubicBezTo>
                  <a:cubicBezTo>
                    <a:pt x="189" y="23"/>
                    <a:pt x="236" y="71"/>
                    <a:pt x="236" y="129"/>
                  </a:cubicBezTo>
                  <a:cubicBezTo>
                    <a:pt x="236" y="164"/>
                    <a:pt x="220" y="194"/>
                    <a:pt x="195" y="214"/>
                  </a:cubicBezTo>
                  <a:cubicBezTo>
                    <a:pt x="195" y="215"/>
                    <a:pt x="195" y="216"/>
                    <a:pt x="195" y="217"/>
                  </a:cubicBezTo>
                  <a:cubicBezTo>
                    <a:pt x="195" y="223"/>
                    <a:pt x="193" y="233"/>
                    <a:pt x="191" y="244"/>
                  </a:cubicBezTo>
                  <a:cubicBezTo>
                    <a:pt x="232" y="222"/>
                    <a:pt x="259" y="179"/>
                    <a:pt x="259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630"/>
            <p:cNvSpPr/>
            <p:nvPr/>
          </p:nvSpPr>
          <p:spPr bwMode="auto">
            <a:xfrm>
              <a:off x="6808654" y="4437372"/>
              <a:ext cx="174825" cy="240385"/>
            </a:xfrm>
            <a:custGeom>
              <a:avLst/>
              <a:gdLst>
                <a:gd name="T0" fmla="*/ 21 w 84"/>
                <a:gd name="T1" fmla="*/ 113 h 113"/>
                <a:gd name="T2" fmla="*/ 64 w 84"/>
                <a:gd name="T3" fmla="*/ 113 h 113"/>
                <a:gd name="T4" fmla="*/ 84 w 84"/>
                <a:gd name="T5" fmla="*/ 41 h 113"/>
                <a:gd name="T6" fmla="*/ 43 w 84"/>
                <a:gd name="T7" fmla="*/ 0 h 113"/>
                <a:gd name="T8" fmla="*/ 42 w 84"/>
                <a:gd name="T9" fmla="*/ 0 h 113"/>
                <a:gd name="T10" fmla="*/ 42 w 84"/>
                <a:gd name="T11" fmla="*/ 0 h 113"/>
                <a:gd name="T12" fmla="*/ 42 w 84"/>
                <a:gd name="T13" fmla="*/ 0 h 113"/>
                <a:gd name="T14" fmla="*/ 42 w 84"/>
                <a:gd name="T15" fmla="*/ 0 h 113"/>
                <a:gd name="T16" fmla="*/ 0 w 84"/>
                <a:gd name="T17" fmla="*/ 41 h 113"/>
                <a:gd name="T18" fmla="*/ 21 w 84"/>
                <a:gd name="T1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13">
                  <a:moveTo>
                    <a:pt x="21" y="113"/>
                  </a:moveTo>
                  <a:cubicBezTo>
                    <a:pt x="64" y="113"/>
                    <a:pt x="64" y="113"/>
                    <a:pt x="64" y="113"/>
                  </a:cubicBezTo>
                  <a:cubicBezTo>
                    <a:pt x="73" y="90"/>
                    <a:pt x="84" y="52"/>
                    <a:pt x="84" y="41"/>
                  </a:cubicBezTo>
                  <a:cubicBezTo>
                    <a:pt x="84" y="19"/>
                    <a:pt x="66" y="0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52"/>
                    <a:pt x="11" y="90"/>
                    <a:pt x="21" y="1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631"/>
            <p:cNvSpPr/>
            <p:nvPr/>
          </p:nvSpPr>
          <p:spPr bwMode="auto">
            <a:xfrm>
              <a:off x="6830507" y="4273474"/>
              <a:ext cx="125657" cy="131119"/>
            </a:xfrm>
            <a:custGeom>
              <a:avLst/>
              <a:gdLst>
                <a:gd name="T0" fmla="*/ 60 w 60"/>
                <a:gd name="T1" fmla="*/ 30 h 61"/>
                <a:gd name="T2" fmla="*/ 30 w 60"/>
                <a:gd name="T3" fmla="*/ 0 h 61"/>
                <a:gd name="T4" fmla="*/ 0 w 60"/>
                <a:gd name="T5" fmla="*/ 30 h 61"/>
                <a:gd name="T6" fmla="*/ 14 w 60"/>
                <a:gd name="T7" fmla="*/ 56 h 61"/>
                <a:gd name="T8" fmla="*/ 30 w 60"/>
                <a:gd name="T9" fmla="*/ 61 h 61"/>
                <a:gd name="T10" fmla="*/ 46 w 60"/>
                <a:gd name="T11" fmla="*/ 56 h 61"/>
                <a:gd name="T12" fmla="*/ 60 w 60"/>
                <a:gd name="T13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1">
                  <a:moveTo>
                    <a:pt x="60" y="30"/>
                  </a:moveTo>
                  <a:cubicBezTo>
                    <a:pt x="60" y="14"/>
                    <a:pt x="47" y="0"/>
                    <a:pt x="30" y="0"/>
                  </a:cubicBezTo>
                  <a:cubicBezTo>
                    <a:pt x="13" y="0"/>
                    <a:pt x="0" y="14"/>
                    <a:pt x="0" y="30"/>
                  </a:cubicBezTo>
                  <a:cubicBezTo>
                    <a:pt x="0" y="41"/>
                    <a:pt x="5" y="51"/>
                    <a:pt x="14" y="56"/>
                  </a:cubicBezTo>
                  <a:cubicBezTo>
                    <a:pt x="19" y="59"/>
                    <a:pt x="24" y="61"/>
                    <a:pt x="30" y="61"/>
                  </a:cubicBezTo>
                  <a:cubicBezTo>
                    <a:pt x="36" y="61"/>
                    <a:pt x="41" y="59"/>
                    <a:pt x="46" y="56"/>
                  </a:cubicBezTo>
                  <a:cubicBezTo>
                    <a:pt x="55" y="51"/>
                    <a:pt x="60" y="41"/>
                    <a:pt x="60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231802" y="4355635"/>
            <a:ext cx="551931" cy="612646"/>
            <a:chOff x="4400365" y="4030355"/>
            <a:chExt cx="546328" cy="606426"/>
          </a:xfrm>
          <a:solidFill>
            <a:schemeClr val="bg1"/>
          </a:solidFill>
        </p:grpSpPr>
        <p:sp>
          <p:nvSpPr>
            <p:cNvPr id="18" name="Freeform 718"/>
            <p:cNvSpPr/>
            <p:nvPr/>
          </p:nvSpPr>
          <p:spPr bwMode="auto">
            <a:xfrm>
              <a:off x="4400365" y="4139621"/>
              <a:ext cx="546328" cy="497160"/>
            </a:xfrm>
            <a:custGeom>
              <a:avLst/>
              <a:gdLst>
                <a:gd name="T0" fmla="*/ 217 w 260"/>
                <a:gd name="T1" fmla="*/ 8 h 235"/>
                <a:gd name="T2" fmla="*/ 187 w 260"/>
                <a:gd name="T3" fmla="*/ 9 h 235"/>
                <a:gd name="T4" fmla="*/ 188 w 260"/>
                <a:gd name="T5" fmla="*/ 39 h 235"/>
                <a:gd name="T6" fmla="*/ 218 w 260"/>
                <a:gd name="T7" fmla="*/ 105 h 235"/>
                <a:gd name="T8" fmla="*/ 130 w 260"/>
                <a:gd name="T9" fmla="*/ 193 h 235"/>
                <a:gd name="T10" fmla="*/ 42 w 260"/>
                <a:gd name="T11" fmla="*/ 105 h 235"/>
                <a:gd name="T12" fmla="*/ 72 w 260"/>
                <a:gd name="T13" fmla="*/ 39 h 235"/>
                <a:gd name="T14" fmla="*/ 73 w 260"/>
                <a:gd name="T15" fmla="*/ 9 h 235"/>
                <a:gd name="T16" fmla="*/ 44 w 260"/>
                <a:gd name="T17" fmla="*/ 7 h 235"/>
                <a:gd name="T18" fmla="*/ 44 w 260"/>
                <a:gd name="T19" fmla="*/ 7 h 235"/>
                <a:gd name="T20" fmla="*/ 0 w 260"/>
                <a:gd name="T21" fmla="*/ 105 h 235"/>
                <a:gd name="T22" fmla="*/ 130 w 260"/>
                <a:gd name="T23" fmla="*/ 235 h 235"/>
                <a:gd name="T24" fmla="*/ 260 w 260"/>
                <a:gd name="T25" fmla="*/ 105 h 235"/>
                <a:gd name="T26" fmla="*/ 217 w 260"/>
                <a:gd name="T27" fmla="*/ 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0" h="235">
                  <a:moveTo>
                    <a:pt x="217" y="8"/>
                  </a:moveTo>
                  <a:cubicBezTo>
                    <a:pt x="208" y="0"/>
                    <a:pt x="194" y="1"/>
                    <a:pt x="187" y="9"/>
                  </a:cubicBezTo>
                  <a:cubicBezTo>
                    <a:pt x="179" y="18"/>
                    <a:pt x="180" y="31"/>
                    <a:pt x="188" y="39"/>
                  </a:cubicBezTo>
                  <a:cubicBezTo>
                    <a:pt x="206" y="55"/>
                    <a:pt x="218" y="79"/>
                    <a:pt x="218" y="105"/>
                  </a:cubicBezTo>
                  <a:cubicBezTo>
                    <a:pt x="218" y="153"/>
                    <a:pt x="178" y="193"/>
                    <a:pt x="130" y="193"/>
                  </a:cubicBezTo>
                  <a:cubicBezTo>
                    <a:pt x="81" y="193"/>
                    <a:pt x="42" y="153"/>
                    <a:pt x="42" y="105"/>
                  </a:cubicBezTo>
                  <a:cubicBezTo>
                    <a:pt x="42" y="79"/>
                    <a:pt x="53" y="55"/>
                    <a:pt x="72" y="39"/>
                  </a:cubicBezTo>
                  <a:cubicBezTo>
                    <a:pt x="80" y="31"/>
                    <a:pt x="81" y="18"/>
                    <a:pt x="73" y="9"/>
                  </a:cubicBezTo>
                  <a:cubicBezTo>
                    <a:pt x="66" y="0"/>
                    <a:pt x="52" y="0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17" y="31"/>
                    <a:pt x="0" y="66"/>
                    <a:pt x="0" y="105"/>
                  </a:cubicBezTo>
                  <a:cubicBezTo>
                    <a:pt x="0" y="177"/>
                    <a:pt x="58" y="235"/>
                    <a:pt x="130" y="235"/>
                  </a:cubicBezTo>
                  <a:cubicBezTo>
                    <a:pt x="202" y="235"/>
                    <a:pt x="260" y="177"/>
                    <a:pt x="260" y="105"/>
                  </a:cubicBezTo>
                  <a:cubicBezTo>
                    <a:pt x="260" y="66"/>
                    <a:pt x="243" y="31"/>
                    <a:pt x="21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719"/>
            <p:cNvSpPr/>
            <p:nvPr/>
          </p:nvSpPr>
          <p:spPr bwMode="auto">
            <a:xfrm>
              <a:off x="4629823" y="4030355"/>
              <a:ext cx="87412" cy="376968"/>
            </a:xfrm>
            <a:custGeom>
              <a:avLst/>
              <a:gdLst>
                <a:gd name="T0" fmla="*/ 21 w 42"/>
                <a:gd name="T1" fmla="*/ 179 h 179"/>
                <a:gd name="T2" fmla="*/ 42 w 42"/>
                <a:gd name="T3" fmla="*/ 158 h 179"/>
                <a:gd name="T4" fmla="*/ 42 w 42"/>
                <a:gd name="T5" fmla="*/ 22 h 179"/>
                <a:gd name="T6" fmla="*/ 21 w 42"/>
                <a:gd name="T7" fmla="*/ 0 h 179"/>
                <a:gd name="T8" fmla="*/ 0 w 42"/>
                <a:gd name="T9" fmla="*/ 22 h 179"/>
                <a:gd name="T10" fmla="*/ 0 w 42"/>
                <a:gd name="T11" fmla="*/ 158 h 179"/>
                <a:gd name="T12" fmla="*/ 21 w 42"/>
                <a:gd name="T13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79">
                  <a:moveTo>
                    <a:pt x="21" y="179"/>
                  </a:moveTo>
                  <a:cubicBezTo>
                    <a:pt x="33" y="179"/>
                    <a:pt x="42" y="170"/>
                    <a:pt x="42" y="158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70"/>
                    <a:pt x="9" y="179"/>
                    <a:pt x="21" y="17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TextBox 76"/>
          <p:cNvSpPr txBox="1"/>
          <p:nvPr/>
        </p:nvSpPr>
        <p:spPr>
          <a:xfrm>
            <a:off x="3137929" y="195569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137929" y="2263636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76"/>
          <p:cNvSpPr txBox="1"/>
          <p:nvPr/>
        </p:nvSpPr>
        <p:spPr>
          <a:xfrm>
            <a:off x="8134005" y="1955697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134005" y="2263636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3137929" y="409669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137929" y="4404629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76"/>
          <p:cNvSpPr txBox="1"/>
          <p:nvPr/>
        </p:nvSpPr>
        <p:spPr>
          <a:xfrm>
            <a:off x="8134005" y="409669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134005" y="4404629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968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5"/>
          <p:cNvGrpSpPr/>
          <p:nvPr/>
        </p:nvGrpSpPr>
        <p:grpSpPr>
          <a:xfrm>
            <a:off x="960028" y="1506564"/>
            <a:ext cx="4360635" cy="4008195"/>
            <a:chOff x="1802741" y="2042460"/>
            <a:chExt cx="4134755" cy="3800571"/>
          </a:xfrm>
        </p:grpSpPr>
        <p:grpSp>
          <p:nvGrpSpPr>
            <p:cNvPr id="38" name="Group 3"/>
            <p:cNvGrpSpPr/>
            <p:nvPr/>
          </p:nvGrpSpPr>
          <p:grpSpPr>
            <a:xfrm>
              <a:off x="1802741" y="2042460"/>
              <a:ext cx="829215" cy="3800571"/>
              <a:chOff x="1802741" y="2042460"/>
              <a:chExt cx="829215" cy="3800571"/>
            </a:xfrm>
          </p:grpSpPr>
          <p:sp>
            <p:nvSpPr>
              <p:cNvPr id="48" name="Freeform 5"/>
              <p:cNvSpPr>
                <a:spLocks/>
              </p:cNvSpPr>
              <p:nvPr/>
            </p:nvSpPr>
            <p:spPr bwMode="auto">
              <a:xfrm>
                <a:off x="2047737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Oval 6"/>
              <p:cNvSpPr>
                <a:spLocks noChangeArrowheads="1"/>
              </p:cNvSpPr>
              <p:nvPr/>
            </p:nvSpPr>
            <p:spPr bwMode="auto">
              <a:xfrm>
                <a:off x="1802741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9" name="Group 5"/>
            <p:cNvGrpSpPr/>
            <p:nvPr/>
          </p:nvGrpSpPr>
          <p:grpSpPr>
            <a:xfrm>
              <a:off x="2899558" y="2042460"/>
              <a:ext cx="829215" cy="3800571"/>
              <a:chOff x="2899558" y="2042460"/>
              <a:chExt cx="829215" cy="3800571"/>
            </a:xfrm>
          </p:grpSpPr>
          <p:sp>
            <p:nvSpPr>
              <p:cNvPr id="46" name="Freeform 5"/>
              <p:cNvSpPr>
                <a:spLocks/>
              </p:cNvSpPr>
              <p:nvPr/>
            </p:nvSpPr>
            <p:spPr bwMode="auto">
              <a:xfrm>
                <a:off x="3144554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Oval 6"/>
              <p:cNvSpPr>
                <a:spLocks noChangeArrowheads="1"/>
              </p:cNvSpPr>
              <p:nvPr/>
            </p:nvSpPr>
            <p:spPr bwMode="auto">
              <a:xfrm>
                <a:off x="2899558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0" name="Group 31"/>
            <p:cNvGrpSpPr/>
            <p:nvPr/>
          </p:nvGrpSpPr>
          <p:grpSpPr>
            <a:xfrm>
              <a:off x="4011464" y="2042460"/>
              <a:ext cx="829215" cy="3800571"/>
              <a:chOff x="4055006" y="2042460"/>
              <a:chExt cx="829215" cy="3800571"/>
            </a:xfrm>
          </p:grpSpPr>
          <p:sp>
            <p:nvSpPr>
              <p:cNvPr id="44" name="Freeform 5"/>
              <p:cNvSpPr>
                <a:spLocks/>
              </p:cNvSpPr>
              <p:nvPr/>
            </p:nvSpPr>
            <p:spPr bwMode="auto">
              <a:xfrm>
                <a:off x="4300002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5" name="Oval 6"/>
              <p:cNvSpPr>
                <a:spLocks noChangeArrowheads="1"/>
              </p:cNvSpPr>
              <p:nvPr/>
            </p:nvSpPr>
            <p:spPr bwMode="auto">
              <a:xfrm>
                <a:off x="4055006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1" name="Group 34"/>
            <p:cNvGrpSpPr/>
            <p:nvPr/>
          </p:nvGrpSpPr>
          <p:grpSpPr>
            <a:xfrm>
              <a:off x="5108281" y="2042460"/>
              <a:ext cx="829215" cy="3800571"/>
              <a:chOff x="5151823" y="2042460"/>
              <a:chExt cx="829215" cy="3800571"/>
            </a:xfrm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5396819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3" name="Oval 6"/>
              <p:cNvSpPr>
                <a:spLocks noChangeArrowheads="1"/>
              </p:cNvSpPr>
              <p:nvPr/>
            </p:nvSpPr>
            <p:spPr bwMode="auto">
              <a:xfrm>
                <a:off x="5151823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0" name="Group 2"/>
          <p:cNvGrpSpPr/>
          <p:nvPr/>
        </p:nvGrpSpPr>
        <p:grpSpPr>
          <a:xfrm>
            <a:off x="960028" y="2482244"/>
            <a:ext cx="874515" cy="3032515"/>
            <a:chOff x="1802741" y="2967600"/>
            <a:chExt cx="829215" cy="2875431"/>
          </a:xfrm>
          <a:solidFill>
            <a:srgbClr val="FFC000"/>
          </a:solidFill>
        </p:grpSpPr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2047737" y="2967600"/>
              <a:ext cx="339225" cy="2341465"/>
            </a:xfrm>
            <a:prstGeom prst="rect">
              <a:avLst/>
            </a:prstGeom>
            <a:grpFill/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2" name="Oval 8"/>
            <p:cNvSpPr>
              <a:spLocks noChangeArrowheads="1"/>
            </p:cNvSpPr>
            <p:nvPr/>
          </p:nvSpPr>
          <p:spPr bwMode="auto">
            <a:xfrm>
              <a:off x="1802741" y="5022192"/>
              <a:ext cx="829215" cy="820839"/>
            </a:xfrm>
            <a:prstGeom prst="ellipse">
              <a:avLst/>
            </a:prstGeom>
            <a:grpFill/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53" name="Rectangle 11"/>
          <p:cNvSpPr/>
          <p:nvPr/>
        </p:nvSpPr>
        <p:spPr>
          <a:xfrm>
            <a:off x="920276" y="4766069"/>
            <a:ext cx="954018" cy="520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75%</a:t>
            </a:r>
            <a:endParaRPr lang="en-US" sz="1266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54" name="Group 4"/>
          <p:cNvGrpSpPr/>
          <p:nvPr/>
        </p:nvGrpSpPr>
        <p:grpSpPr>
          <a:xfrm>
            <a:off x="2116764" y="2269372"/>
            <a:ext cx="874515" cy="3245386"/>
            <a:chOff x="2899558" y="2765755"/>
            <a:chExt cx="829215" cy="3077276"/>
          </a:xfrm>
        </p:grpSpPr>
        <p:sp>
          <p:nvSpPr>
            <p:cNvPr id="55" name="Rectangle 7"/>
            <p:cNvSpPr>
              <a:spLocks noChangeArrowheads="1"/>
            </p:cNvSpPr>
            <p:nvPr/>
          </p:nvSpPr>
          <p:spPr bwMode="auto">
            <a:xfrm>
              <a:off x="3144554" y="2765755"/>
              <a:ext cx="339225" cy="2543312"/>
            </a:xfrm>
            <a:prstGeom prst="rect">
              <a:avLst/>
            </a:prstGeom>
            <a:solidFill>
              <a:srgbClr val="484F59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6" name="Oval 8"/>
            <p:cNvSpPr>
              <a:spLocks noChangeArrowheads="1"/>
            </p:cNvSpPr>
            <p:nvPr/>
          </p:nvSpPr>
          <p:spPr bwMode="auto">
            <a:xfrm>
              <a:off x="2899558" y="5022192"/>
              <a:ext cx="829215" cy="820839"/>
            </a:xfrm>
            <a:prstGeom prst="ellipse">
              <a:avLst/>
            </a:prstGeom>
            <a:solidFill>
              <a:srgbClr val="484F59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57" name="Rectangle 17"/>
          <p:cNvSpPr/>
          <p:nvPr/>
        </p:nvSpPr>
        <p:spPr>
          <a:xfrm>
            <a:off x="2077011" y="4766069"/>
            <a:ext cx="954018" cy="520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80%</a:t>
            </a:r>
            <a:endParaRPr lang="en-US" sz="1266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58" name="Group 30"/>
          <p:cNvGrpSpPr/>
          <p:nvPr/>
        </p:nvGrpSpPr>
        <p:grpSpPr>
          <a:xfrm>
            <a:off x="3289413" y="3358638"/>
            <a:ext cx="874515" cy="2156121"/>
            <a:chOff x="4055006" y="3798597"/>
            <a:chExt cx="829215" cy="2044434"/>
          </a:xfrm>
          <a:solidFill>
            <a:schemeClr val="accent3"/>
          </a:solidFill>
        </p:grpSpPr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4300002" y="3798597"/>
              <a:ext cx="339225" cy="1510469"/>
            </a:xfrm>
            <a:prstGeom prst="rect">
              <a:avLst/>
            </a:prstGeom>
            <a:solidFill>
              <a:srgbClr val="FFC00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60" name="Oval 8"/>
            <p:cNvSpPr>
              <a:spLocks noChangeArrowheads="1"/>
            </p:cNvSpPr>
            <p:nvPr/>
          </p:nvSpPr>
          <p:spPr bwMode="auto">
            <a:xfrm>
              <a:off x="4055006" y="5022192"/>
              <a:ext cx="829215" cy="820839"/>
            </a:xfrm>
            <a:prstGeom prst="ellipse">
              <a:avLst/>
            </a:prstGeom>
            <a:solidFill>
              <a:srgbClr val="FFC00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61" name="Rectangle 23"/>
          <p:cNvSpPr/>
          <p:nvPr/>
        </p:nvSpPr>
        <p:spPr>
          <a:xfrm>
            <a:off x="3214326" y="4766069"/>
            <a:ext cx="954018" cy="520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50%</a:t>
            </a:r>
            <a:endParaRPr lang="en-US" sz="1266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62" name="Group 33"/>
          <p:cNvGrpSpPr/>
          <p:nvPr/>
        </p:nvGrpSpPr>
        <p:grpSpPr>
          <a:xfrm>
            <a:off x="4446149" y="1875887"/>
            <a:ext cx="874515" cy="3638872"/>
            <a:chOff x="5151823" y="2392652"/>
            <a:chExt cx="829215" cy="3450379"/>
          </a:xfrm>
          <a:solidFill>
            <a:schemeClr val="accent4"/>
          </a:solidFill>
        </p:grpSpPr>
        <p:sp>
          <p:nvSpPr>
            <p:cNvPr id="63" name="Rectangle 7"/>
            <p:cNvSpPr>
              <a:spLocks noChangeArrowheads="1"/>
            </p:cNvSpPr>
            <p:nvPr/>
          </p:nvSpPr>
          <p:spPr bwMode="auto">
            <a:xfrm>
              <a:off x="5396819" y="2392652"/>
              <a:ext cx="339225" cy="2916414"/>
            </a:xfrm>
            <a:prstGeom prst="rect">
              <a:avLst/>
            </a:prstGeom>
            <a:solidFill>
              <a:srgbClr val="484F59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64" name="Oval 8"/>
            <p:cNvSpPr>
              <a:spLocks noChangeArrowheads="1"/>
            </p:cNvSpPr>
            <p:nvPr/>
          </p:nvSpPr>
          <p:spPr bwMode="auto">
            <a:xfrm>
              <a:off x="5151823" y="5022192"/>
              <a:ext cx="829215" cy="820839"/>
            </a:xfrm>
            <a:prstGeom prst="ellipse">
              <a:avLst/>
            </a:prstGeom>
            <a:solidFill>
              <a:srgbClr val="484F59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65" name="Rectangle 29"/>
          <p:cNvSpPr/>
          <p:nvPr/>
        </p:nvSpPr>
        <p:spPr>
          <a:xfrm>
            <a:off x="4406396" y="4766069"/>
            <a:ext cx="954018" cy="520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rPr>
              <a:t>90%</a:t>
            </a:r>
            <a:endParaRPr lang="en-US" sz="1266" b="1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 Light" panose="020B03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68" name="Group 76"/>
          <p:cNvGrpSpPr/>
          <p:nvPr/>
        </p:nvGrpSpPr>
        <p:grpSpPr>
          <a:xfrm>
            <a:off x="6656054" y="1271635"/>
            <a:ext cx="492960" cy="477966"/>
            <a:chOff x="4411266" y="2303265"/>
            <a:chExt cx="325040" cy="315154"/>
          </a:xfrm>
          <a:solidFill>
            <a:srgbClr val="F69C15"/>
          </a:solidFill>
        </p:grpSpPr>
        <p:sp>
          <p:nvSpPr>
            <p:cNvPr id="69" name="Freeform 28"/>
            <p:cNvSpPr>
              <a:spLocks/>
            </p:cNvSpPr>
            <p:nvPr/>
          </p:nvSpPr>
          <p:spPr bwMode="auto">
            <a:xfrm>
              <a:off x="4411266" y="2336007"/>
              <a:ext cx="291108" cy="282412"/>
            </a:xfrm>
            <a:custGeom>
              <a:avLst/>
              <a:gdLst>
                <a:gd name="T0" fmla="*/ 417 w 21600"/>
                <a:gd name="T1" fmla="*/ 102 h 21600"/>
                <a:gd name="T2" fmla="*/ 384 w 21600"/>
                <a:gd name="T3" fmla="*/ 65 h 21600"/>
                <a:gd name="T4" fmla="*/ 316 w 21600"/>
                <a:gd name="T5" fmla="*/ 0 h 21600"/>
                <a:gd name="T6" fmla="*/ 283 w 21600"/>
                <a:gd name="T7" fmla="*/ 33 h 21600"/>
                <a:gd name="T8" fmla="*/ 149 w 21600"/>
                <a:gd name="T9" fmla="*/ 102 h 21600"/>
                <a:gd name="T10" fmla="*/ 0 w 21600"/>
                <a:gd name="T11" fmla="*/ 465 h 21600"/>
                <a:gd name="T12" fmla="*/ 182 w 21600"/>
                <a:gd name="T13" fmla="*/ 265 h 21600"/>
                <a:gd name="T14" fmla="*/ 182 w 21600"/>
                <a:gd name="T15" fmla="*/ 265 h 21600"/>
                <a:gd name="T16" fmla="*/ 197 w 21600"/>
                <a:gd name="T17" fmla="*/ 181 h 21600"/>
                <a:gd name="T18" fmla="*/ 302 w 21600"/>
                <a:gd name="T19" fmla="*/ 181 h 21600"/>
                <a:gd name="T20" fmla="*/ 302 w 21600"/>
                <a:gd name="T21" fmla="*/ 283 h 21600"/>
                <a:gd name="T22" fmla="*/ 216 w 21600"/>
                <a:gd name="T23" fmla="*/ 297 h 21600"/>
                <a:gd name="T24" fmla="*/ 216 w 21600"/>
                <a:gd name="T25" fmla="*/ 297 h 21600"/>
                <a:gd name="T26" fmla="*/ 10 w 21600"/>
                <a:gd name="T27" fmla="*/ 474 h 21600"/>
                <a:gd name="T28" fmla="*/ 384 w 21600"/>
                <a:gd name="T29" fmla="*/ 330 h 21600"/>
                <a:gd name="T30" fmla="*/ 451 w 21600"/>
                <a:gd name="T31" fmla="*/ 200 h 21600"/>
                <a:gd name="T32" fmla="*/ 489 w 21600"/>
                <a:gd name="T33" fmla="*/ 167 h 21600"/>
                <a:gd name="T34" fmla="*/ 417 w 21600"/>
                <a:gd name="T35" fmla="*/ 102 h 21600"/>
                <a:gd name="T36" fmla="*/ 417 w 21600"/>
                <a:gd name="T37" fmla="*/ 102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18424" y="4659"/>
                  </a:moveTo>
                  <a:cubicBezTo>
                    <a:pt x="16941" y="2965"/>
                    <a:pt x="16941" y="2965"/>
                    <a:pt x="16941" y="2965"/>
                  </a:cubicBezTo>
                  <a:cubicBezTo>
                    <a:pt x="13976" y="0"/>
                    <a:pt x="13976" y="0"/>
                    <a:pt x="13976" y="0"/>
                  </a:cubicBezTo>
                  <a:cubicBezTo>
                    <a:pt x="13976" y="0"/>
                    <a:pt x="13976" y="0"/>
                    <a:pt x="12494" y="1482"/>
                  </a:cubicBezTo>
                  <a:cubicBezTo>
                    <a:pt x="11012" y="2965"/>
                    <a:pt x="6565" y="4659"/>
                    <a:pt x="6565" y="4659"/>
                  </a:cubicBezTo>
                  <a:cubicBezTo>
                    <a:pt x="0" y="21176"/>
                    <a:pt x="0" y="21176"/>
                    <a:pt x="0" y="21176"/>
                  </a:cubicBezTo>
                  <a:cubicBezTo>
                    <a:pt x="8047" y="12071"/>
                    <a:pt x="8047" y="12071"/>
                    <a:pt x="8047" y="12071"/>
                  </a:cubicBezTo>
                  <a:cubicBezTo>
                    <a:pt x="7624" y="10800"/>
                    <a:pt x="7835" y="9318"/>
                    <a:pt x="8682" y="8259"/>
                  </a:cubicBezTo>
                  <a:cubicBezTo>
                    <a:pt x="9953" y="6988"/>
                    <a:pt x="12071" y="6988"/>
                    <a:pt x="13341" y="8259"/>
                  </a:cubicBezTo>
                  <a:cubicBezTo>
                    <a:pt x="14400" y="9529"/>
                    <a:pt x="14400" y="11647"/>
                    <a:pt x="13341" y="12918"/>
                  </a:cubicBezTo>
                  <a:cubicBezTo>
                    <a:pt x="12282" y="13765"/>
                    <a:pt x="10800" y="13976"/>
                    <a:pt x="9529" y="13553"/>
                  </a:cubicBezTo>
                  <a:cubicBezTo>
                    <a:pt x="424" y="21600"/>
                    <a:pt x="424" y="21600"/>
                    <a:pt x="424" y="21600"/>
                  </a:cubicBezTo>
                  <a:cubicBezTo>
                    <a:pt x="16941" y="15035"/>
                    <a:pt x="16941" y="15035"/>
                    <a:pt x="16941" y="15035"/>
                  </a:cubicBezTo>
                  <a:cubicBezTo>
                    <a:pt x="16941" y="15035"/>
                    <a:pt x="18424" y="10588"/>
                    <a:pt x="19906" y="9106"/>
                  </a:cubicBezTo>
                  <a:cubicBezTo>
                    <a:pt x="21600" y="7624"/>
                    <a:pt x="21600" y="7624"/>
                    <a:pt x="21600" y="7624"/>
                  </a:cubicBezTo>
                  <a:lnTo>
                    <a:pt x="18424" y="4659"/>
                  </a:lnTo>
                  <a:close/>
                  <a:moveTo>
                    <a:pt x="18424" y="4659"/>
                  </a:moveTo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0" name="Freeform 30"/>
            <p:cNvSpPr>
              <a:spLocks/>
            </p:cNvSpPr>
            <p:nvPr/>
          </p:nvSpPr>
          <p:spPr bwMode="auto">
            <a:xfrm>
              <a:off x="4619625" y="2303265"/>
              <a:ext cx="116681" cy="113109"/>
            </a:xfrm>
            <a:custGeom>
              <a:avLst/>
              <a:gdLst>
                <a:gd name="T0" fmla="*/ 24 w 21600"/>
                <a:gd name="T1" fmla="*/ 0 h 21600"/>
                <a:gd name="T2" fmla="*/ 196 w 21600"/>
                <a:gd name="T3" fmla="*/ 167 h 21600"/>
                <a:gd name="T4" fmla="*/ 172 w 21600"/>
                <a:gd name="T5" fmla="*/ 190 h 21600"/>
                <a:gd name="T6" fmla="*/ 0 w 21600"/>
                <a:gd name="T7" fmla="*/ 23 h 21600"/>
                <a:gd name="T8" fmla="*/ 24 w 21600"/>
                <a:gd name="T9" fmla="*/ 0 h 21600"/>
                <a:gd name="T10" fmla="*/ 24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667" y="0"/>
                  </a:moveTo>
                  <a:lnTo>
                    <a:pt x="21600" y="18933"/>
                  </a:lnTo>
                  <a:lnTo>
                    <a:pt x="18933" y="21600"/>
                  </a:lnTo>
                  <a:lnTo>
                    <a:pt x="0" y="2667"/>
                  </a:lnTo>
                  <a:lnTo>
                    <a:pt x="2667" y="0"/>
                  </a:lnTo>
                  <a:close/>
                  <a:moveTo>
                    <a:pt x="2667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5" name="AutoShape 36"/>
          <p:cNvSpPr>
            <a:spLocks/>
          </p:cNvSpPr>
          <p:nvPr/>
        </p:nvSpPr>
        <p:spPr bwMode="auto">
          <a:xfrm>
            <a:off x="6595266" y="2437460"/>
            <a:ext cx="553748" cy="386652"/>
          </a:xfrm>
          <a:custGeom>
            <a:avLst/>
            <a:gdLst>
              <a:gd name="T0" fmla="*/ 2348 w 21600"/>
              <a:gd name="T1" fmla="*/ 2618 h 21600"/>
              <a:gd name="T2" fmla="*/ 13148 w 21600"/>
              <a:gd name="T3" fmla="*/ 2618 h 21600"/>
              <a:gd name="T4" fmla="*/ 13148 w 21600"/>
              <a:gd name="T5" fmla="*/ 2618 h 21600"/>
              <a:gd name="T6" fmla="*/ 13148 w 21600"/>
              <a:gd name="T7" fmla="*/ 1309 h 21600"/>
              <a:gd name="T8" fmla="*/ 13617 w 21600"/>
              <a:gd name="T9" fmla="*/ 0 h 21600"/>
              <a:gd name="T10" fmla="*/ 17843 w 21600"/>
              <a:gd name="T11" fmla="*/ 0 h 21600"/>
              <a:gd name="T12" fmla="*/ 18783 w 21600"/>
              <a:gd name="T13" fmla="*/ 1309 h 21600"/>
              <a:gd name="T14" fmla="*/ 18783 w 21600"/>
              <a:gd name="T15" fmla="*/ 2618 h 21600"/>
              <a:gd name="T16" fmla="*/ 18783 w 21600"/>
              <a:gd name="T17" fmla="*/ 2618 h 21600"/>
              <a:gd name="T18" fmla="*/ 19252 w 21600"/>
              <a:gd name="T19" fmla="*/ 2618 h 21600"/>
              <a:gd name="T20" fmla="*/ 21600 w 21600"/>
              <a:gd name="T21" fmla="*/ 5891 h 21600"/>
              <a:gd name="T22" fmla="*/ 21600 w 21600"/>
              <a:gd name="T23" fmla="*/ 18327 h 21600"/>
              <a:gd name="T24" fmla="*/ 19252 w 21600"/>
              <a:gd name="T25" fmla="*/ 21600 h 21600"/>
              <a:gd name="T26" fmla="*/ 2348 w 21600"/>
              <a:gd name="T27" fmla="*/ 21600 h 21600"/>
              <a:gd name="T28" fmla="*/ 0 w 21600"/>
              <a:gd name="T29" fmla="*/ 18327 h 21600"/>
              <a:gd name="T30" fmla="*/ 0 w 21600"/>
              <a:gd name="T31" fmla="*/ 5891 h 21600"/>
              <a:gd name="T32" fmla="*/ 2348 w 21600"/>
              <a:gd name="T33" fmla="*/ 2618 h 21600"/>
              <a:gd name="T34" fmla="*/ 14087 w 21600"/>
              <a:gd name="T35" fmla="*/ 2618 h 21600"/>
              <a:gd name="T36" fmla="*/ 17374 w 21600"/>
              <a:gd name="T37" fmla="*/ 2618 h 21600"/>
              <a:gd name="T38" fmla="*/ 17374 w 21600"/>
              <a:gd name="T39" fmla="*/ 1309 h 21600"/>
              <a:gd name="T40" fmla="*/ 14087 w 21600"/>
              <a:gd name="T41" fmla="*/ 1309 h 21600"/>
              <a:gd name="T42" fmla="*/ 14087 w 21600"/>
              <a:gd name="T43" fmla="*/ 2618 h 21600"/>
              <a:gd name="T44" fmla="*/ 11270 w 21600"/>
              <a:gd name="T45" fmla="*/ 4582 h 21600"/>
              <a:gd name="T46" fmla="*/ 5635 w 21600"/>
              <a:gd name="T47" fmla="*/ 12436 h 21600"/>
              <a:gd name="T48" fmla="*/ 11270 w 21600"/>
              <a:gd name="T49" fmla="*/ 19636 h 21600"/>
              <a:gd name="T50" fmla="*/ 16435 w 21600"/>
              <a:gd name="T51" fmla="*/ 12436 h 21600"/>
              <a:gd name="T52" fmla="*/ 11270 w 21600"/>
              <a:gd name="T53" fmla="*/ 4582 h 21600"/>
              <a:gd name="T54" fmla="*/ 14557 w 21600"/>
              <a:gd name="T55" fmla="*/ 12436 h 21600"/>
              <a:gd name="T56" fmla="*/ 11270 w 21600"/>
              <a:gd name="T57" fmla="*/ 7200 h 21600"/>
              <a:gd name="T58" fmla="*/ 7513 w 21600"/>
              <a:gd name="T59" fmla="*/ 12436 h 21600"/>
              <a:gd name="T60" fmla="*/ 11270 w 21600"/>
              <a:gd name="T61" fmla="*/ 17018 h 21600"/>
              <a:gd name="T62" fmla="*/ 14557 w 21600"/>
              <a:gd name="T63" fmla="*/ 12436 h 21600"/>
              <a:gd name="T64" fmla="*/ 11270 w 21600"/>
              <a:gd name="T65" fmla="*/ 6545 h 21600"/>
              <a:gd name="T66" fmla="*/ 6574 w 21600"/>
              <a:gd name="T67" fmla="*/ 12436 h 21600"/>
              <a:gd name="T68" fmla="*/ 11270 w 21600"/>
              <a:gd name="T69" fmla="*/ 18327 h 21600"/>
              <a:gd name="T70" fmla="*/ 15496 w 21600"/>
              <a:gd name="T71" fmla="*/ 12436 h 21600"/>
              <a:gd name="T72" fmla="*/ 11270 w 21600"/>
              <a:gd name="T73" fmla="*/ 6545 h 21600"/>
              <a:gd name="T74" fmla="*/ 11270 w 21600"/>
              <a:gd name="T75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00" h="21600">
                <a:moveTo>
                  <a:pt x="2348" y="2618"/>
                </a:moveTo>
                <a:cubicBezTo>
                  <a:pt x="13148" y="2618"/>
                  <a:pt x="13148" y="2618"/>
                  <a:pt x="13148" y="2618"/>
                </a:cubicBezTo>
                <a:cubicBezTo>
                  <a:pt x="13148" y="2618"/>
                  <a:pt x="13148" y="2618"/>
                  <a:pt x="13148" y="2618"/>
                </a:cubicBezTo>
                <a:cubicBezTo>
                  <a:pt x="13148" y="1309"/>
                  <a:pt x="13148" y="1309"/>
                  <a:pt x="13148" y="1309"/>
                </a:cubicBezTo>
                <a:cubicBezTo>
                  <a:pt x="13148" y="655"/>
                  <a:pt x="13148" y="0"/>
                  <a:pt x="13617" y="0"/>
                </a:cubicBezTo>
                <a:cubicBezTo>
                  <a:pt x="17843" y="0"/>
                  <a:pt x="17843" y="0"/>
                  <a:pt x="17843" y="0"/>
                </a:cubicBezTo>
                <a:cubicBezTo>
                  <a:pt x="18313" y="0"/>
                  <a:pt x="18783" y="655"/>
                  <a:pt x="18783" y="1309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8783" y="2618"/>
                  <a:pt x="18783" y="2618"/>
                  <a:pt x="18783" y="2618"/>
                </a:cubicBezTo>
                <a:cubicBezTo>
                  <a:pt x="19252" y="2618"/>
                  <a:pt x="19252" y="2618"/>
                  <a:pt x="19252" y="2618"/>
                </a:cubicBezTo>
                <a:cubicBezTo>
                  <a:pt x="20661" y="2618"/>
                  <a:pt x="21600" y="3927"/>
                  <a:pt x="21600" y="5891"/>
                </a:cubicBezTo>
                <a:cubicBezTo>
                  <a:pt x="21600" y="18327"/>
                  <a:pt x="21600" y="18327"/>
                  <a:pt x="21600" y="18327"/>
                </a:cubicBezTo>
                <a:cubicBezTo>
                  <a:pt x="21600" y="20291"/>
                  <a:pt x="20661" y="21600"/>
                  <a:pt x="19252" y="21600"/>
                </a:cubicBezTo>
                <a:cubicBezTo>
                  <a:pt x="2348" y="21600"/>
                  <a:pt x="2348" y="21600"/>
                  <a:pt x="2348" y="21600"/>
                </a:cubicBezTo>
                <a:cubicBezTo>
                  <a:pt x="939" y="21600"/>
                  <a:pt x="0" y="20291"/>
                  <a:pt x="0" y="18327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0" y="3927"/>
                  <a:pt x="939" y="2618"/>
                  <a:pt x="2348" y="2618"/>
                </a:cubicBezTo>
                <a:close/>
                <a:moveTo>
                  <a:pt x="14087" y="2618"/>
                </a:moveTo>
                <a:cubicBezTo>
                  <a:pt x="17374" y="2618"/>
                  <a:pt x="17374" y="2618"/>
                  <a:pt x="17374" y="2618"/>
                </a:cubicBezTo>
                <a:cubicBezTo>
                  <a:pt x="17374" y="1309"/>
                  <a:pt x="17374" y="1309"/>
                  <a:pt x="17374" y="1309"/>
                </a:cubicBezTo>
                <a:cubicBezTo>
                  <a:pt x="14087" y="1309"/>
                  <a:pt x="14087" y="1309"/>
                  <a:pt x="14087" y="1309"/>
                </a:cubicBezTo>
                <a:cubicBezTo>
                  <a:pt x="14087" y="2618"/>
                  <a:pt x="14087" y="2618"/>
                  <a:pt x="14087" y="2618"/>
                </a:cubicBezTo>
                <a:close/>
                <a:moveTo>
                  <a:pt x="11270" y="4582"/>
                </a:moveTo>
                <a:cubicBezTo>
                  <a:pt x="7983" y="4582"/>
                  <a:pt x="5635" y="7855"/>
                  <a:pt x="5635" y="12436"/>
                </a:cubicBezTo>
                <a:cubicBezTo>
                  <a:pt x="5635" y="16364"/>
                  <a:pt x="7983" y="19636"/>
                  <a:pt x="11270" y="19636"/>
                </a:cubicBezTo>
                <a:cubicBezTo>
                  <a:pt x="14087" y="19636"/>
                  <a:pt x="16435" y="16364"/>
                  <a:pt x="16435" y="12436"/>
                </a:cubicBezTo>
                <a:cubicBezTo>
                  <a:pt x="16435" y="7855"/>
                  <a:pt x="14087" y="4582"/>
                  <a:pt x="11270" y="4582"/>
                </a:cubicBezTo>
                <a:close/>
                <a:moveTo>
                  <a:pt x="14557" y="12436"/>
                </a:moveTo>
                <a:cubicBezTo>
                  <a:pt x="14557" y="9818"/>
                  <a:pt x="13148" y="7200"/>
                  <a:pt x="11270" y="7200"/>
                </a:cubicBezTo>
                <a:cubicBezTo>
                  <a:pt x="8922" y="7200"/>
                  <a:pt x="7513" y="9818"/>
                  <a:pt x="7513" y="12436"/>
                </a:cubicBezTo>
                <a:cubicBezTo>
                  <a:pt x="7513" y="15055"/>
                  <a:pt x="8922" y="17018"/>
                  <a:pt x="11270" y="17018"/>
                </a:cubicBezTo>
                <a:cubicBezTo>
                  <a:pt x="13148" y="17018"/>
                  <a:pt x="14557" y="15055"/>
                  <a:pt x="14557" y="12436"/>
                </a:cubicBezTo>
                <a:close/>
                <a:moveTo>
                  <a:pt x="11270" y="6545"/>
                </a:moveTo>
                <a:cubicBezTo>
                  <a:pt x="8452" y="6545"/>
                  <a:pt x="6574" y="9164"/>
                  <a:pt x="6574" y="12436"/>
                </a:cubicBezTo>
                <a:cubicBezTo>
                  <a:pt x="6574" y="15709"/>
                  <a:pt x="8452" y="18327"/>
                  <a:pt x="11270" y="18327"/>
                </a:cubicBezTo>
                <a:cubicBezTo>
                  <a:pt x="13617" y="18327"/>
                  <a:pt x="15496" y="15709"/>
                  <a:pt x="15496" y="12436"/>
                </a:cubicBezTo>
                <a:cubicBezTo>
                  <a:pt x="15496" y="9164"/>
                  <a:pt x="13617" y="6545"/>
                  <a:pt x="11270" y="6545"/>
                </a:cubicBezTo>
                <a:close/>
                <a:moveTo>
                  <a:pt x="11270" y="6545"/>
                </a:moveTo>
              </a:path>
            </a:pathLst>
          </a:custGeom>
          <a:solidFill>
            <a:srgbClr val="484F59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0" name="AutoShape 38"/>
          <p:cNvSpPr>
            <a:spLocks/>
          </p:cNvSpPr>
          <p:nvPr/>
        </p:nvSpPr>
        <p:spPr bwMode="auto">
          <a:xfrm>
            <a:off x="6656054" y="3572131"/>
            <a:ext cx="492960" cy="496782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5" name="AutoShape 32"/>
          <p:cNvSpPr>
            <a:spLocks/>
          </p:cNvSpPr>
          <p:nvPr/>
        </p:nvSpPr>
        <p:spPr bwMode="auto">
          <a:xfrm>
            <a:off x="6595266" y="4695511"/>
            <a:ext cx="576255" cy="475887"/>
          </a:xfrm>
          <a:custGeom>
            <a:avLst/>
            <a:gdLst>
              <a:gd name="T0" fmla="*/ 15660 w 21600"/>
              <a:gd name="T1" fmla="*/ 16668 h 21148"/>
              <a:gd name="T2" fmla="*/ 11880 w 21600"/>
              <a:gd name="T3" fmla="*/ 12668 h 21148"/>
              <a:gd name="T4" fmla="*/ 11880 w 21600"/>
              <a:gd name="T5" fmla="*/ 10428 h 21148"/>
              <a:gd name="T6" fmla="*/ 13365 w 21600"/>
              <a:gd name="T7" fmla="*/ 12508 h 21148"/>
              <a:gd name="T8" fmla="*/ 15390 w 21600"/>
              <a:gd name="T9" fmla="*/ 11388 h 21148"/>
              <a:gd name="T10" fmla="*/ 16470 w 21600"/>
              <a:gd name="T11" fmla="*/ 11228 h 21148"/>
              <a:gd name="T12" fmla="*/ 17820 w 21600"/>
              <a:gd name="T13" fmla="*/ 9948 h 21148"/>
              <a:gd name="T14" fmla="*/ 21600 w 21600"/>
              <a:gd name="T15" fmla="*/ 14428 h 21148"/>
              <a:gd name="T16" fmla="*/ 18765 w 21600"/>
              <a:gd name="T17" fmla="*/ 4828 h 21148"/>
              <a:gd name="T18" fmla="*/ 18630 w 21600"/>
              <a:gd name="T19" fmla="*/ 2588 h 21148"/>
              <a:gd name="T20" fmla="*/ 15660 w 21600"/>
              <a:gd name="T21" fmla="*/ 28 h 21148"/>
              <a:gd name="T22" fmla="*/ 12690 w 21600"/>
              <a:gd name="T23" fmla="*/ 4828 h 21148"/>
              <a:gd name="T24" fmla="*/ 12285 w 21600"/>
              <a:gd name="T25" fmla="*/ 5308 h 21148"/>
              <a:gd name="T26" fmla="*/ 13230 w 21600"/>
              <a:gd name="T27" fmla="*/ 6748 h 21148"/>
              <a:gd name="T28" fmla="*/ 13635 w 21600"/>
              <a:gd name="T29" fmla="*/ 8188 h 21148"/>
              <a:gd name="T30" fmla="*/ 13635 w 21600"/>
              <a:gd name="T31" fmla="*/ 8188 h 21148"/>
              <a:gd name="T32" fmla="*/ 13770 w 21600"/>
              <a:gd name="T33" fmla="*/ 8348 h 21148"/>
              <a:gd name="T34" fmla="*/ 13770 w 21600"/>
              <a:gd name="T35" fmla="*/ 8668 h 21148"/>
              <a:gd name="T36" fmla="*/ 15660 w 21600"/>
              <a:gd name="T37" fmla="*/ 11068 h 21148"/>
              <a:gd name="T38" fmla="*/ 17415 w 21600"/>
              <a:gd name="T39" fmla="*/ 8668 h 21148"/>
              <a:gd name="T40" fmla="*/ 17550 w 21600"/>
              <a:gd name="T41" fmla="*/ 8188 h 21148"/>
              <a:gd name="T42" fmla="*/ 17955 w 21600"/>
              <a:gd name="T43" fmla="*/ 6748 h 21148"/>
              <a:gd name="T44" fmla="*/ 18900 w 21600"/>
              <a:gd name="T45" fmla="*/ 5308 h 21148"/>
              <a:gd name="T46" fmla="*/ 16335 w 21600"/>
              <a:gd name="T47" fmla="*/ 14268 h 21148"/>
              <a:gd name="T48" fmla="*/ 16335 w 21600"/>
              <a:gd name="T49" fmla="*/ 14268 h 21148"/>
              <a:gd name="T50" fmla="*/ 16335 w 21600"/>
              <a:gd name="T51" fmla="*/ 14268 h 21148"/>
              <a:gd name="T52" fmla="*/ 16335 w 21600"/>
              <a:gd name="T53" fmla="*/ 14268 h 21148"/>
              <a:gd name="T54" fmla="*/ 16335 w 21600"/>
              <a:gd name="T55" fmla="*/ 14268 h 21148"/>
              <a:gd name="T56" fmla="*/ 9855 w 21600"/>
              <a:gd name="T57" fmla="*/ 13148 h 21148"/>
              <a:gd name="T58" fmla="*/ 8100 w 21600"/>
              <a:gd name="T59" fmla="*/ 14748 h 21148"/>
              <a:gd name="T60" fmla="*/ 7020 w 21600"/>
              <a:gd name="T61" fmla="*/ 14908 h 21148"/>
              <a:gd name="T62" fmla="*/ 4455 w 21600"/>
              <a:gd name="T63" fmla="*/ 16188 h 21148"/>
              <a:gd name="T64" fmla="*/ 2700 w 21600"/>
              <a:gd name="T65" fmla="*/ 13788 h 21148"/>
              <a:gd name="T66" fmla="*/ 7155 w 21600"/>
              <a:gd name="T67" fmla="*/ 21148 h 21148"/>
              <a:gd name="T68" fmla="*/ 11610 w 21600"/>
              <a:gd name="T69" fmla="*/ 13788 h 21148"/>
              <a:gd name="T70" fmla="*/ 10935 w 21600"/>
              <a:gd name="T71" fmla="*/ 7228 h 21148"/>
              <a:gd name="T72" fmla="*/ 10665 w 21600"/>
              <a:gd name="T73" fmla="*/ 4348 h 21148"/>
              <a:gd name="T74" fmla="*/ 7155 w 21600"/>
              <a:gd name="T75" fmla="*/ 1308 h 21148"/>
              <a:gd name="T76" fmla="*/ 3645 w 21600"/>
              <a:gd name="T77" fmla="*/ 7068 h 21148"/>
              <a:gd name="T78" fmla="*/ 3240 w 21600"/>
              <a:gd name="T79" fmla="*/ 7708 h 21148"/>
              <a:gd name="T80" fmla="*/ 4320 w 21600"/>
              <a:gd name="T81" fmla="*/ 9468 h 21148"/>
              <a:gd name="T82" fmla="*/ 4725 w 21600"/>
              <a:gd name="T83" fmla="*/ 11068 h 21148"/>
              <a:gd name="T84" fmla="*/ 4860 w 21600"/>
              <a:gd name="T85" fmla="*/ 11228 h 21148"/>
              <a:gd name="T86" fmla="*/ 4860 w 21600"/>
              <a:gd name="T87" fmla="*/ 11228 h 21148"/>
              <a:gd name="T88" fmla="*/ 4995 w 21600"/>
              <a:gd name="T89" fmla="*/ 11708 h 21148"/>
              <a:gd name="T90" fmla="*/ 7155 w 21600"/>
              <a:gd name="T91" fmla="*/ 14588 h 21148"/>
              <a:gd name="T92" fmla="*/ 9315 w 21600"/>
              <a:gd name="T93" fmla="*/ 11708 h 21148"/>
              <a:gd name="T94" fmla="*/ 9450 w 21600"/>
              <a:gd name="T95" fmla="*/ 11228 h 21148"/>
              <a:gd name="T96" fmla="*/ 9990 w 21600"/>
              <a:gd name="T97" fmla="*/ 9468 h 21148"/>
              <a:gd name="T98" fmla="*/ 11070 w 21600"/>
              <a:gd name="T99" fmla="*/ 7708 h 2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600" h="21148">
                <a:moveTo>
                  <a:pt x="21600" y="14428"/>
                </a:moveTo>
                <a:cubicBezTo>
                  <a:pt x="21600" y="16188"/>
                  <a:pt x="17280" y="16668"/>
                  <a:pt x="15660" y="16668"/>
                </a:cubicBezTo>
                <a:cubicBezTo>
                  <a:pt x="15390" y="16668"/>
                  <a:pt x="15255" y="16668"/>
                  <a:pt x="15120" y="16668"/>
                </a:cubicBezTo>
                <a:cubicBezTo>
                  <a:pt x="14580" y="14748"/>
                  <a:pt x="13365" y="12988"/>
                  <a:pt x="11880" y="12668"/>
                </a:cubicBezTo>
                <a:cubicBezTo>
                  <a:pt x="11205" y="12508"/>
                  <a:pt x="10665" y="12188"/>
                  <a:pt x="10260" y="11868"/>
                </a:cubicBezTo>
                <a:cubicBezTo>
                  <a:pt x="10665" y="11228"/>
                  <a:pt x="11205" y="10588"/>
                  <a:pt x="11880" y="10428"/>
                </a:cubicBezTo>
                <a:cubicBezTo>
                  <a:pt x="12015" y="10428"/>
                  <a:pt x="12690" y="10268"/>
                  <a:pt x="13365" y="9948"/>
                </a:cubicBezTo>
                <a:cubicBezTo>
                  <a:pt x="13365" y="12508"/>
                  <a:pt x="13365" y="12508"/>
                  <a:pt x="13365" y="12508"/>
                </a:cubicBezTo>
                <a:cubicBezTo>
                  <a:pt x="13500" y="12188"/>
                  <a:pt x="14175" y="11068"/>
                  <a:pt x="14715" y="11228"/>
                </a:cubicBezTo>
                <a:cubicBezTo>
                  <a:pt x="14985" y="11228"/>
                  <a:pt x="15120" y="11388"/>
                  <a:pt x="15390" y="11388"/>
                </a:cubicBezTo>
                <a:cubicBezTo>
                  <a:pt x="15660" y="11388"/>
                  <a:pt x="15660" y="11388"/>
                  <a:pt x="15660" y="11388"/>
                </a:cubicBezTo>
                <a:cubicBezTo>
                  <a:pt x="16065" y="11388"/>
                  <a:pt x="16200" y="11228"/>
                  <a:pt x="16470" y="11228"/>
                </a:cubicBezTo>
                <a:cubicBezTo>
                  <a:pt x="16875" y="11068"/>
                  <a:pt x="17685" y="12188"/>
                  <a:pt x="17820" y="12508"/>
                </a:cubicBezTo>
                <a:cubicBezTo>
                  <a:pt x="17820" y="9948"/>
                  <a:pt x="17820" y="9948"/>
                  <a:pt x="17820" y="9948"/>
                </a:cubicBezTo>
                <a:cubicBezTo>
                  <a:pt x="18495" y="10268"/>
                  <a:pt x="19170" y="10428"/>
                  <a:pt x="19305" y="10428"/>
                </a:cubicBezTo>
                <a:cubicBezTo>
                  <a:pt x="20655" y="10748"/>
                  <a:pt x="21600" y="12828"/>
                  <a:pt x="21600" y="14428"/>
                </a:cubicBezTo>
                <a:close/>
                <a:moveTo>
                  <a:pt x="18900" y="5308"/>
                </a:moveTo>
                <a:cubicBezTo>
                  <a:pt x="18900" y="4988"/>
                  <a:pt x="18765" y="4988"/>
                  <a:pt x="18765" y="4828"/>
                </a:cubicBezTo>
                <a:cubicBezTo>
                  <a:pt x="18630" y="4828"/>
                  <a:pt x="18630" y="4828"/>
                  <a:pt x="18495" y="4828"/>
                </a:cubicBezTo>
                <a:cubicBezTo>
                  <a:pt x="18765" y="4028"/>
                  <a:pt x="18765" y="3228"/>
                  <a:pt x="18630" y="2588"/>
                </a:cubicBezTo>
                <a:cubicBezTo>
                  <a:pt x="18225" y="1148"/>
                  <a:pt x="17550" y="508"/>
                  <a:pt x="17010" y="188"/>
                </a:cubicBezTo>
                <a:cubicBezTo>
                  <a:pt x="16605" y="28"/>
                  <a:pt x="15660" y="28"/>
                  <a:pt x="15660" y="28"/>
                </a:cubicBezTo>
                <a:cubicBezTo>
                  <a:pt x="15660" y="28"/>
                  <a:pt x="13500" y="-452"/>
                  <a:pt x="12555" y="2588"/>
                </a:cubicBezTo>
                <a:cubicBezTo>
                  <a:pt x="12420" y="3228"/>
                  <a:pt x="12555" y="4028"/>
                  <a:pt x="12690" y="4828"/>
                </a:cubicBezTo>
                <a:cubicBezTo>
                  <a:pt x="12555" y="4828"/>
                  <a:pt x="12555" y="4828"/>
                  <a:pt x="12420" y="4828"/>
                </a:cubicBezTo>
                <a:cubicBezTo>
                  <a:pt x="12420" y="4988"/>
                  <a:pt x="12285" y="4988"/>
                  <a:pt x="12285" y="5308"/>
                </a:cubicBezTo>
                <a:cubicBezTo>
                  <a:pt x="12285" y="5628"/>
                  <a:pt x="12285" y="5948"/>
                  <a:pt x="12420" y="6268"/>
                </a:cubicBezTo>
                <a:cubicBezTo>
                  <a:pt x="12555" y="6748"/>
                  <a:pt x="12690" y="7068"/>
                  <a:pt x="13230" y="6748"/>
                </a:cubicBezTo>
                <a:cubicBezTo>
                  <a:pt x="13230" y="7708"/>
                  <a:pt x="13365" y="802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635" y="8188"/>
                </a:cubicBezTo>
                <a:cubicBezTo>
                  <a:pt x="13635" y="8188"/>
                  <a:pt x="13635" y="8188"/>
                  <a:pt x="13770" y="8348"/>
                </a:cubicBezTo>
                <a:cubicBezTo>
                  <a:pt x="13770" y="8348"/>
                  <a:pt x="13770" y="8348"/>
                  <a:pt x="13770" y="8348"/>
                </a:cubicBezTo>
                <a:cubicBezTo>
                  <a:pt x="13770" y="8508"/>
                  <a:pt x="13770" y="8668"/>
                  <a:pt x="13770" y="8668"/>
                </a:cubicBezTo>
                <a:cubicBezTo>
                  <a:pt x="13770" y="8988"/>
                  <a:pt x="13770" y="9308"/>
                  <a:pt x="13770" y="9468"/>
                </a:cubicBezTo>
                <a:cubicBezTo>
                  <a:pt x="13905" y="9628"/>
                  <a:pt x="14715" y="11068"/>
                  <a:pt x="15660" y="11068"/>
                </a:cubicBezTo>
                <a:cubicBezTo>
                  <a:pt x="16605" y="11068"/>
                  <a:pt x="17415" y="9628"/>
                  <a:pt x="17415" y="9468"/>
                </a:cubicBezTo>
                <a:cubicBezTo>
                  <a:pt x="17415" y="9148"/>
                  <a:pt x="17415" y="8988"/>
                  <a:pt x="17415" y="8668"/>
                </a:cubicBezTo>
                <a:cubicBezTo>
                  <a:pt x="17415" y="8668"/>
                  <a:pt x="17415" y="8508"/>
                  <a:pt x="17415" y="8348"/>
                </a:cubicBezTo>
                <a:cubicBezTo>
                  <a:pt x="17415" y="8348"/>
                  <a:pt x="17550" y="8348"/>
                  <a:pt x="17550" y="8188"/>
                </a:cubicBezTo>
                <a:cubicBezTo>
                  <a:pt x="17550" y="8188"/>
                  <a:pt x="17550" y="8188"/>
                  <a:pt x="17550" y="8188"/>
                </a:cubicBezTo>
                <a:cubicBezTo>
                  <a:pt x="17685" y="8028"/>
                  <a:pt x="17955" y="7708"/>
                  <a:pt x="17955" y="6748"/>
                </a:cubicBezTo>
                <a:cubicBezTo>
                  <a:pt x="18495" y="7068"/>
                  <a:pt x="18630" y="6748"/>
                  <a:pt x="18765" y="6268"/>
                </a:cubicBezTo>
                <a:cubicBezTo>
                  <a:pt x="18900" y="5948"/>
                  <a:pt x="18900" y="5628"/>
                  <a:pt x="18900" y="530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6335" y="14268"/>
                </a:move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ubicBezTo>
                  <a:pt x="16335" y="14268"/>
                  <a:pt x="16335" y="14268"/>
                  <a:pt x="16335" y="14268"/>
                </a:cubicBezTo>
                <a:close/>
                <a:moveTo>
                  <a:pt x="11610" y="13788"/>
                </a:moveTo>
                <a:cubicBezTo>
                  <a:pt x="11475" y="13788"/>
                  <a:pt x="10530" y="13628"/>
                  <a:pt x="9855" y="13148"/>
                </a:cubicBezTo>
                <a:cubicBezTo>
                  <a:pt x="9855" y="16188"/>
                  <a:pt x="9855" y="16188"/>
                  <a:pt x="9855" y="16188"/>
                </a:cubicBezTo>
                <a:cubicBezTo>
                  <a:pt x="9585" y="15868"/>
                  <a:pt x="8775" y="14428"/>
                  <a:pt x="8100" y="14748"/>
                </a:cubicBezTo>
                <a:cubicBezTo>
                  <a:pt x="7830" y="14748"/>
                  <a:pt x="7695" y="14908"/>
                  <a:pt x="7290" y="14908"/>
                </a:cubicBezTo>
                <a:cubicBezTo>
                  <a:pt x="7020" y="14908"/>
                  <a:pt x="7020" y="14908"/>
                  <a:pt x="7020" y="14908"/>
                </a:cubicBezTo>
                <a:cubicBezTo>
                  <a:pt x="6615" y="14908"/>
                  <a:pt x="6480" y="14748"/>
                  <a:pt x="6210" y="14748"/>
                </a:cubicBezTo>
                <a:cubicBezTo>
                  <a:pt x="5535" y="14428"/>
                  <a:pt x="4725" y="15868"/>
                  <a:pt x="4455" y="16188"/>
                </a:cubicBezTo>
                <a:cubicBezTo>
                  <a:pt x="4455" y="13148"/>
                  <a:pt x="4455" y="13148"/>
                  <a:pt x="4455" y="13148"/>
                </a:cubicBezTo>
                <a:cubicBezTo>
                  <a:pt x="3780" y="13628"/>
                  <a:pt x="2835" y="13788"/>
                  <a:pt x="2700" y="13788"/>
                </a:cubicBezTo>
                <a:cubicBezTo>
                  <a:pt x="1080" y="14268"/>
                  <a:pt x="0" y="16668"/>
                  <a:pt x="0" y="18428"/>
                </a:cubicBezTo>
                <a:cubicBezTo>
                  <a:pt x="0" y="20508"/>
                  <a:pt x="5130" y="21148"/>
                  <a:pt x="7155" y="21148"/>
                </a:cubicBezTo>
                <a:cubicBezTo>
                  <a:pt x="9180" y="21148"/>
                  <a:pt x="14310" y="20508"/>
                  <a:pt x="14310" y="18428"/>
                </a:cubicBezTo>
                <a:cubicBezTo>
                  <a:pt x="14310" y="16668"/>
                  <a:pt x="13095" y="14268"/>
                  <a:pt x="11610" y="13788"/>
                </a:cubicBezTo>
                <a:close/>
                <a:moveTo>
                  <a:pt x="11070" y="7708"/>
                </a:moveTo>
                <a:cubicBezTo>
                  <a:pt x="11070" y="7388"/>
                  <a:pt x="10935" y="7228"/>
                  <a:pt x="10935" y="7228"/>
                </a:cubicBezTo>
                <a:cubicBezTo>
                  <a:pt x="10800" y="7068"/>
                  <a:pt x="10665" y="7068"/>
                  <a:pt x="10665" y="7068"/>
                </a:cubicBezTo>
                <a:cubicBezTo>
                  <a:pt x="10800" y="6108"/>
                  <a:pt x="10935" y="5308"/>
                  <a:pt x="10665" y="4348"/>
                </a:cubicBezTo>
                <a:cubicBezTo>
                  <a:pt x="10260" y="2908"/>
                  <a:pt x="9450" y="2108"/>
                  <a:pt x="8775" y="1628"/>
                </a:cubicBezTo>
                <a:cubicBezTo>
                  <a:pt x="8370" y="1468"/>
                  <a:pt x="7155" y="1308"/>
                  <a:pt x="7155" y="1308"/>
                </a:cubicBezTo>
                <a:cubicBezTo>
                  <a:pt x="7155" y="1308"/>
                  <a:pt x="4590" y="988"/>
                  <a:pt x="3645" y="4348"/>
                </a:cubicBezTo>
                <a:cubicBezTo>
                  <a:pt x="3375" y="5308"/>
                  <a:pt x="3510" y="6108"/>
                  <a:pt x="3645" y="7068"/>
                </a:cubicBezTo>
                <a:cubicBezTo>
                  <a:pt x="3645" y="7068"/>
                  <a:pt x="3510" y="7068"/>
                  <a:pt x="3510" y="7228"/>
                </a:cubicBezTo>
                <a:cubicBezTo>
                  <a:pt x="3375" y="7228"/>
                  <a:pt x="3240" y="7388"/>
                  <a:pt x="3240" y="7708"/>
                </a:cubicBezTo>
                <a:cubicBezTo>
                  <a:pt x="3240" y="8028"/>
                  <a:pt x="3240" y="8508"/>
                  <a:pt x="3375" y="8828"/>
                </a:cubicBezTo>
                <a:cubicBezTo>
                  <a:pt x="3510" y="9468"/>
                  <a:pt x="3780" y="9788"/>
                  <a:pt x="4320" y="9468"/>
                </a:cubicBezTo>
                <a:cubicBezTo>
                  <a:pt x="4320" y="10428"/>
                  <a:pt x="4590" y="1090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725" y="11068"/>
                  <a:pt x="4725" y="11068"/>
                  <a:pt x="4725" y="11068"/>
                </a:cubicBezTo>
                <a:cubicBezTo>
                  <a:pt x="4860" y="1106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860" y="11228"/>
                  <a:pt x="4860" y="11228"/>
                  <a:pt x="4860" y="11228"/>
                </a:cubicBezTo>
                <a:cubicBezTo>
                  <a:pt x="4995" y="11228"/>
                  <a:pt x="4995" y="11228"/>
                  <a:pt x="4995" y="11388"/>
                </a:cubicBezTo>
                <a:cubicBezTo>
                  <a:pt x="4995" y="11388"/>
                  <a:pt x="4995" y="11548"/>
                  <a:pt x="4995" y="11708"/>
                </a:cubicBezTo>
                <a:cubicBezTo>
                  <a:pt x="4995" y="12028"/>
                  <a:pt x="4995" y="12348"/>
                  <a:pt x="5130" y="12668"/>
                </a:cubicBezTo>
                <a:cubicBezTo>
                  <a:pt x="5130" y="12988"/>
                  <a:pt x="6075" y="14588"/>
                  <a:pt x="7155" y="14588"/>
                </a:cubicBezTo>
                <a:cubicBezTo>
                  <a:pt x="8235" y="14588"/>
                  <a:pt x="9315" y="12828"/>
                  <a:pt x="9315" y="12508"/>
                </a:cubicBezTo>
                <a:cubicBezTo>
                  <a:pt x="9315" y="12348"/>
                  <a:pt x="9315" y="12028"/>
                  <a:pt x="9315" y="11708"/>
                </a:cubicBezTo>
                <a:cubicBezTo>
                  <a:pt x="9315" y="11548"/>
                  <a:pt x="9315" y="11388"/>
                  <a:pt x="9315" y="11388"/>
                </a:cubicBezTo>
                <a:cubicBezTo>
                  <a:pt x="9315" y="11228"/>
                  <a:pt x="9450" y="11228"/>
                  <a:pt x="9450" y="11228"/>
                </a:cubicBezTo>
                <a:cubicBezTo>
                  <a:pt x="9450" y="11228"/>
                  <a:pt x="9450" y="11228"/>
                  <a:pt x="9450" y="11228"/>
                </a:cubicBezTo>
                <a:cubicBezTo>
                  <a:pt x="9720" y="11068"/>
                  <a:pt x="9990" y="10588"/>
                  <a:pt x="9990" y="9468"/>
                </a:cubicBezTo>
                <a:cubicBezTo>
                  <a:pt x="10530" y="9788"/>
                  <a:pt x="10800" y="9468"/>
                  <a:pt x="10935" y="8828"/>
                </a:cubicBezTo>
                <a:cubicBezTo>
                  <a:pt x="11070" y="8508"/>
                  <a:pt x="11070" y="8028"/>
                  <a:pt x="11070" y="7708"/>
                </a:cubicBezTo>
                <a:close/>
                <a:moveTo>
                  <a:pt x="11070" y="7708"/>
                </a:moveTo>
              </a:path>
            </a:pathLst>
          </a:custGeom>
          <a:solidFill>
            <a:srgbClr val="484F59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7363446" y="962964"/>
            <a:ext cx="3051344" cy="960425"/>
            <a:chOff x="7363446" y="1131424"/>
            <a:chExt cx="3051344" cy="960425"/>
          </a:xfrm>
        </p:grpSpPr>
        <p:sp>
          <p:nvSpPr>
            <p:cNvPr id="88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363446" y="2112381"/>
            <a:ext cx="3051344" cy="960425"/>
            <a:chOff x="7363446" y="1131424"/>
            <a:chExt cx="3051344" cy="960425"/>
          </a:xfrm>
        </p:grpSpPr>
        <p:sp>
          <p:nvSpPr>
            <p:cNvPr id="92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363446" y="3306042"/>
            <a:ext cx="3051344" cy="960425"/>
            <a:chOff x="7363446" y="1131424"/>
            <a:chExt cx="3051344" cy="960425"/>
          </a:xfrm>
        </p:grpSpPr>
        <p:sp>
          <p:nvSpPr>
            <p:cNvPr id="95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363446" y="4455459"/>
            <a:ext cx="3051344" cy="960425"/>
            <a:chOff x="7363446" y="1131424"/>
            <a:chExt cx="3051344" cy="960425"/>
          </a:xfrm>
        </p:grpSpPr>
        <p:sp>
          <p:nvSpPr>
            <p:cNvPr id="98" name="TextBox 76"/>
            <p:cNvSpPr txBox="1"/>
            <p:nvPr/>
          </p:nvSpPr>
          <p:spPr>
            <a:xfrm>
              <a:off x="7363446" y="1131424"/>
              <a:ext cx="10985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FFC000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7363446" y="1439363"/>
              <a:ext cx="3051344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</a:t>
              </a:r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，单击此处编辑文字。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请在此添加文字说明。</a:t>
              </a:r>
              <a:endParaRPr lang="en-US" altLang="zh-CN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782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7" grpId="0"/>
      <p:bldP spid="61" grpId="0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588469" y="1388604"/>
            <a:ext cx="3782727" cy="2884488"/>
          </a:xfrm>
          <a:prstGeom prst="rect">
            <a:avLst/>
          </a:prstGeom>
          <a:solidFill>
            <a:srgbClr val="484F59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48474A"/>
              </a:solidFill>
              <a:cs typeface="+mn-ea"/>
              <a:sym typeface="+mn-lt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933177" y="1388604"/>
            <a:ext cx="6516688" cy="2884488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altLang="zh-CN">
              <a:solidFill>
                <a:srgbClr val="48474A"/>
              </a:solidFill>
              <a:cs typeface="+mn-ea"/>
              <a:sym typeface="+mn-lt"/>
            </a:endParaRPr>
          </a:p>
        </p:txBody>
      </p:sp>
      <p:sp>
        <p:nvSpPr>
          <p:cNvPr id="4" name="TextBox 76"/>
          <p:cNvSpPr txBox="1"/>
          <p:nvPr/>
        </p:nvSpPr>
        <p:spPr>
          <a:xfrm>
            <a:off x="8731891" y="2070746"/>
            <a:ext cx="1475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021576" y="2761929"/>
            <a:ext cx="289615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任意多边形 10"/>
          <p:cNvSpPr/>
          <p:nvPr/>
        </p:nvSpPr>
        <p:spPr>
          <a:xfrm>
            <a:off x="933177" y="1388604"/>
            <a:ext cx="919374" cy="2889803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任意多边形 11"/>
          <p:cNvSpPr/>
          <p:nvPr/>
        </p:nvSpPr>
        <p:spPr>
          <a:xfrm flipH="1" flipV="1">
            <a:off x="10953235" y="2901491"/>
            <a:ext cx="436367" cy="1371601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38819" y="5164890"/>
            <a:ext cx="1032984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938819" y="4624002"/>
            <a:ext cx="304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C000"/>
                </a:solidFill>
                <a:cs typeface="+mn-ea"/>
                <a:sym typeface="+mn-lt"/>
              </a:rPr>
              <a:t>在此添加标题</a:t>
            </a:r>
          </a:p>
        </p:txBody>
      </p:sp>
      <p:sp>
        <p:nvSpPr>
          <p:cNvPr id="10" name="任意多边形 10"/>
          <p:cNvSpPr/>
          <p:nvPr/>
        </p:nvSpPr>
        <p:spPr>
          <a:xfrm flipH="1" flipV="1">
            <a:off x="6577781" y="1383288"/>
            <a:ext cx="872084" cy="2889804"/>
          </a:xfrm>
          <a:custGeom>
            <a:avLst/>
            <a:gdLst>
              <a:gd name="connsiteX0" fmla="*/ 0 w 1171574"/>
              <a:gd name="connsiteY0" fmla="*/ 0 h 3682520"/>
              <a:gd name="connsiteX1" fmla="*/ 1171574 w 1171574"/>
              <a:gd name="connsiteY1" fmla="*/ 0 h 3682520"/>
              <a:gd name="connsiteX2" fmla="*/ 0 w 1171574"/>
              <a:gd name="connsiteY2" fmla="*/ 3682520 h 3682520"/>
              <a:gd name="connsiteX3" fmla="*/ 0 w 1171574"/>
              <a:gd name="connsiteY3" fmla="*/ 0 h 368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4" h="3682520">
                <a:moveTo>
                  <a:pt x="0" y="0"/>
                </a:moveTo>
                <a:lnTo>
                  <a:pt x="1171574" y="0"/>
                </a:lnTo>
                <a:lnTo>
                  <a:pt x="0" y="3682520"/>
                </a:lnTo>
                <a:lnTo>
                  <a:pt x="0" y="0"/>
                </a:lnTo>
                <a:close/>
              </a:path>
            </a:pathLst>
          </a:custGeom>
          <a:solidFill>
            <a:srgbClr val="484F5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978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371508" y="2686472"/>
            <a:ext cx="1448984" cy="1448984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636608" y="1945236"/>
            <a:ext cx="1393776" cy="1393776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4636608" y="3476580"/>
            <a:ext cx="1393776" cy="1393776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6167952" y="1945236"/>
            <a:ext cx="1387441" cy="1393776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6167952" y="3476580"/>
            <a:ext cx="1387441" cy="1393776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484F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5006367" y="2408193"/>
            <a:ext cx="640775" cy="291426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66698" y="2379360"/>
            <a:ext cx="400937" cy="403652"/>
            <a:chOff x="10121900" y="1050926"/>
            <a:chExt cx="703262" cy="708025"/>
          </a:xfrm>
          <a:solidFill>
            <a:schemeClr val="bg1"/>
          </a:solidFill>
        </p:grpSpPr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01389" y="3996871"/>
            <a:ext cx="570181" cy="358400"/>
            <a:chOff x="8491538" y="3690938"/>
            <a:chExt cx="1000124" cy="628650"/>
          </a:xfrm>
          <a:solidFill>
            <a:schemeClr val="bg1"/>
          </a:solidFill>
        </p:grpSpPr>
        <p:sp>
          <p:nvSpPr>
            <p:cNvPr id="24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53066" y="3898721"/>
            <a:ext cx="344824" cy="515879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16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66589" y="3048160"/>
            <a:ext cx="715692" cy="596925"/>
            <a:chOff x="2760663" y="5032375"/>
            <a:chExt cx="1473200" cy="1228726"/>
          </a:xfrm>
          <a:solidFill>
            <a:srgbClr val="FFC000"/>
          </a:solidFill>
        </p:grpSpPr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3005138" y="5856288"/>
              <a:ext cx="285750" cy="404813"/>
            </a:xfrm>
            <a:custGeom>
              <a:avLst/>
              <a:gdLst>
                <a:gd name="T0" fmla="*/ 76 w 76"/>
                <a:gd name="T1" fmla="*/ 103 h 108"/>
                <a:gd name="T2" fmla="*/ 62 w 76"/>
                <a:gd name="T3" fmla="*/ 108 h 108"/>
                <a:gd name="T4" fmla="*/ 13 w 76"/>
                <a:gd name="T5" fmla="*/ 108 h 108"/>
                <a:gd name="T6" fmla="*/ 0 w 76"/>
                <a:gd name="T7" fmla="*/ 103 h 108"/>
                <a:gd name="T8" fmla="*/ 0 w 76"/>
                <a:gd name="T9" fmla="*/ 5 h 108"/>
                <a:gd name="T10" fmla="*/ 13 w 76"/>
                <a:gd name="T11" fmla="*/ 0 h 108"/>
                <a:gd name="T12" fmla="*/ 62 w 76"/>
                <a:gd name="T13" fmla="*/ 0 h 108"/>
                <a:gd name="T14" fmla="*/ 76 w 76"/>
                <a:gd name="T15" fmla="*/ 5 h 108"/>
                <a:gd name="T16" fmla="*/ 76 w 76"/>
                <a:gd name="T1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8">
                  <a:moveTo>
                    <a:pt x="76" y="103"/>
                  </a:moveTo>
                  <a:cubicBezTo>
                    <a:pt x="76" y="106"/>
                    <a:pt x="70" y="108"/>
                    <a:pt x="62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6"/>
                    <a:pt x="0" y="1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2"/>
                    <a:pt x="76" y="5"/>
                  </a:cubicBezTo>
                  <a:lnTo>
                    <a:pt x="76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3321051" y="5645150"/>
              <a:ext cx="284163" cy="615950"/>
            </a:xfrm>
            <a:custGeom>
              <a:avLst/>
              <a:gdLst>
                <a:gd name="T0" fmla="*/ 76 w 76"/>
                <a:gd name="T1" fmla="*/ 156 h 164"/>
                <a:gd name="T2" fmla="*/ 62 w 76"/>
                <a:gd name="T3" fmla="*/ 164 h 164"/>
                <a:gd name="T4" fmla="*/ 13 w 76"/>
                <a:gd name="T5" fmla="*/ 164 h 164"/>
                <a:gd name="T6" fmla="*/ 0 w 76"/>
                <a:gd name="T7" fmla="*/ 156 h 164"/>
                <a:gd name="T8" fmla="*/ 0 w 76"/>
                <a:gd name="T9" fmla="*/ 7 h 164"/>
                <a:gd name="T10" fmla="*/ 13 w 76"/>
                <a:gd name="T11" fmla="*/ 0 h 164"/>
                <a:gd name="T12" fmla="*/ 62 w 76"/>
                <a:gd name="T13" fmla="*/ 0 h 164"/>
                <a:gd name="T14" fmla="*/ 76 w 76"/>
                <a:gd name="T15" fmla="*/ 7 h 164"/>
                <a:gd name="T16" fmla="*/ 76 w 76"/>
                <a:gd name="T17" fmla="*/ 15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4">
                  <a:moveTo>
                    <a:pt x="76" y="156"/>
                  </a:moveTo>
                  <a:cubicBezTo>
                    <a:pt x="76" y="160"/>
                    <a:pt x="70" y="164"/>
                    <a:pt x="62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60"/>
                    <a:pt x="0" y="15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6" y="3"/>
                    <a:pt x="76" y="7"/>
                  </a:cubicBezTo>
                  <a:lnTo>
                    <a:pt x="76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3635376" y="5397500"/>
              <a:ext cx="282575" cy="863600"/>
            </a:xfrm>
            <a:custGeom>
              <a:avLst/>
              <a:gdLst>
                <a:gd name="T0" fmla="*/ 75 w 75"/>
                <a:gd name="T1" fmla="*/ 219 h 230"/>
                <a:gd name="T2" fmla="*/ 62 w 75"/>
                <a:gd name="T3" fmla="*/ 230 h 230"/>
                <a:gd name="T4" fmla="*/ 13 w 75"/>
                <a:gd name="T5" fmla="*/ 230 h 230"/>
                <a:gd name="T6" fmla="*/ 0 w 75"/>
                <a:gd name="T7" fmla="*/ 219 h 230"/>
                <a:gd name="T8" fmla="*/ 0 w 75"/>
                <a:gd name="T9" fmla="*/ 10 h 230"/>
                <a:gd name="T10" fmla="*/ 13 w 75"/>
                <a:gd name="T11" fmla="*/ 0 h 230"/>
                <a:gd name="T12" fmla="*/ 62 w 75"/>
                <a:gd name="T13" fmla="*/ 0 h 230"/>
                <a:gd name="T14" fmla="*/ 75 w 75"/>
                <a:gd name="T15" fmla="*/ 10 h 230"/>
                <a:gd name="T16" fmla="*/ 75 w 75"/>
                <a:gd name="T1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30">
                  <a:moveTo>
                    <a:pt x="75" y="219"/>
                  </a:moveTo>
                  <a:cubicBezTo>
                    <a:pt x="75" y="225"/>
                    <a:pt x="70" y="230"/>
                    <a:pt x="62" y="230"/>
                  </a:cubicBezTo>
                  <a:cubicBezTo>
                    <a:pt x="13" y="230"/>
                    <a:pt x="13" y="230"/>
                    <a:pt x="13" y="230"/>
                  </a:cubicBezTo>
                  <a:cubicBezTo>
                    <a:pt x="6" y="230"/>
                    <a:pt x="0" y="225"/>
                    <a:pt x="0" y="2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0"/>
                    <a:pt x="75" y="4"/>
                    <a:pt x="75" y="10"/>
                  </a:cubicBezTo>
                  <a:lnTo>
                    <a:pt x="75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951288" y="5205413"/>
              <a:ext cx="282575" cy="1055688"/>
            </a:xfrm>
            <a:custGeom>
              <a:avLst/>
              <a:gdLst>
                <a:gd name="T0" fmla="*/ 75 w 75"/>
                <a:gd name="T1" fmla="*/ 268 h 281"/>
                <a:gd name="T2" fmla="*/ 62 w 75"/>
                <a:gd name="T3" fmla="*/ 281 h 281"/>
                <a:gd name="T4" fmla="*/ 13 w 75"/>
                <a:gd name="T5" fmla="*/ 281 h 281"/>
                <a:gd name="T6" fmla="*/ 0 w 75"/>
                <a:gd name="T7" fmla="*/ 268 h 281"/>
                <a:gd name="T8" fmla="*/ 0 w 75"/>
                <a:gd name="T9" fmla="*/ 13 h 281"/>
                <a:gd name="T10" fmla="*/ 13 w 75"/>
                <a:gd name="T11" fmla="*/ 0 h 281"/>
                <a:gd name="T12" fmla="*/ 62 w 75"/>
                <a:gd name="T13" fmla="*/ 0 h 281"/>
                <a:gd name="T14" fmla="*/ 75 w 75"/>
                <a:gd name="T15" fmla="*/ 13 h 281"/>
                <a:gd name="T16" fmla="*/ 75 w 75"/>
                <a:gd name="T17" fmla="*/ 268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81">
                  <a:moveTo>
                    <a:pt x="75" y="268"/>
                  </a:moveTo>
                  <a:cubicBezTo>
                    <a:pt x="75" y="275"/>
                    <a:pt x="69" y="281"/>
                    <a:pt x="62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6" y="281"/>
                    <a:pt x="0" y="275"/>
                    <a:pt x="0" y="26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9" y="0"/>
                    <a:pt x="75" y="6"/>
                    <a:pt x="75" y="13"/>
                  </a:cubicBezTo>
                  <a:lnTo>
                    <a:pt x="75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2760663" y="5116513"/>
              <a:ext cx="1063625" cy="682625"/>
            </a:xfrm>
            <a:custGeom>
              <a:avLst/>
              <a:gdLst>
                <a:gd name="T0" fmla="*/ 14 w 283"/>
                <a:gd name="T1" fmla="*/ 182 h 182"/>
                <a:gd name="T2" fmla="*/ 5 w 283"/>
                <a:gd name="T3" fmla="*/ 179 h 182"/>
                <a:gd name="T4" fmla="*/ 5 w 283"/>
                <a:gd name="T5" fmla="*/ 163 h 182"/>
                <a:gd name="T6" fmla="*/ 140 w 283"/>
                <a:gd name="T7" fmla="*/ 46 h 182"/>
                <a:gd name="T8" fmla="*/ 154 w 283"/>
                <a:gd name="T9" fmla="*/ 44 h 182"/>
                <a:gd name="T10" fmla="*/ 162 w 283"/>
                <a:gd name="T11" fmla="*/ 54 h 182"/>
                <a:gd name="T12" fmla="*/ 162 w 283"/>
                <a:gd name="T13" fmla="*/ 88 h 182"/>
                <a:gd name="T14" fmla="*/ 259 w 283"/>
                <a:gd name="T15" fmla="*/ 5 h 182"/>
                <a:gd name="T16" fmla="*/ 278 w 283"/>
                <a:gd name="T17" fmla="*/ 5 h 182"/>
                <a:gd name="T18" fmla="*/ 278 w 283"/>
                <a:gd name="T19" fmla="*/ 20 h 182"/>
                <a:gd name="T20" fmla="*/ 158 w 283"/>
                <a:gd name="T21" fmla="*/ 123 h 182"/>
                <a:gd name="T22" fmla="*/ 144 w 283"/>
                <a:gd name="T23" fmla="*/ 125 h 182"/>
                <a:gd name="T24" fmla="*/ 136 w 283"/>
                <a:gd name="T25" fmla="*/ 115 h 182"/>
                <a:gd name="T26" fmla="*/ 136 w 283"/>
                <a:gd name="T27" fmla="*/ 82 h 182"/>
                <a:gd name="T28" fmla="*/ 23 w 283"/>
                <a:gd name="T29" fmla="*/ 179 h 182"/>
                <a:gd name="T30" fmla="*/ 14 w 283"/>
                <a:gd name="T31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3" h="182">
                  <a:moveTo>
                    <a:pt x="14" y="182"/>
                  </a:moveTo>
                  <a:cubicBezTo>
                    <a:pt x="11" y="182"/>
                    <a:pt x="7" y="181"/>
                    <a:pt x="5" y="179"/>
                  </a:cubicBezTo>
                  <a:cubicBezTo>
                    <a:pt x="0" y="174"/>
                    <a:pt x="0" y="167"/>
                    <a:pt x="5" y="163"/>
                  </a:cubicBezTo>
                  <a:cubicBezTo>
                    <a:pt x="140" y="46"/>
                    <a:pt x="140" y="46"/>
                    <a:pt x="140" y="46"/>
                  </a:cubicBezTo>
                  <a:cubicBezTo>
                    <a:pt x="143" y="43"/>
                    <a:pt x="149" y="42"/>
                    <a:pt x="154" y="44"/>
                  </a:cubicBezTo>
                  <a:cubicBezTo>
                    <a:pt x="159" y="46"/>
                    <a:pt x="162" y="50"/>
                    <a:pt x="162" y="54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259" y="5"/>
                    <a:pt x="259" y="5"/>
                    <a:pt x="259" y="5"/>
                  </a:cubicBezTo>
                  <a:cubicBezTo>
                    <a:pt x="264" y="0"/>
                    <a:pt x="273" y="0"/>
                    <a:pt x="278" y="5"/>
                  </a:cubicBezTo>
                  <a:cubicBezTo>
                    <a:pt x="283" y="9"/>
                    <a:pt x="283" y="16"/>
                    <a:pt x="278" y="20"/>
                  </a:cubicBezTo>
                  <a:cubicBezTo>
                    <a:pt x="158" y="123"/>
                    <a:pt x="158" y="123"/>
                    <a:pt x="158" y="123"/>
                  </a:cubicBezTo>
                  <a:cubicBezTo>
                    <a:pt x="154" y="126"/>
                    <a:pt x="149" y="127"/>
                    <a:pt x="144" y="125"/>
                  </a:cubicBezTo>
                  <a:cubicBezTo>
                    <a:pt x="139" y="124"/>
                    <a:pt x="136" y="120"/>
                    <a:pt x="136" y="115"/>
                  </a:cubicBezTo>
                  <a:cubicBezTo>
                    <a:pt x="136" y="82"/>
                    <a:pt x="136" y="82"/>
                    <a:pt x="136" y="82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21" y="181"/>
                    <a:pt x="17" y="182"/>
                    <a:pt x="14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3635376" y="5032375"/>
              <a:ext cx="282575" cy="244475"/>
            </a:xfrm>
            <a:custGeom>
              <a:avLst/>
              <a:gdLst>
                <a:gd name="T0" fmla="*/ 131 w 178"/>
                <a:gd name="T1" fmla="*/ 154 h 154"/>
                <a:gd name="T2" fmla="*/ 178 w 178"/>
                <a:gd name="T3" fmla="*/ 0 h 154"/>
                <a:gd name="T4" fmla="*/ 0 w 178"/>
                <a:gd name="T5" fmla="*/ 43 h 154"/>
                <a:gd name="T6" fmla="*/ 131 w 178"/>
                <a:gd name="T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54">
                  <a:moveTo>
                    <a:pt x="131" y="154"/>
                  </a:moveTo>
                  <a:lnTo>
                    <a:pt x="178" y="0"/>
                  </a:lnTo>
                  <a:lnTo>
                    <a:pt x="0" y="43"/>
                  </a:lnTo>
                  <a:lnTo>
                    <a:pt x="131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TextBox 76"/>
          <p:cNvSpPr txBox="1"/>
          <p:nvPr/>
        </p:nvSpPr>
        <p:spPr>
          <a:xfrm>
            <a:off x="7386250" y="447379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7386250" y="4834272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76"/>
          <p:cNvSpPr txBox="1"/>
          <p:nvPr/>
        </p:nvSpPr>
        <p:spPr>
          <a:xfrm>
            <a:off x="3707208" y="159151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754405" y="1951983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TextBox 76"/>
          <p:cNvSpPr txBox="1"/>
          <p:nvPr/>
        </p:nvSpPr>
        <p:spPr>
          <a:xfrm>
            <a:off x="7386250" y="1591510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7386250" y="1951983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76"/>
          <p:cNvSpPr txBox="1"/>
          <p:nvPr/>
        </p:nvSpPr>
        <p:spPr>
          <a:xfrm>
            <a:off x="3707208" y="4473799"/>
            <a:ext cx="1098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>
                <a:solidFill>
                  <a:srgbClr val="FFC000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1754405" y="4834272"/>
            <a:ext cx="305134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r>
              <a:rPr lang="zh-CN" altLang="en-US" sz="1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请在此添加文字说明</a:t>
            </a:r>
            <a:r>
              <a:rPr lang="zh-CN" altLang="en-US" sz="14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，单击此处编辑文字。</a:t>
            </a:r>
            <a:endParaRPr lang="en-US" altLang="zh-CN" sz="1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015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华文细黑"/>
        <a:ea typeface="微软雅黑 Light"/>
        <a:cs typeface=""/>
      </a:majorFont>
      <a:minorFont>
        <a:latin typeface="华文细黑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3214</Words>
  <Application>Microsoft Office PowerPoint</Application>
  <PresentationFormat>自定义</PresentationFormat>
  <Paragraphs>193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欧美杂志</dc:title>
  <dc:creator>第一PPT模板网-WWW.1PPT.COM</dc:creator>
  <cp:keywords>第一PPT模板网-WWW.1PPT.COM</cp:keywords>
  <cp:lastModifiedBy>Windows User</cp:lastModifiedBy>
  <cp:revision>33</cp:revision>
  <dcterms:created xsi:type="dcterms:W3CDTF">2016-12-22T17:05:00Z</dcterms:created>
  <dcterms:modified xsi:type="dcterms:W3CDTF">2018-02-12T07:23:28Z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