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06" y="-26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Freeform 11"/>
          <p:cNvSpPr>
            <a:spLocks noEditPoints="1"/>
          </p:cNvSpPr>
          <p:nvPr/>
        </p:nvSpPr>
        <p:spPr bwMode="auto">
          <a:xfrm>
            <a:off x="1158875" y="6113112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29" name="Group 83"/>
          <p:cNvGrpSpPr/>
          <p:nvPr/>
        </p:nvGrpSpPr>
        <p:grpSpPr>
          <a:xfrm>
            <a:off x="2357540" y="6107767"/>
            <a:ext cx="429624" cy="429624"/>
            <a:chOff x="1787872" y="3796481"/>
            <a:chExt cx="296916" cy="296916"/>
          </a:xfrm>
          <a:solidFill>
            <a:srgbClr val="484F59"/>
          </a:solidFill>
        </p:grpSpPr>
        <p:sp>
          <p:nvSpPr>
            <p:cNvPr id="230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1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2" name="Group 84"/>
          <p:cNvGrpSpPr/>
          <p:nvPr/>
        </p:nvGrpSpPr>
        <p:grpSpPr>
          <a:xfrm>
            <a:off x="3595798" y="6119785"/>
            <a:ext cx="429624" cy="405589"/>
            <a:chOff x="2578955" y="3804786"/>
            <a:chExt cx="296915" cy="280306"/>
          </a:xfrm>
          <a:solidFill>
            <a:srgbClr val="FFC000"/>
          </a:solidFill>
        </p:grpSpPr>
        <p:sp>
          <p:nvSpPr>
            <p:cNvPr id="233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4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5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6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7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8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9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0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1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2" name="Freeform 23"/>
          <p:cNvSpPr>
            <a:spLocks noEditPoints="1"/>
          </p:cNvSpPr>
          <p:nvPr/>
        </p:nvSpPr>
        <p:spPr bwMode="auto">
          <a:xfrm>
            <a:off x="4751387" y="6095650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3" name="Freeform 24"/>
          <p:cNvSpPr>
            <a:spLocks noEditPoints="1"/>
          </p:cNvSpPr>
          <p:nvPr/>
        </p:nvSpPr>
        <p:spPr bwMode="auto">
          <a:xfrm>
            <a:off x="6072187" y="6170262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4" name="Freeform 30"/>
          <p:cNvSpPr/>
          <p:nvPr/>
        </p:nvSpPr>
        <p:spPr bwMode="auto">
          <a:xfrm>
            <a:off x="1168400" y="5135212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5" name="Freeform 31"/>
          <p:cNvSpPr/>
          <p:nvPr/>
        </p:nvSpPr>
        <p:spPr bwMode="auto">
          <a:xfrm>
            <a:off x="3619500" y="5093937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6" name="Freeform 32"/>
          <p:cNvSpPr>
            <a:spLocks noEditPoints="1"/>
          </p:cNvSpPr>
          <p:nvPr/>
        </p:nvSpPr>
        <p:spPr bwMode="auto">
          <a:xfrm>
            <a:off x="4751387" y="5101875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47" name="Group 82"/>
          <p:cNvGrpSpPr/>
          <p:nvPr/>
        </p:nvGrpSpPr>
        <p:grpSpPr>
          <a:xfrm>
            <a:off x="6033257" y="5101052"/>
            <a:ext cx="507739" cy="474691"/>
            <a:chOff x="4067683" y="3042772"/>
            <a:chExt cx="350901" cy="328061"/>
          </a:xfrm>
          <a:solidFill>
            <a:srgbClr val="FFC000"/>
          </a:solidFill>
        </p:grpSpPr>
        <p:sp>
          <p:nvSpPr>
            <p:cNvPr id="248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9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0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1" name="Group 79"/>
          <p:cNvGrpSpPr/>
          <p:nvPr/>
        </p:nvGrpSpPr>
        <p:grpSpPr>
          <a:xfrm>
            <a:off x="1183130" y="4081559"/>
            <a:ext cx="369536" cy="492715"/>
            <a:chOff x="1092301" y="2278682"/>
            <a:chExt cx="255389" cy="340519"/>
          </a:xfrm>
          <a:solidFill>
            <a:srgbClr val="FFC000"/>
          </a:solidFill>
        </p:grpSpPr>
        <p:sp>
          <p:nvSpPr>
            <p:cNvPr id="252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3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4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5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6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7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8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9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0" name="Group 80"/>
          <p:cNvGrpSpPr/>
          <p:nvPr/>
        </p:nvGrpSpPr>
        <p:grpSpPr>
          <a:xfrm>
            <a:off x="3577773" y="4159789"/>
            <a:ext cx="465675" cy="333485"/>
            <a:chOff x="2566497" y="2332666"/>
            <a:chExt cx="321832" cy="230473"/>
          </a:xfrm>
          <a:solidFill>
            <a:srgbClr val="FFC000"/>
          </a:solidFill>
        </p:grpSpPr>
        <p:sp>
          <p:nvSpPr>
            <p:cNvPr id="261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2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3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4" name="Freeform 52"/>
          <p:cNvSpPr>
            <a:spLocks noEditPoints="1"/>
          </p:cNvSpPr>
          <p:nvPr/>
        </p:nvSpPr>
        <p:spPr bwMode="auto">
          <a:xfrm>
            <a:off x="6086475" y="4050950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65" name="Freeform 53"/>
          <p:cNvSpPr>
            <a:spLocks noEditPoints="1"/>
          </p:cNvSpPr>
          <p:nvPr/>
        </p:nvSpPr>
        <p:spPr bwMode="auto">
          <a:xfrm>
            <a:off x="4814887" y="4096987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66" name="Freeform 59"/>
          <p:cNvSpPr>
            <a:spLocks noEditPoints="1"/>
          </p:cNvSpPr>
          <p:nvPr/>
        </p:nvSpPr>
        <p:spPr bwMode="auto">
          <a:xfrm>
            <a:off x="1152525" y="3109562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67" name="Freeform 60"/>
          <p:cNvSpPr>
            <a:spLocks noEditPoints="1"/>
          </p:cNvSpPr>
          <p:nvPr/>
        </p:nvSpPr>
        <p:spPr bwMode="auto">
          <a:xfrm>
            <a:off x="3598862" y="3112737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68" name="Group 78"/>
          <p:cNvGrpSpPr/>
          <p:nvPr/>
        </p:nvGrpSpPr>
        <p:grpSpPr>
          <a:xfrm>
            <a:off x="4925216" y="3091398"/>
            <a:ext cx="198288" cy="468685"/>
            <a:chOff x="3405334" y="1535355"/>
            <a:chExt cx="137038" cy="323909"/>
          </a:xfrm>
          <a:solidFill>
            <a:srgbClr val="484F59"/>
          </a:solidFill>
        </p:grpSpPr>
        <p:sp>
          <p:nvSpPr>
            <p:cNvPr id="269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0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1" name="Freeform 63"/>
          <p:cNvSpPr>
            <a:spLocks noEditPoints="1"/>
          </p:cNvSpPr>
          <p:nvPr/>
        </p:nvSpPr>
        <p:spPr bwMode="auto">
          <a:xfrm>
            <a:off x="6045200" y="3119087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72" name="Freeform 69"/>
          <p:cNvSpPr>
            <a:spLocks noEditPoints="1"/>
          </p:cNvSpPr>
          <p:nvPr/>
        </p:nvSpPr>
        <p:spPr bwMode="auto">
          <a:xfrm>
            <a:off x="1212850" y="2112612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73" name="Freeform 70"/>
          <p:cNvSpPr>
            <a:spLocks noEditPoints="1"/>
          </p:cNvSpPr>
          <p:nvPr/>
        </p:nvSpPr>
        <p:spPr bwMode="auto">
          <a:xfrm>
            <a:off x="2344737" y="2112612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74" name="Group 74"/>
          <p:cNvGrpSpPr/>
          <p:nvPr/>
        </p:nvGrpSpPr>
        <p:grpSpPr>
          <a:xfrm>
            <a:off x="4898294" y="2114849"/>
            <a:ext cx="249363" cy="450653"/>
            <a:chOff x="3386647" y="802411"/>
            <a:chExt cx="172336" cy="311450"/>
          </a:xfrm>
          <a:solidFill>
            <a:srgbClr val="484F59"/>
          </a:solidFill>
        </p:grpSpPr>
        <p:sp>
          <p:nvSpPr>
            <p:cNvPr id="275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6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7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8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9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0" name="Group 75"/>
          <p:cNvGrpSpPr/>
          <p:nvPr/>
        </p:nvGrpSpPr>
        <p:grpSpPr>
          <a:xfrm>
            <a:off x="6051165" y="2108839"/>
            <a:ext cx="474691" cy="462672"/>
            <a:chOff x="4080141" y="798258"/>
            <a:chExt cx="328062" cy="319755"/>
          </a:xfrm>
          <a:solidFill>
            <a:srgbClr val="FFC000"/>
          </a:solidFill>
        </p:grpSpPr>
        <p:sp>
          <p:nvSpPr>
            <p:cNvPr id="281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2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3" name="Group 73"/>
          <p:cNvGrpSpPr/>
          <p:nvPr/>
        </p:nvGrpSpPr>
        <p:grpSpPr>
          <a:xfrm>
            <a:off x="3553737" y="2111962"/>
            <a:ext cx="513747" cy="453656"/>
            <a:chOff x="2549886" y="800334"/>
            <a:chExt cx="355053" cy="313526"/>
          </a:xfrm>
          <a:solidFill>
            <a:srgbClr val="FFC000"/>
          </a:solidFill>
        </p:grpSpPr>
        <p:sp>
          <p:nvSpPr>
            <p:cNvPr id="284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5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6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7" name="Group 81"/>
          <p:cNvGrpSpPr/>
          <p:nvPr/>
        </p:nvGrpSpPr>
        <p:grpSpPr>
          <a:xfrm>
            <a:off x="7244888" y="4114723"/>
            <a:ext cx="465677" cy="423619"/>
            <a:chOff x="4821392" y="2301522"/>
            <a:chExt cx="321831" cy="292764"/>
          </a:xfrm>
          <a:solidFill>
            <a:srgbClr val="484F59"/>
          </a:solidFill>
        </p:grpSpPr>
        <p:sp>
          <p:nvSpPr>
            <p:cNvPr id="288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9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0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1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2" name="Freeform 95"/>
          <p:cNvSpPr>
            <a:spLocks noEditPoints="1"/>
          </p:cNvSpPr>
          <p:nvPr/>
        </p:nvSpPr>
        <p:spPr bwMode="auto">
          <a:xfrm>
            <a:off x="2297112" y="3131787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93" name="Group 77"/>
          <p:cNvGrpSpPr/>
          <p:nvPr/>
        </p:nvGrpSpPr>
        <p:grpSpPr>
          <a:xfrm>
            <a:off x="8463558" y="3118912"/>
            <a:ext cx="525763" cy="402584"/>
            <a:chOff x="5552261" y="1554043"/>
            <a:chExt cx="363359" cy="278229"/>
          </a:xfrm>
          <a:solidFill>
            <a:srgbClr val="FFC000"/>
          </a:solidFill>
        </p:grpSpPr>
        <p:sp>
          <p:nvSpPr>
            <p:cNvPr id="294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5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6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7" name="Freeform 99"/>
          <p:cNvSpPr>
            <a:spLocks noEditPoints="1"/>
          </p:cNvSpPr>
          <p:nvPr/>
        </p:nvSpPr>
        <p:spPr bwMode="auto">
          <a:xfrm>
            <a:off x="7332662" y="3093687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8" name="Freeform 100"/>
          <p:cNvSpPr/>
          <p:nvPr/>
        </p:nvSpPr>
        <p:spPr bwMode="auto">
          <a:xfrm>
            <a:off x="7265987" y="5084412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99" name="Group 76"/>
          <p:cNvGrpSpPr/>
          <p:nvPr/>
        </p:nvGrpSpPr>
        <p:grpSpPr>
          <a:xfrm>
            <a:off x="8436517" y="2130576"/>
            <a:ext cx="579843" cy="402587"/>
            <a:chOff x="5533573" y="812792"/>
            <a:chExt cx="400733" cy="278229"/>
          </a:xfrm>
          <a:solidFill>
            <a:srgbClr val="FFC000"/>
          </a:solidFill>
        </p:grpSpPr>
        <p:sp>
          <p:nvSpPr>
            <p:cNvPr id="300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1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2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3" name="Freeform 104"/>
          <p:cNvSpPr>
            <a:spLocks noEditPoints="1"/>
          </p:cNvSpPr>
          <p:nvPr/>
        </p:nvSpPr>
        <p:spPr bwMode="auto">
          <a:xfrm>
            <a:off x="8493125" y="4122387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4" name="Freeform 105"/>
          <p:cNvSpPr/>
          <p:nvPr/>
        </p:nvSpPr>
        <p:spPr bwMode="auto">
          <a:xfrm>
            <a:off x="7280275" y="6125812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5" name="Freeform 106"/>
          <p:cNvSpPr>
            <a:spLocks noEditPoints="1"/>
          </p:cNvSpPr>
          <p:nvPr/>
        </p:nvSpPr>
        <p:spPr bwMode="auto">
          <a:xfrm>
            <a:off x="2317750" y="5146325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6" name="Freeform 107"/>
          <p:cNvSpPr>
            <a:spLocks noEditPoints="1"/>
          </p:cNvSpPr>
          <p:nvPr/>
        </p:nvSpPr>
        <p:spPr bwMode="auto">
          <a:xfrm>
            <a:off x="8469312" y="5101875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07" name="Group 85"/>
          <p:cNvGrpSpPr/>
          <p:nvPr/>
        </p:nvGrpSpPr>
        <p:grpSpPr>
          <a:xfrm>
            <a:off x="8496723" y="6017754"/>
            <a:ext cx="456661" cy="606883"/>
            <a:chOff x="5575100" y="3734191"/>
            <a:chExt cx="315602" cy="419419"/>
          </a:xfrm>
          <a:solidFill>
            <a:srgbClr val="FFC000"/>
          </a:solidFill>
        </p:grpSpPr>
        <p:sp>
          <p:nvSpPr>
            <p:cNvPr id="30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9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0" name="Freeform 110"/>
          <p:cNvSpPr>
            <a:spLocks noEditPoints="1"/>
          </p:cNvSpPr>
          <p:nvPr/>
        </p:nvSpPr>
        <p:spPr bwMode="auto">
          <a:xfrm>
            <a:off x="7223125" y="2090387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1" name="Freeform 111"/>
          <p:cNvSpPr>
            <a:spLocks noEditPoints="1"/>
          </p:cNvSpPr>
          <p:nvPr/>
        </p:nvSpPr>
        <p:spPr bwMode="auto">
          <a:xfrm>
            <a:off x="2363787" y="4114450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12" name="Group 115"/>
          <p:cNvGrpSpPr/>
          <p:nvPr/>
        </p:nvGrpSpPr>
        <p:grpSpPr>
          <a:xfrm>
            <a:off x="9714348" y="3023818"/>
            <a:ext cx="646533" cy="541333"/>
            <a:chOff x="2951142" y="2589225"/>
            <a:chExt cx="468313" cy="392113"/>
          </a:xfrm>
          <a:solidFill>
            <a:srgbClr val="484F59"/>
          </a:solidFill>
        </p:grpSpPr>
        <p:sp>
          <p:nvSpPr>
            <p:cNvPr id="313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4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5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6" name="Group 119"/>
          <p:cNvGrpSpPr/>
          <p:nvPr/>
        </p:nvGrpSpPr>
        <p:grpSpPr>
          <a:xfrm>
            <a:off x="9797090" y="4067710"/>
            <a:ext cx="525995" cy="504077"/>
            <a:chOff x="1168380" y="3486162"/>
            <a:chExt cx="381000" cy="365126"/>
          </a:xfrm>
          <a:solidFill>
            <a:srgbClr val="484F59"/>
          </a:solidFill>
        </p:grpSpPr>
        <p:sp>
          <p:nvSpPr>
            <p:cNvPr id="317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8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9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0" name="Group 123"/>
          <p:cNvGrpSpPr/>
          <p:nvPr/>
        </p:nvGrpSpPr>
        <p:grpSpPr>
          <a:xfrm>
            <a:off x="9719352" y="2231114"/>
            <a:ext cx="694744" cy="245461"/>
            <a:chOff x="1441430" y="4357700"/>
            <a:chExt cx="503238" cy="177800"/>
          </a:xfrm>
          <a:solidFill>
            <a:srgbClr val="484F59"/>
          </a:solidFill>
        </p:grpSpPr>
        <p:sp>
          <p:nvSpPr>
            <p:cNvPr id="321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2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3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4" name="Group 127"/>
          <p:cNvGrpSpPr/>
          <p:nvPr/>
        </p:nvGrpSpPr>
        <p:grpSpPr>
          <a:xfrm>
            <a:off x="9715484" y="5108190"/>
            <a:ext cx="657499" cy="433947"/>
            <a:chOff x="2141517" y="2373325"/>
            <a:chExt cx="476251" cy="314325"/>
          </a:xfrm>
          <a:solidFill>
            <a:srgbClr val="484F59"/>
          </a:solidFill>
        </p:grpSpPr>
        <p:sp>
          <p:nvSpPr>
            <p:cNvPr id="325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6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7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8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9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0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1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2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3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4" name="Group 137"/>
          <p:cNvGrpSpPr/>
          <p:nvPr/>
        </p:nvGrpSpPr>
        <p:grpSpPr>
          <a:xfrm>
            <a:off x="5864288" y="5069610"/>
            <a:ext cx="289296" cy="624619"/>
            <a:chOff x="3328967" y="3373450"/>
            <a:chExt cx="209550" cy="452438"/>
          </a:xfrm>
          <a:solidFill>
            <a:srgbClr val="FFC000"/>
          </a:solidFill>
        </p:grpSpPr>
        <p:sp>
          <p:nvSpPr>
            <p:cNvPr id="335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6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7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8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9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0" name="Freeform 143"/>
          <p:cNvSpPr>
            <a:spLocks noEditPoints="1"/>
          </p:cNvSpPr>
          <p:nvPr/>
        </p:nvSpPr>
        <p:spPr bwMode="auto">
          <a:xfrm>
            <a:off x="9850437" y="6027387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AutoShape 4"/>
          <p:cNvSpPr/>
          <p:nvPr/>
        </p:nvSpPr>
        <p:spPr bwMode="auto">
          <a:xfrm>
            <a:off x="10632629" y="5115371"/>
            <a:ext cx="473075" cy="473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3" name="AutoShape 5"/>
          <p:cNvSpPr/>
          <p:nvPr/>
        </p:nvSpPr>
        <p:spPr bwMode="auto">
          <a:xfrm>
            <a:off x="10024878" y="5267771"/>
            <a:ext cx="92075" cy="123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99" y="18900"/>
                </a:moveTo>
                <a:lnTo>
                  <a:pt x="3600" y="18900"/>
                </a:lnTo>
                <a:lnTo>
                  <a:pt x="3600" y="2700"/>
                </a:lnTo>
                <a:lnTo>
                  <a:pt x="7200" y="2700"/>
                </a:lnTo>
                <a:lnTo>
                  <a:pt x="17999" y="14850"/>
                </a:lnTo>
                <a:cubicBezTo>
                  <a:pt x="17999" y="14850"/>
                  <a:pt x="17999" y="18900"/>
                  <a:pt x="17999" y="18900"/>
                </a:cubicBezTo>
                <a:close/>
                <a:moveTo>
                  <a:pt x="10195" y="1202"/>
                </a:moveTo>
                <a:cubicBezTo>
                  <a:pt x="9527" y="450"/>
                  <a:pt x="8402" y="0"/>
                  <a:pt x="7200" y="0"/>
                </a:cubicBezTo>
                <a:lnTo>
                  <a:pt x="3600" y="0"/>
                </a:lnTo>
                <a:cubicBezTo>
                  <a:pt x="1610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610" y="21599"/>
                  <a:pt x="3600" y="21599"/>
                </a:cubicBezTo>
                <a:lnTo>
                  <a:pt x="17999" y="21599"/>
                </a:lnTo>
                <a:cubicBezTo>
                  <a:pt x="19989" y="21599"/>
                  <a:pt x="21600" y="20392"/>
                  <a:pt x="21600" y="18900"/>
                </a:cubicBezTo>
                <a:lnTo>
                  <a:pt x="21600" y="14850"/>
                </a:lnTo>
                <a:cubicBezTo>
                  <a:pt x="21600" y="14317"/>
                  <a:pt x="21389" y="13795"/>
                  <a:pt x="20995" y="13352"/>
                </a:cubicBezTo>
                <a:cubicBezTo>
                  <a:pt x="20995" y="13352"/>
                  <a:pt x="10195" y="1202"/>
                  <a:pt x="10195" y="120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4" name="AutoShape 6"/>
          <p:cNvSpPr/>
          <p:nvPr/>
        </p:nvSpPr>
        <p:spPr bwMode="auto">
          <a:xfrm>
            <a:off x="9689916" y="5147121"/>
            <a:ext cx="487362" cy="396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50" y="16615"/>
                </a:moveTo>
                <a:cubicBezTo>
                  <a:pt x="20250" y="17074"/>
                  <a:pt x="19948" y="17446"/>
                  <a:pt x="19575" y="17446"/>
                </a:cubicBezTo>
                <a:lnTo>
                  <a:pt x="18803" y="17446"/>
                </a:lnTo>
                <a:cubicBezTo>
                  <a:pt x="18501" y="16016"/>
                  <a:pt x="17453" y="14953"/>
                  <a:pt x="16200" y="14953"/>
                </a:cubicBezTo>
                <a:cubicBezTo>
                  <a:pt x="14945" y="14953"/>
                  <a:pt x="13897" y="16016"/>
                  <a:pt x="13595" y="17446"/>
                </a:cubicBezTo>
                <a:lnTo>
                  <a:pt x="10029" y="17446"/>
                </a:lnTo>
                <a:cubicBezTo>
                  <a:pt x="9727" y="16016"/>
                  <a:pt x="8679" y="14953"/>
                  <a:pt x="7425" y="14953"/>
                </a:cubicBezTo>
                <a:cubicBezTo>
                  <a:pt x="6170" y="14953"/>
                  <a:pt x="5122" y="16016"/>
                  <a:pt x="4820" y="17446"/>
                </a:cubicBezTo>
                <a:lnTo>
                  <a:pt x="4050" y="17446"/>
                </a:lnTo>
                <a:cubicBezTo>
                  <a:pt x="3677" y="17446"/>
                  <a:pt x="3375" y="17074"/>
                  <a:pt x="3375" y="16615"/>
                </a:cubicBezTo>
                <a:lnTo>
                  <a:pt x="3375" y="14123"/>
                </a:lnTo>
                <a:lnTo>
                  <a:pt x="12150" y="14123"/>
                </a:lnTo>
                <a:cubicBezTo>
                  <a:pt x="13266" y="14123"/>
                  <a:pt x="14175" y="13005"/>
                  <a:pt x="14175" y="11630"/>
                </a:cubicBezTo>
                <a:lnTo>
                  <a:pt x="14175" y="5815"/>
                </a:lnTo>
                <a:lnTo>
                  <a:pt x="16875" y="5815"/>
                </a:lnTo>
                <a:cubicBezTo>
                  <a:pt x="17100" y="5815"/>
                  <a:pt x="17311" y="5954"/>
                  <a:pt x="17436" y="6185"/>
                </a:cubicBezTo>
                <a:lnTo>
                  <a:pt x="20136" y="11169"/>
                </a:lnTo>
                <a:cubicBezTo>
                  <a:pt x="20210" y="11306"/>
                  <a:pt x="20250" y="11466"/>
                  <a:pt x="20250" y="11630"/>
                </a:cubicBezTo>
                <a:cubicBezTo>
                  <a:pt x="20250" y="11630"/>
                  <a:pt x="20250" y="16615"/>
                  <a:pt x="20250" y="16615"/>
                </a:cubicBezTo>
                <a:close/>
                <a:moveTo>
                  <a:pt x="16200" y="19938"/>
                </a:moveTo>
                <a:cubicBezTo>
                  <a:pt x="15454" y="19938"/>
                  <a:pt x="14850" y="19193"/>
                  <a:pt x="14850" y="18276"/>
                </a:cubicBezTo>
                <a:cubicBezTo>
                  <a:pt x="14850" y="17360"/>
                  <a:pt x="15454" y="16615"/>
                  <a:pt x="16200" y="16615"/>
                </a:cubicBezTo>
                <a:cubicBezTo>
                  <a:pt x="16945" y="16615"/>
                  <a:pt x="17550" y="17360"/>
                  <a:pt x="17550" y="18276"/>
                </a:cubicBezTo>
                <a:cubicBezTo>
                  <a:pt x="17550" y="19193"/>
                  <a:pt x="16945" y="19938"/>
                  <a:pt x="16200" y="19938"/>
                </a:cubicBezTo>
                <a:moveTo>
                  <a:pt x="7425" y="19938"/>
                </a:moveTo>
                <a:cubicBezTo>
                  <a:pt x="6679" y="19938"/>
                  <a:pt x="6075" y="19193"/>
                  <a:pt x="6075" y="18276"/>
                </a:cubicBezTo>
                <a:cubicBezTo>
                  <a:pt x="6075" y="17360"/>
                  <a:pt x="6679" y="16615"/>
                  <a:pt x="7425" y="16615"/>
                </a:cubicBezTo>
                <a:cubicBezTo>
                  <a:pt x="8170" y="16615"/>
                  <a:pt x="8775" y="17360"/>
                  <a:pt x="8775" y="18276"/>
                </a:cubicBezTo>
                <a:cubicBezTo>
                  <a:pt x="8775" y="19193"/>
                  <a:pt x="8170" y="19938"/>
                  <a:pt x="7425" y="19938"/>
                </a:cubicBezTo>
                <a:moveTo>
                  <a:pt x="2024" y="12461"/>
                </a:moveTo>
                <a:cubicBezTo>
                  <a:pt x="1652" y="12461"/>
                  <a:pt x="1349" y="12089"/>
                  <a:pt x="1349" y="11630"/>
                </a:cubicBezTo>
                <a:lnTo>
                  <a:pt x="1349" y="2492"/>
                </a:lnTo>
                <a:cubicBezTo>
                  <a:pt x="1349" y="2033"/>
                  <a:pt x="1652" y="1661"/>
                  <a:pt x="2024" y="1661"/>
                </a:cubicBezTo>
                <a:lnTo>
                  <a:pt x="12150" y="1661"/>
                </a:lnTo>
                <a:cubicBezTo>
                  <a:pt x="12523" y="1661"/>
                  <a:pt x="12825" y="2033"/>
                  <a:pt x="12825" y="2492"/>
                </a:cubicBezTo>
                <a:lnTo>
                  <a:pt x="12825" y="4153"/>
                </a:lnTo>
                <a:lnTo>
                  <a:pt x="12825" y="5815"/>
                </a:lnTo>
                <a:lnTo>
                  <a:pt x="12825" y="11630"/>
                </a:lnTo>
                <a:cubicBezTo>
                  <a:pt x="12825" y="12089"/>
                  <a:pt x="12523" y="12461"/>
                  <a:pt x="12150" y="12461"/>
                </a:cubicBezTo>
                <a:cubicBezTo>
                  <a:pt x="12150" y="12461"/>
                  <a:pt x="2024" y="12461"/>
                  <a:pt x="2024" y="12461"/>
                </a:cubicBezTo>
                <a:close/>
                <a:moveTo>
                  <a:pt x="21259" y="10248"/>
                </a:moveTo>
                <a:lnTo>
                  <a:pt x="18559" y="5263"/>
                </a:lnTo>
                <a:cubicBezTo>
                  <a:pt x="18182" y="4568"/>
                  <a:pt x="17552" y="4153"/>
                  <a:pt x="16875" y="4153"/>
                </a:cubicBezTo>
                <a:lnTo>
                  <a:pt x="14175" y="4153"/>
                </a:lnTo>
                <a:lnTo>
                  <a:pt x="14175" y="2492"/>
                </a:lnTo>
                <a:cubicBezTo>
                  <a:pt x="14175" y="1117"/>
                  <a:pt x="13266" y="0"/>
                  <a:pt x="12150" y="0"/>
                </a:cubicBezTo>
                <a:lnTo>
                  <a:pt x="2024" y="0"/>
                </a:lnTo>
                <a:cubicBezTo>
                  <a:pt x="908" y="0"/>
                  <a:pt x="0" y="1117"/>
                  <a:pt x="0" y="2492"/>
                </a:cubicBezTo>
                <a:lnTo>
                  <a:pt x="0" y="11630"/>
                </a:lnTo>
                <a:cubicBezTo>
                  <a:pt x="0" y="13005"/>
                  <a:pt x="908" y="14123"/>
                  <a:pt x="2024" y="14123"/>
                </a:cubicBezTo>
                <a:lnTo>
                  <a:pt x="2025" y="14123"/>
                </a:lnTo>
                <a:lnTo>
                  <a:pt x="2025" y="16615"/>
                </a:lnTo>
                <a:cubicBezTo>
                  <a:pt x="2025" y="17989"/>
                  <a:pt x="2933" y="19107"/>
                  <a:pt x="4050" y="19107"/>
                </a:cubicBezTo>
                <a:lnTo>
                  <a:pt x="4820" y="19107"/>
                </a:lnTo>
                <a:cubicBezTo>
                  <a:pt x="5122" y="20537"/>
                  <a:pt x="6170" y="21600"/>
                  <a:pt x="7425" y="21600"/>
                </a:cubicBezTo>
                <a:cubicBezTo>
                  <a:pt x="8679" y="21600"/>
                  <a:pt x="9727" y="20537"/>
                  <a:pt x="10029" y="19107"/>
                </a:cubicBezTo>
                <a:lnTo>
                  <a:pt x="13595" y="19107"/>
                </a:lnTo>
                <a:cubicBezTo>
                  <a:pt x="13897" y="20537"/>
                  <a:pt x="14945" y="21600"/>
                  <a:pt x="16200" y="21600"/>
                </a:cubicBezTo>
                <a:cubicBezTo>
                  <a:pt x="17453" y="21600"/>
                  <a:pt x="18501" y="20537"/>
                  <a:pt x="18803" y="19107"/>
                </a:cubicBezTo>
                <a:lnTo>
                  <a:pt x="19575" y="19107"/>
                </a:lnTo>
                <a:cubicBezTo>
                  <a:pt x="20691" y="19107"/>
                  <a:pt x="21599" y="17989"/>
                  <a:pt x="21599" y="16615"/>
                </a:cubicBezTo>
                <a:lnTo>
                  <a:pt x="21599" y="11630"/>
                </a:lnTo>
                <a:cubicBezTo>
                  <a:pt x="21599" y="11137"/>
                  <a:pt x="21482" y="10658"/>
                  <a:pt x="21259" y="10248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5" name="AutoShape 7"/>
          <p:cNvSpPr/>
          <p:nvPr/>
        </p:nvSpPr>
        <p:spPr bwMode="auto">
          <a:xfrm>
            <a:off x="8799528" y="5099496"/>
            <a:ext cx="487363" cy="488950"/>
          </a:xfrm>
          <a:custGeom>
            <a:avLst/>
            <a:gdLst>
              <a:gd name="T0" fmla="+- 0 10800 1271"/>
              <a:gd name="T1" fmla="*/ T0 w 19058"/>
              <a:gd name="T2" fmla="+- 0 10799 1270"/>
              <a:gd name="T3" fmla="*/ 10799 h 19059"/>
              <a:gd name="T4" fmla="+- 0 10800 1271"/>
              <a:gd name="T5" fmla="*/ T4 w 19058"/>
              <a:gd name="T6" fmla="+- 0 10799 1270"/>
              <a:gd name="T7" fmla="*/ 10799 h 19059"/>
              <a:gd name="T8" fmla="+- 0 10800 1271"/>
              <a:gd name="T9" fmla="*/ T8 w 19058"/>
              <a:gd name="T10" fmla="+- 0 10799 1270"/>
              <a:gd name="T11" fmla="*/ 10799 h 19059"/>
              <a:gd name="T12" fmla="+- 0 10800 1271"/>
              <a:gd name="T13" fmla="*/ T12 w 19058"/>
              <a:gd name="T14" fmla="+- 0 10799 1270"/>
              <a:gd name="T15" fmla="*/ 10799 h 1905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8" h="19059">
                <a:moveTo>
                  <a:pt x="6430" y="17268"/>
                </a:moveTo>
                <a:cubicBezTo>
                  <a:pt x="2162" y="15559"/>
                  <a:pt x="82" y="10698"/>
                  <a:pt x="1790" y="6431"/>
                </a:cubicBezTo>
                <a:cubicBezTo>
                  <a:pt x="3499" y="2164"/>
                  <a:pt x="8360" y="81"/>
                  <a:pt x="12627" y="1791"/>
                </a:cubicBezTo>
                <a:cubicBezTo>
                  <a:pt x="16894" y="3499"/>
                  <a:pt x="18975" y="8361"/>
                  <a:pt x="17267" y="12628"/>
                </a:cubicBezTo>
                <a:cubicBezTo>
                  <a:pt x="15558" y="16895"/>
                  <a:pt x="10696" y="18976"/>
                  <a:pt x="6430" y="17268"/>
                </a:cubicBezTo>
                <a:moveTo>
                  <a:pt x="13070" y="685"/>
                </a:moveTo>
                <a:cubicBezTo>
                  <a:pt x="8186" y="-1270"/>
                  <a:pt x="2641" y="1103"/>
                  <a:pt x="685" y="5987"/>
                </a:cubicBezTo>
                <a:cubicBezTo>
                  <a:pt x="-1271" y="10872"/>
                  <a:pt x="1103" y="16418"/>
                  <a:pt x="5987" y="18373"/>
                </a:cubicBezTo>
                <a:cubicBezTo>
                  <a:pt x="10871" y="20330"/>
                  <a:pt x="16416" y="17955"/>
                  <a:pt x="18373" y="13071"/>
                </a:cubicBezTo>
                <a:cubicBezTo>
                  <a:pt x="20329" y="8186"/>
                  <a:pt x="17954" y="2641"/>
                  <a:pt x="13070" y="685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6" name="AutoShape 8"/>
          <p:cNvSpPr/>
          <p:nvPr/>
        </p:nvSpPr>
        <p:spPr bwMode="auto">
          <a:xfrm>
            <a:off x="9012253" y="5315396"/>
            <a:ext cx="61913" cy="60325"/>
          </a:xfrm>
          <a:custGeom>
            <a:avLst/>
            <a:gdLst>
              <a:gd name="T0" fmla="+- 0 10801 1272"/>
              <a:gd name="T1" fmla="*/ T0 w 19059"/>
              <a:gd name="T2" fmla="+- 0 10800 1272"/>
              <a:gd name="T3" fmla="*/ 10800 h 19056"/>
              <a:gd name="T4" fmla="+- 0 10801 1272"/>
              <a:gd name="T5" fmla="*/ T4 w 19059"/>
              <a:gd name="T6" fmla="+- 0 10800 1272"/>
              <a:gd name="T7" fmla="*/ 10800 h 19056"/>
              <a:gd name="T8" fmla="+- 0 10801 1272"/>
              <a:gd name="T9" fmla="*/ T8 w 19059"/>
              <a:gd name="T10" fmla="+- 0 10800 1272"/>
              <a:gd name="T11" fmla="*/ 10800 h 19056"/>
              <a:gd name="T12" fmla="+- 0 10801 1272"/>
              <a:gd name="T13" fmla="*/ T12 w 19059"/>
              <a:gd name="T14" fmla="+- 0 10800 1272"/>
              <a:gd name="T15" fmla="*/ 10800 h 1905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6">
                <a:moveTo>
                  <a:pt x="7753" y="13951"/>
                </a:moveTo>
                <a:cubicBezTo>
                  <a:pt x="5315" y="12969"/>
                  <a:pt x="4129" y="10197"/>
                  <a:pt x="5101" y="7755"/>
                </a:cubicBezTo>
                <a:cubicBezTo>
                  <a:pt x="6083" y="5323"/>
                  <a:pt x="8860" y="4132"/>
                  <a:pt x="11298" y="5104"/>
                </a:cubicBezTo>
                <a:cubicBezTo>
                  <a:pt x="13735" y="6081"/>
                  <a:pt x="14926" y="8858"/>
                  <a:pt x="13949" y="11300"/>
                </a:cubicBezTo>
                <a:cubicBezTo>
                  <a:pt x="12972" y="13737"/>
                  <a:pt x="10195" y="14923"/>
                  <a:pt x="7753" y="13951"/>
                </a:cubicBezTo>
                <a:moveTo>
                  <a:pt x="13070" y="686"/>
                </a:moveTo>
                <a:cubicBezTo>
                  <a:pt x="8190" y="-1272"/>
                  <a:pt x="2640" y="1104"/>
                  <a:pt x="686" y="5988"/>
                </a:cubicBezTo>
                <a:cubicBezTo>
                  <a:pt x="-1272" y="10872"/>
                  <a:pt x="1105" y="16416"/>
                  <a:pt x="5985" y="18369"/>
                </a:cubicBezTo>
                <a:cubicBezTo>
                  <a:pt x="10870" y="20328"/>
                  <a:pt x="16415" y="17951"/>
                  <a:pt x="18374" y="13072"/>
                </a:cubicBezTo>
                <a:cubicBezTo>
                  <a:pt x="20328" y="8188"/>
                  <a:pt x="17960" y="2644"/>
                  <a:pt x="13070" y="686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7" name="AutoShape 9"/>
          <p:cNvSpPr/>
          <p:nvPr/>
        </p:nvSpPr>
        <p:spPr bwMode="auto">
          <a:xfrm>
            <a:off x="8950341" y="5255071"/>
            <a:ext cx="184150" cy="180975"/>
          </a:xfrm>
          <a:custGeom>
            <a:avLst/>
            <a:gdLst>
              <a:gd name="T0" fmla="+- 0 10800 1271"/>
              <a:gd name="T1" fmla="*/ T0 w 19059"/>
              <a:gd name="T2" fmla="+- 0 10800 1271"/>
              <a:gd name="T3" fmla="*/ 10800 h 19058"/>
              <a:gd name="T4" fmla="+- 0 10800 1271"/>
              <a:gd name="T5" fmla="*/ T4 w 19059"/>
              <a:gd name="T6" fmla="+- 0 10800 1271"/>
              <a:gd name="T7" fmla="*/ 10800 h 19058"/>
              <a:gd name="T8" fmla="+- 0 10800 1271"/>
              <a:gd name="T9" fmla="*/ T8 w 19059"/>
              <a:gd name="T10" fmla="+- 0 10800 1271"/>
              <a:gd name="T11" fmla="*/ 10800 h 19058"/>
              <a:gd name="T12" fmla="+- 0 10800 1271"/>
              <a:gd name="T13" fmla="*/ T12 w 19059"/>
              <a:gd name="T14" fmla="+- 0 10800 1271"/>
              <a:gd name="T15" fmla="*/ 10800 h 1905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8">
                <a:moveTo>
                  <a:pt x="7169" y="15424"/>
                </a:moveTo>
                <a:cubicBezTo>
                  <a:pt x="3916" y="14123"/>
                  <a:pt x="2331" y="10417"/>
                  <a:pt x="3632" y="7167"/>
                </a:cubicBezTo>
                <a:cubicBezTo>
                  <a:pt x="4934" y="3917"/>
                  <a:pt x="8638" y="2331"/>
                  <a:pt x="11889" y="3632"/>
                </a:cubicBezTo>
                <a:cubicBezTo>
                  <a:pt x="15141" y="4934"/>
                  <a:pt x="16728" y="8640"/>
                  <a:pt x="15425" y="11890"/>
                </a:cubicBezTo>
                <a:cubicBezTo>
                  <a:pt x="14124" y="15140"/>
                  <a:pt x="10419" y="16728"/>
                  <a:pt x="7169" y="15424"/>
                </a:cubicBezTo>
                <a:moveTo>
                  <a:pt x="13071" y="685"/>
                </a:moveTo>
                <a:cubicBezTo>
                  <a:pt x="8186" y="-1271"/>
                  <a:pt x="2639" y="1104"/>
                  <a:pt x="686" y="5987"/>
                </a:cubicBezTo>
                <a:cubicBezTo>
                  <a:pt x="-1271" y="10871"/>
                  <a:pt x="1104" y="16416"/>
                  <a:pt x="5987" y="18372"/>
                </a:cubicBezTo>
                <a:cubicBezTo>
                  <a:pt x="10874" y="20329"/>
                  <a:pt x="16418" y="17955"/>
                  <a:pt x="18375" y="13070"/>
                </a:cubicBezTo>
                <a:cubicBezTo>
                  <a:pt x="20328" y="8186"/>
                  <a:pt x="17956" y="2641"/>
                  <a:pt x="13071" y="685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8" name="AutoShape 10"/>
          <p:cNvSpPr/>
          <p:nvPr/>
        </p:nvSpPr>
        <p:spPr bwMode="auto">
          <a:xfrm>
            <a:off x="9074166" y="5375721"/>
            <a:ext cx="74612" cy="79375"/>
          </a:xfrm>
          <a:custGeom>
            <a:avLst/>
            <a:gdLst>
              <a:gd name="T0" fmla="+- 0 10804 288"/>
              <a:gd name="T1" fmla="*/ T0 w 21033"/>
              <a:gd name="T2" fmla="+- 0 10798 277"/>
              <a:gd name="T3" fmla="*/ 10798 h 21043"/>
              <a:gd name="T4" fmla="+- 0 10804 288"/>
              <a:gd name="T5" fmla="*/ T4 w 21033"/>
              <a:gd name="T6" fmla="+- 0 10798 277"/>
              <a:gd name="T7" fmla="*/ 10798 h 21043"/>
              <a:gd name="T8" fmla="+- 0 10804 288"/>
              <a:gd name="T9" fmla="*/ T8 w 21033"/>
              <a:gd name="T10" fmla="+- 0 10798 277"/>
              <a:gd name="T11" fmla="*/ 10798 h 21043"/>
              <a:gd name="T12" fmla="+- 0 10804 288"/>
              <a:gd name="T13" fmla="*/ T12 w 21033"/>
              <a:gd name="T14" fmla="+- 0 10798 277"/>
              <a:gd name="T15" fmla="*/ 10798 h 2104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3" h="21043">
                <a:moveTo>
                  <a:pt x="20881" y="2825"/>
                </a:moveTo>
                <a:cubicBezTo>
                  <a:pt x="21312" y="1771"/>
                  <a:pt x="20787" y="572"/>
                  <a:pt x="19713" y="149"/>
                </a:cubicBezTo>
                <a:cubicBezTo>
                  <a:pt x="18636" y="-277"/>
                  <a:pt x="17414" y="238"/>
                  <a:pt x="16984" y="1296"/>
                </a:cubicBezTo>
                <a:lnTo>
                  <a:pt x="16980" y="1292"/>
                </a:lnTo>
                <a:cubicBezTo>
                  <a:pt x="13964" y="8692"/>
                  <a:pt x="8182" y="14184"/>
                  <a:pt x="1269" y="17089"/>
                </a:cubicBezTo>
                <a:cubicBezTo>
                  <a:pt x="207" y="17536"/>
                  <a:pt x="-288" y="18747"/>
                  <a:pt x="170" y="19789"/>
                </a:cubicBezTo>
                <a:cubicBezTo>
                  <a:pt x="629" y="20840"/>
                  <a:pt x="1863" y="21323"/>
                  <a:pt x="2924" y="20876"/>
                </a:cubicBezTo>
                <a:cubicBezTo>
                  <a:pt x="2961" y="20860"/>
                  <a:pt x="2982" y="20828"/>
                  <a:pt x="3014" y="20815"/>
                </a:cubicBezTo>
                <a:cubicBezTo>
                  <a:pt x="10874" y="17480"/>
                  <a:pt x="17451" y="11227"/>
                  <a:pt x="20877" y="2825"/>
                </a:cubicBezTo>
                <a:cubicBezTo>
                  <a:pt x="20877" y="2825"/>
                  <a:pt x="20881" y="2825"/>
                  <a:pt x="20881" y="2825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89" name="AutoShape 11"/>
          <p:cNvSpPr/>
          <p:nvPr/>
        </p:nvSpPr>
        <p:spPr bwMode="auto">
          <a:xfrm>
            <a:off x="9102741" y="5407471"/>
            <a:ext cx="109537" cy="111125"/>
          </a:xfrm>
          <a:custGeom>
            <a:avLst/>
            <a:gdLst>
              <a:gd name="T0" fmla="+- 0 10803 203"/>
              <a:gd name="T1" fmla="*/ T0 w 21201"/>
              <a:gd name="T2" fmla="+- 0 10798 194"/>
              <a:gd name="T3" fmla="*/ 10798 h 21209"/>
              <a:gd name="T4" fmla="+- 0 10803 203"/>
              <a:gd name="T5" fmla="*/ T4 w 21201"/>
              <a:gd name="T6" fmla="+- 0 10798 194"/>
              <a:gd name="T7" fmla="*/ 10798 h 21209"/>
              <a:gd name="T8" fmla="+- 0 10803 203"/>
              <a:gd name="T9" fmla="*/ T8 w 21201"/>
              <a:gd name="T10" fmla="+- 0 10798 194"/>
              <a:gd name="T11" fmla="*/ 10798 h 21209"/>
              <a:gd name="T12" fmla="+- 0 10803 203"/>
              <a:gd name="T13" fmla="*/ T12 w 21201"/>
              <a:gd name="T14" fmla="+- 0 10798 194"/>
              <a:gd name="T15" fmla="*/ 10798 h 2120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01" h="21209">
                <a:moveTo>
                  <a:pt x="20267" y="104"/>
                </a:moveTo>
                <a:cubicBezTo>
                  <a:pt x="19508" y="-194"/>
                  <a:pt x="18645" y="169"/>
                  <a:pt x="18339" y="912"/>
                </a:cubicBezTo>
                <a:cubicBezTo>
                  <a:pt x="14991" y="9110"/>
                  <a:pt x="8568" y="15198"/>
                  <a:pt x="894" y="18420"/>
                </a:cubicBezTo>
                <a:cubicBezTo>
                  <a:pt x="144" y="18735"/>
                  <a:pt x="-203" y="19589"/>
                  <a:pt x="121" y="20327"/>
                </a:cubicBezTo>
                <a:cubicBezTo>
                  <a:pt x="442" y="21068"/>
                  <a:pt x="1314" y="21406"/>
                  <a:pt x="2067" y="21090"/>
                </a:cubicBezTo>
                <a:cubicBezTo>
                  <a:pt x="2102" y="21073"/>
                  <a:pt x="2125" y="21042"/>
                  <a:pt x="2159" y="21025"/>
                </a:cubicBezTo>
                <a:cubicBezTo>
                  <a:pt x="10491" y="17500"/>
                  <a:pt x="17461" y="10881"/>
                  <a:pt x="21095" y="1994"/>
                </a:cubicBezTo>
                <a:cubicBezTo>
                  <a:pt x="21397" y="1250"/>
                  <a:pt x="21026" y="404"/>
                  <a:pt x="20267" y="104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0" name="AutoShape 12"/>
          <p:cNvSpPr/>
          <p:nvPr/>
        </p:nvSpPr>
        <p:spPr bwMode="auto">
          <a:xfrm>
            <a:off x="9088453" y="5391596"/>
            <a:ext cx="92075" cy="95250"/>
          </a:xfrm>
          <a:custGeom>
            <a:avLst/>
            <a:gdLst>
              <a:gd name="T0" fmla="+- 0 10802 238"/>
              <a:gd name="T1" fmla="*/ T0 w 21128"/>
              <a:gd name="T2" fmla="+- 0 10797 227"/>
              <a:gd name="T3" fmla="*/ 10797 h 21141"/>
              <a:gd name="T4" fmla="+- 0 10802 238"/>
              <a:gd name="T5" fmla="*/ T4 w 21128"/>
              <a:gd name="T6" fmla="+- 0 10797 227"/>
              <a:gd name="T7" fmla="*/ 10797 h 21141"/>
              <a:gd name="T8" fmla="+- 0 10802 238"/>
              <a:gd name="T9" fmla="*/ T8 w 21128"/>
              <a:gd name="T10" fmla="+- 0 10797 227"/>
              <a:gd name="T11" fmla="*/ 10797 h 21141"/>
              <a:gd name="T12" fmla="+- 0 10802 238"/>
              <a:gd name="T13" fmla="*/ T12 w 21128"/>
              <a:gd name="T14" fmla="+- 0 10797 227"/>
              <a:gd name="T15" fmla="*/ 10797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8" h="21141">
                <a:moveTo>
                  <a:pt x="20035" y="122"/>
                </a:moveTo>
                <a:cubicBezTo>
                  <a:pt x="19142" y="-227"/>
                  <a:pt x="18134" y="195"/>
                  <a:pt x="17778" y="1071"/>
                </a:cubicBezTo>
                <a:cubicBezTo>
                  <a:pt x="14571" y="8936"/>
                  <a:pt x="8412" y="14778"/>
                  <a:pt x="1051" y="17867"/>
                </a:cubicBezTo>
                <a:lnTo>
                  <a:pt x="1054" y="17867"/>
                </a:lnTo>
                <a:cubicBezTo>
                  <a:pt x="172" y="18240"/>
                  <a:pt x="-238" y="19242"/>
                  <a:pt x="142" y="20108"/>
                </a:cubicBezTo>
                <a:cubicBezTo>
                  <a:pt x="522" y="20973"/>
                  <a:pt x="1543" y="21372"/>
                  <a:pt x="2425" y="21003"/>
                </a:cubicBezTo>
                <a:cubicBezTo>
                  <a:pt x="2459" y="20986"/>
                  <a:pt x="2476" y="20956"/>
                  <a:pt x="2514" y="20936"/>
                </a:cubicBezTo>
                <a:cubicBezTo>
                  <a:pt x="10651" y="17491"/>
                  <a:pt x="17459" y="11027"/>
                  <a:pt x="21002" y="2339"/>
                </a:cubicBezTo>
                <a:cubicBezTo>
                  <a:pt x="21361" y="1463"/>
                  <a:pt x="20927" y="472"/>
                  <a:pt x="20035" y="122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1" name="AutoShape 13"/>
          <p:cNvSpPr/>
          <p:nvPr/>
        </p:nvSpPr>
        <p:spPr bwMode="auto">
          <a:xfrm>
            <a:off x="8936053" y="5239196"/>
            <a:ext cx="76200" cy="76200"/>
          </a:xfrm>
          <a:custGeom>
            <a:avLst/>
            <a:gdLst>
              <a:gd name="T0" fmla="+- 0 10797 278"/>
              <a:gd name="T1" fmla="*/ T0 w 21039"/>
              <a:gd name="T2" fmla="+- 0 10803 281"/>
              <a:gd name="T3" fmla="*/ 10803 h 21044"/>
              <a:gd name="T4" fmla="+- 0 10797 278"/>
              <a:gd name="T5" fmla="*/ T4 w 21039"/>
              <a:gd name="T6" fmla="+- 0 10803 281"/>
              <a:gd name="T7" fmla="*/ 10803 h 21044"/>
              <a:gd name="T8" fmla="+- 0 10797 278"/>
              <a:gd name="T9" fmla="*/ T8 w 21039"/>
              <a:gd name="T10" fmla="+- 0 10803 281"/>
              <a:gd name="T11" fmla="*/ 10803 h 21044"/>
              <a:gd name="T12" fmla="+- 0 10797 278"/>
              <a:gd name="T13" fmla="*/ T12 w 21039"/>
              <a:gd name="T14" fmla="+- 0 10803 281"/>
              <a:gd name="T15" fmla="*/ 10803 h 2104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9" h="21044">
                <a:moveTo>
                  <a:pt x="20871" y="1248"/>
                </a:moveTo>
                <a:cubicBezTo>
                  <a:pt x="20411" y="197"/>
                  <a:pt x="19177" y="-281"/>
                  <a:pt x="18112" y="169"/>
                </a:cubicBezTo>
                <a:cubicBezTo>
                  <a:pt x="18075" y="181"/>
                  <a:pt x="18050" y="214"/>
                  <a:pt x="18021" y="226"/>
                </a:cubicBezTo>
                <a:cubicBezTo>
                  <a:pt x="10159" y="3562"/>
                  <a:pt x="3583" y="9820"/>
                  <a:pt x="152" y="18220"/>
                </a:cubicBezTo>
                <a:lnTo>
                  <a:pt x="148" y="18220"/>
                </a:lnTo>
                <a:cubicBezTo>
                  <a:pt x="-278" y="19278"/>
                  <a:pt x="242" y="20473"/>
                  <a:pt x="1320" y="20896"/>
                </a:cubicBezTo>
                <a:cubicBezTo>
                  <a:pt x="2398" y="21318"/>
                  <a:pt x="3620" y="20803"/>
                  <a:pt x="4046" y="19749"/>
                </a:cubicBezTo>
                <a:lnTo>
                  <a:pt x="4051" y="19749"/>
                </a:lnTo>
                <a:cubicBezTo>
                  <a:pt x="7068" y="12356"/>
                  <a:pt x="12856" y="6858"/>
                  <a:pt x="19764" y="3956"/>
                </a:cubicBezTo>
                <a:cubicBezTo>
                  <a:pt x="20830" y="3506"/>
                  <a:pt x="21322" y="2298"/>
                  <a:pt x="20871" y="1248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2" name="AutoShape 14"/>
          <p:cNvSpPr/>
          <p:nvPr/>
        </p:nvSpPr>
        <p:spPr bwMode="auto">
          <a:xfrm>
            <a:off x="8874141" y="5178871"/>
            <a:ext cx="109537" cy="111125"/>
          </a:xfrm>
          <a:custGeom>
            <a:avLst/>
            <a:gdLst>
              <a:gd name="T0" fmla="+- 0 10797 198"/>
              <a:gd name="T1" fmla="*/ T0 w 21199"/>
              <a:gd name="T2" fmla="+- 0 10802 198"/>
              <a:gd name="T3" fmla="*/ 10802 h 21208"/>
              <a:gd name="T4" fmla="+- 0 10797 198"/>
              <a:gd name="T5" fmla="*/ T4 w 21199"/>
              <a:gd name="T6" fmla="+- 0 10802 198"/>
              <a:gd name="T7" fmla="*/ 10802 h 21208"/>
              <a:gd name="T8" fmla="+- 0 10797 198"/>
              <a:gd name="T9" fmla="*/ T8 w 21199"/>
              <a:gd name="T10" fmla="+- 0 10802 198"/>
              <a:gd name="T11" fmla="*/ 10802 h 21208"/>
              <a:gd name="T12" fmla="+- 0 10797 198"/>
              <a:gd name="T13" fmla="*/ T12 w 21199"/>
              <a:gd name="T14" fmla="+- 0 10802 198"/>
              <a:gd name="T15" fmla="*/ 10802 h 2120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99" h="21208">
                <a:moveTo>
                  <a:pt x="21077" y="880"/>
                </a:moveTo>
                <a:cubicBezTo>
                  <a:pt x="20753" y="142"/>
                  <a:pt x="19881" y="-198"/>
                  <a:pt x="19129" y="117"/>
                </a:cubicBezTo>
                <a:cubicBezTo>
                  <a:pt x="19097" y="131"/>
                  <a:pt x="19071" y="162"/>
                  <a:pt x="19039" y="179"/>
                </a:cubicBezTo>
                <a:cubicBezTo>
                  <a:pt x="10706" y="3707"/>
                  <a:pt x="3739" y="10322"/>
                  <a:pt x="106" y="19208"/>
                </a:cubicBezTo>
                <a:cubicBezTo>
                  <a:pt x="-198" y="19957"/>
                  <a:pt x="172" y="20803"/>
                  <a:pt x="934" y="21101"/>
                </a:cubicBezTo>
                <a:cubicBezTo>
                  <a:pt x="1689" y="21401"/>
                  <a:pt x="2552" y="21041"/>
                  <a:pt x="2859" y="20292"/>
                </a:cubicBezTo>
                <a:cubicBezTo>
                  <a:pt x="6206" y="12096"/>
                  <a:pt x="12625" y="6008"/>
                  <a:pt x="20301" y="2787"/>
                </a:cubicBezTo>
                <a:cubicBezTo>
                  <a:pt x="21051" y="2469"/>
                  <a:pt x="21402" y="1618"/>
                  <a:pt x="21077" y="88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3" name="AutoShape 15"/>
          <p:cNvSpPr/>
          <p:nvPr/>
        </p:nvSpPr>
        <p:spPr bwMode="auto">
          <a:xfrm>
            <a:off x="8905891" y="5207446"/>
            <a:ext cx="92075" cy="95250"/>
          </a:xfrm>
          <a:custGeom>
            <a:avLst/>
            <a:gdLst>
              <a:gd name="T0" fmla="+- 0 10796 232"/>
              <a:gd name="T1" fmla="*/ T0 w 21129"/>
              <a:gd name="T2" fmla="+- 0 10804 234"/>
              <a:gd name="T3" fmla="*/ 10804 h 21141"/>
              <a:gd name="T4" fmla="+- 0 10796 232"/>
              <a:gd name="T5" fmla="*/ T4 w 21129"/>
              <a:gd name="T6" fmla="+- 0 10804 234"/>
              <a:gd name="T7" fmla="*/ 10804 h 21141"/>
              <a:gd name="T8" fmla="+- 0 10796 232"/>
              <a:gd name="T9" fmla="*/ T8 w 21129"/>
              <a:gd name="T10" fmla="+- 0 10804 234"/>
              <a:gd name="T11" fmla="*/ 10804 h 21141"/>
              <a:gd name="T12" fmla="+- 0 10796 232"/>
              <a:gd name="T13" fmla="*/ T12 w 21129"/>
              <a:gd name="T14" fmla="+- 0 10804 234"/>
              <a:gd name="T15" fmla="*/ 10804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9" h="21141">
                <a:moveTo>
                  <a:pt x="20075" y="3267"/>
                </a:moveTo>
                <a:cubicBezTo>
                  <a:pt x="20953" y="2898"/>
                  <a:pt x="21368" y="1899"/>
                  <a:pt x="20987" y="1030"/>
                </a:cubicBezTo>
                <a:cubicBezTo>
                  <a:pt x="20611" y="168"/>
                  <a:pt x="19589" y="-234"/>
                  <a:pt x="18707" y="138"/>
                </a:cubicBezTo>
                <a:cubicBezTo>
                  <a:pt x="18670" y="152"/>
                  <a:pt x="18649" y="185"/>
                  <a:pt x="18615" y="198"/>
                </a:cubicBezTo>
                <a:cubicBezTo>
                  <a:pt x="10481" y="3647"/>
                  <a:pt x="3673" y="10118"/>
                  <a:pt x="124" y="18802"/>
                </a:cubicBezTo>
                <a:cubicBezTo>
                  <a:pt x="-232" y="19678"/>
                  <a:pt x="205" y="20666"/>
                  <a:pt x="1094" y="21019"/>
                </a:cubicBezTo>
                <a:cubicBezTo>
                  <a:pt x="1983" y="21366"/>
                  <a:pt x="2991" y="20946"/>
                  <a:pt x="3354" y="20071"/>
                </a:cubicBezTo>
                <a:cubicBezTo>
                  <a:pt x="6561" y="12205"/>
                  <a:pt x="12717" y="6360"/>
                  <a:pt x="20075" y="3274"/>
                </a:cubicBezTo>
                <a:cubicBezTo>
                  <a:pt x="20075" y="3274"/>
                  <a:pt x="20075" y="3267"/>
                  <a:pt x="20075" y="3267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4" name="AutoShape 16"/>
          <p:cNvSpPr/>
          <p:nvPr/>
        </p:nvSpPr>
        <p:spPr bwMode="auto">
          <a:xfrm>
            <a:off x="8111819" y="5375721"/>
            <a:ext cx="61913" cy="60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5" name="AutoShape 17"/>
          <p:cNvSpPr/>
          <p:nvPr/>
        </p:nvSpPr>
        <p:spPr bwMode="auto">
          <a:xfrm>
            <a:off x="7867344" y="5115371"/>
            <a:ext cx="488950" cy="473075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6" name="AutoShape 18"/>
          <p:cNvSpPr/>
          <p:nvPr/>
        </p:nvSpPr>
        <p:spPr bwMode="auto">
          <a:xfrm>
            <a:off x="6944847" y="5099496"/>
            <a:ext cx="48895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7" name="AutoShape 19"/>
          <p:cNvSpPr/>
          <p:nvPr/>
        </p:nvSpPr>
        <p:spPr bwMode="auto">
          <a:xfrm>
            <a:off x="7052797" y="5283646"/>
            <a:ext cx="60325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8" name="AutoShape 20"/>
          <p:cNvSpPr/>
          <p:nvPr/>
        </p:nvSpPr>
        <p:spPr bwMode="auto">
          <a:xfrm>
            <a:off x="7052797" y="5359846"/>
            <a:ext cx="60325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99" name="AutoShape 21"/>
          <p:cNvSpPr/>
          <p:nvPr/>
        </p:nvSpPr>
        <p:spPr bwMode="auto">
          <a:xfrm>
            <a:off x="7052797" y="5436046"/>
            <a:ext cx="60325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0" name="AutoShape 22"/>
          <p:cNvSpPr/>
          <p:nvPr/>
        </p:nvSpPr>
        <p:spPr bwMode="auto">
          <a:xfrm>
            <a:off x="7159159" y="5436046"/>
            <a:ext cx="60325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1" name="AutoShape 23"/>
          <p:cNvSpPr/>
          <p:nvPr/>
        </p:nvSpPr>
        <p:spPr bwMode="auto">
          <a:xfrm>
            <a:off x="7159159" y="5359846"/>
            <a:ext cx="60325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2" name="AutoShape 24"/>
          <p:cNvSpPr/>
          <p:nvPr/>
        </p:nvSpPr>
        <p:spPr bwMode="auto">
          <a:xfrm>
            <a:off x="7159159" y="5283646"/>
            <a:ext cx="60325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3" name="AutoShape 25"/>
          <p:cNvSpPr/>
          <p:nvPr/>
        </p:nvSpPr>
        <p:spPr bwMode="auto">
          <a:xfrm>
            <a:off x="7265522" y="5436046"/>
            <a:ext cx="61912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4" name="AutoShape 26"/>
          <p:cNvSpPr/>
          <p:nvPr/>
        </p:nvSpPr>
        <p:spPr bwMode="auto">
          <a:xfrm>
            <a:off x="7265522" y="5359846"/>
            <a:ext cx="61912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5" name="AutoShape 27"/>
          <p:cNvSpPr/>
          <p:nvPr/>
        </p:nvSpPr>
        <p:spPr bwMode="auto">
          <a:xfrm>
            <a:off x="7265522" y="5283646"/>
            <a:ext cx="61912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6" name="AutoShape 28"/>
          <p:cNvSpPr/>
          <p:nvPr/>
        </p:nvSpPr>
        <p:spPr bwMode="auto">
          <a:xfrm>
            <a:off x="6006732" y="5099496"/>
            <a:ext cx="48895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7" name="AutoShape 29"/>
          <p:cNvSpPr/>
          <p:nvPr/>
        </p:nvSpPr>
        <p:spPr bwMode="auto">
          <a:xfrm>
            <a:off x="10616754" y="4140646"/>
            <a:ext cx="488950" cy="441325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8" name="AutoShape 30"/>
          <p:cNvSpPr/>
          <p:nvPr/>
        </p:nvSpPr>
        <p:spPr bwMode="auto">
          <a:xfrm>
            <a:off x="9764528" y="4124771"/>
            <a:ext cx="336550" cy="488950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09" name="AutoShape 31"/>
          <p:cNvSpPr/>
          <p:nvPr/>
        </p:nvSpPr>
        <p:spPr bwMode="auto">
          <a:xfrm>
            <a:off x="9826441" y="4337496"/>
            <a:ext cx="215900" cy="17462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" name="AutoShape 32"/>
          <p:cNvSpPr/>
          <p:nvPr/>
        </p:nvSpPr>
        <p:spPr bwMode="auto">
          <a:xfrm>
            <a:off x="8799528" y="4156521"/>
            <a:ext cx="487363" cy="425450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1" name="AutoShape 33"/>
          <p:cNvSpPr/>
          <p:nvPr/>
        </p:nvSpPr>
        <p:spPr bwMode="auto">
          <a:xfrm>
            <a:off x="7867344" y="4308921"/>
            <a:ext cx="488950" cy="304800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2" name="AutoShape 34"/>
          <p:cNvSpPr/>
          <p:nvPr/>
        </p:nvSpPr>
        <p:spPr bwMode="auto">
          <a:xfrm>
            <a:off x="7989582" y="4185096"/>
            <a:ext cx="34925" cy="114300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3" name="AutoShape 35"/>
          <p:cNvSpPr/>
          <p:nvPr/>
        </p:nvSpPr>
        <p:spPr bwMode="auto">
          <a:xfrm>
            <a:off x="8173732" y="4185096"/>
            <a:ext cx="33337" cy="114300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4" name="AutoShape 36"/>
          <p:cNvSpPr/>
          <p:nvPr/>
        </p:nvSpPr>
        <p:spPr bwMode="auto">
          <a:xfrm>
            <a:off x="8095944" y="4124771"/>
            <a:ext cx="34925" cy="114300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" name="AutoShape 37"/>
          <p:cNvSpPr/>
          <p:nvPr/>
        </p:nvSpPr>
        <p:spPr bwMode="auto">
          <a:xfrm>
            <a:off x="6944847" y="4169221"/>
            <a:ext cx="444500" cy="444500"/>
          </a:xfrm>
          <a:custGeom>
            <a:avLst/>
            <a:gdLst>
              <a:gd name="T0" fmla="+- 0 10849 98"/>
              <a:gd name="T1" fmla="*/ T0 w 21502"/>
              <a:gd name="T2" fmla="*/ 10800 h 21600"/>
              <a:gd name="T3" fmla="+- 0 10849 98"/>
              <a:gd name="T4" fmla="*/ T3 w 21502"/>
              <a:gd name="T5" fmla="*/ 10800 h 21600"/>
              <a:gd name="T6" fmla="+- 0 10849 98"/>
              <a:gd name="T7" fmla="*/ T6 w 21502"/>
              <a:gd name="T8" fmla="*/ 10800 h 21600"/>
              <a:gd name="T9" fmla="+- 0 10849 98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19917" y="7880"/>
                </a:moveTo>
                <a:lnTo>
                  <a:pt x="18875" y="8932"/>
                </a:lnTo>
                <a:cubicBezTo>
                  <a:pt x="18730" y="9079"/>
                  <a:pt x="18497" y="9079"/>
                  <a:pt x="18353" y="8932"/>
                </a:cubicBezTo>
                <a:lnTo>
                  <a:pt x="17048" y="7617"/>
                </a:lnTo>
                <a:lnTo>
                  <a:pt x="15991" y="10290"/>
                </a:lnTo>
                <a:lnTo>
                  <a:pt x="16080" y="10064"/>
                </a:lnTo>
                <a:cubicBezTo>
                  <a:pt x="13859" y="7826"/>
                  <a:pt x="11601" y="7544"/>
                  <a:pt x="9565" y="7291"/>
                </a:cubicBezTo>
                <a:cubicBezTo>
                  <a:pt x="8910" y="7210"/>
                  <a:pt x="8276" y="7126"/>
                  <a:pt x="7652" y="6990"/>
                </a:cubicBezTo>
                <a:lnTo>
                  <a:pt x="13918" y="4456"/>
                </a:lnTo>
                <a:lnTo>
                  <a:pt x="12652" y="3179"/>
                </a:lnTo>
                <a:cubicBezTo>
                  <a:pt x="12508" y="3033"/>
                  <a:pt x="12508" y="2798"/>
                  <a:pt x="12652" y="2652"/>
                </a:cubicBezTo>
                <a:lnTo>
                  <a:pt x="13695" y="1598"/>
                </a:lnTo>
                <a:cubicBezTo>
                  <a:pt x="13840" y="1453"/>
                  <a:pt x="14073" y="1453"/>
                  <a:pt x="14217" y="1598"/>
                </a:cubicBezTo>
                <a:lnTo>
                  <a:pt x="19917" y="7353"/>
                </a:lnTo>
                <a:cubicBezTo>
                  <a:pt x="20062" y="7499"/>
                  <a:pt x="20062" y="7734"/>
                  <a:pt x="19917" y="7880"/>
                </a:cubicBezTo>
                <a:moveTo>
                  <a:pt x="12292" y="19639"/>
                </a:moveTo>
                <a:cubicBezTo>
                  <a:pt x="12200" y="19872"/>
                  <a:pt x="11999" y="20044"/>
                  <a:pt x="11756" y="20095"/>
                </a:cubicBezTo>
                <a:cubicBezTo>
                  <a:pt x="11700" y="20106"/>
                  <a:pt x="11643" y="20111"/>
                  <a:pt x="11587" y="20110"/>
                </a:cubicBezTo>
                <a:cubicBezTo>
                  <a:pt x="11400" y="20105"/>
                  <a:pt x="11219" y="20030"/>
                  <a:pt x="11084" y="19892"/>
                </a:cubicBezTo>
                <a:lnTo>
                  <a:pt x="1692" y="10517"/>
                </a:lnTo>
                <a:cubicBezTo>
                  <a:pt x="1519" y="10343"/>
                  <a:pt x="1443" y="10094"/>
                  <a:pt x="1488" y="9852"/>
                </a:cubicBezTo>
                <a:cubicBezTo>
                  <a:pt x="1533" y="9610"/>
                  <a:pt x="1695" y="9407"/>
                  <a:pt x="1917" y="9308"/>
                </a:cubicBezTo>
                <a:lnTo>
                  <a:pt x="6505" y="7453"/>
                </a:lnTo>
                <a:cubicBezTo>
                  <a:pt x="9597" y="8490"/>
                  <a:pt x="12689" y="7491"/>
                  <a:pt x="15781" y="10821"/>
                </a:cubicBezTo>
                <a:cubicBezTo>
                  <a:pt x="15781" y="10821"/>
                  <a:pt x="12292" y="19639"/>
                  <a:pt x="12292" y="19639"/>
                </a:cubicBezTo>
                <a:close/>
                <a:moveTo>
                  <a:pt x="15260" y="545"/>
                </a:moveTo>
                <a:cubicBezTo>
                  <a:pt x="14912" y="193"/>
                  <a:pt x="14449" y="0"/>
                  <a:pt x="13956" y="0"/>
                </a:cubicBezTo>
                <a:cubicBezTo>
                  <a:pt x="13463" y="0"/>
                  <a:pt x="13000" y="193"/>
                  <a:pt x="12651" y="546"/>
                </a:cubicBezTo>
                <a:lnTo>
                  <a:pt x="11610" y="1598"/>
                </a:lnTo>
                <a:cubicBezTo>
                  <a:pt x="11261" y="1949"/>
                  <a:pt x="11068" y="2417"/>
                  <a:pt x="11068" y="2915"/>
                </a:cubicBezTo>
                <a:cubicBezTo>
                  <a:pt x="11068" y="3265"/>
                  <a:pt x="11164" y="3601"/>
                  <a:pt x="11342" y="3893"/>
                </a:cubicBezTo>
                <a:lnTo>
                  <a:pt x="1324" y="7944"/>
                </a:lnTo>
                <a:cubicBezTo>
                  <a:pt x="654" y="8241"/>
                  <a:pt x="173" y="8851"/>
                  <a:pt x="38" y="9575"/>
                </a:cubicBezTo>
                <a:cubicBezTo>
                  <a:pt x="-98" y="10302"/>
                  <a:pt x="130" y="11048"/>
                  <a:pt x="654" y="11576"/>
                </a:cubicBezTo>
                <a:lnTo>
                  <a:pt x="10041" y="20946"/>
                </a:lnTo>
                <a:cubicBezTo>
                  <a:pt x="10445" y="21354"/>
                  <a:pt x="10982" y="21586"/>
                  <a:pt x="11549" y="21599"/>
                </a:cubicBezTo>
                <a:cubicBezTo>
                  <a:pt x="11562" y="21599"/>
                  <a:pt x="11593" y="21599"/>
                  <a:pt x="11605" y="21599"/>
                </a:cubicBezTo>
                <a:cubicBezTo>
                  <a:pt x="11754" y="21599"/>
                  <a:pt x="11906" y="21584"/>
                  <a:pt x="12056" y="21553"/>
                </a:cubicBezTo>
                <a:cubicBezTo>
                  <a:pt x="12789" y="21399"/>
                  <a:pt x="13390" y="20888"/>
                  <a:pt x="13662" y="20191"/>
                </a:cubicBezTo>
                <a:lnTo>
                  <a:pt x="17604" y="10229"/>
                </a:lnTo>
                <a:cubicBezTo>
                  <a:pt x="17902" y="10426"/>
                  <a:pt x="18250" y="10532"/>
                  <a:pt x="18613" y="10532"/>
                </a:cubicBezTo>
                <a:cubicBezTo>
                  <a:pt x="19107" y="10532"/>
                  <a:pt x="19570" y="10338"/>
                  <a:pt x="19918" y="9986"/>
                </a:cubicBezTo>
                <a:lnTo>
                  <a:pt x="20957" y="8937"/>
                </a:lnTo>
                <a:cubicBezTo>
                  <a:pt x="21308" y="8585"/>
                  <a:pt x="21502" y="8116"/>
                  <a:pt x="21502" y="7617"/>
                </a:cubicBezTo>
                <a:cubicBezTo>
                  <a:pt x="21502" y="7117"/>
                  <a:pt x="21308" y="6648"/>
                  <a:pt x="20961" y="6300"/>
                </a:cubicBezTo>
                <a:cubicBezTo>
                  <a:pt x="20961" y="6300"/>
                  <a:pt x="15260" y="545"/>
                  <a:pt x="15260" y="545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6" name="AutoShape 38"/>
          <p:cNvSpPr/>
          <p:nvPr/>
        </p:nvSpPr>
        <p:spPr bwMode="auto">
          <a:xfrm>
            <a:off x="7159159" y="4369246"/>
            <a:ext cx="76200" cy="76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4320"/>
                </a:moveTo>
                <a:cubicBezTo>
                  <a:pt x="14381" y="4320"/>
                  <a:pt x="17279" y="7222"/>
                  <a:pt x="17279" y="10800"/>
                </a:cubicBezTo>
                <a:cubicBezTo>
                  <a:pt x="17279" y="14377"/>
                  <a:pt x="14381" y="17279"/>
                  <a:pt x="10800" y="17279"/>
                </a:cubicBezTo>
                <a:cubicBezTo>
                  <a:pt x="7218" y="17279"/>
                  <a:pt x="4319" y="14377"/>
                  <a:pt x="4319" y="10800"/>
                </a:cubicBezTo>
                <a:cubicBezTo>
                  <a:pt x="4319" y="7222"/>
                  <a:pt x="7218" y="4320"/>
                  <a:pt x="10800" y="4320"/>
                </a:cubicBezTo>
                <a:moveTo>
                  <a:pt x="10800" y="21599"/>
                </a:move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7" name="AutoShape 39"/>
          <p:cNvSpPr/>
          <p:nvPr/>
        </p:nvSpPr>
        <p:spPr bwMode="auto">
          <a:xfrm>
            <a:off x="7357597" y="4124771"/>
            <a:ext cx="76200" cy="76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7279"/>
                </a:moveTo>
                <a:cubicBezTo>
                  <a:pt x="7218" y="17279"/>
                  <a:pt x="4320" y="14377"/>
                  <a:pt x="4320" y="10800"/>
                </a:cubicBezTo>
                <a:cubicBezTo>
                  <a:pt x="4320" y="7222"/>
                  <a:pt x="7218" y="4320"/>
                  <a:pt x="10800" y="4320"/>
                </a:cubicBezTo>
                <a:cubicBezTo>
                  <a:pt x="14381" y="4320"/>
                  <a:pt x="17280" y="7222"/>
                  <a:pt x="17280" y="10800"/>
                </a:cubicBezTo>
                <a:cubicBezTo>
                  <a:pt x="17280" y="14377"/>
                  <a:pt x="14381" y="17279"/>
                  <a:pt x="10800" y="17279"/>
                </a:cubicBezTo>
                <a:moveTo>
                  <a:pt x="10800" y="0"/>
                </a:move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8" name="AutoShape 40"/>
          <p:cNvSpPr/>
          <p:nvPr/>
        </p:nvSpPr>
        <p:spPr bwMode="auto">
          <a:xfrm>
            <a:off x="7067084" y="4353371"/>
            <a:ext cx="60325" cy="60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5400"/>
                </a:moveTo>
                <a:cubicBezTo>
                  <a:pt x="13779" y="5400"/>
                  <a:pt x="16199" y="7815"/>
                  <a:pt x="16199" y="10800"/>
                </a:cubicBezTo>
                <a:cubicBezTo>
                  <a:pt x="16199" y="13784"/>
                  <a:pt x="13779" y="16200"/>
                  <a:pt x="10800" y="16200"/>
                </a:cubicBezTo>
                <a:cubicBezTo>
                  <a:pt x="7820" y="16200"/>
                  <a:pt x="5399" y="13784"/>
                  <a:pt x="5399" y="10800"/>
                </a:cubicBezTo>
                <a:cubicBezTo>
                  <a:pt x="5399" y="7815"/>
                  <a:pt x="7820" y="5400"/>
                  <a:pt x="10800" y="5400"/>
                </a:cubicBezTo>
                <a:moveTo>
                  <a:pt x="0" y="10800"/>
                </a:moveTo>
                <a:cubicBezTo>
                  <a:pt x="0" y="16753"/>
                  <a:pt x="4843" y="21599"/>
                  <a:pt x="10800" y="21599"/>
                </a:cubicBezTo>
                <a:cubicBezTo>
                  <a:pt x="16756" y="21599"/>
                  <a:pt x="21600" y="16753"/>
                  <a:pt x="21600" y="10800"/>
                </a:cubicBezTo>
                <a:cubicBezTo>
                  <a:pt x="21600" y="4846"/>
                  <a:pt x="16756" y="0"/>
                  <a:pt x="10800" y="0"/>
                </a:cubicBezTo>
                <a:cubicBezTo>
                  <a:pt x="4843" y="0"/>
                  <a:pt x="0" y="4846"/>
                  <a:pt x="0" y="1080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9" name="AutoShape 41"/>
          <p:cNvSpPr/>
          <p:nvPr/>
        </p:nvSpPr>
        <p:spPr bwMode="auto">
          <a:xfrm>
            <a:off x="7127409" y="4461321"/>
            <a:ext cx="31750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0" name="AutoShape 42"/>
          <p:cNvSpPr/>
          <p:nvPr/>
        </p:nvSpPr>
        <p:spPr bwMode="auto">
          <a:xfrm>
            <a:off x="7371884" y="4229546"/>
            <a:ext cx="30163" cy="317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1" name="AutoShape 43"/>
          <p:cNvSpPr/>
          <p:nvPr/>
        </p:nvSpPr>
        <p:spPr bwMode="auto">
          <a:xfrm>
            <a:off x="6006732" y="4156521"/>
            <a:ext cx="488950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2" name="AutoShape 44"/>
          <p:cNvSpPr/>
          <p:nvPr/>
        </p:nvSpPr>
        <p:spPr bwMode="auto">
          <a:xfrm>
            <a:off x="6449645" y="4308921"/>
            <a:ext cx="30162" cy="165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3" name="AutoShape 45"/>
          <p:cNvSpPr/>
          <p:nvPr/>
        </p:nvSpPr>
        <p:spPr bwMode="auto">
          <a:xfrm>
            <a:off x="6433770" y="4489896"/>
            <a:ext cx="61912" cy="92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4" name="AutoShape 46"/>
          <p:cNvSpPr/>
          <p:nvPr/>
        </p:nvSpPr>
        <p:spPr bwMode="auto">
          <a:xfrm>
            <a:off x="10616754" y="3146871"/>
            <a:ext cx="48895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5" name="AutoShape 47"/>
          <p:cNvSpPr/>
          <p:nvPr/>
        </p:nvSpPr>
        <p:spPr bwMode="auto">
          <a:xfrm>
            <a:off x="9689916" y="3146871"/>
            <a:ext cx="487362" cy="488950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6" name="AutoShape 48"/>
          <p:cNvSpPr/>
          <p:nvPr/>
        </p:nvSpPr>
        <p:spPr bwMode="auto">
          <a:xfrm>
            <a:off x="8829691" y="3146871"/>
            <a:ext cx="427037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425"/>
                </a:moveTo>
                <a:cubicBezTo>
                  <a:pt x="5687" y="7425"/>
                  <a:pt x="1542" y="6064"/>
                  <a:pt x="1542" y="4387"/>
                </a:cubicBezTo>
                <a:cubicBezTo>
                  <a:pt x="1542" y="2709"/>
                  <a:pt x="5687" y="1350"/>
                  <a:pt x="10800" y="1350"/>
                </a:cubicBezTo>
                <a:cubicBezTo>
                  <a:pt x="15912" y="1350"/>
                  <a:pt x="20057" y="2709"/>
                  <a:pt x="20057" y="4387"/>
                </a:cubicBezTo>
                <a:cubicBezTo>
                  <a:pt x="20057" y="6064"/>
                  <a:pt x="15912" y="7425"/>
                  <a:pt x="10800" y="7425"/>
                </a:cubicBezTo>
                <a:moveTo>
                  <a:pt x="20057" y="9112"/>
                </a:moveTo>
                <a:lnTo>
                  <a:pt x="20054" y="9112"/>
                </a:lnTo>
                <a:cubicBezTo>
                  <a:pt x="20054" y="9119"/>
                  <a:pt x="20057" y="9127"/>
                  <a:pt x="20057" y="9133"/>
                </a:cubicBezTo>
                <a:cubicBezTo>
                  <a:pt x="20057" y="10800"/>
                  <a:pt x="15912" y="12150"/>
                  <a:pt x="10800" y="12150"/>
                </a:cubicBezTo>
                <a:cubicBezTo>
                  <a:pt x="5687" y="12150"/>
                  <a:pt x="1542" y="10800"/>
                  <a:pt x="1542" y="9133"/>
                </a:cubicBezTo>
                <a:cubicBezTo>
                  <a:pt x="1542" y="9127"/>
                  <a:pt x="1545" y="9119"/>
                  <a:pt x="1545" y="9112"/>
                </a:cubicBezTo>
                <a:lnTo>
                  <a:pt x="1542" y="9112"/>
                </a:lnTo>
                <a:lnTo>
                  <a:pt x="1542" y="6793"/>
                </a:lnTo>
                <a:cubicBezTo>
                  <a:pt x="3564" y="8140"/>
                  <a:pt x="7271" y="8774"/>
                  <a:pt x="10800" y="8774"/>
                </a:cubicBezTo>
                <a:cubicBezTo>
                  <a:pt x="14328" y="8774"/>
                  <a:pt x="18035" y="8140"/>
                  <a:pt x="20057" y="6793"/>
                </a:cubicBezTo>
                <a:cubicBezTo>
                  <a:pt x="20057" y="6793"/>
                  <a:pt x="20057" y="9112"/>
                  <a:pt x="20057" y="9112"/>
                </a:cubicBezTo>
                <a:close/>
                <a:moveTo>
                  <a:pt x="20057" y="13162"/>
                </a:moveTo>
                <a:lnTo>
                  <a:pt x="20054" y="13162"/>
                </a:lnTo>
                <a:cubicBezTo>
                  <a:pt x="20054" y="13169"/>
                  <a:pt x="20057" y="13177"/>
                  <a:pt x="20057" y="13183"/>
                </a:cubicBezTo>
                <a:cubicBezTo>
                  <a:pt x="20057" y="14850"/>
                  <a:pt x="15912" y="16200"/>
                  <a:pt x="10800" y="16200"/>
                </a:cubicBezTo>
                <a:cubicBezTo>
                  <a:pt x="5687" y="16200"/>
                  <a:pt x="1542" y="14850"/>
                  <a:pt x="1542" y="13183"/>
                </a:cubicBezTo>
                <a:cubicBezTo>
                  <a:pt x="1542" y="13177"/>
                  <a:pt x="1545" y="13169"/>
                  <a:pt x="1545" y="13162"/>
                </a:cubicBezTo>
                <a:lnTo>
                  <a:pt x="1542" y="13162"/>
                </a:lnTo>
                <a:lnTo>
                  <a:pt x="1542" y="10640"/>
                </a:lnTo>
                <a:cubicBezTo>
                  <a:pt x="3136" y="12077"/>
                  <a:pt x="6982" y="12825"/>
                  <a:pt x="10800" y="12825"/>
                </a:cubicBezTo>
                <a:cubicBezTo>
                  <a:pt x="14617" y="12825"/>
                  <a:pt x="18463" y="12077"/>
                  <a:pt x="20057" y="10640"/>
                </a:cubicBezTo>
                <a:cubicBezTo>
                  <a:pt x="20057" y="10640"/>
                  <a:pt x="20057" y="13162"/>
                  <a:pt x="20057" y="13162"/>
                </a:cubicBezTo>
                <a:close/>
                <a:moveTo>
                  <a:pt x="20057" y="17212"/>
                </a:moveTo>
                <a:cubicBezTo>
                  <a:pt x="20057" y="18889"/>
                  <a:pt x="15912" y="20249"/>
                  <a:pt x="10800" y="20249"/>
                </a:cubicBezTo>
                <a:cubicBezTo>
                  <a:pt x="5687" y="20249"/>
                  <a:pt x="1542" y="18889"/>
                  <a:pt x="1542" y="17212"/>
                </a:cubicBezTo>
                <a:lnTo>
                  <a:pt x="1542" y="14690"/>
                </a:lnTo>
                <a:cubicBezTo>
                  <a:pt x="3136" y="16127"/>
                  <a:pt x="6982" y="16875"/>
                  <a:pt x="10800" y="16875"/>
                </a:cubicBezTo>
                <a:cubicBezTo>
                  <a:pt x="14617" y="16875"/>
                  <a:pt x="18463" y="16127"/>
                  <a:pt x="20057" y="14690"/>
                </a:cubicBezTo>
                <a:cubicBezTo>
                  <a:pt x="20057" y="14690"/>
                  <a:pt x="20057" y="17212"/>
                  <a:pt x="20057" y="17212"/>
                </a:cubicBezTo>
                <a:close/>
                <a:moveTo>
                  <a:pt x="10800" y="0"/>
                </a:moveTo>
                <a:cubicBezTo>
                  <a:pt x="5598" y="0"/>
                  <a:pt x="0" y="1372"/>
                  <a:pt x="0" y="4387"/>
                </a:cubicBezTo>
                <a:lnTo>
                  <a:pt x="0" y="17212"/>
                </a:lnTo>
                <a:cubicBezTo>
                  <a:pt x="0" y="20226"/>
                  <a:pt x="5598" y="21599"/>
                  <a:pt x="10800" y="21599"/>
                </a:cubicBezTo>
                <a:cubicBezTo>
                  <a:pt x="16001" y="21599"/>
                  <a:pt x="21599" y="20226"/>
                  <a:pt x="21599" y="17212"/>
                </a:cubicBezTo>
                <a:lnTo>
                  <a:pt x="21599" y="4387"/>
                </a:lnTo>
                <a:cubicBezTo>
                  <a:pt x="21599" y="1372"/>
                  <a:pt x="16001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7" name="AutoShape 49"/>
          <p:cNvSpPr/>
          <p:nvPr/>
        </p:nvSpPr>
        <p:spPr bwMode="auto">
          <a:xfrm>
            <a:off x="9164653" y="3527871"/>
            <a:ext cx="30163" cy="317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8" name="AutoShape 50"/>
          <p:cNvSpPr/>
          <p:nvPr/>
        </p:nvSpPr>
        <p:spPr bwMode="auto">
          <a:xfrm>
            <a:off x="9164653" y="3438971"/>
            <a:ext cx="30163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9" name="AutoShape 51"/>
          <p:cNvSpPr/>
          <p:nvPr/>
        </p:nvSpPr>
        <p:spPr bwMode="auto">
          <a:xfrm>
            <a:off x="9164653" y="3346896"/>
            <a:ext cx="30163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0" name="AutoShape 52"/>
          <p:cNvSpPr/>
          <p:nvPr/>
        </p:nvSpPr>
        <p:spPr bwMode="auto">
          <a:xfrm>
            <a:off x="7867344" y="3146871"/>
            <a:ext cx="488950" cy="488950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1" name="AutoShape 53"/>
          <p:cNvSpPr/>
          <p:nvPr/>
        </p:nvSpPr>
        <p:spPr bwMode="auto">
          <a:xfrm>
            <a:off x="8051494" y="3315146"/>
            <a:ext cx="131763" cy="136525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2" name="AutoShape 54"/>
          <p:cNvSpPr/>
          <p:nvPr/>
        </p:nvSpPr>
        <p:spPr bwMode="auto">
          <a:xfrm>
            <a:off x="8035619" y="3483421"/>
            <a:ext cx="74613" cy="76200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3" name="AutoShape 55"/>
          <p:cNvSpPr/>
          <p:nvPr/>
        </p:nvSpPr>
        <p:spPr bwMode="auto">
          <a:xfrm>
            <a:off x="8111819" y="3223071"/>
            <a:ext cx="76200" cy="79375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4" name="AutoShape 56"/>
          <p:cNvSpPr/>
          <p:nvPr/>
        </p:nvSpPr>
        <p:spPr bwMode="auto">
          <a:xfrm>
            <a:off x="6944847" y="3146871"/>
            <a:ext cx="153987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5" name="AutoShape 57"/>
          <p:cNvSpPr/>
          <p:nvPr/>
        </p:nvSpPr>
        <p:spPr bwMode="auto">
          <a:xfrm>
            <a:off x="7281397" y="3146871"/>
            <a:ext cx="15240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6" name="AutoShape 58"/>
          <p:cNvSpPr/>
          <p:nvPr/>
        </p:nvSpPr>
        <p:spPr bwMode="auto">
          <a:xfrm>
            <a:off x="7113122" y="3146871"/>
            <a:ext cx="15240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15416"/>
                </a:moveTo>
                <a:cubicBezTo>
                  <a:pt x="16954" y="15452"/>
                  <a:pt x="16923" y="15487"/>
                  <a:pt x="16883" y="15523"/>
                </a:cubicBezTo>
                <a:cubicBezTo>
                  <a:pt x="16677" y="15701"/>
                  <a:pt x="16414" y="15870"/>
                  <a:pt x="16066" y="16020"/>
                </a:cubicBezTo>
                <a:cubicBezTo>
                  <a:pt x="16057" y="16024"/>
                  <a:pt x="16044" y="16027"/>
                  <a:pt x="16038" y="16031"/>
                </a:cubicBezTo>
                <a:cubicBezTo>
                  <a:pt x="15662" y="16192"/>
                  <a:pt x="15214" y="16334"/>
                  <a:pt x="14705" y="16454"/>
                </a:cubicBezTo>
                <a:cubicBezTo>
                  <a:pt x="14697" y="16457"/>
                  <a:pt x="14692" y="16458"/>
                  <a:pt x="14686" y="16459"/>
                </a:cubicBezTo>
                <a:cubicBezTo>
                  <a:pt x="14163" y="16582"/>
                  <a:pt x="13584" y="16681"/>
                  <a:pt x="12960" y="16749"/>
                </a:cubicBezTo>
                <a:cubicBezTo>
                  <a:pt x="12279" y="16826"/>
                  <a:pt x="11560" y="16875"/>
                  <a:pt x="10800" y="16875"/>
                </a:cubicBezTo>
                <a:cubicBezTo>
                  <a:pt x="10037" y="16875"/>
                  <a:pt x="9318" y="16826"/>
                  <a:pt x="8640" y="16749"/>
                </a:cubicBezTo>
                <a:cubicBezTo>
                  <a:pt x="8016" y="16681"/>
                  <a:pt x="7435" y="16582"/>
                  <a:pt x="6914" y="16459"/>
                </a:cubicBezTo>
                <a:cubicBezTo>
                  <a:pt x="6908" y="16458"/>
                  <a:pt x="6901" y="16457"/>
                  <a:pt x="6893" y="16454"/>
                </a:cubicBezTo>
                <a:cubicBezTo>
                  <a:pt x="6385" y="16334"/>
                  <a:pt x="5937" y="16192"/>
                  <a:pt x="5562" y="16031"/>
                </a:cubicBezTo>
                <a:cubicBezTo>
                  <a:pt x="5553" y="16027"/>
                  <a:pt x="5541" y="16024"/>
                  <a:pt x="5531" y="16020"/>
                </a:cubicBezTo>
                <a:cubicBezTo>
                  <a:pt x="5184" y="15870"/>
                  <a:pt x="4921" y="15701"/>
                  <a:pt x="4715" y="15523"/>
                </a:cubicBezTo>
                <a:cubicBezTo>
                  <a:pt x="4676" y="15487"/>
                  <a:pt x="4644" y="15452"/>
                  <a:pt x="4612" y="15416"/>
                </a:cubicBezTo>
                <a:cubicBezTo>
                  <a:pt x="4437" y="15236"/>
                  <a:pt x="4320" y="15047"/>
                  <a:pt x="4320" y="14850"/>
                </a:cubicBezTo>
                <a:cubicBezTo>
                  <a:pt x="4320" y="14650"/>
                  <a:pt x="4437" y="14462"/>
                  <a:pt x="4612" y="14281"/>
                </a:cubicBezTo>
                <a:cubicBezTo>
                  <a:pt x="4644" y="14246"/>
                  <a:pt x="4676" y="14210"/>
                  <a:pt x="4715" y="14176"/>
                </a:cubicBezTo>
                <a:cubicBezTo>
                  <a:pt x="4921" y="13998"/>
                  <a:pt x="5184" y="13829"/>
                  <a:pt x="5531" y="13677"/>
                </a:cubicBezTo>
                <a:cubicBezTo>
                  <a:pt x="5541" y="13674"/>
                  <a:pt x="5553" y="13671"/>
                  <a:pt x="5562" y="13667"/>
                </a:cubicBezTo>
                <a:cubicBezTo>
                  <a:pt x="5937" y="13507"/>
                  <a:pt x="6385" y="13364"/>
                  <a:pt x="6893" y="13244"/>
                </a:cubicBezTo>
                <a:cubicBezTo>
                  <a:pt x="6901" y="13242"/>
                  <a:pt x="6908" y="13240"/>
                  <a:pt x="6914" y="13238"/>
                </a:cubicBezTo>
                <a:cubicBezTo>
                  <a:pt x="7435" y="13117"/>
                  <a:pt x="8016" y="13018"/>
                  <a:pt x="8640" y="12948"/>
                </a:cubicBezTo>
                <a:cubicBezTo>
                  <a:pt x="9318" y="12873"/>
                  <a:pt x="10037" y="12825"/>
                  <a:pt x="10800" y="12825"/>
                </a:cubicBezTo>
                <a:cubicBezTo>
                  <a:pt x="11560" y="12825"/>
                  <a:pt x="12279" y="12873"/>
                  <a:pt x="12960" y="12948"/>
                </a:cubicBezTo>
                <a:cubicBezTo>
                  <a:pt x="13584" y="13018"/>
                  <a:pt x="14163" y="13117"/>
                  <a:pt x="14686" y="13238"/>
                </a:cubicBezTo>
                <a:cubicBezTo>
                  <a:pt x="14692" y="13240"/>
                  <a:pt x="14697" y="13242"/>
                  <a:pt x="14705" y="13244"/>
                </a:cubicBezTo>
                <a:cubicBezTo>
                  <a:pt x="15214" y="13364"/>
                  <a:pt x="15662" y="13507"/>
                  <a:pt x="16038" y="13667"/>
                </a:cubicBezTo>
                <a:cubicBezTo>
                  <a:pt x="16044" y="13671"/>
                  <a:pt x="16057" y="13674"/>
                  <a:pt x="16066" y="13677"/>
                </a:cubicBezTo>
                <a:cubicBezTo>
                  <a:pt x="16414" y="13829"/>
                  <a:pt x="16677" y="13998"/>
                  <a:pt x="16883" y="14176"/>
                </a:cubicBezTo>
                <a:cubicBezTo>
                  <a:pt x="16923" y="14210"/>
                  <a:pt x="16954" y="14246"/>
                  <a:pt x="16988" y="14281"/>
                </a:cubicBezTo>
                <a:cubicBezTo>
                  <a:pt x="17161" y="14462"/>
                  <a:pt x="17280" y="14650"/>
                  <a:pt x="17280" y="14850"/>
                </a:cubicBezTo>
                <a:cubicBezTo>
                  <a:pt x="17280" y="15047"/>
                  <a:pt x="17161" y="15236"/>
                  <a:pt x="16988" y="154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8156"/>
                </a:lnTo>
                <a:cubicBezTo>
                  <a:pt x="9338" y="18201"/>
                  <a:pt x="10059" y="18225"/>
                  <a:pt x="10800" y="18225"/>
                </a:cubicBezTo>
                <a:cubicBezTo>
                  <a:pt x="11541" y="18225"/>
                  <a:pt x="12262" y="18201"/>
                  <a:pt x="12960" y="18156"/>
                </a:cubicBezTo>
                <a:cubicBezTo>
                  <a:pt x="12960" y="181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11542"/>
                </a:lnTo>
                <a:cubicBezTo>
                  <a:pt x="12262" y="11498"/>
                  <a:pt x="11541" y="11475"/>
                  <a:pt x="10800" y="11475"/>
                </a:cubicBezTo>
                <a:cubicBezTo>
                  <a:pt x="10059" y="11475"/>
                  <a:pt x="9338" y="11498"/>
                  <a:pt x="8640" y="11542"/>
                </a:cubicBezTo>
                <a:cubicBezTo>
                  <a:pt x="8640" y="11542"/>
                  <a:pt x="8640" y="2025"/>
                  <a:pt x="8640" y="2025"/>
                </a:cubicBezTo>
                <a:close/>
                <a:moveTo>
                  <a:pt x="17280" y="121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12164"/>
                </a:lnTo>
                <a:cubicBezTo>
                  <a:pt x="1710" y="12781"/>
                  <a:pt x="0" y="13749"/>
                  <a:pt x="0" y="14850"/>
                </a:cubicBezTo>
                <a:cubicBezTo>
                  <a:pt x="0" y="15950"/>
                  <a:pt x="1710" y="16918"/>
                  <a:pt x="4320" y="175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17534"/>
                </a:lnTo>
                <a:cubicBezTo>
                  <a:pt x="19889" y="16918"/>
                  <a:pt x="21600" y="15950"/>
                  <a:pt x="21600" y="14850"/>
                </a:cubicBezTo>
                <a:cubicBezTo>
                  <a:pt x="21600" y="13749"/>
                  <a:pt x="19889" y="12781"/>
                  <a:pt x="17280" y="12164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7" name="AutoShape 59"/>
          <p:cNvSpPr/>
          <p:nvPr/>
        </p:nvSpPr>
        <p:spPr bwMode="auto">
          <a:xfrm>
            <a:off x="6006732" y="3146871"/>
            <a:ext cx="488950" cy="48895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8" name="AutoShape 60"/>
          <p:cNvSpPr/>
          <p:nvPr/>
        </p:nvSpPr>
        <p:spPr bwMode="auto">
          <a:xfrm>
            <a:off x="10846941" y="2308671"/>
            <a:ext cx="30163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9" name="AutoShape 61"/>
          <p:cNvSpPr/>
          <p:nvPr/>
        </p:nvSpPr>
        <p:spPr bwMode="auto">
          <a:xfrm>
            <a:off x="10846941" y="2492821"/>
            <a:ext cx="30163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0" name="AutoShape 62"/>
          <p:cNvSpPr/>
          <p:nvPr/>
        </p:nvSpPr>
        <p:spPr bwMode="auto">
          <a:xfrm>
            <a:off x="10754866" y="2400746"/>
            <a:ext cx="30163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1" name="AutoShape 63"/>
          <p:cNvSpPr/>
          <p:nvPr/>
        </p:nvSpPr>
        <p:spPr bwMode="auto">
          <a:xfrm>
            <a:off x="10937429" y="2400746"/>
            <a:ext cx="31750" cy="28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2" name="AutoShape 64"/>
          <p:cNvSpPr/>
          <p:nvPr/>
        </p:nvSpPr>
        <p:spPr bwMode="auto">
          <a:xfrm>
            <a:off x="10785029" y="2461071"/>
            <a:ext cx="30162" cy="31750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3" name="AutoShape 65"/>
          <p:cNvSpPr/>
          <p:nvPr/>
        </p:nvSpPr>
        <p:spPr bwMode="auto">
          <a:xfrm>
            <a:off x="10785029" y="2337246"/>
            <a:ext cx="30162" cy="31750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4" name="AutoShape 66"/>
          <p:cNvSpPr/>
          <p:nvPr/>
        </p:nvSpPr>
        <p:spPr bwMode="auto">
          <a:xfrm>
            <a:off x="10907266" y="2461071"/>
            <a:ext cx="30163" cy="31750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5" name="AutoShape 67"/>
          <p:cNvSpPr/>
          <p:nvPr/>
        </p:nvSpPr>
        <p:spPr bwMode="auto">
          <a:xfrm>
            <a:off x="10708829" y="2172146"/>
            <a:ext cx="334962" cy="485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6" name="AutoShape 68"/>
          <p:cNvSpPr/>
          <p:nvPr/>
        </p:nvSpPr>
        <p:spPr bwMode="auto">
          <a:xfrm>
            <a:off x="10846941" y="2337246"/>
            <a:ext cx="92075" cy="95250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7" name="AutoShape 69"/>
          <p:cNvSpPr/>
          <p:nvPr/>
        </p:nvSpPr>
        <p:spPr bwMode="auto">
          <a:xfrm>
            <a:off x="9689916" y="2172146"/>
            <a:ext cx="487362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223" y="5760"/>
                </a:moveTo>
                <a:lnTo>
                  <a:pt x="17548" y="5760"/>
                </a:lnTo>
                <a:cubicBezTo>
                  <a:pt x="16804" y="5760"/>
                  <a:pt x="16198" y="5114"/>
                  <a:pt x="16198" y="4320"/>
                </a:cubicBezTo>
                <a:lnTo>
                  <a:pt x="16200" y="4320"/>
                </a:lnTo>
                <a:lnTo>
                  <a:pt x="16200" y="1440"/>
                </a:lnTo>
                <a:lnTo>
                  <a:pt x="20250" y="5760"/>
                </a:lnTo>
                <a:cubicBezTo>
                  <a:pt x="20250" y="5760"/>
                  <a:pt x="18223" y="5760"/>
                  <a:pt x="18223" y="5760"/>
                </a:cubicBezTo>
                <a:close/>
                <a:moveTo>
                  <a:pt x="20250" y="19440"/>
                </a:moveTo>
                <a:cubicBezTo>
                  <a:pt x="20250" y="19837"/>
                  <a:pt x="19948" y="20160"/>
                  <a:pt x="19575" y="20160"/>
                </a:cubicBezTo>
                <a:lnTo>
                  <a:pt x="2024" y="20160"/>
                </a:lnTo>
                <a:cubicBezTo>
                  <a:pt x="1651" y="20160"/>
                  <a:pt x="1349" y="19837"/>
                  <a:pt x="1349" y="19440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5525" y="1440"/>
                </a:lnTo>
                <a:lnTo>
                  <a:pt x="15525" y="4320"/>
                </a:lnTo>
                <a:lnTo>
                  <a:pt x="15523" y="4320"/>
                </a:lnTo>
                <a:cubicBezTo>
                  <a:pt x="15523" y="5513"/>
                  <a:pt x="16430" y="6480"/>
                  <a:pt x="17548" y="6480"/>
                </a:cubicBezTo>
                <a:lnTo>
                  <a:pt x="18223" y="6480"/>
                </a:lnTo>
                <a:lnTo>
                  <a:pt x="20250" y="6480"/>
                </a:lnTo>
                <a:cubicBezTo>
                  <a:pt x="20250" y="6480"/>
                  <a:pt x="20250" y="19440"/>
                  <a:pt x="20250" y="19440"/>
                </a:cubicBezTo>
                <a:close/>
                <a:moveTo>
                  <a:pt x="21204" y="4741"/>
                </a:moveTo>
                <a:lnTo>
                  <a:pt x="17154" y="421"/>
                </a:lnTo>
                <a:cubicBezTo>
                  <a:pt x="16901" y="151"/>
                  <a:pt x="16557" y="0"/>
                  <a:pt x="16200" y="0"/>
                </a:cubicBezTo>
                <a:lnTo>
                  <a:pt x="2024" y="0"/>
                </a:lnTo>
                <a:cubicBezTo>
                  <a:pt x="908" y="0"/>
                  <a:pt x="0" y="968"/>
                  <a:pt x="0" y="2160"/>
                </a:cubicBezTo>
                <a:lnTo>
                  <a:pt x="0" y="19440"/>
                </a:lnTo>
                <a:cubicBezTo>
                  <a:pt x="0" y="20631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599" y="20631"/>
                  <a:pt x="21599" y="19440"/>
                </a:cubicBezTo>
                <a:lnTo>
                  <a:pt x="21599" y="5760"/>
                </a:lnTo>
                <a:cubicBezTo>
                  <a:pt x="21599" y="5378"/>
                  <a:pt x="21457" y="5011"/>
                  <a:pt x="21204" y="4741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8" name="AutoShape 70"/>
          <p:cNvSpPr/>
          <p:nvPr/>
        </p:nvSpPr>
        <p:spPr bwMode="auto">
          <a:xfrm>
            <a:off x="9918516" y="2261046"/>
            <a:ext cx="90487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0" y="21599"/>
                </a:moveTo>
                <a:lnTo>
                  <a:pt x="19800" y="21599"/>
                </a:lnTo>
                <a:cubicBezTo>
                  <a:pt x="20791" y="21599"/>
                  <a:pt x="21600" y="16769"/>
                  <a:pt x="21600" y="10800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0"/>
                </a:cubicBezTo>
                <a:cubicBezTo>
                  <a:pt x="0" y="16769"/>
                  <a:pt x="801" y="21599"/>
                  <a:pt x="18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9" name="AutoShape 71"/>
          <p:cNvSpPr/>
          <p:nvPr/>
        </p:nvSpPr>
        <p:spPr bwMode="auto">
          <a:xfrm>
            <a:off x="9918516" y="2308671"/>
            <a:ext cx="90487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0" y="21599"/>
                </a:moveTo>
                <a:lnTo>
                  <a:pt x="19800" y="21599"/>
                </a:lnTo>
                <a:cubicBezTo>
                  <a:pt x="20791" y="21599"/>
                  <a:pt x="21600" y="16769"/>
                  <a:pt x="21600" y="10800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0"/>
                </a:cubicBezTo>
                <a:cubicBezTo>
                  <a:pt x="0" y="16769"/>
                  <a:pt x="801" y="21599"/>
                  <a:pt x="18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0" name="AutoShape 72"/>
          <p:cNvSpPr/>
          <p:nvPr/>
        </p:nvSpPr>
        <p:spPr bwMode="auto">
          <a:xfrm>
            <a:off x="9918516" y="2353121"/>
            <a:ext cx="198437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369" y="21599"/>
                  <a:pt x="830" y="21599"/>
                </a:cubicBezTo>
                <a:lnTo>
                  <a:pt x="20769" y="21599"/>
                </a:lnTo>
                <a:cubicBezTo>
                  <a:pt x="21226" y="21599"/>
                  <a:pt x="21600" y="16769"/>
                  <a:pt x="21600" y="10800"/>
                </a:cubicBezTo>
                <a:cubicBezTo>
                  <a:pt x="21600" y="4830"/>
                  <a:pt x="21226" y="0"/>
                  <a:pt x="20769" y="0"/>
                </a:cubicBezTo>
                <a:lnTo>
                  <a:pt x="830" y="0"/>
                </a:lnTo>
                <a:cubicBezTo>
                  <a:pt x="369" y="0"/>
                  <a:pt x="0" y="4830"/>
                  <a:pt x="0" y="1080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1" name="AutoShape 73"/>
          <p:cNvSpPr/>
          <p:nvPr/>
        </p:nvSpPr>
        <p:spPr bwMode="auto">
          <a:xfrm>
            <a:off x="9750241" y="2445196"/>
            <a:ext cx="366712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2" name="AutoShape 74"/>
          <p:cNvSpPr/>
          <p:nvPr/>
        </p:nvSpPr>
        <p:spPr bwMode="auto">
          <a:xfrm>
            <a:off x="9750241" y="2492821"/>
            <a:ext cx="366712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3" name="AutoShape 75"/>
          <p:cNvSpPr/>
          <p:nvPr/>
        </p:nvSpPr>
        <p:spPr bwMode="auto">
          <a:xfrm>
            <a:off x="9750241" y="2537271"/>
            <a:ext cx="366712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4" name="AutoShape 76"/>
          <p:cNvSpPr/>
          <p:nvPr/>
        </p:nvSpPr>
        <p:spPr bwMode="auto">
          <a:xfrm>
            <a:off x="9750241" y="2400746"/>
            <a:ext cx="366712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69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69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5" name="AutoShape 77"/>
          <p:cNvSpPr/>
          <p:nvPr/>
        </p:nvSpPr>
        <p:spPr bwMode="auto">
          <a:xfrm>
            <a:off x="9750241" y="2248346"/>
            <a:ext cx="138112" cy="120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5400"/>
                </a:moveTo>
                <a:lnTo>
                  <a:pt x="16800" y="5400"/>
                </a:lnTo>
                <a:lnTo>
                  <a:pt x="16800" y="16200"/>
                </a:lnTo>
                <a:lnTo>
                  <a:pt x="4799" y="16200"/>
                </a:lnTo>
                <a:cubicBezTo>
                  <a:pt x="4799" y="16200"/>
                  <a:pt x="4799" y="5400"/>
                  <a:pt x="4799" y="5400"/>
                </a:cubicBezTo>
                <a:close/>
                <a:moveTo>
                  <a:pt x="2399" y="21599"/>
                </a:moveTo>
                <a:lnTo>
                  <a:pt x="19200" y="21599"/>
                </a:lnTo>
                <a:cubicBezTo>
                  <a:pt x="20526" y="21599"/>
                  <a:pt x="21599" y="20392"/>
                  <a:pt x="21599" y="18900"/>
                </a:cubicBezTo>
                <a:lnTo>
                  <a:pt x="21599" y="2700"/>
                </a:lnTo>
                <a:cubicBezTo>
                  <a:pt x="21599" y="1207"/>
                  <a:pt x="20526" y="0"/>
                  <a:pt x="19200" y="0"/>
                </a:cubicBezTo>
                <a:lnTo>
                  <a:pt x="2399" y="0"/>
                </a:lnTo>
                <a:cubicBezTo>
                  <a:pt x="1073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073" y="21599"/>
                  <a:pt x="2399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6" name="AutoShape 78"/>
          <p:cNvSpPr/>
          <p:nvPr/>
        </p:nvSpPr>
        <p:spPr bwMode="auto">
          <a:xfrm>
            <a:off x="8813816" y="2172146"/>
            <a:ext cx="457200" cy="485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7" name="AutoShape 79"/>
          <p:cNvSpPr/>
          <p:nvPr/>
        </p:nvSpPr>
        <p:spPr bwMode="auto">
          <a:xfrm>
            <a:off x="8874141" y="2232471"/>
            <a:ext cx="336550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8" name="AutoShape 80"/>
          <p:cNvSpPr/>
          <p:nvPr/>
        </p:nvSpPr>
        <p:spPr bwMode="auto">
          <a:xfrm>
            <a:off x="9058291" y="2276921"/>
            <a:ext cx="90487" cy="92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9" name="AutoShape 81"/>
          <p:cNvSpPr/>
          <p:nvPr/>
        </p:nvSpPr>
        <p:spPr bwMode="auto">
          <a:xfrm>
            <a:off x="7867344" y="2172146"/>
            <a:ext cx="488950" cy="485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0" name="AutoShape 82"/>
          <p:cNvSpPr/>
          <p:nvPr/>
        </p:nvSpPr>
        <p:spPr bwMode="auto">
          <a:xfrm>
            <a:off x="7913382" y="2565846"/>
            <a:ext cx="46037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1" name="AutoShape 83"/>
          <p:cNvSpPr/>
          <p:nvPr/>
        </p:nvSpPr>
        <p:spPr bwMode="auto">
          <a:xfrm>
            <a:off x="6944847" y="2248346"/>
            <a:ext cx="488950" cy="317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2" name="AutoShape 84"/>
          <p:cNvSpPr/>
          <p:nvPr/>
        </p:nvSpPr>
        <p:spPr bwMode="auto">
          <a:xfrm>
            <a:off x="6006732" y="2172146"/>
            <a:ext cx="488950" cy="485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3" name="AutoShape 85"/>
          <p:cNvSpPr/>
          <p:nvPr/>
        </p:nvSpPr>
        <p:spPr bwMode="auto">
          <a:xfrm>
            <a:off x="6297245" y="2353121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4" name="AutoShape 86"/>
          <p:cNvSpPr/>
          <p:nvPr/>
        </p:nvSpPr>
        <p:spPr bwMode="auto">
          <a:xfrm>
            <a:off x="6297245" y="2308671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5" name="AutoShape 87"/>
          <p:cNvSpPr/>
          <p:nvPr/>
        </p:nvSpPr>
        <p:spPr bwMode="auto">
          <a:xfrm>
            <a:off x="6297245" y="2261046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6" name="AutoShape 88"/>
          <p:cNvSpPr/>
          <p:nvPr/>
        </p:nvSpPr>
        <p:spPr bwMode="auto">
          <a:xfrm>
            <a:off x="6128970" y="2581721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7" name="AutoShape 89"/>
          <p:cNvSpPr/>
          <p:nvPr/>
        </p:nvSpPr>
        <p:spPr bwMode="auto">
          <a:xfrm>
            <a:off x="6128970" y="2537271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8" name="AutoShape 90"/>
          <p:cNvSpPr/>
          <p:nvPr/>
        </p:nvSpPr>
        <p:spPr bwMode="auto">
          <a:xfrm>
            <a:off x="6128970" y="2492821"/>
            <a:ext cx="136525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69" name="AutoShape 91"/>
          <p:cNvSpPr/>
          <p:nvPr/>
        </p:nvSpPr>
        <p:spPr bwMode="auto">
          <a:xfrm>
            <a:off x="6297245" y="2581721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0" name="AutoShape 92"/>
          <p:cNvSpPr/>
          <p:nvPr/>
        </p:nvSpPr>
        <p:spPr bwMode="auto">
          <a:xfrm>
            <a:off x="6297245" y="2537271"/>
            <a:ext cx="1365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1" name="AutoShape 93"/>
          <p:cNvSpPr/>
          <p:nvPr/>
        </p:nvSpPr>
        <p:spPr bwMode="auto">
          <a:xfrm>
            <a:off x="6297245" y="2492821"/>
            <a:ext cx="136525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2" name="AutoShape 94"/>
          <p:cNvSpPr/>
          <p:nvPr/>
        </p:nvSpPr>
        <p:spPr bwMode="auto">
          <a:xfrm>
            <a:off x="6128970" y="2400746"/>
            <a:ext cx="304800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3" name="AutoShape 95"/>
          <p:cNvSpPr/>
          <p:nvPr/>
        </p:nvSpPr>
        <p:spPr bwMode="auto">
          <a:xfrm>
            <a:off x="6128970" y="2445196"/>
            <a:ext cx="304800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4" name="AutoShape 96"/>
          <p:cNvSpPr/>
          <p:nvPr/>
        </p:nvSpPr>
        <p:spPr bwMode="auto">
          <a:xfrm>
            <a:off x="6128970" y="2232471"/>
            <a:ext cx="136525" cy="136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5" name="AutoShape 97"/>
          <p:cNvSpPr/>
          <p:nvPr/>
        </p:nvSpPr>
        <p:spPr bwMode="auto">
          <a:xfrm>
            <a:off x="5112448" y="5105846"/>
            <a:ext cx="334962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6" y="3374"/>
                </a:moveTo>
                <a:lnTo>
                  <a:pt x="1963" y="3375"/>
                </a:lnTo>
                <a:lnTo>
                  <a:pt x="1963" y="2025"/>
                </a:lnTo>
                <a:cubicBezTo>
                  <a:pt x="1963" y="1653"/>
                  <a:pt x="2402" y="1350"/>
                  <a:pt x="2945" y="1350"/>
                </a:cubicBezTo>
                <a:lnTo>
                  <a:pt x="18654" y="1349"/>
                </a:lnTo>
                <a:cubicBezTo>
                  <a:pt x="19195" y="1349"/>
                  <a:pt x="19636" y="1652"/>
                  <a:pt x="19636" y="2024"/>
                </a:cubicBezTo>
                <a:cubicBezTo>
                  <a:pt x="19636" y="2024"/>
                  <a:pt x="19636" y="3374"/>
                  <a:pt x="19636" y="3374"/>
                </a:cubicBezTo>
                <a:close/>
                <a:moveTo>
                  <a:pt x="19636" y="17546"/>
                </a:moveTo>
                <a:lnTo>
                  <a:pt x="1963" y="17547"/>
                </a:lnTo>
                <a:lnTo>
                  <a:pt x="1963" y="4050"/>
                </a:lnTo>
                <a:lnTo>
                  <a:pt x="19636" y="4049"/>
                </a:lnTo>
                <a:cubicBezTo>
                  <a:pt x="19636" y="4049"/>
                  <a:pt x="19636" y="17546"/>
                  <a:pt x="19636" y="17546"/>
                </a:cubicBezTo>
                <a:close/>
                <a:moveTo>
                  <a:pt x="19636" y="19574"/>
                </a:moveTo>
                <a:cubicBezTo>
                  <a:pt x="19636" y="19946"/>
                  <a:pt x="19195" y="20249"/>
                  <a:pt x="18654" y="20249"/>
                </a:cubicBezTo>
                <a:lnTo>
                  <a:pt x="2945" y="20250"/>
                </a:lnTo>
                <a:cubicBezTo>
                  <a:pt x="2402" y="20250"/>
                  <a:pt x="1963" y="19947"/>
                  <a:pt x="1963" y="19575"/>
                </a:cubicBezTo>
                <a:lnTo>
                  <a:pt x="1963" y="18222"/>
                </a:lnTo>
                <a:lnTo>
                  <a:pt x="19636" y="18221"/>
                </a:lnTo>
                <a:cubicBezTo>
                  <a:pt x="19636" y="18221"/>
                  <a:pt x="19636" y="19574"/>
                  <a:pt x="19636" y="19574"/>
                </a:cubicBezTo>
                <a:close/>
                <a:moveTo>
                  <a:pt x="18654" y="0"/>
                </a:moveTo>
                <a:lnTo>
                  <a:pt x="2945" y="0"/>
                </a:lnTo>
                <a:cubicBezTo>
                  <a:pt x="1317" y="0"/>
                  <a:pt x="0" y="907"/>
                  <a:pt x="0" y="2025"/>
                </a:cubicBezTo>
                <a:lnTo>
                  <a:pt x="0" y="19575"/>
                </a:lnTo>
                <a:cubicBezTo>
                  <a:pt x="0" y="20693"/>
                  <a:pt x="1317" y="21600"/>
                  <a:pt x="2945" y="21600"/>
                </a:cubicBezTo>
                <a:lnTo>
                  <a:pt x="18654" y="21599"/>
                </a:lnTo>
                <a:cubicBezTo>
                  <a:pt x="20280" y="21599"/>
                  <a:pt x="21600" y="20693"/>
                  <a:pt x="21600" y="19574"/>
                </a:cubicBezTo>
                <a:lnTo>
                  <a:pt x="21600" y="2024"/>
                </a:lnTo>
                <a:cubicBezTo>
                  <a:pt x="21600" y="906"/>
                  <a:pt x="20280" y="0"/>
                  <a:pt x="18654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6" name="AutoShape 98"/>
          <p:cNvSpPr/>
          <p:nvPr/>
        </p:nvSpPr>
        <p:spPr bwMode="auto">
          <a:xfrm>
            <a:off x="5248973" y="5153471"/>
            <a:ext cx="61912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58"/>
                  <a:pt x="20387" y="21599"/>
                  <a:pt x="18899" y="21599"/>
                </a:cubicBezTo>
                <a:lnTo>
                  <a:pt x="2699" y="21599"/>
                </a:lnTo>
                <a:cubicBezTo>
                  <a:pt x="1202" y="21599"/>
                  <a:pt x="0" y="16758"/>
                  <a:pt x="0" y="10800"/>
                </a:cubicBezTo>
                <a:cubicBezTo>
                  <a:pt x="0" y="4841"/>
                  <a:pt x="1202" y="0"/>
                  <a:pt x="2699" y="0"/>
                </a:cubicBezTo>
                <a:lnTo>
                  <a:pt x="18899" y="0"/>
                </a:lnTo>
                <a:cubicBezTo>
                  <a:pt x="20387" y="0"/>
                  <a:pt x="21600" y="4841"/>
                  <a:pt x="21600" y="1080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7" name="AutoShape 99"/>
          <p:cNvSpPr/>
          <p:nvPr/>
        </p:nvSpPr>
        <p:spPr bwMode="auto">
          <a:xfrm>
            <a:off x="5264848" y="5534471"/>
            <a:ext cx="30162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9"/>
                  <a:pt x="19174" y="21599"/>
                  <a:pt x="16199" y="21599"/>
                </a:cubicBezTo>
                <a:lnTo>
                  <a:pt x="5399" y="21599"/>
                </a:lnTo>
                <a:cubicBezTo>
                  <a:pt x="2404" y="21599"/>
                  <a:pt x="0" y="16769"/>
                  <a:pt x="0" y="10800"/>
                </a:cubicBezTo>
                <a:cubicBezTo>
                  <a:pt x="0" y="4830"/>
                  <a:pt x="2404" y="0"/>
                  <a:pt x="5399" y="0"/>
                </a:cubicBezTo>
                <a:lnTo>
                  <a:pt x="16199" y="0"/>
                </a:lnTo>
                <a:cubicBezTo>
                  <a:pt x="19174" y="0"/>
                  <a:pt x="21600" y="4830"/>
                  <a:pt x="21600" y="1080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8" name="AutoShape 100"/>
          <p:cNvSpPr/>
          <p:nvPr/>
        </p:nvSpPr>
        <p:spPr bwMode="auto">
          <a:xfrm>
            <a:off x="4149852" y="5105846"/>
            <a:ext cx="427037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79" name="AutoShape 101"/>
          <p:cNvSpPr/>
          <p:nvPr/>
        </p:nvSpPr>
        <p:spPr bwMode="auto">
          <a:xfrm>
            <a:off x="3203081" y="5137596"/>
            <a:ext cx="487362" cy="425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0" name="AutoShape 102"/>
          <p:cNvSpPr/>
          <p:nvPr/>
        </p:nvSpPr>
        <p:spPr bwMode="auto">
          <a:xfrm>
            <a:off x="3263406" y="5197921"/>
            <a:ext cx="373062" cy="273050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1" name="AutoShape 103"/>
          <p:cNvSpPr/>
          <p:nvPr/>
        </p:nvSpPr>
        <p:spPr bwMode="auto">
          <a:xfrm>
            <a:off x="2332460" y="5213796"/>
            <a:ext cx="174625" cy="1143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2" name="AutoShape 104"/>
          <p:cNvSpPr/>
          <p:nvPr/>
        </p:nvSpPr>
        <p:spPr bwMode="auto">
          <a:xfrm>
            <a:off x="2254673" y="5137596"/>
            <a:ext cx="488950" cy="425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3" name="AutoShape 105"/>
          <p:cNvSpPr/>
          <p:nvPr/>
        </p:nvSpPr>
        <p:spPr bwMode="auto">
          <a:xfrm>
            <a:off x="1348061" y="5197921"/>
            <a:ext cx="487363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4" name="AutoShape 106"/>
          <p:cNvSpPr/>
          <p:nvPr/>
        </p:nvSpPr>
        <p:spPr bwMode="auto">
          <a:xfrm>
            <a:off x="1532211" y="5289996"/>
            <a:ext cx="68263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5" name="AutoShape 107"/>
          <p:cNvSpPr/>
          <p:nvPr/>
        </p:nvSpPr>
        <p:spPr bwMode="auto">
          <a:xfrm>
            <a:off x="1486174" y="5242371"/>
            <a:ext cx="212725" cy="2159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6" name="AutoShape 108"/>
          <p:cNvSpPr/>
          <p:nvPr/>
        </p:nvSpPr>
        <p:spPr bwMode="auto">
          <a:xfrm>
            <a:off x="562050" y="5197921"/>
            <a:ext cx="184150" cy="184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7" name="AutoShape 109"/>
          <p:cNvSpPr/>
          <p:nvPr/>
        </p:nvSpPr>
        <p:spPr bwMode="auto">
          <a:xfrm>
            <a:off x="471562" y="5105846"/>
            <a:ext cx="366713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8" name="AutoShape 110"/>
          <p:cNvSpPr/>
          <p:nvPr/>
        </p:nvSpPr>
        <p:spPr bwMode="auto">
          <a:xfrm>
            <a:off x="5096573" y="4220021"/>
            <a:ext cx="366712" cy="244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99" y="20255"/>
                </a:moveTo>
                <a:lnTo>
                  <a:pt x="899" y="20255"/>
                </a:lnTo>
                <a:lnTo>
                  <a:pt x="899" y="1350"/>
                </a:lnTo>
                <a:lnTo>
                  <a:pt x="20699" y="1350"/>
                </a:lnTo>
                <a:cubicBezTo>
                  <a:pt x="20699" y="1350"/>
                  <a:pt x="20699" y="20255"/>
                  <a:pt x="20699" y="20255"/>
                </a:cubicBezTo>
                <a:close/>
                <a:moveTo>
                  <a:pt x="20699" y="0"/>
                </a:moveTo>
                <a:lnTo>
                  <a:pt x="899" y="5"/>
                </a:lnTo>
                <a:cubicBezTo>
                  <a:pt x="402" y="5"/>
                  <a:pt x="0" y="603"/>
                  <a:pt x="0" y="1350"/>
                </a:cubicBezTo>
                <a:lnTo>
                  <a:pt x="0" y="20249"/>
                </a:lnTo>
                <a:cubicBezTo>
                  <a:pt x="0" y="20996"/>
                  <a:pt x="402" y="21599"/>
                  <a:pt x="899" y="21599"/>
                </a:cubicBezTo>
                <a:lnTo>
                  <a:pt x="20699" y="21599"/>
                </a:lnTo>
                <a:cubicBezTo>
                  <a:pt x="21197" y="21599"/>
                  <a:pt x="21600" y="20996"/>
                  <a:pt x="21600" y="20249"/>
                </a:cubicBezTo>
                <a:lnTo>
                  <a:pt x="21600" y="1350"/>
                </a:lnTo>
                <a:cubicBezTo>
                  <a:pt x="21600" y="603"/>
                  <a:pt x="21197" y="0"/>
                  <a:pt x="20699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9" name="AutoShape 111"/>
          <p:cNvSpPr/>
          <p:nvPr/>
        </p:nvSpPr>
        <p:spPr bwMode="auto">
          <a:xfrm>
            <a:off x="5036248" y="4159696"/>
            <a:ext cx="488950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6562"/>
                </a:moveTo>
                <a:cubicBezTo>
                  <a:pt x="20249" y="16959"/>
                  <a:pt x="19946" y="17282"/>
                  <a:pt x="19575" y="17282"/>
                </a:cubicBezTo>
                <a:lnTo>
                  <a:pt x="13499" y="17282"/>
                </a:lnTo>
                <a:lnTo>
                  <a:pt x="8099" y="17282"/>
                </a:lnTo>
                <a:lnTo>
                  <a:pt x="2024" y="17282"/>
                </a:lnTo>
                <a:cubicBezTo>
                  <a:pt x="1651" y="17282"/>
                  <a:pt x="1349" y="16959"/>
                  <a:pt x="1349" y="16562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9575" y="1440"/>
                </a:lnTo>
                <a:cubicBezTo>
                  <a:pt x="19946" y="1440"/>
                  <a:pt x="20249" y="1762"/>
                  <a:pt x="20249" y="2160"/>
                </a:cubicBezTo>
                <a:cubicBezTo>
                  <a:pt x="20249" y="2160"/>
                  <a:pt x="20249" y="16562"/>
                  <a:pt x="20249" y="16562"/>
                </a:cubicBezTo>
                <a:close/>
                <a:moveTo>
                  <a:pt x="19575" y="0"/>
                </a:moveTo>
                <a:lnTo>
                  <a:pt x="2024" y="0"/>
                </a:lnTo>
                <a:cubicBezTo>
                  <a:pt x="905" y="0"/>
                  <a:pt x="0" y="966"/>
                  <a:pt x="0" y="2160"/>
                </a:cubicBezTo>
                <a:lnTo>
                  <a:pt x="0" y="16562"/>
                </a:lnTo>
                <a:cubicBezTo>
                  <a:pt x="0" y="17753"/>
                  <a:pt x="903" y="18718"/>
                  <a:pt x="2018" y="18721"/>
                </a:cubicBezTo>
                <a:lnTo>
                  <a:pt x="8774" y="18721"/>
                </a:lnTo>
                <a:lnTo>
                  <a:pt x="8774" y="19597"/>
                </a:lnTo>
                <a:lnTo>
                  <a:pt x="4561" y="20181"/>
                </a:lnTo>
                <a:cubicBezTo>
                  <a:pt x="4260" y="20262"/>
                  <a:pt x="4049" y="20549"/>
                  <a:pt x="4049" y="20879"/>
                </a:cubicBezTo>
                <a:cubicBezTo>
                  <a:pt x="4049" y="21277"/>
                  <a:pt x="4351" y="21599"/>
                  <a:pt x="4724" y="21599"/>
                </a:cubicBezTo>
                <a:lnTo>
                  <a:pt x="16874" y="21599"/>
                </a:lnTo>
                <a:cubicBezTo>
                  <a:pt x="17248" y="21599"/>
                  <a:pt x="17549" y="21277"/>
                  <a:pt x="17549" y="20879"/>
                </a:cubicBezTo>
                <a:cubicBezTo>
                  <a:pt x="17549" y="20549"/>
                  <a:pt x="17339" y="20262"/>
                  <a:pt x="17038" y="20181"/>
                </a:cubicBezTo>
                <a:lnTo>
                  <a:pt x="12824" y="19597"/>
                </a:lnTo>
                <a:lnTo>
                  <a:pt x="12824" y="18721"/>
                </a:lnTo>
                <a:lnTo>
                  <a:pt x="19581" y="18721"/>
                </a:lnTo>
                <a:cubicBezTo>
                  <a:pt x="20696" y="18718"/>
                  <a:pt x="21600" y="17753"/>
                  <a:pt x="21600" y="16562"/>
                </a:cubicBezTo>
                <a:lnTo>
                  <a:pt x="21600" y="2160"/>
                </a:lnTo>
                <a:cubicBezTo>
                  <a:pt x="21600" y="966"/>
                  <a:pt x="20692" y="0"/>
                  <a:pt x="19575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0" name="AutoShape 112"/>
          <p:cNvSpPr/>
          <p:nvPr/>
        </p:nvSpPr>
        <p:spPr bwMode="auto">
          <a:xfrm>
            <a:off x="4119689" y="4127946"/>
            <a:ext cx="487363" cy="48895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1" name="AutoShape 113"/>
          <p:cNvSpPr/>
          <p:nvPr/>
        </p:nvSpPr>
        <p:spPr bwMode="auto">
          <a:xfrm>
            <a:off x="3279281" y="4127946"/>
            <a:ext cx="334962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2" name="AutoShape 114"/>
          <p:cNvSpPr/>
          <p:nvPr/>
        </p:nvSpPr>
        <p:spPr bwMode="auto">
          <a:xfrm>
            <a:off x="3353893" y="4207321"/>
            <a:ext cx="100013" cy="98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3" name="AutoShape 115"/>
          <p:cNvSpPr/>
          <p:nvPr/>
        </p:nvSpPr>
        <p:spPr bwMode="auto">
          <a:xfrm>
            <a:off x="2316585" y="4127946"/>
            <a:ext cx="365125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4" name="AutoShape 116"/>
          <p:cNvSpPr/>
          <p:nvPr/>
        </p:nvSpPr>
        <p:spPr bwMode="auto">
          <a:xfrm>
            <a:off x="2468985" y="4420046"/>
            <a:ext cx="60325" cy="92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5" name="AutoShape 117"/>
          <p:cNvSpPr/>
          <p:nvPr/>
        </p:nvSpPr>
        <p:spPr bwMode="auto">
          <a:xfrm>
            <a:off x="1348061" y="4220021"/>
            <a:ext cx="488950" cy="368300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6" name="AutoShape 118"/>
          <p:cNvSpPr/>
          <p:nvPr/>
        </p:nvSpPr>
        <p:spPr bwMode="auto">
          <a:xfrm>
            <a:off x="411237" y="4191446"/>
            <a:ext cx="487363" cy="365125"/>
          </a:xfrm>
          <a:custGeom>
            <a:avLst/>
            <a:gdLst>
              <a:gd name="T0" fmla="*/ 10732 w 21464"/>
              <a:gd name="T1" fmla="*/ 10800 h 21600"/>
              <a:gd name="T2" fmla="*/ 10732 w 21464"/>
              <a:gd name="T3" fmla="*/ 10800 h 21600"/>
              <a:gd name="T4" fmla="*/ 10732 w 21464"/>
              <a:gd name="T5" fmla="*/ 10800 h 21600"/>
              <a:gd name="T6" fmla="*/ 10732 w 214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64" h="21600">
                <a:moveTo>
                  <a:pt x="19918" y="11754"/>
                </a:moveTo>
                <a:lnTo>
                  <a:pt x="16564" y="18954"/>
                </a:lnTo>
                <a:cubicBezTo>
                  <a:pt x="16317" y="19484"/>
                  <a:pt x="15892" y="19800"/>
                  <a:pt x="15427" y="19800"/>
                </a:cubicBezTo>
                <a:lnTo>
                  <a:pt x="2683" y="19800"/>
                </a:lnTo>
                <a:cubicBezTo>
                  <a:pt x="1943" y="19800"/>
                  <a:pt x="1341" y="18992"/>
                  <a:pt x="1341" y="18000"/>
                </a:cubicBezTo>
                <a:lnTo>
                  <a:pt x="1341" y="3600"/>
                </a:lnTo>
                <a:cubicBezTo>
                  <a:pt x="1341" y="2608"/>
                  <a:pt x="1943" y="1800"/>
                  <a:pt x="2683" y="1800"/>
                </a:cubicBezTo>
                <a:lnTo>
                  <a:pt x="15427" y="1800"/>
                </a:lnTo>
                <a:cubicBezTo>
                  <a:pt x="15892" y="1800"/>
                  <a:pt x="16317" y="2116"/>
                  <a:pt x="16564" y="2645"/>
                </a:cubicBezTo>
                <a:lnTo>
                  <a:pt x="19917" y="9845"/>
                </a:lnTo>
                <a:cubicBezTo>
                  <a:pt x="20188" y="10425"/>
                  <a:pt x="20188" y="11174"/>
                  <a:pt x="19918" y="11754"/>
                </a:cubicBezTo>
                <a:moveTo>
                  <a:pt x="21055" y="8891"/>
                </a:moveTo>
                <a:lnTo>
                  <a:pt x="17701" y="1691"/>
                </a:lnTo>
                <a:cubicBezTo>
                  <a:pt x="17211" y="639"/>
                  <a:pt x="16352" y="0"/>
                  <a:pt x="15427" y="0"/>
                </a:cubicBezTo>
                <a:lnTo>
                  <a:pt x="2683" y="0"/>
                </a:lnTo>
                <a:cubicBezTo>
                  <a:pt x="1201" y="0"/>
                  <a:pt x="0" y="1611"/>
                  <a:pt x="0" y="3600"/>
                </a:cubicBezTo>
                <a:lnTo>
                  <a:pt x="0" y="18000"/>
                </a:lnTo>
                <a:cubicBezTo>
                  <a:pt x="0" y="19988"/>
                  <a:pt x="1201" y="21599"/>
                  <a:pt x="2683" y="21599"/>
                </a:cubicBezTo>
                <a:lnTo>
                  <a:pt x="15427" y="21599"/>
                </a:lnTo>
                <a:cubicBezTo>
                  <a:pt x="16352" y="21599"/>
                  <a:pt x="17211" y="20960"/>
                  <a:pt x="17701" y="19908"/>
                </a:cubicBezTo>
                <a:lnTo>
                  <a:pt x="21055" y="12708"/>
                </a:lnTo>
                <a:cubicBezTo>
                  <a:pt x="21600" y="11541"/>
                  <a:pt x="21600" y="10059"/>
                  <a:pt x="21055" y="8891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7" name="AutoShape 119"/>
          <p:cNvSpPr/>
          <p:nvPr/>
        </p:nvSpPr>
        <p:spPr bwMode="auto">
          <a:xfrm>
            <a:off x="714450" y="4327971"/>
            <a:ext cx="92075" cy="92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0"/>
                </a:moveTo>
                <a:cubicBezTo>
                  <a:pt x="6825" y="18000"/>
                  <a:pt x="3600" y="14774"/>
                  <a:pt x="3600" y="10800"/>
                </a:cubicBezTo>
                <a:cubicBezTo>
                  <a:pt x="3600" y="6825"/>
                  <a:pt x="6825" y="3600"/>
                  <a:pt x="10800" y="3600"/>
                </a:cubicBezTo>
                <a:cubicBezTo>
                  <a:pt x="14774" y="3600"/>
                  <a:pt x="17999" y="6825"/>
                  <a:pt x="17999" y="10800"/>
                </a:cubicBezTo>
                <a:cubicBezTo>
                  <a:pt x="17999" y="14774"/>
                  <a:pt x="14774" y="18000"/>
                  <a:pt x="10800" y="18000"/>
                </a:cubicBezTo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6"/>
                  <a:pt x="4833" y="21599"/>
                  <a:pt x="10800" y="21599"/>
                </a:cubicBezTo>
                <a:cubicBezTo>
                  <a:pt x="16766" y="21599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8" name="AutoShape 120"/>
          <p:cNvSpPr/>
          <p:nvPr/>
        </p:nvSpPr>
        <p:spPr bwMode="auto">
          <a:xfrm>
            <a:off x="5158485" y="3305621"/>
            <a:ext cx="242888" cy="244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48" y="16070"/>
                </a:moveTo>
                <a:cubicBezTo>
                  <a:pt x="14037" y="19468"/>
                  <a:pt x="8925" y="19859"/>
                  <a:pt x="5529" y="16948"/>
                </a:cubicBezTo>
                <a:cubicBezTo>
                  <a:pt x="2130" y="14038"/>
                  <a:pt x="1740" y="8924"/>
                  <a:pt x="4651" y="5527"/>
                </a:cubicBezTo>
                <a:cubicBezTo>
                  <a:pt x="7559" y="2131"/>
                  <a:pt x="12674" y="1740"/>
                  <a:pt x="16070" y="4650"/>
                </a:cubicBezTo>
                <a:cubicBezTo>
                  <a:pt x="19466" y="7560"/>
                  <a:pt x="19859" y="12673"/>
                  <a:pt x="16948" y="16070"/>
                </a:cubicBezTo>
                <a:moveTo>
                  <a:pt x="10800" y="0"/>
                </a:moveTo>
                <a:cubicBezTo>
                  <a:pt x="4833" y="0"/>
                  <a:pt x="0" y="4834"/>
                  <a:pt x="0" y="10800"/>
                </a:cubicBezTo>
                <a:cubicBezTo>
                  <a:pt x="0" y="16765"/>
                  <a:pt x="4833" y="21599"/>
                  <a:pt x="10800" y="21599"/>
                </a:cubicBezTo>
                <a:cubicBezTo>
                  <a:pt x="16764" y="21599"/>
                  <a:pt x="21600" y="16765"/>
                  <a:pt x="21600" y="10800"/>
                </a:cubicBezTo>
                <a:cubicBezTo>
                  <a:pt x="21600" y="4834"/>
                  <a:pt x="16764" y="0"/>
                  <a:pt x="108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9" name="AutoShape 121"/>
          <p:cNvSpPr/>
          <p:nvPr/>
        </p:nvSpPr>
        <p:spPr bwMode="auto">
          <a:xfrm>
            <a:off x="5218810" y="3365946"/>
            <a:ext cx="68263" cy="698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0" y="0"/>
                </a:moveTo>
                <a:cubicBezTo>
                  <a:pt x="8596" y="0"/>
                  <a:pt x="0" y="8596"/>
                  <a:pt x="0" y="19195"/>
                </a:cubicBezTo>
                <a:lnTo>
                  <a:pt x="0" y="19199"/>
                </a:lnTo>
                <a:cubicBezTo>
                  <a:pt x="0" y="20524"/>
                  <a:pt x="1068" y="21599"/>
                  <a:pt x="2400" y="21599"/>
                </a:cubicBezTo>
                <a:cubicBezTo>
                  <a:pt x="3721" y="21599"/>
                  <a:pt x="4800" y="20524"/>
                  <a:pt x="4800" y="19199"/>
                </a:cubicBezTo>
                <a:lnTo>
                  <a:pt x="4800" y="19195"/>
                </a:lnTo>
                <a:cubicBezTo>
                  <a:pt x="4800" y="11247"/>
                  <a:pt x="11240" y="4799"/>
                  <a:pt x="19200" y="4799"/>
                </a:cubicBezTo>
                <a:cubicBezTo>
                  <a:pt x="20521" y="4799"/>
                  <a:pt x="21600" y="3724"/>
                  <a:pt x="21600" y="2399"/>
                </a:cubicBezTo>
                <a:cubicBezTo>
                  <a:pt x="21600" y="1075"/>
                  <a:pt x="20521" y="0"/>
                  <a:pt x="1920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0" name="AutoShape 122"/>
          <p:cNvSpPr/>
          <p:nvPr/>
        </p:nvSpPr>
        <p:spPr bwMode="auto">
          <a:xfrm>
            <a:off x="5036248" y="3197671"/>
            <a:ext cx="488950" cy="4127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199"/>
                </a:moveTo>
                <a:cubicBezTo>
                  <a:pt x="20249" y="19642"/>
                  <a:pt x="19948" y="19999"/>
                  <a:pt x="19575" y="19999"/>
                </a:cubicBezTo>
                <a:lnTo>
                  <a:pt x="2024" y="19999"/>
                </a:lnTo>
                <a:cubicBezTo>
                  <a:pt x="1651" y="19999"/>
                  <a:pt x="1349" y="19642"/>
                  <a:pt x="1349" y="19199"/>
                </a:cubicBezTo>
                <a:lnTo>
                  <a:pt x="1349" y="7200"/>
                </a:lnTo>
                <a:cubicBezTo>
                  <a:pt x="1349" y="6809"/>
                  <a:pt x="1588" y="6475"/>
                  <a:pt x="1914" y="6411"/>
                </a:cubicBezTo>
                <a:lnTo>
                  <a:pt x="5588" y="5684"/>
                </a:lnTo>
                <a:lnTo>
                  <a:pt x="6797" y="2103"/>
                </a:lnTo>
                <a:cubicBezTo>
                  <a:pt x="6900" y="1799"/>
                  <a:pt x="7148" y="1600"/>
                  <a:pt x="7424" y="1600"/>
                </a:cubicBezTo>
                <a:lnTo>
                  <a:pt x="14174" y="1600"/>
                </a:lnTo>
                <a:cubicBezTo>
                  <a:pt x="14450" y="1600"/>
                  <a:pt x="14698" y="1799"/>
                  <a:pt x="14801" y="2103"/>
                </a:cubicBezTo>
                <a:lnTo>
                  <a:pt x="16010" y="5684"/>
                </a:lnTo>
                <a:lnTo>
                  <a:pt x="19685" y="6411"/>
                </a:lnTo>
                <a:cubicBezTo>
                  <a:pt x="20011" y="6475"/>
                  <a:pt x="20249" y="6809"/>
                  <a:pt x="20249" y="7200"/>
                </a:cubicBezTo>
                <a:cubicBezTo>
                  <a:pt x="20249" y="7200"/>
                  <a:pt x="20249" y="19199"/>
                  <a:pt x="20249" y="19199"/>
                </a:cubicBezTo>
                <a:close/>
                <a:moveTo>
                  <a:pt x="19907" y="4832"/>
                </a:moveTo>
                <a:lnTo>
                  <a:pt x="16981" y="4254"/>
                </a:lnTo>
                <a:lnTo>
                  <a:pt x="16054" y="1507"/>
                </a:lnTo>
                <a:cubicBezTo>
                  <a:pt x="15745" y="591"/>
                  <a:pt x="15006" y="0"/>
                  <a:pt x="14174" y="0"/>
                </a:cubicBezTo>
                <a:lnTo>
                  <a:pt x="7424" y="0"/>
                </a:lnTo>
                <a:cubicBezTo>
                  <a:pt x="6593" y="0"/>
                  <a:pt x="5854" y="591"/>
                  <a:pt x="5543" y="1509"/>
                </a:cubicBezTo>
                <a:lnTo>
                  <a:pt x="4618" y="4254"/>
                </a:lnTo>
                <a:lnTo>
                  <a:pt x="1692" y="4832"/>
                </a:lnTo>
                <a:cubicBezTo>
                  <a:pt x="711" y="5025"/>
                  <a:pt x="0" y="6020"/>
                  <a:pt x="0" y="7200"/>
                </a:cubicBezTo>
                <a:lnTo>
                  <a:pt x="0" y="19199"/>
                </a:lnTo>
                <a:cubicBezTo>
                  <a:pt x="0" y="20523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600" y="20523"/>
                  <a:pt x="21600" y="19199"/>
                </a:cubicBezTo>
                <a:lnTo>
                  <a:pt x="21600" y="7200"/>
                </a:lnTo>
                <a:cubicBezTo>
                  <a:pt x="21600" y="6020"/>
                  <a:pt x="20888" y="5025"/>
                  <a:pt x="19907" y="4832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1" name="AutoShape 123"/>
          <p:cNvSpPr/>
          <p:nvPr/>
        </p:nvSpPr>
        <p:spPr bwMode="auto">
          <a:xfrm>
            <a:off x="4119689" y="3153221"/>
            <a:ext cx="487363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180" y="12132"/>
                </a:moveTo>
                <a:cubicBezTo>
                  <a:pt x="17710" y="12226"/>
                  <a:pt x="17327" y="12561"/>
                  <a:pt x="17170" y="13012"/>
                </a:cubicBezTo>
                <a:cubicBezTo>
                  <a:pt x="17083" y="13261"/>
                  <a:pt x="16981" y="13503"/>
                  <a:pt x="16868" y="13738"/>
                </a:cubicBezTo>
                <a:cubicBezTo>
                  <a:pt x="16658" y="14169"/>
                  <a:pt x="16694" y="14677"/>
                  <a:pt x="16959" y="15075"/>
                </a:cubicBezTo>
                <a:lnTo>
                  <a:pt x="18131" y="16833"/>
                </a:lnTo>
                <a:lnTo>
                  <a:pt x="16832" y="18132"/>
                </a:lnTo>
                <a:lnTo>
                  <a:pt x="15075" y="16960"/>
                </a:lnTo>
                <a:cubicBezTo>
                  <a:pt x="14850" y="16810"/>
                  <a:pt x="14589" y="16733"/>
                  <a:pt x="14326" y="16733"/>
                </a:cubicBezTo>
                <a:cubicBezTo>
                  <a:pt x="14126" y="16733"/>
                  <a:pt x="13924" y="16778"/>
                  <a:pt x="13738" y="16868"/>
                </a:cubicBezTo>
                <a:cubicBezTo>
                  <a:pt x="13504" y="16981"/>
                  <a:pt x="13262" y="17083"/>
                  <a:pt x="13012" y="17170"/>
                </a:cubicBezTo>
                <a:cubicBezTo>
                  <a:pt x="12561" y="17327"/>
                  <a:pt x="12226" y="17712"/>
                  <a:pt x="12133" y="18180"/>
                </a:cubicBezTo>
                <a:lnTo>
                  <a:pt x="11717" y="20249"/>
                </a:lnTo>
                <a:lnTo>
                  <a:pt x="9881" y="20249"/>
                </a:lnTo>
                <a:lnTo>
                  <a:pt x="9467" y="18180"/>
                </a:lnTo>
                <a:cubicBezTo>
                  <a:pt x="9373" y="17712"/>
                  <a:pt x="9039" y="17327"/>
                  <a:pt x="8588" y="17170"/>
                </a:cubicBezTo>
                <a:cubicBezTo>
                  <a:pt x="8339" y="17083"/>
                  <a:pt x="8096" y="16983"/>
                  <a:pt x="7861" y="16869"/>
                </a:cubicBezTo>
                <a:cubicBezTo>
                  <a:pt x="7675" y="16778"/>
                  <a:pt x="7474" y="16733"/>
                  <a:pt x="7273" y="16733"/>
                </a:cubicBezTo>
                <a:cubicBezTo>
                  <a:pt x="7011" y="16733"/>
                  <a:pt x="6750" y="16810"/>
                  <a:pt x="6525" y="16960"/>
                </a:cubicBezTo>
                <a:lnTo>
                  <a:pt x="4767" y="18132"/>
                </a:lnTo>
                <a:lnTo>
                  <a:pt x="3468" y="16833"/>
                </a:lnTo>
                <a:lnTo>
                  <a:pt x="4639" y="15075"/>
                </a:lnTo>
                <a:cubicBezTo>
                  <a:pt x="4904" y="14677"/>
                  <a:pt x="4939" y="14169"/>
                  <a:pt x="4732" y="13738"/>
                </a:cubicBezTo>
                <a:cubicBezTo>
                  <a:pt x="4618" y="13504"/>
                  <a:pt x="4516" y="13263"/>
                  <a:pt x="4429" y="13013"/>
                </a:cubicBezTo>
                <a:cubicBezTo>
                  <a:pt x="4273" y="12561"/>
                  <a:pt x="3888" y="12227"/>
                  <a:pt x="3419" y="12133"/>
                </a:cubicBezTo>
                <a:lnTo>
                  <a:pt x="1350" y="11718"/>
                </a:lnTo>
                <a:lnTo>
                  <a:pt x="1349" y="9882"/>
                </a:lnTo>
                <a:lnTo>
                  <a:pt x="3419" y="9468"/>
                </a:lnTo>
                <a:cubicBezTo>
                  <a:pt x="3888" y="9374"/>
                  <a:pt x="4273" y="9039"/>
                  <a:pt x="4429" y="8588"/>
                </a:cubicBezTo>
                <a:cubicBezTo>
                  <a:pt x="4516" y="8338"/>
                  <a:pt x="4617" y="8096"/>
                  <a:pt x="4731" y="7862"/>
                </a:cubicBezTo>
                <a:cubicBezTo>
                  <a:pt x="4940" y="7431"/>
                  <a:pt x="4905" y="6923"/>
                  <a:pt x="4639" y="6524"/>
                </a:cubicBezTo>
                <a:lnTo>
                  <a:pt x="3468" y="4767"/>
                </a:lnTo>
                <a:lnTo>
                  <a:pt x="4767" y="3468"/>
                </a:lnTo>
                <a:lnTo>
                  <a:pt x="6525" y="4639"/>
                </a:lnTo>
                <a:cubicBezTo>
                  <a:pt x="6750" y="4790"/>
                  <a:pt x="7011" y="4866"/>
                  <a:pt x="7273" y="4866"/>
                </a:cubicBezTo>
                <a:cubicBezTo>
                  <a:pt x="7474" y="4866"/>
                  <a:pt x="7674" y="4822"/>
                  <a:pt x="7861" y="4732"/>
                </a:cubicBezTo>
                <a:cubicBezTo>
                  <a:pt x="8095" y="4619"/>
                  <a:pt x="8337" y="4517"/>
                  <a:pt x="8586" y="4430"/>
                </a:cubicBezTo>
                <a:cubicBezTo>
                  <a:pt x="9039" y="4272"/>
                  <a:pt x="9373" y="3888"/>
                  <a:pt x="9467" y="3420"/>
                </a:cubicBezTo>
                <a:lnTo>
                  <a:pt x="9881" y="1350"/>
                </a:lnTo>
                <a:lnTo>
                  <a:pt x="11717" y="1350"/>
                </a:lnTo>
                <a:lnTo>
                  <a:pt x="12131" y="3420"/>
                </a:lnTo>
                <a:cubicBezTo>
                  <a:pt x="12225" y="3888"/>
                  <a:pt x="12560" y="4272"/>
                  <a:pt x="13012" y="4430"/>
                </a:cubicBezTo>
                <a:cubicBezTo>
                  <a:pt x="13261" y="4517"/>
                  <a:pt x="13502" y="4617"/>
                  <a:pt x="13737" y="4731"/>
                </a:cubicBezTo>
                <a:cubicBezTo>
                  <a:pt x="13924" y="4822"/>
                  <a:pt x="14125" y="4866"/>
                  <a:pt x="14326" y="4866"/>
                </a:cubicBezTo>
                <a:cubicBezTo>
                  <a:pt x="14589" y="4866"/>
                  <a:pt x="14850" y="4790"/>
                  <a:pt x="15075" y="4639"/>
                </a:cubicBezTo>
                <a:lnTo>
                  <a:pt x="16832" y="3468"/>
                </a:lnTo>
                <a:lnTo>
                  <a:pt x="18131" y="4767"/>
                </a:lnTo>
                <a:lnTo>
                  <a:pt x="16959" y="6524"/>
                </a:lnTo>
                <a:cubicBezTo>
                  <a:pt x="16694" y="6923"/>
                  <a:pt x="16660" y="7431"/>
                  <a:pt x="16867" y="7861"/>
                </a:cubicBezTo>
                <a:cubicBezTo>
                  <a:pt x="16980" y="8096"/>
                  <a:pt x="17083" y="8337"/>
                  <a:pt x="17170" y="8587"/>
                </a:cubicBezTo>
                <a:cubicBezTo>
                  <a:pt x="17327" y="9039"/>
                  <a:pt x="17710" y="9373"/>
                  <a:pt x="18180" y="9467"/>
                </a:cubicBezTo>
                <a:lnTo>
                  <a:pt x="20248" y="9882"/>
                </a:lnTo>
                <a:lnTo>
                  <a:pt x="20250" y="11718"/>
                </a:lnTo>
                <a:cubicBezTo>
                  <a:pt x="20250" y="11718"/>
                  <a:pt x="18180" y="12132"/>
                  <a:pt x="18180" y="12132"/>
                </a:cubicBezTo>
                <a:close/>
                <a:moveTo>
                  <a:pt x="20513" y="8558"/>
                </a:moveTo>
                <a:lnTo>
                  <a:pt x="18445" y="8143"/>
                </a:lnTo>
                <a:cubicBezTo>
                  <a:pt x="18341" y="7844"/>
                  <a:pt x="18218" y="7554"/>
                  <a:pt x="18082" y="7273"/>
                </a:cubicBezTo>
                <a:lnTo>
                  <a:pt x="19254" y="5516"/>
                </a:lnTo>
                <a:cubicBezTo>
                  <a:pt x="19611" y="4980"/>
                  <a:pt x="19540" y="4268"/>
                  <a:pt x="19085" y="3813"/>
                </a:cubicBezTo>
                <a:lnTo>
                  <a:pt x="17787" y="2514"/>
                </a:lnTo>
                <a:cubicBezTo>
                  <a:pt x="17526" y="2253"/>
                  <a:pt x="17181" y="2118"/>
                  <a:pt x="16831" y="2118"/>
                </a:cubicBezTo>
                <a:cubicBezTo>
                  <a:pt x="16573" y="2118"/>
                  <a:pt x="16312" y="2193"/>
                  <a:pt x="16084" y="2345"/>
                </a:cubicBezTo>
                <a:lnTo>
                  <a:pt x="14326" y="3516"/>
                </a:lnTo>
                <a:cubicBezTo>
                  <a:pt x="14044" y="3380"/>
                  <a:pt x="13754" y="3258"/>
                  <a:pt x="13455" y="3155"/>
                </a:cubicBezTo>
                <a:lnTo>
                  <a:pt x="13041" y="1085"/>
                </a:lnTo>
                <a:cubicBezTo>
                  <a:pt x="12916" y="454"/>
                  <a:pt x="12361" y="0"/>
                  <a:pt x="11717" y="0"/>
                </a:cubicBezTo>
                <a:lnTo>
                  <a:pt x="9881" y="0"/>
                </a:lnTo>
                <a:cubicBezTo>
                  <a:pt x="9238" y="0"/>
                  <a:pt x="8684" y="454"/>
                  <a:pt x="8557" y="1085"/>
                </a:cubicBezTo>
                <a:lnTo>
                  <a:pt x="8143" y="3155"/>
                </a:lnTo>
                <a:cubicBezTo>
                  <a:pt x="7843" y="3258"/>
                  <a:pt x="7554" y="3381"/>
                  <a:pt x="7273" y="3516"/>
                </a:cubicBezTo>
                <a:lnTo>
                  <a:pt x="5516" y="2345"/>
                </a:lnTo>
                <a:cubicBezTo>
                  <a:pt x="5287" y="2193"/>
                  <a:pt x="5026" y="2118"/>
                  <a:pt x="4767" y="2118"/>
                </a:cubicBezTo>
                <a:cubicBezTo>
                  <a:pt x="4419" y="2118"/>
                  <a:pt x="4073" y="2253"/>
                  <a:pt x="3812" y="2514"/>
                </a:cubicBezTo>
                <a:lnTo>
                  <a:pt x="2514" y="3813"/>
                </a:lnTo>
                <a:cubicBezTo>
                  <a:pt x="2059" y="4268"/>
                  <a:pt x="1988" y="4980"/>
                  <a:pt x="2345" y="5516"/>
                </a:cubicBezTo>
                <a:lnTo>
                  <a:pt x="3516" y="7273"/>
                </a:lnTo>
                <a:cubicBezTo>
                  <a:pt x="3380" y="7555"/>
                  <a:pt x="3258" y="7844"/>
                  <a:pt x="3154" y="8144"/>
                </a:cubicBezTo>
                <a:lnTo>
                  <a:pt x="1085" y="8558"/>
                </a:lnTo>
                <a:cubicBezTo>
                  <a:pt x="454" y="8684"/>
                  <a:pt x="0" y="9238"/>
                  <a:pt x="0" y="9882"/>
                </a:cubicBezTo>
                <a:lnTo>
                  <a:pt x="0" y="11718"/>
                </a:lnTo>
                <a:cubicBezTo>
                  <a:pt x="0" y="12361"/>
                  <a:pt x="454" y="12916"/>
                  <a:pt x="1085" y="13042"/>
                </a:cubicBezTo>
                <a:lnTo>
                  <a:pt x="3154" y="13456"/>
                </a:lnTo>
                <a:cubicBezTo>
                  <a:pt x="3258" y="13755"/>
                  <a:pt x="3380" y="14046"/>
                  <a:pt x="3516" y="14326"/>
                </a:cubicBezTo>
                <a:lnTo>
                  <a:pt x="2345" y="16083"/>
                </a:lnTo>
                <a:cubicBezTo>
                  <a:pt x="1988" y="16619"/>
                  <a:pt x="2059" y="17332"/>
                  <a:pt x="2514" y="17787"/>
                </a:cubicBezTo>
                <a:lnTo>
                  <a:pt x="3812" y="19086"/>
                </a:lnTo>
                <a:cubicBezTo>
                  <a:pt x="4073" y="19346"/>
                  <a:pt x="4419" y="19482"/>
                  <a:pt x="4767" y="19482"/>
                </a:cubicBezTo>
                <a:cubicBezTo>
                  <a:pt x="5026" y="19482"/>
                  <a:pt x="5287" y="19406"/>
                  <a:pt x="5516" y="19254"/>
                </a:cubicBezTo>
                <a:lnTo>
                  <a:pt x="7273" y="18083"/>
                </a:lnTo>
                <a:cubicBezTo>
                  <a:pt x="7554" y="18220"/>
                  <a:pt x="7843" y="18341"/>
                  <a:pt x="8143" y="18445"/>
                </a:cubicBezTo>
                <a:lnTo>
                  <a:pt x="8557" y="20514"/>
                </a:lnTo>
                <a:cubicBezTo>
                  <a:pt x="8684" y="21146"/>
                  <a:pt x="9238" y="21599"/>
                  <a:pt x="9881" y="21599"/>
                </a:cubicBezTo>
                <a:lnTo>
                  <a:pt x="11717" y="21599"/>
                </a:lnTo>
                <a:cubicBezTo>
                  <a:pt x="12361" y="21599"/>
                  <a:pt x="12916" y="21146"/>
                  <a:pt x="13041" y="20514"/>
                </a:cubicBezTo>
                <a:lnTo>
                  <a:pt x="13456" y="18445"/>
                </a:lnTo>
                <a:cubicBezTo>
                  <a:pt x="13755" y="18341"/>
                  <a:pt x="14046" y="18219"/>
                  <a:pt x="14326" y="18083"/>
                </a:cubicBezTo>
                <a:lnTo>
                  <a:pt x="16084" y="19254"/>
                </a:lnTo>
                <a:cubicBezTo>
                  <a:pt x="16312" y="19406"/>
                  <a:pt x="16573" y="19482"/>
                  <a:pt x="16831" y="19482"/>
                </a:cubicBezTo>
                <a:cubicBezTo>
                  <a:pt x="17181" y="19482"/>
                  <a:pt x="17526" y="19346"/>
                  <a:pt x="17787" y="19086"/>
                </a:cubicBezTo>
                <a:lnTo>
                  <a:pt x="19085" y="17787"/>
                </a:lnTo>
                <a:cubicBezTo>
                  <a:pt x="19540" y="17332"/>
                  <a:pt x="19611" y="16619"/>
                  <a:pt x="19254" y="16083"/>
                </a:cubicBezTo>
                <a:lnTo>
                  <a:pt x="18082" y="14326"/>
                </a:lnTo>
                <a:cubicBezTo>
                  <a:pt x="18219" y="14045"/>
                  <a:pt x="18341" y="13755"/>
                  <a:pt x="18445" y="13456"/>
                </a:cubicBezTo>
                <a:lnTo>
                  <a:pt x="20513" y="13042"/>
                </a:lnTo>
                <a:cubicBezTo>
                  <a:pt x="21145" y="12916"/>
                  <a:pt x="21599" y="12361"/>
                  <a:pt x="21599" y="11718"/>
                </a:cubicBezTo>
                <a:lnTo>
                  <a:pt x="21599" y="9882"/>
                </a:lnTo>
                <a:cubicBezTo>
                  <a:pt x="21599" y="9238"/>
                  <a:pt x="21145" y="8684"/>
                  <a:pt x="20513" y="8558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2" name="AutoShape 124"/>
          <p:cNvSpPr/>
          <p:nvPr/>
        </p:nvSpPr>
        <p:spPr bwMode="auto">
          <a:xfrm>
            <a:off x="4256214" y="3289746"/>
            <a:ext cx="214313" cy="212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250"/>
                </a:moveTo>
                <a:cubicBezTo>
                  <a:pt x="5580" y="20250"/>
                  <a:pt x="1350" y="16017"/>
                  <a:pt x="1350" y="10800"/>
                </a:cubicBezTo>
                <a:cubicBezTo>
                  <a:pt x="1350" y="5582"/>
                  <a:pt x="5580" y="1349"/>
                  <a:pt x="10800" y="1349"/>
                </a:cubicBezTo>
                <a:cubicBezTo>
                  <a:pt x="16016" y="1349"/>
                  <a:pt x="20250" y="5582"/>
                  <a:pt x="20250" y="10800"/>
                </a:cubicBezTo>
                <a:cubicBezTo>
                  <a:pt x="20250" y="16017"/>
                  <a:pt x="16016" y="20250"/>
                  <a:pt x="10800" y="20250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3"/>
                  <a:pt x="4836" y="21600"/>
                  <a:pt x="10800" y="21600"/>
                </a:cubicBezTo>
                <a:cubicBezTo>
                  <a:pt x="16763" y="21600"/>
                  <a:pt x="21599" y="16763"/>
                  <a:pt x="21599" y="10800"/>
                </a:cubicBezTo>
                <a:cubicBezTo>
                  <a:pt x="21599" y="4836"/>
                  <a:pt x="16763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3" name="AutoShape 125"/>
          <p:cNvSpPr/>
          <p:nvPr/>
        </p:nvSpPr>
        <p:spPr bwMode="auto">
          <a:xfrm>
            <a:off x="4302252" y="3334196"/>
            <a:ext cx="122237" cy="123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900"/>
                </a:moveTo>
                <a:cubicBezTo>
                  <a:pt x="6328" y="18900"/>
                  <a:pt x="2699" y="15271"/>
                  <a:pt x="2699" y="10800"/>
                </a:cubicBezTo>
                <a:cubicBezTo>
                  <a:pt x="2699" y="6329"/>
                  <a:pt x="6328" y="2700"/>
                  <a:pt x="10800" y="2700"/>
                </a:cubicBezTo>
                <a:cubicBezTo>
                  <a:pt x="15271" y="2700"/>
                  <a:pt x="18899" y="6329"/>
                  <a:pt x="18899" y="10800"/>
                </a:cubicBezTo>
                <a:cubicBezTo>
                  <a:pt x="18899" y="15271"/>
                  <a:pt x="15271" y="18900"/>
                  <a:pt x="10800" y="18900"/>
                </a:cubicBezTo>
                <a:moveTo>
                  <a:pt x="10800" y="0"/>
                </a:moveTo>
                <a:cubicBezTo>
                  <a:pt x="4830" y="0"/>
                  <a:pt x="0" y="4833"/>
                  <a:pt x="0" y="10800"/>
                </a:cubicBezTo>
                <a:cubicBezTo>
                  <a:pt x="0" y="16766"/>
                  <a:pt x="4830" y="21599"/>
                  <a:pt x="10800" y="21599"/>
                </a:cubicBezTo>
                <a:cubicBezTo>
                  <a:pt x="16764" y="21599"/>
                  <a:pt x="21600" y="16766"/>
                  <a:pt x="21600" y="10800"/>
                </a:cubicBezTo>
                <a:cubicBezTo>
                  <a:pt x="21600" y="4833"/>
                  <a:pt x="16764" y="0"/>
                  <a:pt x="1080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4" name="AutoShape 126"/>
          <p:cNvSpPr/>
          <p:nvPr/>
        </p:nvSpPr>
        <p:spPr bwMode="auto">
          <a:xfrm>
            <a:off x="3203081" y="3153221"/>
            <a:ext cx="487362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5" name="AutoShape 127"/>
          <p:cNvSpPr/>
          <p:nvPr/>
        </p:nvSpPr>
        <p:spPr bwMode="auto">
          <a:xfrm>
            <a:off x="3399931" y="3229421"/>
            <a:ext cx="115887" cy="1143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6" name="AutoShape 128"/>
          <p:cNvSpPr/>
          <p:nvPr/>
        </p:nvSpPr>
        <p:spPr bwMode="auto">
          <a:xfrm>
            <a:off x="2254673" y="3153221"/>
            <a:ext cx="48895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7" name="AutoShape 129"/>
          <p:cNvSpPr/>
          <p:nvPr/>
        </p:nvSpPr>
        <p:spPr bwMode="auto">
          <a:xfrm>
            <a:off x="2561060" y="3213546"/>
            <a:ext cx="120650" cy="120650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8" name="AutoShape 130"/>
          <p:cNvSpPr/>
          <p:nvPr/>
        </p:nvSpPr>
        <p:spPr bwMode="auto">
          <a:xfrm>
            <a:off x="1348061" y="3153221"/>
            <a:ext cx="488950" cy="488950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09" name="AutoShape 131"/>
          <p:cNvSpPr/>
          <p:nvPr/>
        </p:nvSpPr>
        <p:spPr bwMode="auto">
          <a:xfrm>
            <a:off x="441400" y="3153221"/>
            <a:ext cx="427037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0" name="AutoShape 132"/>
          <p:cNvSpPr/>
          <p:nvPr/>
        </p:nvSpPr>
        <p:spPr bwMode="auto">
          <a:xfrm>
            <a:off x="531887" y="3350071"/>
            <a:ext cx="61913" cy="228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1" name="AutoShape 133"/>
          <p:cNvSpPr/>
          <p:nvPr/>
        </p:nvSpPr>
        <p:spPr bwMode="auto">
          <a:xfrm>
            <a:off x="623962" y="3350071"/>
            <a:ext cx="61913" cy="228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2" name="AutoShape 134"/>
          <p:cNvSpPr/>
          <p:nvPr/>
        </p:nvSpPr>
        <p:spPr bwMode="auto">
          <a:xfrm>
            <a:off x="714450" y="3350071"/>
            <a:ext cx="61912" cy="228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3" name="AutoShape 135"/>
          <p:cNvSpPr/>
          <p:nvPr/>
        </p:nvSpPr>
        <p:spPr bwMode="auto">
          <a:xfrm>
            <a:off x="5036248" y="2251521"/>
            <a:ext cx="488950" cy="336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4" name="AutoShape 136"/>
          <p:cNvSpPr/>
          <p:nvPr/>
        </p:nvSpPr>
        <p:spPr bwMode="auto">
          <a:xfrm>
            <a:off x="4378452" y="2235646"/>
            <a:ext cx="160337" cy="1619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5" name="AutoShape 137"/>
          <p:cNvSpPr/>
          <p:nvPr/>
        </p:nvSpPr>
        <p:spPr bwMode="auto">
          <a:xfrm>
            <a:off x="4119689" y="2175321"/>
            <a:ext cx="487363" cy="488950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6" name="AutoShape 138"/>
          <p:cNvSpPr/>
          <p:nvPr/>
        </p:nvSpPr>
        <p:spPr bwMode="auto">
          <a:xfrm>
            <a:off x="4378452" y="2175321"/>
            <a:ext cx="228600" cy="228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7" name="AutoShape 139"/>
          <p:cNvSpPr/>
          <p:nvPr/>
        </p:nvSpPr>
        <p:spPr bwMode="auto">
          <a:xfrm>
            <a:off x="3203081" y="2175321"/>
            <a:ext cx="487362" cy="473075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8" name="AutoShape 140"/>
          <p:cNvSpPr/>
          <p:nvPr/>
        </p:nvSpPr>
        <p:spPr bwMode="auto">
          <a:xfrm>
            <a:off x="2316585" y="2299146"/>
            <a:ext cx="304800" cy="247650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9" name="AutoShape 141"/>
          <p:cNvSpPr/>
          <p:nvPr/>
        </p:nvSpPr>
        <p:spPr bwMode="auto">
          <a:xfrm>
            <a:off x="2254673" y="2235646"/>
            <a:ext cx="488950" cy="3810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0" name="AutoShape 142"/>
          <p:cNvSpPr/>
          <p:nvPr/>
        </p:nvSpPr>
        <p:spPr bwMode="auto">
          <a:xfrm>
            <a:off x="2637260" y="2315021"/>
            <a:ext cx="44450" cy="44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1" name="AutoShape 143"/>
          <p:cNvSpPr/>
          <p:nvPr/>
        </p:nvSpPr>
        <p:spPr bwMode="auto">
          <a:xfrm>
            <a:off x="2621385" y="2511871"/>
            <a:ext cx="603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2" name="AutoShape 144"/>
          <p:cNvSpPr/>
          <p:nvPr/>
        </p:nvSpPr>
        <p:spPr bwMode="auto">
          <a:xfrm>
            <a:off x="2637260" y="2464246"/>
            <a:ext cx="603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3" name="AutoShape 145"/>
          <p:cNvSpPr/>
          <p:nvPr/>
        </p:nvSpPr>
        <p:spPr bwMode="auto">
          <a:xfrm>
            <a:off x="2637260" y="2419796"/>
            <a:ext cx="60325" cy="15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4" name="AutoShape 146"/>
          <p:cNvSpPr/>
          <p:nvPr/>
        </p:nvSpPr>
        <p:spPr bwMode="auto">
          <a:xfrm>
            <a:off x="2378498" y="2359471"/>
            <a:ext cx="90487" cy="63500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5" name="AutoShape 147"/>
          <p:cNvSpPr/>
          <p:nvPr/>
        </p:nvSpPr>
        <p:spPr bwMode="auto">
          <a:xfrm>
            <a:off x="1348061" y="2207071"/>
            <a:ext cx="488950" cy="425450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6" name="AutoShape 148"/>
          <p:cNvSpPr/>
          <p:nvPr/>
        </p:nvSpPr>
        <p:spPr bwMode="auto">
          <a:xfrm>
            <a:off x="1424261" y="2283271"/>
            <a:ext cx="73025" cy="730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326" y="0"/>
                </a:moveTo>
                <a:cubicBezTo>
                  <a:pt x="19317" y="0"/>
                  <a:pt x="19317" y="4"/>
                  <a:pt x="19308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4" y="4547"/>
                  <a:pt x="19321" y="4547"/>
                </a:cubicBezTo>
                <a:lnTo>
                  <a:pt x="19326" y="4547"/>
                </a:lnTo>
                <a:cubicBezTo>
                  <a:pt x="20580" y="4547"/>
                  <a:pt x="21599" y="3528"/>
                  <a:pt x="21599" y="2273"/>
                </a:cubicBezTo>
                <a:cubicBezTo>
                  <a:pt x="21599" y="1019"/>
                  <a:pt x="20580" y="0"/>
                  <a:pt x="19326" y="0"/>
                </a:cubicBezTo>
              </a:path>
            </a:pathLst>
          </a:custGeom>
          <a:solidFill>
            <a:srgbClr val="484F59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7" name="AutoShape 149"/>
          <p:cNvSpPr/>
          <p:nvPr/>
        </p:nvSpPr>
        <p:spPr bwMode="auto">
          <a:xfrm>
            <a:off x="411237" y="2235646"/>
            <a:ext cx="487363" cy="35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defTabSz="6089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8" name="Freeform 147"/>
          <p:cNvSpPr>
            <a:spLocks noEditPoints="1"/>
          </p:cNvSpPr>
          <p:nvPr/>
        </p:nvSpPr>
        <p:spPr bwMode="auto">
          <a:xfrm>
            <a:off x="360437" y="6001196"/>
            <a:ext cx="401638" cy="454025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29" name="Group 299"/>
          <p:cNvGrpSpPr/>
          <p:nvPr/>
        </p:nvGrpSpPr>
        <p:grpSpPr>
          <a:xfrm>
            <a:off x="1519623" y="6002642"/>
            <a:ext cx="182485" cy="464152"/>
            <a:chOff x="6141009" y="3540977"/>
            <a:chExt cx="85046" cy="216315"/>
          </a:xfrm>
          <a:solidFill>
            <a:srgbClr val="484F59"/>
          </a:solidFill>
        </p:grpSpPr>
        <p:sp>
          <p:nvSpPr>
            <p:cNvPr id="330" name="Freeform 12"/>
            <p:cNvSpPr/>
            <p:nvPr/>
          </p:nvSpPr>
          <p:spPr bwMode="auto">
            <a:xfrm>
              <a:off x="6141009" y="3577954"/>
              <a:ext cx="85046" cy="179338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1" name="Oval 13"/>
            <p:cNvSpPr>
              <a:spLocks noChangeArrowheads="1"/>
            </p:cNvSpPr>
            <p:nvPr/>
          </p:nvSpPr>
          <p:spPr bwMode="auto">
            <a:xfrm>
              <a:off x="6166893" y="3540977"/>
              <a:ext cx="33741" cy="337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2" name="Group 302"/>
          <p:cNvGrpSpPr/>
          <p:nvPr/>
        </p:nvGrpSpPr>
        <p:grpSpPr>
          <a:xfrm>
            <a:off x="2467870" y="6002732"/>
            <a:ext cx="215525" cy="464813"/>
            <a:chOff x="6138760" y="4271257"/>
            <a:chExt cx="97227" cy="209688"/>
          </a:xfrm>
          <a:solidFill>
            <a:srgbClr val="FFC000"/>
          </a:solidFill>
        </p:grpSpPr>
        <p:sp>
          <p:nvSpPr>
            <p:cNvPr id="333" name="Oval 152"/>
            <p:cNvSpPr>
              <a:spLocks noChangeArrowheads="1"/>
            </p:cNvSpPr>
            <p:nvPr/>
          </p:nvSpPr>
          <p:spPr bwMode="auto">
            <a:xfrm>
              <a:off x="6171468" y="4271257"/>
              <a:ext cx="30916" cy="31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4" name="Freeform 7"/>
            <p:cNvSpPr/>
            <p:nvPr/>
          </p:nvSpPr>
          <p:spPr bwMode="auto">
            <a:xfrm>
              <a:off x="6138760" y="4309341"/>
              <a:ext cx="97227" cy="171604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5" name="Freeform 19"/>
          <p:cNvSpPr>
            <a:spLocks noEditPoints="1"/>
          </p:cNvSpPr>
          <p:nvPr/>
        </p:nvSpPr>
        <p:spPr bwMode="auto">
          <a:xfrm>
            <a:off x="4124452" y="6026596"/>
            <a:ext cx="515937" cy="415925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6" name="Freeform 15"/>
          <p:cNvSpPr>
            <a:spLocks noEditPoints="1"/>
          </p:cNvSpPr>
          <p:nvPr/>
        </p:nvSpPr>
        <p:spPr bwMode="auto">
          <a:xfrm>
            <a:off x="3239593" y="5982146"/>
            <a:ext cx="452438" cy="450850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7" name="Freeform 11"/>
          <p:cNvSpPr>
            <a:spLocks noEditPoints="1"/>
          </p:cNvSpPr>
          <p:nvPr/>
        </p:nvSpPr>
        <p:spPr bwMode="auto">
          <a:xfrm>
            <a:off x="5104510" y="5963096"/>
            <a:ext cx="474663" cy="476250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8" name="Freeform 21"/>
          <p:cNvSpPr>
            <a:spLocks noEditPoints="1"/>
          </p:cNvSpPr>
          <p:nvPr/>
        </p:nvSpPr>
        <p:spPr bwMode="auto">
          <a:xfrm>
            <a:off x="6103570" y="5963096"/>
            <a:ext cx="517525" cy="51752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9" name="Freeform 26"/>
          <p:cNvSpPr/>
          <p:nvPr/>
        </p:nvSpPr>
        <p:spPr bwMode="auto">
          <a:xfrm>
            <a:off x="6975009" y="6001196"/>
            <a:ext cx="425450" cy="441325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lIns="121920" tIns="60960" rIns="121920" bIns="6096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40" name="Group 159"/>
          <p:cNvGrpSpPr/>
          <p:nvPr/>
        </p:nvGrpSpPr>
        <p:grpSpPr>
          <a:xfrm>
            <a:off x="7845231" y="6001989"/>
            <a:ext cx="584219" cy="460272"/>
            <a:chOff x="1058564" y="1781841"/>
            <a:chExt cx="649993" cy="512092"/>
          </a:xfrm>
          <a:solidFill>
            <a:srgbClr val="FFC000"/>
          </a:solidFill>
        </p:grpSpPr>
        <p:sp>
          <p:nvSpPr>
            <p:cNvPr id="341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2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3" name="Group 162"/>
          <p:cNvGrpSpPr/>
          <p:nvPr/>
        </p:nvGrpSpPr>
        <p:grpSpPr>
          <a:xfrm>
            <a:off x="8816504" y="6001989"/>
            <a:ext cx="467115" cy="355675"/>
            <a:chOff x="2070649" y="1631036"/>
            <a:chExt cx="723379" cy="550800"/>
          </a:xfrm>
          <a:solidFill>
            <a:srgbClr val="484F59"/>
          </a:solidFill>
        </p:grpSpPr>
        <p:sp>
          <p:nvSpPr>
            <p:cNvPr id="344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5" name="Freeform 36"/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6" name="Freeform 37"/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7" name="Freeform 38"/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8" name="Group 167"/>
          <p:cNvGrpSpPr/>
          <p:nvPr/>
        </p:nvGrpSpPr>
        <p:grpSpPr>
          <a:xfrm>
            <a:off x="9745590" y="6001989"/>
            <a:ext cx="466891" cy="361155"/>
            <a:chOff x="3727889" y="-113301"/>
            <a:chExt cx="548381" cy="424189"/>
          </a:xfrm>
          <a:solidFill>
            <a:srgbClr val="FFC000"/>
          </a:solidFill>
        </p:grpSpPr>
        <p:sp>
          <p:nvSpPr>
            <p:cNvPr id="349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0" name="Freeform 44"/>
            <p:cNvSpPr/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1" name="Freeform 45"/>
            <p:cNvSpPr/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2" name="Freeform 46"/>
            <p:cNvSpPr/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3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4" name="Freeform 48"/>
            <p:cNvSpPr/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5" name="Freeform 49"/>
            <p:cNvSpPr/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6" name="Freeform 50"/>
            <p:cNvSpPr/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7" name="Group 2"/>
          <p:cNvGrpSpPr/>
          <p:nvPr/>
        </p:nvGrpSpPr>
        <p:grpSpPr>
          <a:xfrm>
            <a:off x="10612103" y="6001989"/>
            <a:ext cx="545555" cy="452989"/>
            <a:chOff x="3965790" y="1735873"/>
            <a:chExt cx="537091" cy="445963"/>
          </a:xfrm>
          <a:solidFill>
            <a:srgbClr val="484F59"/>
          </a:solidFill>
        </p:grpSpPr>
        <p:sp>
          <p:nvSpPr>
            <p:cNvPr id="358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9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0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1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5"/>
          <p:cNvSpPr/>
          <p:nvPr/>
        </p:nvSpPr>
        <p:spPr bwMode="auto">
          <a:xfrm>
            <a:off x="4641216" y="4993893"/>
            <a:ext cx="480625" cy="488795"/>
          </a:xfrm>
          <a:custGeom>
            <a:avLst/>
            <a:gdLst>
              <a:gd name="T0" fmla="*/ 222 w 589"/>
              <a:gd name="T1" fmla="*/ 0 h 596"/>
              <a:gd name="T2" fmla="*/ 222 w 589"/>
              <a:gd name="T3" fmla="*/ 22 h 596"/>
              <a:gd name="T4" fmla="*/ 222 w 589"/>
              <a:gd name="T5" fmla="*/ 87 h 596"/>
              <a:gd name="T6" fmla="*/ 222 w 589"/>
              <a:gd name="T7" fmla="*/ 378 h 596"/>
              <a:gd name="T8" fmla="*/ 124 w 589"/>
              <a:gd name="T9" fmla="*/ 347 h 596"/>
              <a:gd name="T10" fmla="*/ 0 w 589"/>
              <a:gd name="T11" fmla="*/ 425 h 596"/>
              <a:gd name="T12" fmla="*/ 124 w 589"/>
              <a:gd name="T13" fmla="*/ 504 h 596"/>
              <a:gd name="T14" fmla="*/ 247 w 589"/>
              <a:gd name="T15" fmla="*/ 434 h 596"/>
              <a:gd name="T16" fmla="*/ 247 w 589"/>
              <a:gd name="T17" fmla="*/ 434 h 596"/>
              <a:gd name="T18" fmla="*/ 247 w 589"/>
              <a:gd name="T19" fmla="*/ 92 h 596"/>
              <a:gd name="T20" fmla="*/ 564 w 589"/>
              <a:gd name="T21" fmla="*/ 150 h 596"/>
              <a:gd name="T22" fmla="*/ 564 w 589"/>
              <a:gd name="T23" fmla="*/ 470 h 596"/>
              <a:gd name="T24" fmla="*/ 466 w 589"/>
              <a:gd name="T25" fmla="*/ 439 h 596"/>
              <a:gd name="T26" fmla="*/ 342 w 589"/>
              <a:gd name="T27" fmla="*/ 518 h 596"/>
              <a:gd name="T28" fmla="*/ 466 w 589"/>
              <a:gd name="T29" fmla="*/ 596 h 596"/>
              <a:gd name="T30" fmla="*/ 589 w 589"/>
              <a:gd name="T31" fmla="*/ 518 h 596"/>
              <a:gd name="T32" fmla="*/ 589 w 589"/>
              <a:gd name="T33" fmla="*/ 518 h 596"/>
              <a:gd name="T34" fmla="*/ 589 w 589"/>
              <a:gd name="T35" fmla="*/ 155 h 596"/>
              <a:gd name="T36" fmla="*/ 589 w 589"/>
              <a:gd name="T37" fmla="*/ 107 h 596"/>
              <a:gd name="T38" fmla="*/ 589 w 589"/>
              <a:gd name="T39" fmla="*/ 68 h 596"/>
              <a:gd name="T40" fmla="*/ 222 w 589"/>
              <a:gd name="T41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596">
                <a:moveTo>
                  <a:pt x="222" y="0"/>
                </a:moveTo>
                <a:lnTo>
                  <a:pt x="222" y="22"/>
                </a:lnTo>
                <a:lnTo>
                  <a:pt x="222" y="87"/>
                </a:lnTo>
                <a:lnTo>
                  <a:pt x="222" y="378"/>
                </a:lnTo>
                <a:cubicBezTo>
                  <a:pt x="199" y="359"/>
                  <a:pt x="164" y="347"/>
                  <a:pt x="124" y="347"/>
                </a:cubicBezTo>
                <a:cubicBezTo>
                  <a:pt x="55" y="347"/>
                  <a:pt x="0" y="382"/>
                  <a:pt x="0" y="425"/>
                </a:cubicBezTo>
                <a:cubicBezTo>
                  <a:pt x="0" y="469"/>
                  <a:pt x="55" y="504"/>
                  <a:pt x="124" y="504"/>
                </a:cubicBezTo>
                <a:cubicBezTo>
                  <a:pt x="188" y="504"/>
                  <a:pt x="240" y="473"/>
                  <a:pt x="247" y="434"/>
                </a:cubicBezTo>
                <a:lnTo>
                  <a:pt x="247" y="434"/>
                </a:lnTo>
                <a:lnTo>
                  <a:pt x="247" y="92"/>
                </a:lnTo>
                <a:lnTo>
                  <a:pt x="564" y="150"/>
                </a:lnTo>
                <a:lnTo>
                  <a:pt x="564" y="470"/>
                </a:lnTo>
                <a:cubicBezTo>
                  <a:pt x="541" y="451"/>
                  <a:pt x="506" y="439"/>
                  <a:pt x="466" y="439"/>
                </a:cubicBezTo>
                <a:cubicBezTo>
                  <a:pt x="397" y="439"/>
                  <a:pt x="342" y="474"/>
                  <a:pt x="342" y="518"/>
                </a:cubicBezTo>
                <a:cubicBezTo>
                  <a:pt x="342" y="561"/>
                  <a:pt x="397" y="596"/>
                  <a:pt x="466" y="596"/>
                </a:cubicBezTo>
                <a:cubicBezTo>
                  <a:pt x="534" y="596"/>
                  <a:pt x="589" y="561"/>
                  <a:pt x="589" y="518"/>
                </a:cubicBezTo>
                <a:lnTo>
                  <a:pt x="589" y="518"/>
                </a:lnTo>
                <a:lnTo>
                  <a:pt x="589" y="155"/>
                </a:lnTo>
                <a:lnTo>
                  <a:pt x="589" y="107"/>
                </a:lnTo>
                <a:lnTo>
                  <a:pt x="589" y="68"/>
                </a:lnTo>
                <a:lnTo>
                  <a:pt x="222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7" name="Freeform 6"/>
          <p:cNvSpPr>
            <a:spLocks noEditPoints="1"/>
          </p:cNvSpPr>
          <p:nvPr/>
        </p:nvSpPr>
        <p:spPr bwMode="auto">
          <a:xfrm>
            <a:off x="5667182" y="4978062"/>
            <a:ext cx="510294" cy="510563"/>
          </a:xfrm>
          <a:custGeom>
            <a:avLst/>
            <a:gdLst>
              <a:gd name="T0" fmla="*/ 554 w 624"/>
              <a:gd name="T1" fmla="*/ 326 h 625"/>
              <a:gd name="T2" fmla="*/ 554 w 624"/>
              <a:gd name="T3" fmla="*/ 71 h 625"/>
              <a:gd name="T4" fmla="*/ 298 w 624"/>
              <a:gd name="T5" fmla="*/ 71 h 625"/>
              <a:gd name="T6" fmla="*/ 265 w 624"/>
              <a:gd name="T7" fmla="*/ 281 h 625"/>
              <a:gd name="T8" fmla="*/ 260 w 624"/>
              <a:gd name="T9" fmla="*/ 284 h 625"/>
              <a:gd name="T10" fmla="*/ 9 w 624"/>
              <a:gd name="T11" fmla="*/ 535 h 625"/>
              <a:gd name="T12" fmla="*/ 14 w 624"/>
              <a:gd name="T13" fmla="*/ 575 h 625"/>
              <a:gd name="T14" fmla="*/ 49 w 624"/>
              <a:gd name="T15" fmla="*/ 610 h 625"/>
              <a:gd name="T16" fmla="*/ 89 w 624"/>
              <a:gd name="T17" fmla="*/ 615 h 625"/>
              <a:gd name="T18" fmla="*/ 340 w 624"/>
              <a:gd name="T19" fmla="*/ 364 h 625"/>
              <a:gd name="T20" fmla="*/ 343 w 624"/>
              <a:gd name="T21" fmla="*/ 359 h 625"/>
              <a:gd name="T22" fmla="*/ 554 w 624"/>
              <a:gd name="T23" fmla="*/ 326 h 625"/>
              <a:gd name="T24" fmla="*/ 96 w 624"/>
              <a:gd name="T25" fmla="*/ 566 h 625"/>
              <a:gd name="T26" fmla="*/ 96 w 624"/>
              <a:gd name="T27" fmla="*/ 566 h 625"/>
              <a:gd name="T28" fmla="*/ 77 w 624"/>
              <a:gd name="T29" fmla="*/ 564 h 625"/>
              <a:gd name="T30" fmla="*/ 60 w 624"/>
              <a:gd name="T31" fmla="*/ 547 h 625"/>
              <a:gd name="T32" fmla="*/ 58 w 624"/>
              <a:gd name="T33" fmla="*/ 528 h 625"/>
              <a:gd name="T34" fmla="*/ 179 w 624"/>
              <a:gd name="T35" fmla="*/ 407 h 625"/>
              <a:gd name="T36" fmla="*/ 198 w 624"/>
              <a:gd name="T37" fmla="*/ 410 h 625"/>
              <a:gd name="T38" fmla="*/ 214 w 624"/>
              <a:gd name="T39" fmla="*/ 427 h 625"/>
              <a:gd name="T40" fmla="*/ 217 w 624"/>
              <a:gd name="T41" fmla="*/ 446 h 625"/>
              <a:gd name="T42" fmla="*/ 96 w 624"/>
              <a:gd name="T43" fmla="*/ 566 h 625"/>
              <a:gd name="T44" fmla="*/ 321 w 624"/>
              <a:gd name="T45" fmla="*/ 303 h 625"/>
              <a:gd name="T46" fmla="*/ 321 w 624"/>
              <a:gd name="T47" fmla="*/ 303 h 625"/>
              <a:gd name="T48" fmla="*/ 321 w 624"/>
              <a:gd name="T49" fmla="*/ 94 h 625"/>
              <a:gd name="T50" fmla="*/ 530 w 624"/>
              <a:gd name="T51" fmla="*/ 94 h 625"/>
              <a:gd name="T52" fmla="*/ 530 w 624"/>
              <a:gd name="T53" fmla="*/ 303 h 625"/>
              <a:gd name="T54" fmla="*/ 321 w 624"/>
              <a:gd name="T55" fmla="*/ 30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4" h="625">
                <a:moveTo>
                  <a:pt x="554" y="326"/>
                </a:moveTo>
                <a:cubicBezTo>
                  <a:pt x="624" y="256"/>
                  <a:pt x="624" y="141"/>
                  <a:pt x="554" y="71"/>
                </a:cubicBezTo>
                <a:cubicBezTo>
                  <a:pt x="483" y="0"/>
                  <a:pt x="368" y="0"/>
                  <a:pt x="298" y="71"/>
                </a:cubicBezTo>
                <a:cubicBezTo>
                  <a:pt x="241" y="127"/>
                  <a:pt x="230" y="213"/>
                  <a:pt x="265" y="281"/>
                </a:cubicBezTo>
                <a:cubicBezTo>
                  <a:pt x="263" y="282"/>
                  <a:pt x="262" y="283"/>
                  <a:pt x="260" y="284"/>
                </a:cubicBezTo>
                <a:lnTo>
                  <a:pt x="9" y="535"/>
                </a:lnTo>
                <a:cubicBezTo>
                  <a:pt x="0" y="545"/>
                  <a:pt x="2" y="562"/>
                  <a:pt x="14" y="575"/>
                </a:cubicBezTo>
                <a:lnTo>
                  <a:pt x="49" y="610"/>
                </a:lnTo>
                <a:cubicBezTo>
                  <a:pt x="62" y="622"/>
                  <a:pt x="79" y="625"/>
                  <a:pt x="89" y="615"/>
                </a:cubicBezTo>
                <a:lnTo>
                  <a:pt x="340" y="364"/>
                </a:lnTo>
                <a:cubicBezTo>
                  <a:pt x="341" y="363"/>
                  <a:pt x="342" y="361"/>
                  <a:pt x="343" y="359"/>
                </a:cubicBezTo>
                <a:cubicBezTo>
                  <a:pt x="411" y="394"/>
                  <a:pt x="497" y="383"/>
                  <a:pt x="554" y="326"/>
                </a:cubicBezTo>
                <a:close/>
                <a:moveTo>
                  <a:pt x="96" y="566"/>
                </a:moveTo>
                <a:lnTo>
                  <a:pt x="96" y="566"/>
                </a:lnTo>
                <a:cubicBezTo>
                  <a:pt x="92" y="571"/>
                  <a:pt x="83" y="570"/>
                  <a:pt x="77" y="564"/>
                </a:cubicBezTo>
                <a:lnTo>
                  <a:pt x="60" y="547"/>
                </a:lnTo>
                <a:cubicBezTo>
                  <a:pt x="54" y="541"/>
                  <a:pt x="53" y="532"/>
                  <a:pt x="58" y="528"/>
                </a:cubicBezTo>
                <a:lnTo>
                  <a:pt x="179" y="407"/>
                </a:lnTo>
                <a:cubicBezTo>
                  <a:pt x="183" y="403"/>
                  <a:pt x="192" y="404"/>
                  <a:pt x="198" y="410"/>
                </a:cubicBezTo>
                <a:lnTo>
                  <a:pt x="214" y="427"/>
                </a:lnTo>
                <a:cubicBezTo>
                  <a:pt x="220" y="433"/>
                  <a:pt x="221" y="441"/>
                  <a:pt x="217" y="446"/>
                </a:cubicBezTo>
                <a:lnTo>
                  <a:pt x="96" y="566"/>
                </a:lnTo>
                <a:close/>
                <a:moveTo>
                  <a:pt x="321" y="303"/>
                </a:moveTo>
                <a:lnTo>
                  <a:pt x="321" y="303"/>
                </a:lnTo>
                <a:cubicBezTo>
                  <a:pt x="264" y="245"/>
                  <a:pt x="264" y="152"/>
                  <a:pt x="321" y="94"/>
                </a:cubicBezTo>
                <a:cubicBezTo>
                  <a:pt x="379" y="36"/>
                  <a:pt x="472" y="36"/>
                  <a:pt x="530" y="94"/>
                </a:cubicBezTo>
                <a:cubicBezTo>
                  <a:pt x="588" y="152"/>
                  <a:pt x="588" y="245"/>
                  <a:pt x="530" y="303"/>
                </a:cubicBezTo>
                <a:cubicBezTo>
                  <a:pt x="472" y="360"/>
                  <a:pt x="379" y="360"/>
                  <a:pt x="321" y="303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8" name="Freeform 7"/>
          <p:cNvSpPr>
            <a:spLocks noEditPoints="1"/>
          </p:cNvSpPr>
          <p:nvPr/>
        </p:nvSpPr>
        <p:spPr bwMode="auto">
          <a:xfrm>
            <a:off x="6726771" y="4991915"/>
            <a:ext cx="488537" cy="492752"/>
          </a:xfrm>
          <a:custGeom>
            <a:avLst/>
            <a:gdLst>
              <a:gd name="T0" fmla="*/ 298 w 596"/>
              <a:gd name="T1" fmla="*/ 0 h 601"/>
              <a:gd name="T2" fmla="*/ 0 w 596"/>
              <a:gd name="T3" fmla="*/ 300 h 601"/>
              <a:gd name="T4" fmla="*/ 298 w 596"/>
              <a:gd name="T5" fmla="*/ 601 h 601"/>
              <a:gd name="T6" fmla="*/ 596 w 596"/>
              <a:gd name="T7" fmla="*/ 300 h 601"/>
              <a:gd name="T8" fmla="*/ 298 w 596"/>
              <a:gd name="T9" fmla="*/ 0 h 601"/>
              <a:gd name="T10" fmla="*/ 298 w 596"/>
              <a:gd name="T11" fmla="*/ 579 h 601"/>
              <a:gd name="T12" fmla="*/ 298 w 596"/>
              <a:gd name="T13" fmla="*/ 579 h 601"/>
              <a:gd name="T14" fmla="*/ 21 w 596"/>
              <a:gd name="T15" fmla="*/ 300 h 601"/>
              <a:gd name="T16" fmla="*/ 298 w 596"/>
              <a:gd name="T17" fmla="*/ 21 h 601"/>
              <a:gd name="T18" fmla="*/ 575 w 596"/>
              <a:gd name="T19" fmla="*/ 300 h 601"/>
              <a:gd name="T20" fmla="*/ 298 w 596"/>
              <a:gd name="T21" fmla="*/ 579 h 601"/>
              <a:gd name="T22" fmla="*/ 298 w 596"/>
              <a:gd name="T23" fmla="*/ 40 h 601"/>
              <a:gd name="T24" fmla="*/ 298 w 596"/>
              <a:gd name="T25" fmla="*/ 40 h 601"/>
              <a:gd name="T26" fmla="*/ 40 w 596"/>
              <a:gd name="T27" fmla="*/ 300 h 601"/>
              <a:gd name="T28" fmla="*/ 298 w 596"/>
              <a:gd name="T29" fmla="*/ 561 h 601"/>
              <a:gd name="T30" fmla="*/ 556 w 596"/>
              <a:gd name="T31" fmla="*/ 300 h 601"/>
              <a:gd name="T32" fmla="*/ 298 w 596"/>
              <a:gd name="T33" fmla="*/ 40 h 601"/>
              <a:gd name="T34" fmla="*/ 304 w 596"/>
              <a:gd name="T35" fmla="*/ 458 h 601"/>
              <a:gd name="T36" fmla="*/ 304 w 596"/>
              <a:gd name="T37" fmla="*/ 458 h 601"/>
              <a:gd name="T38" fmla="*/ 331 w 596"/>
              <a:gd name="T39" fmla="*/ 436 h 601"/>
              <a:gd name="T40" fmla="*/ 352 w 596"/>
              <a:gd name="T41" fmla="*/ 412 h 601"/>
              <a:gd name="T42" fmla="*/ 346 w 596"/>
              <a:gd name="T43" fmla="*/ 437 h 601"/>
              <a:gd name="T44" fmla="*/ 286 w 596"/>
              <a:gd name="T45" fmla="*/ 495 h 601"/>
              <a:gd name="T46" fmla="*/ 218 w 596"/>
              <a:gd name="T47" fmla="*/ 466 h 601"/>
              <a:gd name="T48" fmla="*/ 230 w 596"/>
              <a:gd name="T49" fmla="*/ 409 h 601"/>
              <a:gd name="T50" fmla="*/ 264 w 596"/>
              <a:gd name="T51" fmla="*/ 306 h 601"/>
              <a:gd name="T52" fmla="*/ 244 w 596"/>
              <a:gd name="T53" fmla="*/ 238 h 601"/>
              <a:gd name="T54" fmla="*/ 267 w 596"/>
              <a:gd name="T55" fmla="*/ 222 h 601"/>
              <a:gd name="T56" fmla="*/ 369 w 596"/>
              <a:gd name="T57" fmla="*/ 209 h 601"/>
              <a:gd name="T58" fmla="*/ 312 w 596"/>
              <a:gd name="T59" fmla="*/ 388 h 601"/>
              <a:gd name="T60" fmla="*/ 304 w 596"/>
              <a:gd name="T61" fmla="*/ 458 h 601"/>
              <a:gd name="T62" fmla="*/ 326 w 596"/>
              <a:gd name="T63" fmla="*/ 189 h 601"/>
              <a:gd name="T64" fmla="*/ 326 w 596"/>
              <a:gd name="T65" fmla="*/ 189 h 601"/>
              <a:gd name="T66" fmla="*/ 330 w 596"/>
              <a:gd name="T67" fmla="*/ 102 h 601"/>
              <a:gd name="T68" fmla="*/ 326 w 596"/>
              <a:gd name="T69" fmla="*/ 189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6" h="601">
                <a:moveTo>
                  <a:pt x="298" y="0"/>
                </a:moveTo>
                <a:cubicBezTo>
                  <a:pt x="133" y="0"/>
                  <a:pt x="0" y="134"/>
                  <a:pt x="0" y="300"/>
                </a:cubicBezTo>
                <a:cubicBezTo>
                  <a:pt x="0" y="466"/>
                  <a:pt x="133" y="601"/>
                  <a:pt x="298" y="601"/>
                </a:cubicBezTo>
                <a:cubicBezTo>
                  <a:pt x="463" y="601"/>
                  <a:pt x="596" y="466"/>
                  <a:pt x="596" y="300"/>
                </a:cubicBezTo>
                <a:cubicBezTo>
                  <a:pt x="596" y="134"/>
                  <a:pt x="463" y="0"/>
                  <a:pt x="298" y="0"/>
                </a:cubicBezTo>
                <a:close/>
                <a:moveTo>
                  <a:pt x="298" y="579"/>
                </a:moveTo>
                <a:lnTo>
                  <a:pt x="298" y="579"/>
                </a:lnTo>
                <a:cubicBezTo>
                  <a:pt x="145" y="579"/>
                  <a:pt x="21" y="454"/>
                  <a:pt x="21" y="300"/>
                </a:cubicBezTo>
                <a:cubicBezTo>
                  <a:pt x="21" y="146"/>
                  <a:pt x="145" y="21"/>
                  <a:pt x="298" y="21"/>
                </a:cubicBezTo>
                <a:cubicBezTo>
                  <a:pt x="451" y="21"/>
                  <a:pt x="575" y="146"/>
                  <a:pt x="575" y="300"/>
                </a:cubicBezTo>
                <a:cubicBezTo>
                  <a:pt x="575" y="454"/>
                  <a:pt x="451" y="579"/>
                  <a:pt x="298" y="579"/>
                </a:cubicBezTo>
                <a:close/>
                <a:moveTo>
                  <a:pt x="298" y="40"/>
                </a:moveTo>
                <a:lnTo>
                  <a:pt x="298" y="40"/>
                </a:lnTo>
                <a:cubicBezTo>
                  <a:pt x="155" y="40"/>
                  <a:pt x="40" y="156"/>
                  <a:pt x="40" y="300"/>
                </a:cubicBezTo>
                <a:cubicBezTo>
                  <a:pt x="40" y="444"/>
                  <a:pt x="155" y="561"/>
                  <a:pt x="298" y="561"/>
                </a:cubicBezTo>
                <a:cubicBezTo>
                  <a:pt x="441" y="561"/>
                  <a:pt x="556" y="444"/>
                  <a:pt x="556" y="300"/>
                </a:cubicBezTo>
                <a:cubicBezTo>
                  <a:pt x="556" y="156"/>
                  <a:pt x="441" y="40"/>
                  <a:pt x="298" y="40"/>
                </a:cubicBezTo>
                <a:close/>
                <a:moveTo>
                  <a:pt x="304" y="458"/>
                </a:moveTo>
                <a:lnTo>
                  <a:pt x="304" y="458"/>
                </a:lnTo>
                <a:cubicBezTo>
                  <a:pt x="314" y="460"/>
                  <a:pt x="324" y="445"/>
                  <a:pt x="331" y="436"/>
                </a:cubicBezTo>
                <a:cubicBezTo>
                  <a:pt x="338" y="427"/>
                  <a:pt x="343" y="414"/>
                  <a:pt x="352" y="412"/>
                </a:cubicBezTo>
                <a:cubicBezTo>
                  <a:pt x="360" y="418"/>
                  <a:pt x="351" y="430"/>
                  <a:pt x="346" y="437"/>
                </a:cubicBezTo>
                <a:cubicBezTo>
                  <a:pt x="333" y="457"/>
                  <a:pt x="307" y="487"/>
                  <a:pt x="286" y="495"/>
                </a:cubicBezTo>
                <a:cubicBezTo>
                  <a:pt x="255" y="506"/>
                  <a:pt x="221" y="495"/>
                  <a:pt x="218" y="466"/>
                </a:cubicBezTo>
                <a:cubicBezTo>
                  <a:pt x="216" y="451"/>
                  <a:pt x="224" y="428"/>
                  <a:pt x="230" y="409"/>
                </a:cubicBezTo>
                <a:cubicBezTo>
                  <a:pt x="242" y="371"/>
                  <a:pt x="251" y="347"/>
                  <a:pt x="264" y="306"/>
                </a:cubicBezTo>
                <a:cubicBezTo>
                  <a:pt x="273" y="277"/>
                  <a:pt x="293" y="228"/>
                  <a:pt x="244" y="238"/>
                </a:cubicBezTo>
                <a:cubicBezTo>
                  <a:pt x="244" y="225"/>
                  <a:pt x="257" y="224"/>
                  <a:pt x="267" y="222"/>
                </a:cubicBezTo>
                <a:cubicBezTo>
                  <a:pt x="299" y="217"/>
                  <a:pt x="335" y="211"/>
                  <a:pt x="369" y="209"/>
                </a:cubicBezTo>
                <a:cubicBezTo>
                  <a:pt x="353" y="263"/>
                  <a:pt x="331" y="327"/>
                  <a:pt x="312" y="388"/>
                </a:cubicBezTo>
                <a:cubicBezTo>
                  <a:pt x="306" y="407"/>
                  <a:pt x="283" y="451"/>
                  <a:pt x="304" y="458"/>
                </a:cubicBezTo>
                <a:close/>
                <a:moveTo>
                  <a:pt x="326" y="189"/>
                </a:moveTo>
                <a:lnTo>
                  <a:pt x="326" y="189"/>
                </a:lnTo>
                <a:cubicBezTo>
                  <a:pt x="283" y="182"/>
                  <a:pt x="281" y="109"/>
                  <a:pt x="330" y="102"/>
                </a:cubicBezTo>
                <a:cubicBezTo>
                  <a:pt x="397" y="91"/>
                  <a:pt x="394" y="201"/>
                  <a:pt x="326" y="18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9" name="Freeform 8"/>
          <p:cNvSpPr>
            <a:spLocks noEditPoints="1"/>
          </p:cNvSpPr>
          <p:nvPr/>
        </p:nvSpPr>
        <p:spPr bwMode="auto">
          <a:xfrm>
            <a:off x="8922009" y="4172756"/>
            <a:ext cx="530073" cy="522436"/>
          </a:xfrm>
          <a:custGeom>
            <a:avLst/>
            <a:gdLst>
              <a:gd name="T0" fmla="*/ 170 w 648"/>
              <a:gd name="T1" fmla="*/ 280 h 639"/>
              <a:gd name="T2" fmla="*/ 226 w 648"/>
              <a:gd name="T3" fmla="*/ 183 h 639"/>
              <a:gd name="T4" fmla="*/ 240 w 648"/>
              <a:gd name="T5" fmla="*/ 167 h 639"/>
              <a:gd name="T6" fmla="*/ 366 w 648"/>
              <a:gd name="T7" fmla="*/ 177 h 639"/>
              <a:gd name="T8" fmla="*/ 359 w 648"/>
              <a:gd name="T9" fmla="*/ 162 h 639"/>
              <a:gd name="T10" fmla="*/ 388 w 648"/>
              <a:gd name="T11" fmla="*/ 153 h 639"/>
              <a:gd name="T12" fmla="*/ 408 w 648"/>
              <a:gd name="T13" fmla="*/ 154 h 639"/>
              <a:gd name="T14" fmla="*/ 402 w 648"/>
              <a:gd name="T15" fmla="*/ 183 h 639"/>
              <a:gd name="T16" fmla="*/ 391 w 648"/>
              <a:gd name="T17" fmla="*/ 199 h 639"/>
              <a:gd name="T18" fmla="*/ 319 w 648"/>
              <a:gd name="T19" fmla="*/ 265 h 639"/>
              <a:gd name="T20" fmla="*/ 318 w 648"/>
              <a:gd name="T21" fmla="*/ 266 h 639"/>
              <a:gd name="T22" fmla="*/ 616 w 648"/>
              <a:gd name="T23" fmla="*/ 615 h 639"/>
              <a:gd name="T24" fmla="*/ 497 w 648"/>
              <a:gd name="T25" fmla="*/ 615 h 639"/>
              <a:gd name="T26" fmla="*/ 272 w 648"/>
              <a:gd name="T27" fmla="*/ 546 h 639"/>
              <a:gd name="T28" fmla="*/ 272 w 648"/>
              <a:gd name="T29" fmla="*/ 0 h 639"/>
              <a:gd name="T30" fmla="*/ 515 w 648"/>
              <a:gd name="T31" fmla="*/ 397 h 639"/>
              <a:gd name="T32" fmla="*/ 616 w 648"/>
              <a:gd name="T33" fmla="*/ 615 h 639"/>
              <a:gd name="T34" fmla="*/ 272 w 648"/>
              <a:gd name="T35" fmla="*/ 511 h 639"/>
              <a:gd name="T36" fmla="*/ 272 w 648"/>
              <a:gd name="T37" fmla="*/ 35 h 639"/>
              <a:gd name="T38" fmla="*/ 272 w 648"/>
              <a:gd name="T39" fmla="*/ 511 h 639"/>
              <a:gd name="T40" fmla="*/ 445 w 648"/>
              <a:gd name="T41" fmla="*/ 391 h 639"/>
              <a:gd name="T42" fmla="*/ 409 w 648"/>
              <a:gd name="T43" fmla="*/ 401 h 639"/>
              <a:gd name="T44" fmla="*/ 338 w 648"/>
              <a:gd name="T45" fmla="*/ 401 h 639"/>
              <a:gd name="T46" fmla="*/ 266 w 648"/>
              <a:gd name="T47" fmla="*/ 401 h 639"/>
              <a:gd name="T48" fmla="*/ 194 w 648"/>
              <a:gd name="T49" fmla="*/ 401 h 639"/>
              <a:gd name="T50" fmla="*/ 111 w 648"/>
              <a:gd name="T51" fmla="*/ 401 h 639"/>
              <a:gd name="T52" fmla="*/ 100 w 648"/>
              <a:gd name="T53" fmla="*/ 391 h 639"/>
              <a:gd name="T54" fmla="*/ 111 w 648"/>
              <a:gd name="T55" fmla="*/ 145 h 639"/>
              <a:gd name="T56" fmla="*/ 122 w 648"/>
              <a:gd name="T57" fmla="*/ 380 h 639"/>
              <a:gd name="T58" fmla="*/ 152 w 648"/>
              <a:gd name="T59" fmla="*/ 331 h 639"/>
              <a:gd name="T60" fmla="*/ 183 w 648"/>
              <a:gd name="T61" fmla="*/ 320 h 639"/>
              <a:gd name="T62" fmla="*/ 194 w 648"/>
              <a:gd name="T63" fmla="*/ 380 h 639"/>
              <a:gd name="T64" fmla="*/ 224 w 648"/>
              <a:gd name="T65" fmla="*/ 256 h 639"/>
              <a:gd name="T66" fmla="*/ 255 w 648"/>
              <a:gd name="T67" fmla="*/ 245 h 639"/>
              <a:gd name="T68" fmla="*/ 266 w 648"/>
              <a:gd name="T69" fmla="*/ 380 h 639"/>
              <a:gd name="T70" fmla="*/ 296 w 648"/>
              <a:gd name="T71" fmla="*/ 292 h 639"/>
              <a:gd name="T72" fmla="*/ 327 w 648"/>
              <a:gd name="T73" fmla="*/ 282 h 639"/>
              <a:gd name="T74" fmla="*/ 338 w 648"/>
              <a:gd name="T75" fmla="*/ 380 h 639"/>
              <a:gd name="T76" fmla="*/ 368 w 648"/>
              <a:gd name="T77" fmla="*/ 231 h 639"/>
              <a:gd name="T78" fmla="*/ 399 w 648"/>
              <a:gd name="T79" fmla="*/ 220 h 639"/>
              <a:gd name="T80" fmla="*/ 409 w 648"/>
              <a:gd name="T81" fmla="*/ 38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8" h="639">
                <a:moveTo>
                  <a:pt x="242" y="199"/>
                </a:moveTo>
                <a:lnTo>
                  <a:pt x="170" y="280"/>
                </a:lnTo>
                <a:lnTo>
                  <a:pt x="153" y="266"/>
                </a:lnTo>
                <a:lnTo>
                  <a:pt x="226" y="183"/>
                </a:lnTo>
                <a:lnTo>
                  <a:pt x="226" y="183"/>
                </a:lnTo>
                <a:lnTo>
                  <a:pt x="240" y="167"/>
                </a:lnTo>
                <a:lnTo>
                  <a:pt x="316" y="234"/>
                </a:lnTo>
                <a:lnTo>
                  <a:pt x="366" y="177"/>
                </a:lnTo>
                <a:lnTo>
                  <a:pt x="357" y="169"/>
                </a:lnTo>
                <a:cubicBezTo>
                  <a:pt x="354" y="167"/>
                  <a:pt x="355" y="163"/>
                  <a:pt x="359" y="162"/>
                </a:cubicBezTo>
                <a:lnTo>
                  <a:pt x="373" y="158"/>
                </a:lnTo>
                <a:cubicBezTo>
                  <a:pt x="377" y="156"/>
                  <a:pt x="384" y="154"/>
                  <a:pt x="388" y="153"/>
                </a:cubicBezTo>
                <a:lnTo>
                  <a:pt x="402" y="149"/>
                </a:lnTo>
                <a:cubicBezTo>
                  <a:pt x="406" y="147"/>
                  <a:pt x="409" y="150"/>
                  <a:pt x="408" y="154"/>
                </a:cubicBezTo>
                <a:lnTo>
                  <a:pt x="405" y="167"/>
                </a:lnTo>
                <a:cubicBezTo>
                  <a:pt x="404" y="172"/>
                  <a:pt x="402" y="179"/>
                  <a:pt x="402" y="183"/>
                </a:cubicBezTo>
                <a:lnTo>
                  <a:pt x="399" y="196"/>
                </a:lnTo>
                <a:cubicBezTo>
                  <a:pt x="398" y="200"/>
                  <a:pt x="395" y="202"/>
                  <a:pt x="391" y="199"/>
                </a:cubicBezTo>
                <a:lnTo>
                  <a:pt x="383" y="192"/>
                </a:lnTo>
                <a:lnTo>
                  <a:pt x="319" y="265"/>
                </a:lnTo>
                <a:lnTo>
                  <a:pt x="319" y="265"/>
                </a:lnTo>
                <a:lnTo>
                  <a:pt x="318" y="266"/>
                </a:lnTo>
                <a:lnTo>
                  <a:pt x="242" y="199"/>
                </a:lnTo>
                <a:close/>
                <a:moveTo>
                  <a:pt x="616" y="615"/>
                </a:moveTo>
                <a:cubicBezTo>
                  <a:pt x="599" y="631"/>
                  <a:pt x="578" y="639"/>
                  <a:pt x="556" y="639"/>
                </a:cubicBezTo>
                <a:cubicBezTo>
                  <a:pt x="535" y="639"/>
                  <a:pt x="513" y="631"/>
                  <a:pt x="497" y="615"/>
                </a:cubicBezTo>
                <a:lnTo>
                  <a:pt x="396" y="516"/>
                </a:lnTo>
                <a:cubicBezTo>
                  <a:pt x="359" y="535"/>
                  <a:pt x="317" y="546"/>
                  <a:pt x="272" y="546"/>
                </a:cubicBezTo>
                <a:cubicBezTo>
                  <a:pt x="122" y="546"/>
                  <a:pt x="0" y="424"/>
                  <a:pt x="0" y="273"/>
                </a:cubicBezTo>
                <a:cubicBezTo>
                  <a:pt x="0" y="123"/>
                  <a:pt x="122" y="0"/>
                  <a:pt x="272" y="0"/>
                </a:cubicBezTo>
                <a:cubicBezTo>
                  <a:pt x="423" y="0"/>
                  <a:pt x="545" y="123"/>
                  <a:pt x="545" y="273"/>
                </a:cubicBezTo>
                <a:cubicBezTo>
                  <a:pt x="545" y="318"/>
                  <a:pt x="534" y="360"/>
                  <a:pt x="515" y="397"/>
                </a:cubicBezTo>
                <a:lnTo>
                  <a:pt x="616" y="496"/>
                </a:lnTo>
                <a:cubicBezTo>
                  <a:pt x="648" y="529"/>
                  <a:pt x="648" y="582"/>
                  <a:pt x="616" y="615"/>
                </a:cubicBezTo>
                <a:close/>
                <a:moveTo>
                  <a:pt x="272" y="511"/>
                </a:moveTo>
                <a:lnTo>
                  <a:pt x="272" y="511"/>
                </a:lnTo>
                <a:cubicBezTo>
                  <a:pt x="404" y="511"/>
                  <a:pt x="510" y="405"/>
                  <a:pt x="510" y="273"/>
                </a:cubicBezTo>
                <a:cubicBezTo>
                  <a:pt x="510" y="142"/>
                  <a:pt x="404" y="35"/>
                  <a:pt x="272" y="35"/>
                </a:cubicBezTo>
                <a:cubicBezTo>
                  <a:pt x="141" y="35"/>
                  <a:pt x="35" y="142"/>
                  <a:pt x="35" y="273"/>
                </a:cubicBezTo>
                <a:cubicBezTo>
                  <a:pt x="35" y="405"/>
                  <a:pt x="141" y="511"/>
                  <a:pt x="272" y="511"/>
                </a:cubicBezTo>
                <a:close/>
                <a:moveTo>
                  <a:pt x="434" y="380"/>
                </a:moveTo>
                <a:cubicBezTo>
                  <a:pt x="440" y="380"/>
                  <a:pt x="445" y="385"/>
                  <a:pt x="445" y="391"/>
                </a:cubicBezTo>
                <a:cubicBezTo>
                  <a:pt x="445" y="397"/>
                  <a:pt x="440" y="401"/>
                  <a:pt x="434" y="401"/>
                </a:cubicBezTo>
                <a:lnTo>
                  <a:pt x="409" y="401"/>
                </a:lnTo>
                <a:lnTo>
                  <a:pt x="368" y="401"/>
                </a:lnTo>
                <a:lnTo>
                  <a:pt x="338" y="401"/>
                </a:lnTo>
                <a:lnTo>
                  <a:pt x="296" y="401"/>
                </a:lnTo>
                <a:lnTo>
                  <a:pt x="266" y="401"/>
                </a:lnTo>
                <a:lnTo>
                  <a:pt x="224" y="401"/>
                </a:lnTo>
                <a:lnTo>
                  <a:pt x="194" y="401"/>
                </a:lnTo>
                <a:lnTo>
                  <a:pt x="152" y="401"/>
                </a:lnTo>
                <a:lnTo>
                  <a:pt x="111" y="401"/>
                </a:lnTo>
                <a:lnTo>
                  <a:pt x="111" y="401"/>
                </a:lnTo>
                <a:cubicBezTo>
                  <a:pt x="105" y="401"/>
                  <a:pt x="100" y="397"/>
                  <a:pt x="100" y="391"/>
                </a:cubicBezTo>
                <a:lnTo>
                  <a:pt x="100" y="155"/>
                </a:lnTo>
                <a:cubicBezTo>
                  <a:pt x="100" y="150"/>
                  <a:pt x="105" y="145"/>
                  <a:pt x="111" y="145"/>
                </a:cubicBezTo>
                <a:cubicBezTo>
                  <a:pt x="117" y="145"/>
                  <a:pt x="121" y="150"/>
                  <a:pt x="121" y="155"/>
                </a:cubicBezTo>
                <a:lnTo>
                  <a:pt x="122" y="380"/>
                </a:lnTo>
                <a:lnTo>
                  <a:pt x="152" y="380"/>
                </a:lnTo>
                <a:lnTo>
                  <a:pt x="152" y="331"/>
                </a:lnTo>
                <a:cubicBezTo>
                  <a:pt x="152" y="325"/>
                  <a:pt x="157" y="320"/>
                  <a:pt x="163" y="320"/>
                </a:cubicBezTo>
                <a:lnTo>
                  <a:pt x="183" y="320"/>
                </a:lnTo>
                <a:cubicBezTo>
                  <a:pt x="189" y="320"/>
                  <a:pt x="194" y="325"/>
                  <a:pt x="194" y="331"/>
                </a:cubicBezTo>
                <a:lnTo>
                  <a:pt x="194" y="380"/>
                </a:lnTo>
                <a:lnTo>
                  <a:pt x="224" y="380"/>
                </a:lnTo>
                <a:lnTo>
                  <a:pt x="224" y="256"/>
                </a:lnTo>
                <a:cubicBezTo>
                  <a:pt x="224" y="250"/>
                  <a:pt x="229" y="245"/>
                  <a:pt x="235" y="245"/>
                </a:cubicBezTo>
                <a:lnTo>
                  <a:pt x="255" y="245"/>
                </a:lnTo>
                <a:cubicBezTo>
                  <a:pt x="261" y="245"/>
                  <a:pt x="266" y="250"/>
                  <a:pt x="266" y="256"/>
                </a:cubicBezTo>
                <a:lnTo>
                  <a:pt x="266" y="380"/>
                </a:lnTo>
                <a:lnTo>
                  <a:pt x="296" y="380"/>
                </a:lnTo>
                <a:lnTo>
                  <a:pt x="296" y="292"/>
                </a:lnTo>
                <a:cubicBezTo>
                  <a:pt x="296" y="286"/>
                  <a:pt x="300" y="282"/>
                  <a:pt x="307" y="282"/>
                </a:cubicBezTo>
                <a:lnTo>
                  <a:pt x="327" y="282"/>
                </a:lnTo>
                <a:cubicBezTo>
                  <a:pt x="333" y="282"/>
                  <a:pt x="338" y="286"/>
                  <a:pt x="338" y="292"/>
                </a:cubicBezTo>
                <a:lnTo>
                  <a:pt x="338" y="380"/>
                </a:lnTo>
                <a:lnTo>
                  <a:pt x="368" y="380"/>
                </a:lnTo>
                <a:lnTo>
                  <a:pt x="368" y="231"/>
                </a:lnTo>
                <a:cubicBezTo>
                  <a:pt x="368" y="225"/>
                  <a:pt x="372" y="220"/>
                  <a:pt x="378" y="220"/>
                </a:cubicBezTo>
                <a:lnTo>
                  <a:pt x="399" y="220"/>
                </a:lnTo>
                <a:cubicBezTo>
                  <a:pt x="405" y="220"/>
                  <a:pt x="409" y="225"/>
                  <a:pt x="409" y="231"/>
                </a:cubicBezTo>
                <a:lnTo>
                  <a:pt x="409" y="380"/>
                </a:lnTo>
                <a:lnTo>
                  <a:pt x="434" y="38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>
            <a:off x="8922009" y="2760962"/>
            <a:ext cx="470737" cy="498689"/>
          </a:xfrm>
          <a:custGeom>
            <a:avLst/>
            <a:gdLst>
              <a:gd name="T0" fmla="*/ 139 w 577"/>
              <a:gd name="T1" fmla="*/ 87 h 609"/>
              <a:gd name="T2" fmla="*/ 27 w 577"/>
              <a:gd name="T3" fmla="*/ 87 h 609"/>
              <a:gd name="T4" fmla="*/ 27 w 577"/>
              <a:gd name="T5" fmla="*/ 48 h 609"/>
              <a:gd name="T6" fmla="*/ 139 w 577"/>
              <a:gd name="T7" fmla="*/ 48 h 609"/>
              <a:gd name="T8" fmla="*/ 139 w 577"/>
              <a:gd name="T9" fmla="*/ 87 h 609"/>
              <a:gd name="T10" fmla="*/ 139 w 577"/>
              <a:gd name="T11" fmla="*/ 179 h 609"/>
              <a:gd name="T12" fmla="*/ 27 w 577"/>
              <a:gd name="T13" fmla="*/ 179 h 609"/>
              <a:gd name="T14" fmla="*/ 27 w 577"/>
              <a:gd name="T15" fmla="*/ 140 h 609"/>
              <a:gd name="T16" fmla="*/ 139 w 577"/>
              <a:gd name="T17" fmla="*/ 140 h 609"/>
              <a:gd name="T18" fmla="*/ 139 w 577"/>
              <a:gd name="T19" fmla="*/ 179 h 609"/>
              <a:gd name="T20" fmla="*/ 139 w 577"/>
              <a:gd name="T21" fmla="*/ 271 h 609"/>
              <a:gd name="T22" fmla="*/ 27 w 577"/>
              <a:gd name="T23" fmla="*/ 271 h 609"/>
              <a:gd name="T24" fmla="*/ 27 w 577"/>
              <a:gd name="T25" fmla="*/ 232 h 609"/>
              <a:gd name="T26" fmla="*/ 139 w 577"/>
              <a:gd name="T27" fmla="*/ 232 h 609"/>
              <a:gd name="T28" fmla="*/ 139 w 577"/>
              <a:gd name="T29" fmla="*/ 271 h 609"/>
              <a:gd name="T30" fmla="*/ 0 w 577"/>
              <a:gd name="T31" fmla="*/ 609 h 609"/>
              <a:gd name="T32" fmla="*/ 166 w 577"/>
              <a:gd name="T33" fmla="*/ 609 h 609"/>
              <a:gd name="T34" fmla="*/ 166 w 577"/>
              <a:gd name="T35" fmla="*/ 0 h 609"/>
              <a:gd name="T36" fmla="*/ 0 w 577"/>
              <a:gd name="T37" fmla="*/ 0 h 609"/>
              <a:gd name="T38" fmla="*/ 0 w 577"/>
              <a:gd name="T39" fmla="*/ 609 h 609"/>
              <a:gd name="T40" fmla="*/ 344 w 577"/>
              <a:gd name="T41" fmla="*/ 87 h 609"/>
              <a:gd name="T42" fmla="*/ 232 w 577"/>
              <a:gd name="T43" fmla="*/ 87 h 609"/>
              <a:gd name="T44" fmla="*/ 232 w 577"/>
              <a:gd name="T45" fmla="*/ 48 h 609"/>
              <a:gd name="T46" fmla="*/ 344 w 577"/>
              <a:gd name="T47" fmla="*/ 48 h 609"/>
              <a:gd name="T48" fmla="*/ 344 w 577"/>
              <a:gd name="T49" fmla="*/ 87 h 609"/>
              <a:gd name="T50" fmla="*/ 344 w 577"/>
              <a:gd name="T51" fmla="*/ 179 h 609"/>
              <a:gd name="T52" fmla="*/ 232 w 577"/>
              <a:gd name="T53" fmla="*/ 179 h 609"/>
              <a:gd name="T54" fmla="*/ 232 w 577"/>
              <a:gd name="T55" fmla="*/ 140 h 609"/>
              <a:gd name="T56" fmla="*/ 344 w 577"/>
              <a:gd name="T57" fmla="*/ 140 h 609"/>
              <a:gd name="T58" fmla="*/ 344 w 577"/>
              <a:gd name="T59" fmla="*/ 179 h 609"/>
              <a:gd name="T60" fmla="*/ 344 w 577"/>
              <a:gd name="T61" fmla="*/ 271 h 609"/>
              <a:gd name="T62" fmla="*/ 232 w 577"/>
              <a:gd name="T63" fmla="*/ 271 h 609"/>
              <a:gd name="T64" fmla="*/ 232 w 577"/>
              <a:gd name="T65" fmla="*/ 232 h 609"/>
              <a:gd name="T66" fmla="*/ 344 w 577"/>
              <a:gd name="T67" fmla="*/ 232 h 609"/>
              <a:gd name="T68" fmla="*/ 344 w 577"/>
              <a:gd name="T69" fmla="*/ 271 h 609"/>
              <a:gd name="T70" fmla="*/ 205 w 577"/>
              <a:gd name="T71" fmla="*/ 609 h 609"/>
              <a:gd name="T72" fmla="*/ 371 w 577"/>
              <a:gd name="T73" fmla="*/ 609 h 609"/>
              <a:gd name="T74" fmla="*/ 371 w 577"/>
              <a:gd name="T75" fmla="*/ 0 h 609"/>
              <a:gd name="T76" fmla="*/ 205 w 577"/>
              <a:gd name="T77" fmla="*/ 0 h 609"/>
              <a:gd name="T78" fmla="*/ 205 w 577"/>
              <a:gd name="T79" fmla="*/ 609 h 609"/>
              <a:gd name="T80" fmla="*/ 549 w 577"/>
              <a:gd name="T81" fmla="*/ 87 h 609"/>
              <a:gd name="T82" fmla="*/ 437 w 577"/>
              <a:gd name="T83" fmla="*/ 87 h 609"/>
              <a:gd name="T84" fmla="*/ 437 w 577"/>
              <a:gd name="T85" fmla="*/ 48 h 609"/>
              <a:gd name="T86" fmla="*/ 549 w 577"/>
              <a:gd name="T87" fmla="*/ 48 h 609"/>
              <a:gd name="T88" fmla="*/ 549 w 577"/>
              <a:gd name="T89" fmla="*/ 87 h 609"/>
              <a:gd name="T90" fmla="*/ 549 w 577"/>
              <a:gd name="T91" fmla="*/ 179 h 609"/>
              <a:gd name="T92" fmla="*/ 437 w 577"/>
              <a:gd name="T93" fmla="*/ 179 h 609"/>
              <a:gd name="T94" fmla="*/ 437 w 577"/>
              <a:gd name="T95" fmla="*/ 140 h 609"/>
              <a:gd name="T96" fmla="*/ 549 w 577"/>
              <a:gd name="T97" fmla="*/ 140 h 609"/>
              <a:gd name="T98" fmla="*/ 549 w 577"/>
              <a:gd name="T99" fmla="*/ 179 h 609"/>
              <a:gd name="T100" fmla="*/ 549 w 577"/>
              <a:gd name="T101" fmla="*/ 271 h 609"/>
              <a:gd name="T102" fmla="*/ 437 w 577"/>
              <a:gd name="T103" fmla="*/ 271 h 609"/>
              <a:gd name="T104" fmla="*/ 437 w 577"/>
              <a:gd name="T105" fmla="*/ 232 h 609"/>
              <a:gd name="T106" fmla="*/ 549 w 577"/>
              <a:gd name="T107" fmla="*/ 232 h 609"/>
              <a:gd name="T108" fmla="*/ 549 w 577"/>
              <a:gd name="T109" fmla="*/ 271 h 609"/>
              <a:gd name="T110" fmla="*/ 410 w 577"/>
              <a:gd name="T111" fmla="*/ 609 h 609"/>
              <a:gd name="T112" fmla="*/ 577 w 577"/>
              <a:gd name="T113" fmla="*/ 609 h 609"/>
              <a:gd name="T114" fmla="*/ 577 w 577"/>
              <a:gd name="T115" fmla="*/ 0 h 609"/>
              <a:gd name="T116" fmla="*/ 410 w 577"/>
              <a:gd name="T117" fmla="*/ 0 h 609"/>
              <a:gd name="T118" fmla="*/ 410 w 577"/>
              <a:gd name="T119" fmla="*/ 609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7" h="609">
                <a:moveTo>
                  <a:pt x="139" y="87"/>
                </a:moveTo>
                <a:lnTo>
                  <a:pt x="27" y="87"/>
                </a:lnTo>
                <a:lnTo>
                  <a:pt x="27" y="48"/>
                </a:lnTo>
                <a:lnTo>
                  <a:pt x="139" y="48"/>
                </a:lnTo>
                <a:lnTo>
                  <a:pt x="139" y="87"/>
                </a:lnTo>
                <a:close/>
                <a:moveTo>
                  <a:pt x="139" y="179"/>
                </a:moveTo>
                <a:lnTo>
                  <a:pt x="27" y="179"/>
                </a:lnTo>
                <a:lnTo>
                  <a:pt x="27" y="140"/>
                </a:lnTo>
                <a:lnTo>
                  <a:pt x="139" y="140"/>
                </a:lnTo>
                <a:lnTo>
                  <a:pt x="139" y="179"/>
                </a:lnTo>
                <a:close/>
                <a:moveTo>
                  <a:pt x="139" y="271"/>
                </a:moveTo>
                <a:lnTo>
                  <a:pt x="27" y="271"/>
                </a:lnTo>
                <a:lnTo>
                  <a:pt x="27" y="232"/>
                </a:lnTo>
                <a:lnTo>
                  <a:pt x="139" y="232"/>
                </a:lnTo>
                <a:lnTo>
                  <a:pt x="139" y="271"/>
                </a:lnTo>
                <a:close/>
                <a:moveTo>
                  <a:pt x="0" y="609"/>
                </a:moveTo>
                <a:lnTo>
                  <a:pt x="166" y="609"/>
                </a:lnTo>
                <a:lnTo>
                  <a:pt x="166" y="0"/>
                </a:lnTo>
                <a:lnTo>
                  <a:pt x="0" y="0"/>
                </a:lnTo>
                <a:lnTo>
                  <a:pt x="0" y="609"/>
                </a:lnTo>
                <a:close/>
                <a:moveTo>
                  <a:pt x="344" y="87"/>
                </a:moveTo>
                <a:lnTo>
                  <a:pt x="232" y="87"/>
                </a:lnTo>
                <a:lnTo>
                  <a:pt x="232" y="48"/>
                </a:lnTo>
                <a:lnTo>
                  <a:pt x="344" y="48"/>
                </a:lnTo>
                <a:lnTo>
                  <a:pt x="344" y="87"/>
                </a:lnTo>
                <a:close/>
                <a:moveTo>
                  <a:pt x="344" y="179"/>
                </a:moveTo>
                <a:lnTo>
                  <a:pt x="232" y="179"/>
                </a:lnTo>
                <a:lnTo>
                  <a:pt x="232" y="140"/>
                </a:lnTo>
                <a:lnTo>
                  <a:pt x="344" y="140"/>
                </a:lnTo>
                <a:lnTo>
                  <a:pt x="344" y="179"/>
                </a:lnTo>
                <a:close/>
                <a:moveTo>
                  <a:pt x="344" y="271"/>
                </a:moveTo>
                <a:lnTo>
                  <a:pt x="232" y="271"/>
                </a:lnTo>
                <a:lnTo>
                  <a:pt x="232" y="232"/>
                </a:lnTo>
                <a:lnTo>
                  <a:pt x="344" y="232"/>
                </a:lnTo>
                <a:lnTo>
                  <a:pt x="344" y="271"/>
                </a:lnTo>
                <a:close/>
                <a:moveTo>
                  <a:pt x="205" y="609"/>
                </a:moveTo>
                <a:lnTo>
                  <a:pt x="371" y="609"/>
                </a:lnTo>
                <a:lnTo>
                  <a:pt x="371" y="0"/>
                </a:lnTo>
                <a:lnTo>
                  <a:pt x="205" y="0"/>
                </a:lnTo>
                <a:lnTo>
                  <a:pt x="205" y="609"/>
                </a:lnTo>
                <a:close/>
                <a:moveTo>
                  <a:pt x="549" y="87"/>
                </a:moveTo>
                <a:lnTo>
                  <a:pt x="437" y="87"/>
                </a:lnTo>
                <a:lnTo>
                  <a:pt x="437" y="48"/>
                </a:lnTo>
                <a:lnTo>
                  <a:pt x="549" y="48"/>
                </a:lnTo>
                <a:lnTo>
                  <a:pt x="549" y="87"/>
                </a:lnTo>
                <a:close/>
                <a:moveTo>
                  <a:pt x="549" y="179"/>
                </a:moveTo>
                <a:lnTo>
                  <a:pt x="437" y="179"/>
                </a:lnTo>
                <a:lnTo>
                  <a:pt x="437" y="140"/>
                </a:lnTo>
                <a:lnTo>
                  <a:pt x="549" y="140"/>
                </a:lnTo>
                <a:lnTo>
                  <a:pt x="549" y="179"/>
                </a:lnTo>
                <a:close/>
                <a:moveTo>
                  <a:pt x="549" y="271"/>
                </a:moveTo>
                <a:lnTo>
                  <a:pt x="437" y="271"/>
                </a:lnTo>
                <a:lnTo>
                  <a:pt x="437" y="232"/>
                </a:lnTo>
                <a:lnTo>
                  <a:pt x="549" y="232"/>
                </a:lnTo>
                <a:lnTo>
                  <a:pt x="549" y="271"/>
                </a:lnTo>
                <a:close/>
                <a:moveTo>
                  <a:pt x="410" y="609"/>
                </a:moveTo>
                <a:lnTo>
                  <a:pt x="577" y="609"/>
                </a:lnTo>
                <a:lnTo>
                  <a:pt x="577" y="0"/>
                </a:lnTo>
                <a:lnTo>
                  <a:pt x="410" y="0"/>
                </a:lnTo>
                <a:lnTo>
                  <a:pt x="410" y="6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1" name="Freeform 10"/>
          <p:cNvSpPr>
            <a:spLocks noEditPoints="1"/>
          </p:cNvSpPr>
          <p:nvPr/>
        </p:nvSpPr>
        <p:spPr bwMode="auto">
          <a:xfrm>
            <a:off x="7826818" y="2729299"/>
            <a:ext cx="563696" cy="562014"/>
          </a:xfrm>
          <a:custGeom>
            <a:avLst/>
            <a:gdLst>
              <a:gd name="T0" fmla="*/ 122 w 689"/>
              <a:gd name="T1" fmla="*/ 472 h 688"/>
              <a:gd name="T2" fmla="*/ 567 w 689"/>
              <a:gd name="T3" fmla="*/ 215 h 688"/>
              <a:gd name="T4" fmla="*/ 495 w 689"/>
              <a:gd name="T5" fmla="*/ 605 h 688"/>
              <a:gd name="T6" fmla="*/ 194 w 689"/>
              <a:gd name="T7" fmla="*/ 83 h 688"/>
              <a:gd name="T8" fmla="*/ 495 w 689"/>
              <a:gd name="T9" fmla="*/ 605 h 688"/>
              <a:gd name="T10" fmla="*/ 161 w 689"/>
              <a:gd name="T11" fmla="*/ 450 h 688"/>
              <a:gd name="T12" fmla="*/ 528 w 689"/>
              <a:gd name="T13" fmla="*/ 238 h 688"/>
              <a:gd name="T14" fmla="*/ 460 w 689"/>
              <a:gd name="T15" fmla="*/ 543 h 688"/>
              <a:gd name="T16" fmla="*/ 230 w 689"/>
              <a:gd name="T17" fmla="*/ 145 h 688"/>
              <a:gd name="T18" fmla="*/ 460 w 689"/>
              <a:gd name="T19" fmla="*/ 543 h 688"/>
              <a:gd name="T20" fmla="*/ 345 w 689"/>
              <a:gd name="T21" fmla="*/ 376 h 688"/>
              <a:gd name="T22" fmla="*/ 345 w 689"/>
              <a:gd name="T23" fmla="*/ 311 h 688"/>
              <a:gd name="T24" fmla="*/ 359 w 689"/>
              <a:gd name="T25" fmla="*/ 158 h 688"/>
              <a:gd name="T26" fmla="*/ 344 w 689"/>
              <a:gd name="T27" fmla="*/ 172 h 688"/>
              <a:gd name="T28" fmla="*/ 330 w 689"/>
              <a:gd name="T29" fmla="*/ 135 h 688"/>
              <a:gd name="T30" fmla="*/ 345 w 689"/>
              <a:gd name="T31" fmla="*/ 121 h 688"/>
              <a:gd name="T32" fmla="*/ 359 w 689"/>
              <a:gd name="T33" fmla="*/ 158 h 688"/>
              <a:gd name="T34" fmla="*/ 345 w 689"/>
              <a:gd name="T35" fmla="*/ 567 h 688"/>
              <a:gd name="T36" fmla="*/ 330 w 689"/>
              <a:gd name="T37" fmla="*/ 553 h 688"/>
              <a:gd name="T38" fmla="*/ 344 w 689"/>
              <a:gd name="T39" fmla="*/ 516 h 688"/>
              <a:gd name="T40" fmla="*/ 359 w 689"/>
              <a:gd name="T41" fmla="*/ 530 h 688"/>
              <a:gd name="T42" fmla="*/ 159 w 689"/>
              <a:gd name="T43" fmla="*/ 326 h 688"/>
              <a:gd name="T44" fmla="*/ 173 w 689"/>
              <a:gd name="T45" fmla="*/ 342 h 688"/>
              <a:gd name="T46" fmla="*/ 136 w 689"/>
              <a:gd name="T47" fmla="*/ 356 h 688"/>
              <a:gd name="T48" fmla="*/ 122 w 689"/>
              <a:gd name="T49" fmla="*/ 340 h 688"/>
              <a:gd name="T50" fmla="*/ 159 w 689"/>
              <a:gd name="T51" fmla="*/ 326 h 688"/>
              <a:gd name="T52" fmla="*/ 567 w 689"/>
              <a:gd name="T53" fmla="*/ 340 h 688"/>
              <a:gd name="T54" fmla="*/ 553 w 689"/>
              <a:gd name="T55" fmla="*/ 356 h 688"/>
              <a:gd name="T56" fmla="*/ 516 w 689"/>
              <a:gd name="T57" fmla="*/ 342 h 688"/>
              <a:gd name="T58" fmla="*/ 530 w 689"/>
              <a:gd name="T59" fmla="*/ 326 h 688"/>
              <a:gd name="T60" fmla="*/ 363 w 689"/>
              <a:gd name="T61" fmla="*/ 344 h 688"/>
              <a:gd name="T62" fmla="*/ 327 w 689"/>
              <a:gd name="T63" fmla="*/ 344 h 688"/>
              <a:gd name="T64" fmla="*/ 345 w 689"/>
              <a:gd name="T65" fmla="*/ 201 h 688"/>
              <a:gd name="T66" fmla="*/ 363 w 689"/>
              <a:gd name="T67" fmla="*/ 344 h 688"/>
              <a:gd name="T68" fmla="*/ 262 w 689"/>
              <a:gd name="T69" fmla="*/ 429 h 688"/>
              <a:gd name="T70" fmla="*/ 329 w 689"/>
              <a:gd name="T71" fmla="*/ 336 h 688"/>
              <a:gd name="T72" fmla="*/ 355 w 689"/>
              <a:gd name="T73" fmla="*/ 361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89" h="688">
                <a:moveTo>
                  <a:pt x="216" y="121"/>
                </a:moveTo>
                <a:cubicBezTo>
                  <a:pt x="94" y="192"/>
                  <a:pt x="51" y="350"/>
                  <a:pt x="122" y="472"/>
                </a:cubicBezTo>
                <a:cubicBezTo>
                  <a:pt x="193" y="595"/>
                  <a:pt x="350" y="637"/>
                  <a:pt x="473" y="566"/>
                </a:cubicBezTo>
                <a:cubicBezTo>
                  <a:pt x="596" y="495"/>
                  <a:pt x="638" y="338"/>
                  <a:pt x="567" y="215"/>
                </a:cubicBezTo>
                <a:cubicBezTo>
                  <a:pt x="496" y="93"/>
                  <a:pt x="339" y="51"/>
                  <a:pt x="216" y="121"/>
                </a:cubicBezTo>
                <a:close/>
                <a:moveTo>
                  <a:pt x="495" y="605"/>
                </a:moveTo>
                <a:cubicBezTo>
                  <a:pt x="351" y="688"/>
                  <a:pt x="167" y="638"/>
                  <a:pt x="83" y="495"/>
                </a:cubicBezTo>
                <a:cubicBezTo>
                  <a:pt x="0" y="351"/>
                  <a:pt x="50" y="166"/>
                  <a:pt x="194" y="83"/>
                </a:cubicBezTo>
                <a:cubicBezTo>
                  <a:pt x="338" y="0"/>
                  <a:pt x="523" y="49"/>
                  <a:pt x="606" y="193"/>
                </a:cubicBezTo>
                <a:cubicBezTo>
                  <a:pt x="689" y="337"/>
                  <a:pt x="639" y="522"/>
                  <a:pt x="495" y="605"/>
                </a:cubicBezTo>
                <a:close/>
                <a:moveTo>
                  <a:pt x="238" y="160"/>
                </a:moveTo>
                <a:cubicBezTo>
                  <a:pt x="137" y="219"/>
                  <a:pt x="102" y="349"/>
                  <a:pt x="161" y="450"/>
                </a:cubicBezTo>
                <a:cubicBezTo>
                  <a:pt x="219" y="551"/>
                  <a:pt x="349" y="586"/>
                  <a:pt x="451" y="528"/>
                </a:cubicBezTo>
                <a:cubicBezTo>
                  <a:pt x="552" y="469"/>
                  <a:pt x="587" y="339"/>
                  <a:pt x="528" y="238"/>
                </a:cubicBezTo>
                <a:cubicBezTo>
                  <a:pt x="470" y="136"/>
                  <a:pt x="340" y="102"/>
                  <a:pt x="238" y="160"/>
                </a:cubicBezTo>
                <a:close/>
                <a:moveTo>
                  <a:pt x="460" y="543"/>
                </a:moveTo>
                <a:cubicBezTo>
                  <a:pt x="350" y="607"/>
                  <a:pt x="209" y="569"/>
                  <a:pt x="145" y="459"/>
                </a:cubicBezTo>
                <a:cubicBezTo>
                  <a:pt x="82" y="349"/>
                  <a:pt x="120" y="208"/>
                  <a:pt x="230" y="145"/>
                </a:cubicBezTo>
                <a:cubicBezTo>
                  <a:pt x="339" y="81"/>
                  <a:pt x="480" y="119"/>
                  <a:pt x="544" y="229"/>
                </a:cubicBezTo>
                <a:cubicBezTo>
                  <a:pt x="607" y="339"/>
                  <a:pt x="570" y="480"/>
                  <a:pt x="460" y="543"/>
                </a:cubicBezTo>
                <a:close/>
                <a:moveTo>
                  <a:pt x="377" y="344"/>
                </a:moveTo>
                <a:cubicBezTo>
                  <a:pt x="377" y="362"/>
                  <a:pt x="362" y="376"/>
                  <a:pt x="345" y="376"/>
                </a:cubicBezTo>
                <a:cubicBezTo>
                  <a:pt x="327" y="376"/>
                  <a:pt x="312" y="362"/>
                  <a:pt x="312" y="344"/>
                </a:cubicBezTo>
                <a:cubicBezTo>
                  <a:pt x="312" y="326"/>
                  <a:pt x="327" y="311"/>
                  <a:pt x="345" y="311"/>
                </a:cubicBezTo>
                <a:cubicBezTo>
                  <a:pt x="362" y="311"/>
                  <a:pt x="377" y="326"/>
                  <a:pt x="377" y="344"/>
                </a:cubicBezTo>
                <a:close/>
                <a:moveTo>
                  <a:pt x="359" y="158"/>
                </a:moveTo>
                <a:cubicBezTo>
                  <a:pt x="359" y="166"/>
                  <a:pt x="353" y="172"/>
                  <a:pt x="345" y="172"/>
                </a:cubicBezTo>
                <a:lnTo>
                  <a:pt x="344" y="172"/>
                </a:lnTo>
                <a:cubicBezTo>
                  <a:pt x="336" y="172"/>
                  <a:pt x="330" y="166"/>
                  <a:pt x="330" y="158"/>
                </a:cubicBezTo>
                <a:lnTo>
                  <a:pt x="330" y="135"/>
                </a:lnTo>
                <a:cubicBezTo>
                  <a:pt x="330" y="127"/>
                  <a:pt x="336" y="121"/>
                  <a:pt x="344" y="121"/>
                </a:cubicBezTo>
                <a:lnTo>
                  <a:pt x="345" y="121"/>
                </a:lnTo>
                <a:cubicBezTo>
                  <a:pt x="353" y="121"/>
                  <a:pt x="359" y="127"/>
                  <a:pt x="359" y="135"/>
                </a:cubicBezTo>
                <a:lnTo>
                  <a:pt x="359" y="158"/>
                </a:lnTo>
                <a:close/>
                <a:moveTo>
                  <a:pt x="359" y="553"/>
                </a:moveTo>
                <a:cubicBezTo>
                  <a:pt x="359" y="560"/>
                  <a:pt x="353" y="567"/>
                  <a:pt x="345" y="567"/>
                </a:cubicBezTo>
                <a:lnTo>
                  <a:pt x="344" y="567"/>
                </a:lnTo>
                <a:cubicBezTo>
                  <a:pt x="336" y="567"/>
                  <a:pt x="330" y="560"/>
                  <a:pt x="330" y="553"/>
                </a:cubicBezTo>
                <a:lnTo>
                  <a:pt x="330" y="530"/>
                </a:lnTo>
                <a:cubicBezTo>
                  <a:pt x="330" y="522"/>
                  <a:pt x="336" y="516"/>
                  <a:pt x="344" y="516"/>
                </a:cubicBezTo>
                <a:lnTo>
                  <a:pt x="345" y="516"/>
                </a:lnTo>
                <a:cubicBezTo>
                  <a:pt x="353" y="516"/>
                  <a:pt x="359" y="522"/>
                  <a:pt x="359" y="530"/>
                </a:cubicBezTo>
                <a:lnTo>
                  <a:pt x="359" y="553"/>
                </a:lnTo>
                <a:close/>
                <a:moveTo>
                  <a:pt x="159" y="326"/>
                </a:moveTo>
                <a:cubicBezTo>
                  <a:pt x="166" y="326"/>
                  <a:pt x="173" y="333"/>
                  <a:pt x="173" y="340"/>
                </a:cubicBezTo>
                <a:lnTo>
                  <a:pt x="173" y="342"/>
                </a:lnTo>
                <a:cubicBezTo>
                  <a:pt x="173" y="350"/>
                  <a:pt x="166" y="356"/>
                  <a:pt x="159" y="356"/>
                </a:cubicBezTo>
                <a:lnTo>
                  <a:pt x="136" y="356"/>
                </a:lnTo>
                <a:cubicBezTo>
                  <a:pt x="128" y="356"/>
                  <a:pt x="122" y="350"/>
                  <a:pt x="122" y="342"/>
                </a:cubicBezTo>
                <a:lnTo>
                  <a:pt x="122" y="340"/>
                </a:lnTo>
                <a:cubicBezTo>
                  <a:pt x="122" y="333"/>
                  <a:pt x="128" y="326"/>
                  <a:pt x="136" y="326"/>
                </a:cubicBezTo>
                <a:lnTo>
                  <a:pt x="159" y="326"/>
                </a:lnTo>
                <a:close/>
                <a:moveTo>
                  <a:pt x="553" y="326"/>
                </a:moveTo>
                <a:cubicBezTo>
                  <a:pt x="561" y="326"/>
                  <a:pt x="567" y="333"/>
                  <a:pt x="567" y="340"/>
                </a:cubicBezTo>
                <a:lnTo>
                  <a:pt x="567" y="342"/>
                </a:lnTo>
                <a:cubicBezTo>
                  <a:pt x="567" y="350"/>
                  <a:pt x="561" y="356"/>
                  <a:pt x="553" y="356"/>
                </a:cubicBezTo>
                <a:lnTo>
                  <a:pt x="530" y="356"/>
                </a:lnTo>
                <a:cubicBezTo>
                  <a:pt x="523" y="356"/>
                  <a:pt x="516" y="350"/>
                  <a:pt x="516" y="342"/>
                </a:cubicBezTo>
                <a:lnTo>
                  <a:pt x="516" y="340"/>
                </a:lnTo>
                <a:cubicBezTo>
                  <a:pt x="516" y="333"/>
                  <a:pt x="523" y="326"/>
                  <a:pt x="530" y="326"/>
                </a:cubicBezTo>
                <a:lnTo>
                  <a:pt x="553" y="326"/>
                </a:lnTo>
                <a:close/>
                <a:moveTo>
                  <a:pt x="363" y="344"/>
                </a:moveTo>
                <a:cubicBezTo>
                  <a:pt x="363" y="354"/>
                  <a:pt x="355" y="362"/>
                  <a:pt x="345" y="362"/>
                </a:cubicBezTo>
                <a:cubicBezTo>
                  <a:pt x="335" y="362"/>
                  <a:pt x="327" y="354"/>
                  <a:pt x="327" y="344"/>
                </a:cubicBezTo>
                <a:lnTo>
                  <a:pt x="327" y="219"/>
                </a:lnTo>
                <a:cubicBezTo>
                  <a:pt x="327" y="209"/>
                  <a:pt x="335" y="201"/>
                  <a:pt x="345" y="201"/>
                </a:cubicBezTo>
                <a:cubicBezTo>
                  <a:pt x="355" y="201"/>
                  <a:pt x="363" y="209"/>
                  <a:pt x="363" y="219"/>
                </a:cubicBezTo>
                <a:lnTo>
                  <a:pt x="363" y="344"/>
                </a:lnTo>
                <a:close/>
                <a:moveTo>
                  <a:pt x="289" y="427"/>
                </a:moveTo>
                <a:cubicBezTo>
                  <a:pt x="281" y="435"/>
                  <a:pt x="269" y="436"/>
                  <a:pt x="262" y="429"/>
                </a:cubicBezTo>
                <a:cubicBezTo>
                  <a:pt x="255" y="422"/>
                  <a:pt x="255" y="409"/>
                  <a:pt x="263" y="402"/>
                </a:cubicBezTo>
                <a:lnTo>
                  <a:pt x="329" y="336"/>
                </a:lnTo>
                <a:cubicBezTo>
                  <a:pt x="337" y="328"/>
                  <a:pt x="349" y="327"/>
                  <a:pt x="356" y="334"/>
                </a:cubicBezTo>
                <a:cubicBezTo>
                  <a:pt x="363" y="341"/>
                  <a:pt x="362" y="354"/>
                  <a:pt x="355" y="361"/>
                </a:cubicBezTo>
                <a:lnTo>
                  <a:pt x="289" y="427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2" name="Freeform 11"/>
          <p:cNvSpPr>
            <a:spLocks noEditPoints="1"/>
          </p:cNvSpPr>
          <p:nvPr/>
        </p:nvSpPr>
        <p:spPr bwMode="auto">
          <a:xfrm>
            <a:off x="4700552" y="5779602"/>
            <a:ext cx="363931" cy="496711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7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3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4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4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7"/>
                  <a:pt x="211" y="147"/>
                  <a:pt x="223" y="147"/>
                </a:cubicBezTo>
                <a:cubicBezTo>
                  <a:pt x="234" y="147"/>
                  <a:pt x="244" y="157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60"/>
                  <a:pt x="362" y="60"/>
                  <a:pt x="356" y="67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3" name="Freeform 12"/>
          <p:cNvSpPr>
            <a:spLocks noEditPoints="1"/>
          </p:cNvSpPr>
          <p:nvPr/>
        </p:nvSpPr>
        <p:spPr bwMode="auto">
          <a:xfrm>
            <a:off x="2534521" y="5781582"/>
            <a:ext cx="630945" cy="492752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6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6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6"/>
                </a:cubicBezTo>
                <a:cubicBezTo>
                  <a:pt x="458" y="393"/>
                  <a:pt x="458" y="391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lnTo>
                  <a:pt x="201" y="141"/>
                </a:ln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6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5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5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4" name="Freeform 13"/>
          <p:cNvSpPr>
            <a:spLocks noEditPoints="1"/>
          </p:cNvSpPr>
          <p:nvPr/>
        </p:nvSpPr>
        <p:spPr bwMode="auto">
          <a:xfrm>
            <a:off x="6657546" y="4202439"/>
            <a:ext cx="626988" cy="492752"/>
          </a:xfrm>
          <a:custGeom>
            <a:avLst/>
            <a:gdLst>
              <a:gd name="T0" fmla="*/ 282 w 766"/>
              <a:gd name="T1" fmla="*/ 304 h 600"/>
              <a:gd name="T2" fmla="*/ 391 w 766"/>
              <a:gd name="T3" fmla="*/ 248 h 600"/>
              <a:gd name="T4" fmla="*/ 596 w 766"/>
              <a:gd name="T5" fmla="*/ 213 h 600"/>
              <a:gd name="T6" fmla="*/ 652 w 766"/>
              <a:gd name="T7" fmla="*/ 129 h 600"/>
              <a:gd name="T8" fmla="*/ 570 w 766"/>
              <a:gd name="T9" fmla="*/ 186 h 600"/>
              <a:gd name="T10" fmla="*/ 391 w 766"/>
              <a:gd name="T11" fmla="*/ 195 h 600"/>
              <a:gd name="T12" fmla="*/ 766 w 766"/>
              <a:gd name="T13" fmla="*/ 80 h 600"/>
              <a:gd name="T14" fmla="*/ 465 w 766"/>
              <a:gd name="T15" fmla="*/ 32 h 600"/>
              <a:gd name="T16" fmla="*/ 437 w 766"/>
              <a:gd name="T17" fmla="*/ 0 h 600"/>
              <a:gd name="T18" fmla="*/ 154 w 766"/>
              <a:gd name="T19" fmla="*/ 32 h 600"/>
              <a:gd name="T20" fmla="*/ 175 w 766"/>
              <a:gd name="T21" fmla="*/ 80 h 600"/>
              <a:gd name="T22" fmla="*/ 216 w 766"/>
              <a:gd name="T23" fmla="*/ 135 h 600"/>
              <a:gd name="T24" fmla="*/ 706 w 766"/>
              <a:gd name="T25" fmla="*/ 80 h 600"/>
              <a:gd name="T26" fmla="*/ 355 w 766"/>
              <a:gd name="T27" fmla="*/ 394 h 600"/>
              <a:gd name="T28" fmla="*/ 706 w 766"/>
              <a:gd name="T29" fmla="*/ 410 h 600"/>
              <a:gd name="T30" fmla="*/ 361 w 766"/>
              <a:gd name="T31" fmla="*/ 427 h 600"/>
              <a:gd name="T32" fmla="*/ 362 w 766"/>
              <a:gd name="T33" fmla="*/ 478 h 600"/>
              <a:gd name="T34" fmla="*/ 437 w 766"/>
              <a:gd name="T35" fmla="*/ 595 h 600"/>
              <a:gd name="T36" fmla="*/ 465 w 766"/>
              <a:gd name="T37" fmla="*/ 478 h 600"/>
              <a:gd name="T38" fmla="*/ 603 w 766"/>
              <a:gd name="T39" fmla="*/ 592 h 600"/>
              <a:gd name="T40" fmla="*/ 591 w 766"/>
              <a:gd name="T41" fmla="*/ 478 h 600"/>
              <a:gd name="T42" fmla="*/ 766 w 766"/>
              <a:gd name="T43" fmla="*/ 427 h 600"/>
              <a:gd name="T44" fmla="*/ 747 w 766"/>
              <a:gd name="T45" fmla="*/ 80 h 600"/>
              <a:gd name="T46" fmla="*/ 161 w 766"/>
              <a:gd name="T47" fmla="*/ 310 h 600"/>
              <a:gd name="T48" fmla="*/ 235 w 766"/>
              <a:gd name="T49" fmla="*/ 236 h 600"/>
              <a:gd name="T50" fmla="*/ 86 w 766"/>
              <a:gd name="T51" fmla="*/ 236 h 600"/>
              <a:gd name="T52" fmla="*/ 208 w 766"/>
              <a:gd name="T53" fmla="*/ 325 h 600"/>
              <a:gd name="T54" fmla="*/ 181 w 766"/>
              <a:gd name="T55" fmla="*/ 325 h 600"/>
              <a:gd name="T56" fmla="*/ 188 w 766"/>
              <a:gd name="T57" fmla="*/ 339 h 600"/>
              <a:gd name="T58" fmla="*/ 196 w 766"/>
              <a:gd name="T59" fmla="*/ 510 h 600"/>
              <a:gd name="T60" fmla="*/ 129 w 766"/>
              <a:gd name="T61" fmla="*/ 510 h 600"/>
              <a:gd name="T62" fmla="*/ 137 w 766"/>
              <a:gd name="T63" fmla="*/ 339 h 600"/>
              <a:gd name="T64" fmla="*/ 145 w 766"/>
              <a:gd name="T65" fmla="*/ 325 h 600"/>
              <a:gd name="T66" fmla="*/ 0 w 766"/>
              <a:gd name="T67" fmla="*/ 438 h 600"/>
              <a:gd name="T68" fmla="*/ 66 w 766"/>
              <a:gd name="T69" fmla="*/ 600 h 600"/>
              <a:gd name="T70" fmla="*/ 89 w 766"/>
              <a:gd name="T71" fmla="*/ 432 h 600"/>
              <a:gd name="T72" fmla="*/ 230 w 766"/>
              <a:gd name="T73" fmla="*/ 600 h 600"/>
              <a:gd name="T74" fmla="*/ 253 w 766"/>
              <a:gd name="T75" fmla="*/ 432 h 600"/>
              <a:gd name="T76" fmla="*/ 321 w 766"/>
              <a:gd name="T77" fmla="*/ 600 h 600"/>
              <a:gd name="T78" fmla="*/ 208 w 766"/>
              <a:gd name="T79" fmla="*/ 325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66" h="600">
                <a:moveTo>
                  <a:pt x="391" y="195"/>
                </a:moveTo>
                <a:lnTo>
                  <a:pt x="282" y="304"/>
                </a:lnTo>
                <a:cubicBezTo>
                  <a:pt x="293" y="310"/>
                  <a:pt x="303" y="317"/>
                  <a:pt x="312" y="326"/>
                </a:cubicBezTo>
                <a:lnTo>
                  <a:pt x="391" y="248"/>
                </a:lnTo>
                <a:lnTo>
                  <a:pt x="476" y="333"/>
                </a:lnTo>
                <a:lnTo>
                  <a:pt x="596" y="213"/>
                </a:lnTo>
                <a:lnTo>
                  <a:pt x="614" y="259"/>
                </a:lnTo>
                <a:lnTo>
                  <a:pt x="652" y="129"/>
                </a:lnTo>
                <a:lnTo>
                  <a:pt x="522" y="167"/>
                </a:lnTo>
                <a:lnTo>
                  <a:pt x="570" y="186"/>
                </a:lnTo>
                <a:lnTo>
                  <a:pt x="476" y="280"/>
                </a:lnTo>
                <a:lnTo>
                  <a:pt x="391" y="195"/>
                </a:lnTo>
                <a:close/>
                <a:moveTo>
                  <a:pt x="766" y="80"/>
                </a:moveTo>
                <a:lnTo>
                  <a:pt x="766" y="80"/>
                </a:lnTo>
                <a:lnTo>
                  <a:pt x="766" y="32"/>
                </a:lnTo>
                <a:lnTo>
                  <a:pt x="465" y="32"/>
                </a:lnTo>
                <a:lnTo>
                  <a:pt x="465" y="0"/>
                </a:lnTo>
                <a:lnTo>
                  <a:pt x="437" y="0"/>
                </a:lnTo>
                <a:lnTo>
                  <a:pt x="437" y="32"/>
                </a:lnTo>
                <a:lnTo>
                  <a:pt x="154" y="32"/>
                </a:lnTo>
                <a:lnTo>
                  <a:pt x="154" y="80"/>
                </a:lnTo>
                <a:lnTo>
                  <a:pt x="175" y="80"/>
                </a:lnTo>
                <a:lnTo>
                  <a:pt x="175" y="122"/>
                </a:lnTo>
                <a:cubicBezTo>
                  <a:pt x="190" y="124"/>
                  <a:pt x="203" y="128"/>
                  <a:pt x="216" y="135"/>
                </a:cubicBezTo>
                <a:lnTo>
                  <a:pt x="216" y="80"/>
                </a:lnTo>
                <a:lnTo>
                  <a:pt x="706" y="80"/>
                </a:lnTo>
                <a:lnTo>
                  <a:pt x="706" y="394"/>
                </a:lnTo>
                <a:lnTo>
                  <a:pt x="355" y="394"/>
                </a:lnTo>
                <a:cubicBezTo>
                  <a:pt x="356" y="399"/>
                  <a:pt x="358" y="404"/>
                  <a:pt x="359" y="410"/>
                </a:cubicBezTo>
                <a:lnTo>
                  <a:pt x="706" y="410"/>
                </a:lnTo>
                <a:lnTo>
                  <a:pt x="706" y="427"/>
                </a:lnTo>
                <a:lnTo>
                  <a:pt x="361" y="427"/>
                </a:lnTo>
                <a:cubicBezTo>
                  <a:pt x="361" y="430"/>
                  <a:pt x="362" y="434"/>
                  <a:pt x="362" y="438"/>
                </a:cubicBezTo>
                <a:lnTo>
                  <a:pt x="362" y="478"/>
                </a:lnTo>
                <a:lnTo>
                  <a:pt x="437" y="478"/>
                </a:lnTo>
                <a:lnTo>
                  <a:pt x="437" y="595"/>
                </a:lnTo>
                <a:lnTo>
                  <a:pt x="465" y="595"/>
                </a:lnTo>
                <a:lnTo>
                  <a:pt x="465" y="478"/>
                </a:lnTo>
                <a:lnTo>
                  <a:pt x="560" y="478"/>
                </a:lnTo>
                <a:lnTo>
                  <a:pt x="603" y="592"/>
                </a:lnTo>
                <a:lnTo>
                  <a:pt x="631" y="585"/>
                </a:lnTo>
                <a:lnTo>
                  <a:pt x="591" y="478"/>
                </a:lnTo>
                <a:lnTo>
                  <a:pt x="766" y="478"/>
                </a:lnTo>
                <a:lnTo>
                  <a:pt x="766" y="427"/>
                </a:lnTo>
                <a:lnTo>
                  <a:pt x="747" y="427"/>
                </a:lnTo>
                <a:lnTo>
                  <a:pt x="747" y="80"/>
                </a:lnTo>
                <a:lnTo>
                  <a:pt x="766" y="80"/>
                </a:lnTo>
                <a:close/>
                <a:moveTo>
                  <a:pt x="161" y="310"/>
                </a:moveTo>
                <a:lnTo>
                  <a:pt x="161" y="310"/>
                </a:lnTo>
                <a:cubicBezTo>
                  <a:pt x="202" y="310"/>
                  <a:pt x="235" y="277"/>
                  <a:pt x="235" y="236"/>
                </a:cubicBezTo>
                <a:cubicBezTo>
                  <a:pt x="235" y="194"/>
                  <a:pt x="202" y="161"/>
                  <a:pt x="161" y="161"/>
                </a:cubicBezTo>
                <a:cubicBezTo>
                  <a:pt x="119" y="161"/>
                  <a:pt x="86" y="194"/>
                  <a:pt x="86" y="236"/>
                </a:cubicBezTo>
                <a:cubicBezTo>
                  <a:pt x="86" y="277"/>
                  <a:pt x="119" y="310"/>
                  <a:pt x="161" y="310"/>
                </a:cubicBezTo>
                <a:close/>
                <a:moveTo>
                  <a:pt x="208" y="325"/>
                </a:moveTo>
                <a:lnTo>
                  <a:pt x="208" y="325"/>
                </a:lnTo>
                <a:lnTo>
                  <a:pt x="181" y="325"/>
                </a:lnTo>
                <a:lnTo>
                  <a:pt x="185" y="328"/>
                </a:lnTo>
                <a:cubicBezTo>
                  <a:pt x="188" y="331"/>
                  <a:pt x="190" y="336"/>
                  <a:pt x="188" y="339"/>
                </a:cubicBezTo>
                <a:lnTo>
                  <a:pt x="178" y="365"/>
                </a:lnTo>
                <a:lnTo>
                  <a:pt x="196" y="510"/>
                </a:lnTo>
                <a:lnTo>
                  <a:pt x="163" y="540"/>
                </a:lnTo>
                <a:lnTo>
                  <a:pt x="129" y="510"/>
                </a:lnTo>
                <a:lnTo>
                  <a:pt x="147" y="365"/>
                </a:lnTo>
                <a:lnTo>
                  <a:pt x="137" y="339"/>
                </a:lnTo>
                <a:cubicBezTo>
                  <a:pt x="135" y="336"/>
                  <a:pt x="137" y="331"/>
                  <a:pt x="140" y="328"/>
                </a:cubicBezTo>
                <a:lnTo>
                  <a:pt x="145" y="325"/>
                </a:lnTo>
                <a:lnTo>
                  <a:pt x="112" y="325"/>
                </a:lnTo>
                <a:cubicBezTo>
                  <a:pt x="50" y="325"/>
                  <a:pt x="0" y="376"/>
                  <a:pt x="0" y="438"/>
                </a:cubicBezTo>
                <a:lnTo>
                  <a:pt x="0" y="600"/>
                </a:lnTo>
                <a:lnTo>
                  <a:pt x="66" y="600"/>
                </a:lnTo>
                <a:lnTo>
                  <a:pt x="66" y="432"/>
                </a:lnTo>
                <a:lnTo>
                  <a:pt x="89" y="432"/>
                </a:lnTo>
                <a:lnTo>
                  <a:pt x="89" y="600"/>
                </a:lnTo>
                <a:lnTo>
                  <a:pt x="230" y="600"/>
                </a:lnTo>
                <a:lnTo>
                  <a:pt x="230" y="432"/>
                </a:lnTo>
                <a:lnTo>
                  <a:pt x="253" y="432"/>
                </a:lnTo>
                <a:lnTo>
                  <a:pt x="253" y="600"/>
                </a:lnTo>
                <a:lnTo>
                  <a:pt x="321" y="600"/>
                </a:lnTo>
                <a:lnTo>
                  <a:pt x="321" y="438"/>
                </a:lnTo>
                <a:cubicBezTo>
                  <a:pt x="321" y="376"/>
                  <a:pt x="271" y="325"/>
                  <a:pt x="208" y="32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4684729" y="4202439"/>
            <a:ext cx="395577" cy="494730"/>
          </a:xfrm>
          <a:custGeom>
            <a:avLst/>
            <a:gdLst>
              <a:gd name="T0" fmla="*/ 82 w 484"/>
              <a:gd name="T1" fmla="*/ 166 h 606"/>
              <a:gd name="T2" fmla="*/ 82 w 484"/>
              <a:gd name="T3" fmla="*/ 186 h 606"/>
              <a:gd name="T4" fmla="*/ 331 w 484"/>
              <a:gd name="T5" fmla="*/ 193 h 606"/>
              <a:gd name="T6" fmla="*/ 331 w 484"/>
              <a:gd name="T7" fmla="*/ 173 h 606"/>
              <a:gd name="T8" fmla="*/ 387 w 484"/>
              <a:gd name="T9" fmla="*/ 556 h 606"/>
              <a:gd name="T10" fmla="*/ 388 w 484"/>
              <a:gd name="T11" fmla="*/ 564 h 606"/>
              <a:gd name="T12" fmla="*/ 418 w 484"/>
              <a:gd name="T13" fmla="*/ 594 h 606"/>
              <a:gd name="T14" fmla="*/ 474 w 484"/>
              <a:gd name="T15" fmla="*/ 581 h 606"/>
              <a:gd name="T16" fmla="*/ 474 w 484"/>
              <a:gd name="T17" fmla="*/ 531 h 606"/>
              <a:gd name="T18" fmla="*/ 444 w 484"/>
              <a:gd name="T19" fmla="*/ 501 h 606"/>
              <a:gd name="T20" fmla="*/ 418 w 484"/>
              <a:gd name="T21" fmla="*/ 519 h 606"/>
              <a:gd name="T22" fmla="*/ 384 w 484"/>
              <a:gd name="T23" fmla="*/ 553 h 606"/>
              <a:gd name="T24" fmla="*/ 218 w 484"/>
              <a:gd name="T25" fmla="*/ 354 h 606"/>
              <a:gd name="T26" fmla="*/ 229 w 484"/>
              <a:gd name="T27" fmla="*/ 336 h 606"/>
              <a:gd name="T28" fmla="*/ 207 w 484"/>
              <a:gd name="T29" fmla="*/ 320 h 606"/>
              <a:gd name="T30" fmla="*/ 207 w 484"/>
              <a:gd name="T31" fmla="*/ 327 h 606"/>
              <a:gd name="T32" fmla="*/ 246 w 484"/>
              <a:gd name="T33" fmla="*/ 422 h 606"/>
              <a:gd name="T34" fmla="*/ 297 w 484"/>
              <a:gd name="T35" fmla="*/ 364 h 606"/>
              <a:gd name="T36" fmla="*/ 296 w 484"/>
              <a:gd name="T37" fmla="*/ 357 h 606"/>
              <a:gd name="T38" fmla="*/ 224 w 484"/>
              <a:gd name="T39" fmla="*/ 362 h 606"/>
              <a:gd name="T40" fmla="*/ 224 w 484"/>
              <a:gd name="T41" fmla="*/ 368 h 606"/>
              <a:gd name="T42" fmla="*/ 246 w 484"/>
              <a:gd name="T43" fmla="*/ 422 h 606"/>
              <a:gd name="T44" fmla="*/ 429 w 484"/>
              <a:gd name="T45" fmla="*/ 493 h 606"/>
              <a:gd name="T46" fmla="*/ 429 w 484"/>
              <a:gd name="T47" fmla="*/ 487 h 606"/>
              <a:gd name="T48" fmla="*/ 394 w 484"/>
              <a:gd name="T49" fmla="*/ 451 h 606"/>
              <a:gd name="T50" fmla="*/ 256 w 484"/>
              <a:gd name="T51" fmla="*/ 425 h 606"/>
              <a:gd name="T52" fmla="*/ 256 w 484"/>
              <a:gd name="T53" fmla="*/ 432 h 606"/>
              <a:gd name="T54" fmla="*/ 354 w 484"/>
              <a:gd name="T55" fmla="*/ 530 h 606"/>
              <a:gd name="T56" fmla="*/ 395 w 484"/>
              <a:gd name="T57" fmla="*/ 528 h 606"/>
              <a:gd name="T58" fmla="*/ 20 w 484"/>
              <a:gd name="T59" fmla="*/ 150 h 606"/>
              <a:gd name="T60" fmla="*/ 89 w 484"/>
              <a:gd name="T61" fmla="*/ 152 h 606"/>
              <a:gd name="T62" fmla="*/ 141 w 484"/>
              <a:gd name="T63" fmla="*/ 100 h 606"/>
              <a:gd name="T64" fmla="*/ 141 w 484"/>
              <a:gd name="T65" fmla="*/ 93 h 606"/>
              <a:gd name="T66" fmla="*/ 383 w 484"/>
              <a:gd name="T67" fmla="*/ 28 h 606"/>
              <a:gd name="T68" fmla="*/ 394 w 484"/>
              <a:gd name="T69" fmla="*/ 422 h 606"/>
              <a:gd name="T70" fmla="*/ 414 w 484"/>
              <a:gd name="T71" fmla="*/ 449 h 606"/>
              <a:gd name="T72" fmla="*/ 414 w 484"/>
              <a:gd name="T73" fmla="*/ 39 h 606"/>
              <a:gd name="T74" fmla="*/ 383 w 484"/>
              <a:gd name="T75" fmla="*/ 0 h 606"/>
              <a:gd name="T76" fmla="*/ 121 w 484"/>
              <a:gd name="T77" fmla="*/ 2 h 606"/>
              <a:gd name="T78" fmla="*/ 0 w 484"/>
              <a:gd name="T79" fmla="*/ 123 h 606"/>
              <a:gd name="T80" fmla="*/ 0 w 484"/>
              <a:gd name="T81" fmla="*/ 492 h 606"/>
              <a:gd name="T82" fmla="*/ 31 w 484"/>
              <a:gd name="T83" fmla="*/ 530 h 606"/>
              <a:gd name="T84" fmla="*/ 319 w 484"/>
              <a:gd name="T85" fmla="*/ 524 h 606"/>
              <a:gd name="T86" fmla="*/ 305 w 484"/>
              <a:gd name="T87" fmla="*/ 503 h 606"/>
              <a:gd name="T88" fmla="*/ 20 w 484"/>
              <a:gd name="T89" fmla="*/ 492 h 606"/>
              <a:gd name="T90" fmla="*/ 20 w 484"/>
              <a:gd name="T91" fmla="*/ 150 h 606"/>
              <a:gd name="T92" fmla="*/ 156 w 484"/>
              <a:gd name="T93" fmla="*/ 322 h 606"/>
              <a:gd name="T94" fmla="*/ 156 w 484"/>
              <a:gd name="T95" fmla="*/ 301 h 606"/>
              <a:gd name="T96" fmla="*/ 82 w 484"/>
              <a:gd name="T97" fmla="*/ 294 h 606"/>
              <a:gd name="T98" fmla="*/ 82 w 484"/>
              <a:gd name="T99" fmla="*/ 315 h 606"/>
              <a:gd name="T100" fmla="*/ 82 w 484"/>
              <a:gd name="T101" fmla="*/ 272 h 606"/>
              <a:gd name="T102" fmla="*/ 331 w 484"/>
              <a:gd name="T103" fmla="*/ 279 h 606"/>
              <a:gd name="T104" fmla="*/ 331 w 484"/>
              <a:gd name="T105" fmla="*/ 258 h 606"/>
              <a:gd name="T106" fmla="*/ 82 w 484"/>
              <a:gd name="T107" fmla="*/ 252 h 606"/>
              <a:gd name="T108" fmla="*/ 82 w 484"/>
              <a:gd name="T109" fmla="*/ 272 h 606"/>
              <a:gd name="T110" fmla="*/ 82 w 484"/>
              <a:gd name="T111" fmla="*/ 236 h 606"/>
              <a:gd name="T112" fmla="*/ 331 w 484"/>
              <a:gd name="T113" fmla="*/ 229 h 606"/>
              <a:gd name="T114" fmla="*/ 331 w 484"/>
              <a:gd name="T115" fmla="*/ 209 h 606"/>
              <a:gd name="T116" fmla="*/ 82 w 484"/>
              <a:gd name="T117" fmla="*/ 21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4" h="606">
                <a:moveTo>
                  <a:pt x="331" y="166"/>
                </a:moveTo>
                <a:lnTo>
                  <a:pt x="82" y="166"/>
                </a:lnTo>
                <a:lnTo>
                  <a:pt x="82" y="173"/>
                </a:lnTo>
                <a:lnTo>
                  <a:pt x="82" y="186"/>
                </a:lnTo>
                <a:lnTo>
                  <a:pt x="82" y="193"/>
                </a:lnTo>
                <a:lnTo>
                  <a:pt x="331" y="193"/>
                </a:lnTo>
                <a:lnTo>
                  <a:pt x="331" y="186"/>
                </a:lnTo>
                <a:lnTo>
                  <a:pt x="331" y="173"/>
                </a:lnTo>
                <a:lnTo>
                  <a:pt x="331" y="166"/>
                </a:lnTo>
                <a:close/>
                <a:moveTo>
                  <a:pt x="387" y="556"/>
                </a:moveTo>
                <a:lnTo>
                  <a:pt x="384" y="560"/>
                </a:lnTo>
                <a:lnTo>
                  <a:pt x="388" y="564"/>
                </a:lnTo>
                <a:lnTo>
                  <a:pt x="408" y="583"/>
                </a:lnTo>
                <a:lnTo>
                  <a:pt x="418" y="594"/>
                </a:lnTo>
                <a:cubicBezTo>
                  <a:pt x="430" y="606"/>
                  <a:pt x="450" y="606"/>
                  <a:pt x="462" y="594"/>
                </a:cubicBezTo>
                <a:lnTo>
                  <a:pt x="474" y="581"/>
                </a:lnTo>
                <a:cubicBezTo>
                  <a:pt x="481" y="575"/>
                  <a:pt x="484" y="565"/>
                  <a:pt x="483" y="556"/>
                </a:cubicBezTo>
                <a:cubicBezTo>
                  <a:pt x="484" y="548"/>
                  <a:pt x="481" y="538"/>
                  <a:pt x="474" y="531"/>
                </a:cubicBezTo>
                <a:lnTo>
                  <a:pt x="462" y="519"/>
                </a:lnTo>
                <a:lnTo>
                  <a:pt x="444" y="501"/>
                </a:lnTo>
                <a:lnTo>
                  <a:pt x="440" y="497"/>
                </a:lnTo>
                <a:lnTo>
                  <a:pt x="418" y="519"/>
                </a:lnTo>
                <a:lnTo>
                  <a:pt x="412" y="525"/>
                </a:lnTo>
                <a:lnTo>
                  <a:pt x="384" y="553"/>
                </a:lnTo>
                <a:lnTo>
                  <a:pt x="387" y="556"/>
                </a:lnTo>
                <a:close/>
                <a:moveTo>
                  <a:pt x="218" y="354"/>
                </a:moveTo>
                <a:lnTo>
                  <a:pt x="234" y="338"/>
                </a:lnTo>
                <a:lnTo>
                  <a:pt x="229" y="336"/>
                </a:lnTo>
                <a:lnTo>
                  <a:pt x="234" y="331"/>
                </a:lnTo>
                <a:lnTo>
                  <a:pt x="207" y="320"/>
                </a:lnTo>
                <a:lnTo>
                  <a:pt x="211" y="328"/>
                </a:lnTo>
                <a:lnTo>
                  <a:pt x="207" y="327"/>
                </a:lnTo>
                <a:lnTo>
                  <a:pt x="218" y="354"/>
                </a:lnTo>
                <a:close/>
                <a:moveTo>
                  <a:pt x="246" y="422"/>
                </a:moveTo>
                <a:lnTo>
                  <a:pt x="302" y="366"/>
                </a:lnTo>
                <a:lnTo>
                  <a:pt x="297" y="364"/>
                </a:lnTo>
                <a:lnTo>
                  <a:pt x="302" y="359"/>
                </a:lnTo>
                <a:lnTo>
                  <a:pt x="296" y="357"/>
                </a:lnTo>
                <a:lnTo>
                  <a:pt x="249" y="337"/>
                </a:lnTo>
                <a:lnTo>
                  <a:pt x="224" y="362"/>
                </a:lnTo>
                <a:lnTo>
                  <a:pt x="226" y="367"/>
                </a:lnTo>
                <a:lnTo>
                  <a:pt x="224" y="368"/>
                </a:lnTo>
                <a:lnTo>
                  <a:pt x="243" y="416"/>
                </a:lnTo>
                <a:lnTo>
                  <a:pt x="246" y="422"/>
                </a:lnTo>
                <a:close/>
                <a:moveTo>
                  <a:pt x="412" y="511"/>
                </a:moveTo>
                <a:lnTo>
                  <a:pt x="429" y="493"/>
                </a:lnTo>
                <a:lnTo>
                  <a:pt x="426" y="490"/>
                </a:lnTo>
                <a:lnTo>
                  <a:pt x="429" y="487"/>
                </a:lnTo>
                <a:lnTo>
                  <a:pt x="414" y="472"/>
                </a:lnTo>
                <a:lnTo>
                  <a:pt x="394" y="451"/>
                </a:lnTo>
                <a:lnTo>
                  <a:pt x="312" y="369"/>
                </a:lnTo>
                <a:lnTo>
                  <a:pt x="256" y="425"/>
                </a:lnTo>
                <a:lnTo>
                  <a:pt x="260" y="429"/>
                </a:lnTo>
                <a:lnTo>
                  <a:pt x="256" y="432"/>
                </a:lnTo>
                <a:lnTo>
                  <a:pt x="334" y="510"/>
                </a:lnTo>
                <a:lnTo>
                  <a:pt x="354" y="530"/>
                </a:lnTo>
                <a:lnTo>
                  <a:pt x="374" y="549"/>
                </a:lnTo>
                <a:lnTo>
                  <a:pt x="395" y="528"/>
                </a:lnTo>
                <a:lnTo>
                  <a:pt x="412" y="511"/>
                </a:lnTo>
                <a:close/>
                <a:moveTo>
                  <a:pt x="20" y="150"/>
                </a:move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cubicBezTo>
                  <a:pt x="118" y="152"/>
                  <a:pt x="141" y="129"/>
                  <a:pt x="141" y="100"/>
                </a:cubicBezTo>
                <a:lnTo>
                  <a:pt x="141" y="94"/>
                </a:lnTo>
                <a:lnTo>
                  <a:pt x="141" y="93"/>
                </a:lnTo>
                <a:lnTo>
                  <a:pt x="141" y="28"/>
                </a:lnTo>
                <a:lnTo>
                  <a:pt x="383" y="28"/>
                </a:lnTo>
                <a:cubicBezTo>
                  <a:pt x="389" y="28"/>
                  <a:pt x="394" y="32"/>
                  <a:pt x="394" y="38"/>
                </a:cubicBezTo>
                <a:lnTo>
                  <a:pt x="394" y="422"/>
                </a:lnTo>
                <a:lnTo>
                  <a:pt x="394" y="429"/>
                </a:lnTo>
                <a:lnTo>
                  <a:pt x="414" y="449"/>
                </a:lnTo>
                <a:lnTo>
                  <a:pt x="414" y="443"/>
                </a:lnTo>
                <a:lnTo>
                  <a:pt x="414" y="39"/>
                </a:lnTo>
                <a:lnTo>
                  <a:pt x="414" y="32"/>
                </a:lnTo>
                <a:cubicBezTo>
                  <a:pt x="414" y="15"/>
                  <a:pt x="400" y="0"/>
                  <a:pt x="383" y="0"/>
                </a:cubicBezTo>
                <a:lnTo>
                  <a:pt x="123" y="0"/>
                </a:lnTo>
                <a:lnTo>
                  <a:pt x="121" y="2"/>
                </a:lnTo>
                <a:lnTo>
                  <a:pt x="1" y="122"/>
                </a:lnTo>
                <a:lnTo>
                  <a:pt x="0" y="123"/>
                </a:lnTo>
                <a:lnTo>
                  <a:pt x="0" y="130"/>
                </a:lnTo>
                <a:lnTo>
                  <a:pt x="0" y="492"/>
                </a:lnTo>
                <a:lnTo>
                  <a:pt x="0" y="499"/>
                </a:lnTo>
                <a:cubicBezTo>
                  <a:pt x="0" y="516"/>
                  <a:pt x="14" y="530"/>
                  <a:pt x="31" y="530"/>
                </a:cubicBezTo>
                <a:lnTo>
                  <a:pt x="326" y="530"/>
                </a:lnTo>
                <a:lnTo>
                  <a:pt x="319" y="524"/>
                </a:lnTo>
                <a:lnTo>
                  <a:pt x="326" y="524"/>
                </a:lnTo>
                <a:lnTo>
                  <a:pt x="305" y="503"/>
                </a:lnTo>
                <a:lnTo>
                  <a:pt x="31" y="503"/>
                </a:lnTo>
                <a:cubicBezTo>
                  <a:pt x="25" y="503"/>
                  <a:pt x="21" y="498"/>
                  <a:pt x="20" y="492"/>
                </a:cubicBezTo>
                <a:lnTo>
                  <a:pt x="20" y="492"/>
                </a:lnTo>
                <a:lnTo>
                  <a:pt x="20" y="150"/>
                </a:lnTo>
                <a:close/>
                <a:moveTo>
                  <a:pt x="82" y="322"/>
                </a:moveTo>
                <a:lnTo>
                  <a:pt x="156" y="322"/>
                </a:lnTo>
                <a:lnTo>
                  <a:pt x="156" y="315"/>
                </a:lnTo>
                <a:lnTo>
                  <a:pt x="156" y="301"/>
                </a:lnTo>
                <a:lnTo>
                  <a:pt x="156" y="294"/>
                </a:lnTo>
                <a:lnTo>
                  <a:pt x="82" y="294"/>
                </a:lnTo>
                <a:lnTo>
                  <a:pt x="82" y="301"/>
                </a:lnTo>
                <a:lnTo>
                  <a:pt x="82" y="315"/>
                </a:lnTo>
                <a:lnTo>
                  <a:pt x="82" y="322"/>
                </a:lnTo>
                <a:close/>
                <a:moveTo>
                  <a:pt x="82" y="272"/>
                </a:moveTo>
                <a:lnTo>
                  <a:pt x="82" y="279"/>
                </a:lnTo>
                <a:lnTo>
                  <a:pt x="331" y="279"/>
                </a:lnTo>
                <a:lnTo>
                  <a:pt x="331" y="272"/>
                </a:lnTo>
                <a:lnTo>
                  <a:pt x="331" y="258"/>
                </a:lnTo>
                <a:lnTo>
                  <a:pt x="331" y="252"/>
                </a:lnTo>
                <a:lnTo>
                  <a:pt x="82" y="252"/>
                </a:lnTo>
                <a:lnTo>
                  <a:pt x="82" y="258"/>
                </a:lnTo>
                <a:lnTo>
                  <a:pt x="82" y="272"/>
                </a:lnTo>
                <a:close/>
                <a:moveTo>
                  <a:pt x="82" y="229"/>
                </a:moveTo>
                <a:lnTo>
                  <a:pt x="82" y="236"/>
                </a:lnTo>
                <a:lnTo>
                  <a:pt x="331" y="236"/>
                </a:lnTo>
                <a:lnTo>
                  <a:pt x="331" y="229"/>
                </a:lnTo>
                <a:lnTo>
                  <a:pt x="331" y="216"/>
                </a:lnTo>
                <a:lnTo>
                  <a:pt x="331" y="209"/>
                </a:lnTo>
                <a:lnTo>
                  <a:pt x="82" y="209"/>
                </a:lnTo>
                <a:lnTo>
                  <a:pt x="82" y="216"/>
                </a:lnTo>
                <a:lnTo>
                  <a:pt x="82" y="22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6" name="Freeform 15"/>
          <p:cNvSpPr>
            <a:spLocks noEditPoints="1"/>
          </p:cNvSpPr>
          <p:nvPr/>
        </p:nvSpPr>
        <p:spPr bwMode="auto">
          <a:xfrm>
            <a:off x="7878242" y="5779602"/>
            <a:ext cx="464802" cy="494730"/>
          </a:xfrm>
          <a:custGeom>
            <a:avLst/>
            <a:gdLst>
              <a:gd name="T0" fmla="*/ 171 w 568"/>
              <a:gd name="T1" fmla="*/ 92 h 606"/>
              <a:gd name="T2" fmla="*/ 372 w 568"/>
              <a:gd name="T3" fmla="*/ 67 h 606"/>
              <a:gd name="T4" fmla="*/ 300 w 568"/>
              <a:gd name="T5" fmla="*/ 41 h 606"/>
              <a:gd name="T6" fmla="*/ 217 w 568"/>
              <a:gd name="T7" fmla="*/ 41 h 606"/>
              <a:gd name="T8" fmla="*/ 145 w 568"/>
              <a:gd name="T9" fmla="*/ 67 h 606"/>
              <a:gd name="T10" fmla="*/ 468 w 568"/>
              <a:gd name="T11" fmla="*/ 525 h 606"/>
              <a:gd name="T12" fmla="*/ 475 w 568"/>
              <a:gd name="T13" fmla="*/ 507 h 606"/>
              <a:gd name="T14" fmla="*/ 443 w 568"/>
              <a:gd name="T15" fmla="*/ 393 h 606"/>
              <a:gd name="T16" fmla="*/ 422 w 568"/>
              <a:gd name="T17" fmla="*/ 393 h 606"/>
              <a:gd name="T18" fmla="*/ 422 w 568"/>
              <a:gd name="T19" fmla="*/ 481 h 606"/>
              <a:gd name="T20" fmla="*/ 422 w 568"/>
              <a:gd name="T21" fmla="*/ 483 h 606"/>
              <a:gd name="T22" fmla="*/ 423 w 568"/>
              <a:gd name="T23" fmla="*/ 484 h 606"/>
              <a:gd name="T24" fmla="*/ 425 w 568"/>
              <a:gd name="T25" fmla="*/ 486 h 606"/>
              <a:gd name="T26" fmla="*/ 541 w 568"/>
              <a:gd name="T27" fmla="*/ 400 h 606"/>
              <a:gd name="T28" fmla="*/ 432 w 568"/>
              <a:gd name="T29" fmla="*/ 342 h 606"/>
              <a:gd name="T30" fmla="*/ 407 w 568"/>
              <a:gd name="T31" fmla="*/ 604 h 606"/>
              <a:gd name="T32" fmla="*/ 562 w 568"/>
              <a:gd name="T33" fmla="*/ 499 h 606"/>
              <a:gd name="T34" fmla="*/ 542 w 568"/>
              <a:gd name="T35" fmla="*/ 495 h 606"/>
              <a:gd name="T36" fmla="*/ 432 w 568"/>
              <a:gd name="T37" fmla="*/ 586 h 606"/>
              <a:gd name="T38" fmla="*/ 323 w 568"/>
              <a:gd name="T39" fmla="*/ 453 h 606"/>
              <a:gd name="T40" fmla="*/ 453 w 568"/>
              <a:gd name="T41" fmla="*/ 365 h 606"/>
              <a:gd name="T42" fmla="*/ 542 w 568"/>
              <a:gd name="T43" fmla="*/ 495 h 606"/>
              <a:gd name="T44" fmla="*/ 190 w 568"/>
              <a:gd name="T45" fmla="*/ 494 h 606"/>
              <a:gd name="T46" fmla="*/ 325 w 568"/>
              <a:gd name="T47" fmla="*/ 360 h 606"/>
              <a:gd name="T48" fmla="*/ 353 w 568"/>
              <a:gd name="T49" fmla="*/ 339 h 606"/>
              <a:gd name="T50" fmla="*/ 491 w 568"/>
              <a:gd name="T51" fmla="*/ 205 h 606"/>
              <a:gd name="T52" fmla="*/ 496 w 568"/>
              <a:gd name="T53" fmla="*/ 331 h 606"/>
              <a:gd name="T54" fmla="*/ 518 w 568"/>
              <a:gd name="T55" fmla="*/ 339 h 606"/>
              <a:gd name="T56" fmla="*/ 518 w 568"/>
              <a:gd name="T57" fmla="*/ 139 h 606"/>
              <a:gd name="T58" fmla="*/ 27 w 568"/>
              <a:gd name="T59" fmla="*/ 112 h 606"/>
              <a:gd name="T60" fmla="*/ 0 w 568"/>
              <a:gd name="T61" fmla="*/ 211 h 606"/>
              <a:gd name="T62" fmla="*/ 0 w 568"/>
              <a:gd name="T63" fmla="*/ 360 h 606"/>
              <a:gd name="T64" fmla="*/ 0 w 568"/>
              <a:gd name="T65" fmla="*/ 504 h 606"/>
              <a:gd name="T66" fmla="*/ 286 w 568"/>
              <a:gd name="T67" fmla="*/ 531 h 606"/>
              <a:gd name="T68" fmla="*/ 21 w 568"/>
              <a:gd name="T69" fmla="*/ 211 h 606"/>
              <a:gd name="T70" fmla="*/ 27 w 568"/>
              <a:gd name="T71" fmla="*/ 205 h 606"/>
              <a:gd name="T72" fmla="*/ 169 w 568"/>
              <a:gd name="T73" fmla="*/ 339 h 606"/>
              <a:gd name="T74" fmla="*/ 21 w 568"/>
              <a:gd name="T75" fmla="*/ 211 h 606"/>
              <a:gd name="T76" fmla="*/ 169 w 568"/>
              <a:gd name="T77" fmla="*/ 360 h 606"/>
              <a:gd name="T78" fmla="*/ 27 w 568"/>
              <a:gd name="T79" fmla="*/ 494 h 606"/>
              <a:gd name="T80" fmla="*/ 21 w 568"/>
              <a:gd name="T81" fmla="*/ 360 h 606"/>
              <a:gd name="T82" fmla="*/ 190 w 568"/>
              <a:gd name="T83" fmla="*/ 339 h 606"/>
              <a:gd name="T84" fmla="*/ 190 w 568"/>
              <a:gd name="T85" fmla="*/ 205 h 606"/>
              <a:gd name="T86" fmla="*/ 332 w 568"/>
              <a:gd name="T87" fmla="*/ 339 h 606"/>
              <a:gd name="T88" fmla="*/ 342 w 568"/>
              <a:gd name="T89" fmla="*/ 139 h 606"/>
              <a:gd name="T90" fmla="*/ 361 w 568"/>
              <a:gd name="T91" fmla="*/ 157 h 606"/>
              <a:gd name="T92" fmla="*/ 324 w 568"/>
              <a:gd name="T93" fmla="*/ 157 h 606"/>
              <a:gd name="T94" fmla="*/ 180 w 568"/>
              <a:gd name="T95" fmla="*/ 139 h 606"/>
              <a:gd name="T96" fmla="*/ 198 w 568"/>
              <a:gd name="T97" fmla="*/ 157 h 606"/>
              <a:gd name="T98" fmla="*/ 161 w 568"/>
              <a:gd name="T99" fmla="*/ 157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8" h="606">
                <a:moveTo>
                  <a:pt x="145" y="67"/>
                </a:moveTo>
                <a:cubicBezTo>
                  <a:pt x="145" y="81"/>
                  <a:pt x="157" y="92"/>
                  <a:pt x="171" y="92"/>
                </a:cubicBezTo>
                <a:lnTo>
                  <a:pt x="347" y="92"/>
                </a:lnTo>
                <a:cubicBezTo>
                  <a:pt x="361" y="92"/>
                  <a:pt x="372" y="81"/>
                  <a:pt x="372" y="67"/>
                </a:cubicBezTo>
                <a:cubicBezTo>
                  <a:pt x="372" y="53"/>
                  <a:pt x="361" y="41"/>
                  <a:pt x="347" y="41"/>
                </a:cubicBezTo>
                <a:lnTo>
                  <a:pt x="300" y="41"/>
                </a:lnTo>
                <a:cubicBezTo>
                  <a:pt x="300" y="18"/>
                  <a:pt x="282" y="0"/>
                  <a:pt x="259" y="0"/>
                </a:cubicBezTo>
                <a:cubicBezTo>
                  <a:pt x="236" y="0"/>
                  <a:pt x="217" y="18"/>
                  <a:pt x="217" y="41"/>
                </a:cubicBezTo>
                <a:lnTo>
                  <a:pt x="171" y="41"/>
                </a:lnTo>
                <a:cubicBezTo>
                  <a:pt x="157" y="41"/>
                  <a:pt x="145" y="53"/>
                  <a:pt x="145" y="67"/>
                </a:cubicBezTo>
                <a:close/>
                <a:moveTo>
                  <a:pt x="460" y="522"/>
                </a:moveTo>
                <a:cubicBezTo>
                  <a:pt x="462" y="524"/>
                  <a:pt x="465" y="525"/>
                  <a:pt x="468" y="525"/>
                </a:cubicBezTo>
                <a:cubicBezTo>
                  <a:pt x="471" y="525"/>
                  <a:pt x="473" y="524"/>
                  <a:pt x="475" y="522"/>
                </a:cubicBezTo>
                <a:cubicBezTo>
                  <a:pt x="480" y="518"/>
                  <a:pt x="480" y="511"/>
                  <a:pt x="475" y="507"/>
                </a:cubicBezTo>
                <a:lnTo>
                  <a:pt x="443" y="474"/>
                </a:lnTo>
                <a:lnTo>
                  <a:pt x="443" y="393"/>
                </a:lnTo>
                <a:cubicBezTo>
                  <a:pt x="443" y="387"/>
                  <a:pt x="438" y="383"/>
                  <a:pt x="432" y="383"/>
                </a:cubicBezTo>
                <a:cubicBezTo>
                  <a:pt x="426" y="383"/>
                  <a:pt x="422" y="387"/>
                  <a:pt x="422" y="393"/>
                </a:cubicBezTo>
                <a:lnTo>
                  <a:pt x="422" y="479"/>
                </a:lnTo>
                <a:cubicBezTo>
                  <a:pt x="422" y="479"/>
                  <a:pt x="422" y="480"/>
                  <a:pt x="422" y="481"/>
                </a:cubicBezTo>
                <a:cubicBezTo>
                  <a:pt x="422" y="481"/>
                  <a:pt x="422" y="481"/>
                  <a:pt x="422" y="481"/>
                </a:cubicBezTo>
                <a:cubicBezTo>
                  <a:pt x="422" y="482"/>
                  <a:pt x="422" y="482"/>
                  <a:pt x="422" y="483"/>
                </a:cubicBezTo>
                <a:cubicBezTo>
                  <a:pt x="423" y="483"/>
                  <a:pt x="423" y="483"/>
                  <a:pt x="423" y="484"/>
                </a:cubicBezTo>
                <a:cubicBezTo>
                  <a:pt x="423" y="484"/>
                  <a:pt x="423" y="484"/>
                  <a:pt x="423" y="484"/>
                </a:cubicBezTo>
                <a:cubicBezTo>
                  <a:pt x="424" y="485"/>
                  <a:pt x="424" y="485"/>
                  <a:pt x="425" y="486"/>
                </a:cubicBezTo>
                <a:cubicBezTo>
                  <a:pt x="425" y="486"/>
                  <a:pt x="425" y="486"/>
                  <a:pt x="425" y="486"/>
                </a:cubicBezTo>
                <a:lnTo>
                  <a:pt x="460" y="522"/>
                </a:lnTo>
                <a:close/>
                <a:moveTo>
                  <a:pt x="541" y="400"/>
                </a:moveTo>
                <a:cubicBezTo>
                  <a:pt x="522" y="371"/>
                  <a:pt x="492" y="351"/>
                  <a:pt x="457" y="344"/>
                </a:cubicBezTo>
                <a:cubicBezTo>
                  <a:pt x="449" y="343"/>
                  <a:pt x="440" y="342"/>
                  <a:pt x="432" y="342"/>
                </a:cubicBezTo>
                <a:cubicBezTo>
                  <a:pt x="369" y="342"/>
                  <a:pt x="314" y="387"/>
                  <a:pt x="303" y="449"/>
                </a:cubicBezTo>
                <a:cubicBezTo>
                  <a:pt x="289" y="521"/>
                  <a:pt x="336" y="590"/>
                  <a:pt x="407" y="604"/>
                </a:cubicBezTo>
                <a:cubicBezTo>
                  <a:pt x="416" y="605"/>
                  <a:pt x="424" y="606"/>
                  <a:pt x="432" y="606"/>
                </a:cubicBezTo>
                <a:cubicBezTo>
                  <a:pt x="496" y="606"/>
                  <a:pt x="550" y="561"/>
                  <a:pt x="562" y="499"/>
                </a:cubicBezTo>
                <a:cubicBezTo>
                  <a:pt x="568" y="464"/>
                  <a:pt x="561" y="429"/>
                  <a:pt x="541" y="400"/>
                </a:cubicBezTo>
                <a:close/>
                <a:moveTo>
                  <a:pt x="542" y="495"/>
                </a:moveTo>
                <a:lnTo>
                  <a:pt x="542" y="495"/>
                </a:lnTo>
                <a:cubicBezTo>
                  <a:pt x="532" y="547"/>
                  <a:pt x="486" y="586"/>
                  <a:pt x="432" y="586"/>
                </a:cubicBezTo>
                <a:cubicBezTo>
                  <a:pt x="425" y="586"/>
                  <a:pt x="418" y="585"/>
                  <a:pt x="411" y="584"/>
                </a:cubicBezTo>
                <a:cubicBezTo>
                  <a:pt x="351" y="572"/>
                  <a:pt x="311" y="513"/>
                  <a:pt x="323" y="453"/>
                </a:cubicBezTo>
                <a:cubicBezTo>
                  <a:pt x="333" y="401"/>
                  <a:pt x="379" y="363"/>
                  <a:pt x="432" y="363"/>
                </a:cubicBezTo>
                <a:cubicBezTo>
                  <a:pt x="439" y="363"/>
                  <a:pt x="446" y="363"/>
                  <a:pt x="453" y="365"/>
                </a:cubicBezTo>
                <a:cubicBezTo>
                  <a:pt x="482" y="370"/>
                  <a:pt x="508" y="387"/>
                  <a:pt x="524" y="411"/>
                </a:cubicBezTo>
                <a:cubicBezTo>
                  <a:pt x="541" y="436"/>
                  <a:pt x="547" y="466"/>
                  <a:pt x="542" y="495"/>
                </a:cubicBezTo>
                <a:close/>
                <a:moveTo>
                  <a:pt x="277" y="494"/>
                </a:moveTo>
                <a:lnTo>
                  <a:pt x="190" y="494"/>
                </a:lnTo>
                <a:lnTo>
                  <a:pt x="190" y="360"/>
                </a:lnTo>
                <a:lnTo>
                  <a:pt x="325" y="360"/>
                </a:lnTo>
                <a:cubicBezTo>
                  <a:pt x="334" y="352"/>
                  <a:pt x="343" y="345"/>
                  <a:pt x="353" y="339"/>
                </a:cubicBezTo>
                <a:lnTo>
                  <a:pt x="353" y="339"/>
                </a:lnTo>
                <a:lnTo>
                  <a:pt x="353" y="205"/>
                </a:lnTo>
                <a:lnTo>
                  <a:pt x="491" y="205"/>
                </a:lnTo>
                <a:cubicBezTo>
                  <a:pt x="494" y="205"/>
                  <a:pt x="496" y="208"/>
                  <a:pt x="496" y="211"/>
                </a:cubicBezTo>
                <a:lnTo>
                  <a:pt x="496" y="331"/>
                </a:lnTo>
                <a:cubicBezTo>
                  <a:pt x="504" y="335"/>
                  <a:pt x="511" y="339"/>
                  <a:pt x="518" y="343"/>
                </a:cubicBezTo>
                <a:lnTo>
                  <a:pt x="518" y="339"/>
                </a:lnTo>
                <a:lnTo>
                  <a:pt x="518" y="211"/>
                </a:lnTo>
                <a:lnTo>
                  <a:pt x="518" y="139"/>
                </a:lnTo>
                <a:cubicBezTo>
                  <a:pt x="518" y="124"/>
                  <a:pt x="506" y="112"/>
                  <a:pt x="491" y="112"/>
                </a:cubicBezTo>
                <a:lnTo>
                  <a:pt x="27" y="112"/>
                </a:lnTo>
                <a:cubicBezTo>
                  <a:pt x="12" y="112"/>
                  <a:pt x="0" y="124"/>
                  <a:pt x="0" y="139"/>
                </a:cubicBezTo>
                <a:lnTo>
                  <a:pt x="0" y="211"/>
                </a:lnTo>
                <a:lnTo>
                  <a:pt x="0" y="339"/>
                </a:lnTo>
                <a:lnTo>
                  <a:pt x="0" y="360"/>
                </a:lnTo>
                <a:lnTo>
                  <a:pt x="0" y="488"/>
                </a:lnTo>
                <a:lnTo>
                  <a:pt x="0" y="504"/>
                </a:lnTo>
                <a:cubicBezTo>
                  <a:pt x="0" y="519"/>
                  <a:pt x="12" y="531"/>
                  <a:pt x="27" y="531"/>
                </a:cubicBezTo>
                <a:lnTo>
                  <a:pt x="286" y="531"/>
                </a:lnTo>
                <a:cubicBezTo>
                  <a:pt x="282" y="519"/>
                  <a:pt x="278" y="507"/>
                  <a:pt x="277" y="494"/>
                </a:cubicBezTo>
                <a:close/>
                <a:moveTo>
                  <a:pt x="21" y="211"/>
                </a:moveTo>
                <a:lnTo>
                  <a:pt x="21" y="211"/>
                </a:lnTo>
                <a:cubicBezTo>
                  <a:pt x="21" y="208"/>
                  <a:pt x="24" y="205"/>
                  <a:pt x="27" y="205"/>
                </a:cubicBezTo>
                <a:lnTo>
                  <a:pt x="169" y="205"/>
                </a:lnTo>
                <a:lnTo>
                  <a:pt x="169" y="339"/>
                </a:lnTo>
                <a:lnTo>
                  <a:pt x="21" y="339"/>
                </a:lnTo>
                <a:lnTo>
                  <a:pt x="21" y="211"/>
                </a:lnTo>
                <a:close/>
                <a:moveTo>
                  <a:pt x="169" y="360"/>
                </a:moveTo>
                <a:lnTo>
                  <a:pt x="169" y="360"/>
                </a:lnTo>
                <a:lnTo>
                  <a:pt x="169" y="494"/>
                </a:lnTo>
                <a:lnTo>
                  <a:pt x="27" y="494"/>
                </a:lnTo>
                <a:cubicBezTo>
                  <a:pt x="24" y="494"/>
                  <a:pt x="21" y="491"/>
                  <a:pt x="21" y="488"/>
                </a:cubicBezTo>
                <a:lnTo>
                  <a:pt x="21" y="360"/>
                </a:lnTo>
                <a:lnTo>
                  <a:pt x="169" y="360"/>
                </a:lnTo>
                <a:close/>
                <a:moveTo>
                  <a:pt x="190" y="339"/>
                </a:moveTo>
                <a:lnTo>
                  <a:pt x="190" y="339"/>
                </a:lnTo>
                <a:lnTo>
                  <a:pt x="190" y="205"/>
                </a:lnTo>
                <a:lnTo>
                  <a:pt x="332" y="205"/>
                </a:lnTo>
                <a:lnTo>
                  <a:pt x="332" y="339"/>
                </a:lnTo>
                <a:lnTo>
                  <a:pt x="190" y="339"/>
                </a:lnTo>
                <a:close/>
                <a:moveTo>
                  <a:pt x="342" y="139"/>
                </a:moveTo>
                <a:lnTo>
                  <a:pt x="342" y="139"/>
                </a:lnTo>
                <a:cubicBezTo>
                  <a:pt x="353" y="139"/>
                  <a:pt x="361" y="147"/>
                  <a:pt x="361" y="157"/>
                </a:cubicBezTo>
                <a:cubicBezTo>
                  <a:pt x="361" y="167"/>
                  <a:pt x="353" y="176"/>
                  <a:pt x="342" y="176"/>
                </a:cubicBezTo>
                <a:cubicBezTo>
                  <a:pt x="332" y="176"/>
                  <a:pt x="324" y="167"/>
                  <a:pt x="324" y="157"/>
                </a:cubicBezTo>
                <a:cubicBezTo>
                  <a:pt x="324" y="147"/>
                  <a:pt x="332" y="139"/>
                  <a:pt x="342" y="139"/>
                </a:cubicBezTo>
                <a:close/>
                <a:moveTo>
                  <a:pt x="180" y="139"/>
                </a:moveTo>
                <a:lnTo>
                  <a:pt x="180" y="139"/>
                </a:lnTo>
                <a:cubicBezTo>
                  <a:pt x="190" y="139"/>
                  <a:pt x="198" y="147"/>
                  <a:pt x="198" y="157"/>
                </a:cubicBezTo>
                <a:cubicBezTo>
                  <a:pt x="198" y="167"/>
                  <a:pt x="190" y="176"/>
                  <a:pt x="180" y="176"/>
                </a:cubicBezTo>
                <a:cubicBezTo>
                  <a:pt x="170" y="176"/>
                  <a:pt x="161" y="167"/>
                  <a:pt x="161" y="157"/>
                </a:cubicBezTo>
                <a:cubicBezTo>
                  <a:pt x="161" y="147"/>
                  <a:pt x="170" y="139"/>
                  <a:pt x="180" y="139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7" name="Freeform 16"/>
          <p:cNvSpPr>
            <a:spLocks noEditPoints="1"/>
          </p:cNvSpPr>
          <p:nvPr/>
        </p:nvSpPr>
        <p:spPr bwMode="auto">
          <a:xfrm>
            <a:off x="2585946" y="4200460"/>
            <a:ext cx="526117" cy="494730"/>
          </a:xfrm>
          <a:custGeom>
            <a:avLst/>
            <a:gdLst>
              <a:gd name="T0" fmla="*/ 21 w 643"/>
              <a:gd name="T1" fmla="*/ 478 h 603"/>
              <a:gd name="T2" fmla="*/ 459 w 643"/>
              <a:gd name="T3" fmla="*/ 359 h 603"/>
              <a:gd name="T4" fmla="*/ 420 w 643"/>
              <a:gd name="T5" fmla="*/ 494 h 603"/>
              <a:gd name="T6" fmla="*/ 407 w 643"/>
              <a:gd name="T7" fmla="*/ 377 h 603"/>
              <a:gd name="T8" fmla="*/ 408 w 643"/>
              <a:gd name="T9" fmla="*/ 272 h 603"/>
              <a:gd name="T10" fmla="*/ 397 w 643"/>
              <a:gd name="T11" fmla="*/ 276 h 603"/>
              <a:gd name="T12" fmla="*/ 405 w 643"/>
              <a:gd name="T13" fmla="*/ 292 h 603"/>
              <a:gd name="T14" fmla="*/ 415 w 643"/>
              <a:gd name="T15" fmla="*/ 288 h 603"/>
              <a:gd name="T16" fmla="*/ 356 w 643"/>
              <a:gd name="T17" fmla="*/ 302 h 603"/>
              <a:gd name="T18" fmla="*/ 360 w 643"/>
              <a:gd name="T19" fmla="*/ 322 h 603"/>
              <a:gd name="T20" fmla="*/ 368 w 643"/>
              <a:gd name="T21" fmla="*/ 315 h 603"/>
              <a:gd name="T22" fmla="*/ 324 w 643"/>
              <a:gd name="T23" fmla="*/ 341 h 603"/>
              <a:gd name="T24" fmla="*/ 319 w 643"/>
              <a:gd name="T25" fmla="*/ 351 h 603"/>
              <a:gd name="T26" fmla="*/ 335 w 643"/>
              <a:gd name="T27" fmla="*/ 359 h 603"/>
              <a:gd name="T28" fmla="*/ 340 w 643"/>
              <a:gd name="T29" fmla="*/ 349 h 603"/>
              <a:gd name="T30" fmla="*/ 305 w 643"/>
              <a:gd name="T31" fmla="*/ 399 h 603"/>
              <a:gd name="T32" fmla="*/ 322 w 643"/>
              <a:gd name="T33" fmla="*/ 411 h 603"/>
              <a:gd name="T34" fmla="*/ 323 w 643"/>
              <a:gd name="T35" fmla="*/ 400 h 603"/>
              <a:gd name="T36" fmla="*/ 308 w 643"/>
              <a:gd name="T37" fmla="*/ 450 h 603"/>
              <a:gd name="T38" fmla="*/ 311 w 643"/>
              <a:gd name="T39" fmla="*/ 461 h 603"/>
              <a:gd name="T40" fmla="*/ 327 w 643"/>
              <a:gd name="T41" fmla="*/ 455 h 603"/>
              <a:gd name="T42" fmla="*/ 324 w 643"/>
              <a:gd name="T43" fmla="*/ 444 h 603"/>
              <a:gd name="T44" fmla="*/ 332 w 643"/>
              <a:gd name="T45" fmla="*/ 506 h 603"/>
              <a:gd name="T46" fmla="*/ 353 w 643"/>
              <a:gd name="T47" fmla="*/ 503 h 603"/>
              <a:gd name="T48" fmla="*/ 346 w 643"/>
              <a:gd name="T49" fmla="*/ 495 h 603"/>
              <a:gd name="T50" fmla="*/ 367 w 643"/>
              <a:gd name="T51" fmla="*/ 541 h 603"/>
              <a:gd name="T52" fmla="*/ 377 w 643"/>
              <a:gd name="T53" fmla="*/ 547 h 603"/>
              <a:gd name="T54" fmla="*/ 386 w 643"/>
              <a:gd name="T55" fmla="*/ 532 h 603"/>
              <a:gd name="T56" fmla="*/ 377 w 643"/>
              <a:gd name="T57" fmla="*/ 526 h 603"/>
              <a:gd name="T58" fmla="*/ 423 w 643"/>
              <a:gd name="T59" fmla="*/ 566 h 603"/>
              <a:gd name="T60" fmla="*/ 434 w 643"/>
              <a:gd name="T61" fmla="*/ 568 h 603"/>
              <a:gd name="T62" fmla="*/ 427 w 643"/>
              <a:gd name="T63" fmla="*/ 549 h 603"/>
              <a:gd name="T64" fmla="*/ 472 w 643"/>
              <a:gd name="T65" fmla="*/ 569 h 603"/>
              <a:gd name="T66" fmla="*/ 484 w 643"/>
              <a:gd name="T67" fmla="*/ 568 h 603"/>
              <a:gd name="T68" fmla="*/ 483 w 643"/>
              <a:gd name="T69" fmla="*/ 550 h 603"/>
              <a:gd name="T70" fmla="*/ 472 w 643"/>
              <a:gd name="T71" fmla="*/ 552 h 603"/>
              <a:gd name="T72" fmla="*/ 530 w 643"/>
              <a:gd name="T73" fmla="*/ 552 h 603"/>
              <a:gd name="T74" fmla="*/ 540 w 643"/>
              <a:gd name="T75" fmla="*/ 545 h 603"/>
              <a:gd name="T76" fmla="*/ 524 w 643"/>
              <a:gd name="T77" fmla="*/ 535 h 603"/>
              <a:gd name="T78" fmla="*/ 570 w 643"/>
              <a:gd name="T79" fmla="*/ 521 h 603"/>
              <a:gd name="T80" fmla="*/ 577 w 643"/>
              <a:gd name="T81" fmla="*/ 512 h 603"/>
              <a:gd name="T82" fmla="*/ 565 w 643"/>
              <a:gd name="T83" fmla="*/ 499 h 603"/>
              <a:gd name="T84" fmla="*/ 559 w 643"/>
              <a:gd name="T85" fmla="*/ 507 h 603"/>
              <a:gd name="T86" fmla="*/ 601 w 643"/>
              <a:gd name="T87" fmla="*/ 469 h 603"/>
              <a:gd name="T88" fmla="*/ 605 w 643"/>
              <a:gd name="T89" fmla="*/ 457 h 603"/>
              <a:gd name="T90" fmla="*/ 586 w 643"/>
              <a:gd name="T91" fmla="*/ 459 h 603"/>
              <a:gd name="T92" fmla="*/ 610 w 643"/>
              <a:gd name="T93" fmla="*/ 419 h 603"/>
              <a:gd name="T94" fmla="*/ 610 w 643"/>
              <a:gd name="T95" fmla="*/ 408 h 603"/>
              <a:gd name="T96" fmla="*/ 592 w 643"/>
              <a:gd name="T97" fmla="*/ 406 h 603"/>
              <a:gd name="T98" fmla="*/ 593 w 643"/>
              <a:gd name="T99" fmla="*/ 417 h 603"/>
              <a:gd name="T100" fmla="*/ 599 w 643"/>
              <a:gd name="T101" fmla="*/ 358 h 603"/>
              <a:gd name="T102" fmla="*/ 594 w 643"/>
              <a:gd name="T103" fmla="*/ 347 h 603"/>
              <a:gd name="T104" fmla="*/ 581 w 643"/>
              <a:gd name="T105" fmla="*/ 363 h 603"/>
              <a:gd name="T106" fmla="*/ 573 w 643"/>
              <a:gd name="T107" fmla="*/ 316 h 603"/>
              <a:gd name="T108" fmla="*/ 565 w 643"/>
              <a:gd name="T109" fmla="*/ 308 h 603"/>
              <a:gd name="T110" fmla="*/ 550 w 643"/>
              <a:gd name="T111" fmla="*/ 318 h 603"/>
              <a:gd name="T112" fmla="*/ 557 w 643"/>
              <a:gd name="T113" fmla="*/ 326 h 603"/>
              <a:gd name="T114" fmla="*/ 524 w 643"/>
              <a:gd name="T115" fmla="*/ 279 h 603"/>
              <a:gd name="T116" fmla="*/ 513 w 643"/>
              <a:gd name="T117" fmla="*/ 274 h 603"/>
              <a:gd name="T118" fmla="*/ 513 w 643"/>
              <a:gd name="T119" fmla="*/ 293 h 603"/>
              <a:gd name="T120" fmla="*/ 457 w 643"/>
              <a:gd name="T121" fmla="*/ 231 h 603"/>
              <a:gd name="T122" fmla="*/ 358 w 643"/>
              <a:gd name="T123" fmla="*/ 9 h 603"/>
              <a:gd name="T124" fmla="*/ 30 w 643"/>
              <a:gd name="T125" fmla="*/ 15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03">
                <a:moveTo>
                  <a:pt x="51" y="448"/>
                </a:moveTo>
                <a:cubicBezTo>
                  <a:pt x="83" y="445"/>
                  <a:pt x="115" y="443"/>
                  <a:pt x="147" y="442"/>
                </a:cubicBezTo>
                <a:cubicBezTo>
                  <a:pt x="127" y="440"/>
                  <a:pt x="108" y="439"/>
                  <a:pt x="88" y="437"/>
                </a:cubicBezTo>
                <a:cubicBezTo>
                  <a:pt x="72" y="435"/>
                  <a:pt x="59" y="423"/>
                  <a:pt x="59" y="407"/>
                </a:cubicBezTo>
                <a:cubicBezTo>
                  <a:pt x="59" y="383"/>
                  <a:pt x="59" y="359"/>
                  <a:pt x="59" y="335"/>
                </a:cubicBezTo>
                <a:cubicBezTo>
                  <a:pt x="59" y="318"/>
                  <a:pt x="72" y="306"/>
                  <a:pt x="88" y="305"/>
                </a:cubicBezTo>
                <a:cubicBezTo>
                  <a:pt x="148" y="299"/>
                  <a:pt x="207" y="297"/>
                  <a:pt x="267" y="298"/>
                </a:cubicBezTo>
                <a:cubicBezTo>
                  <a:pt x="245" y="333"/>
                  <a:pt x="233" y="373"/>
                  <a:pt x="233" y="417"/>
                </a:cubicBezTo>
                <a:cubicBezTo>
                  <a:pt x="233" y="479"/>
                  <a:pt x="258" y="535"/>
                  <a:pt x="299" y="575"/>
                </a:cubicBezTo>
                <a:cubicBezTo>
                  <a:pt x="301" y="578"/>
                  <a:pt x="304" y="581"/>
                  <a:pt x="306" y="583"/>
                </a:cubicBezTo>
                <a:cubicBezTo>
                  <a:pt x="221" y="590"/>
                  <a:pt x="136" y="589"/>
                  <a:pt x="51" y="579"/>
                </a:cubicBezTo>
                <a:cubicBezTo>
                  <a:pt x="35" y="578"/>
                  <a:pt x="21" y="566"/>
                  <a:pt x="21" y="550"/>
                </a:cubicBezTo>
                <a:cubicBezTo>
                  <a:pt x="21" y="526"/>
                  <a:pt x="21" y="502"/>
                  <a:pt x="21" y="478"/>
                </a:cubicBezTo>
                <a:cubicBezTo>
                  <a:pt x="21" y="461"/>
                  <a:pt x="35" y="449"/>
                  <a:pt x="51" y="448"/>
                </a:cubicBezTo>
                <a:close/>
                <a:moveTo>
                  <a:pt x="442" y="265"/>
                </a:moveTo>
                <a:lnTo>
                  <a:pt x="442" y="265"/>
                </a:lnTo>
                <a:cubicBezTo>
                  <a:pt x="454" y="263"/>
                  <a:pt x="467" y="262"/>
                  <a:pt x="479" y="265"/>
                </a:cubicBezTo>
                <a:cubicBezTo>
                  <a:pt x="478" y="271"/>
                  <a:pt x="478" y="278"/>
                  <a:pt x="477" y="284"/>
                </a:cubicBezTo>
                <a:cubicBezTo>
                  <a:pt x="466" y="283"/>
                  <a:pt x="455" y="283"/>
                  <a:pt x="444" y="284"/>
                </a:cubicBezTo>
                <a:cubicBezTo>
                  <a:pt x="443" y="278"/>
                  <a:pt x="443" y="271"/>
                  <a:pt x="442" y="265"/>
                </a:cubicBezTo>
                <a:close/>
                <a:moveTo>
                  <a:pt x="510" y="384"/>
                </a:moveTo>
                <a:lnTo>
                  <a:pt x="510" y="384"/>
                </a:lnTo>
                <a:lnTo>
                  <a:pt x="467" y="384"/>
                </a:lnTo>
                <a:lnTo>
                  <a:pt x="467" y="377"/>
                </a:lnTo>
                <a:cubicBezTo>
                  <a:pt x="467" y="369"/>
                  <a:pt x="466" y="364"/>
                  <a:pt x="465" y="362"/>
                </a:cubicBezTo>
                <a:cubicBezTo>
                  <a:pt x="464" y="360"/>
                  <a:pt x="462" y="359"/>
                  <a:pt x="459" y="359"/>
                </a:cubicBezTo>
                <a:cubicBezTo>
                  <a:pt x="456" y="359"/>
                  <a:pt x="454" y="360"/>
                  <a:pt x="453" y="362"/>
                </a:cubicBezTo>
                <a:cubicBezTo>
                  <a:pt x="452" y="364"/>
                  <a:pt x="451" y="367"/>
                  <a:pt x="451" y="371"/>
                </a:cubicBezTo>
                <a:cubicBezTo>
                  <a:pt x="451" y="378"/>
                  <a:pt x="452" y="382"/>
                  <a:pt x="455" y="385"/>
                </a:cubicBezTo>
                <a:cubicBezTo>
                  <a:pt x="458" y="388"/>
                  <a:pt x="466" y="393"/>
                  <a:pt x="478" y="401"/>
                </a:cubicBezTo>
                <a:cubicBezTo>
                  <a:pt x="489" y="407"/>
                  <a:pt x="497" y="413"/>
                  <a:pt x="501" y="416"/>
                </a:cubicBezTo>
                <a:cubicBezTo>
                  <a:pt x="505" y="420"/>
                  <a:pt x="508" y="425"/>
                  <a:pt x="511" y="431"/>
                </a:cubicBezTo>
                <a:cubicBezTo>
                  <a:pt x="514" y="438"/>
                  <a:pt x="515" y="446"/>
                  <a:pt x="515" y="455"/>
                </a:cubicBezTo>
                <a:cubicBezTo>
                  <a:pt x="515" y="471"/>
                  <a:pt x="511" y="483"/>
                  <a:pt x="504" y="491"/>
                </a:cubicBezTo>
                <a:cubicBezTo>
                  <a:pt x="497" y="500"/>
                  <a:pt x="485" y="506"/>
                  <a:pt x="471" y="508"/>
                </a:cubicBezTo>
                <a:lnTo>
                  <a:pt x="471" y="524"/>
                </a:lnTo>
                <a:lnTo>
                  <a:pt x="451" y="524"/>
                </a:lnTo>
                <a:lnTo>
                  <a:pt x="451" y="507"/>
                </a:lnTo>
                <a:cubicBezTo>
                  <a:pt x="439" y="506"/>
                  <a:pt x="429" y="502"/>
                  <a:pt x="420" y="494"/>
                </a:cubicBezTo>
                <a:cubicBezTo>
                  <a:pt x="412" y="486"/>
                  <a:pt x="407" y="473"/>
                  <a:pt x="407" y="453"/>
                </a:cubicBezTo>
                <a:lnTo>
                  <a:pt x="407" y="445"/>
                </a:lnTo>
                <a:lnTo>
                  <a:pt x="451" y="445"/>
                </a:lnTo>
                <a:lnTo>
                  <a:pt x="451" y="456"/>
                </a:lnTo>
                <a:cubicBezTo>
                  <a:pt x="451" y="467"/>
                  <a:pt x="451" y="474"/>
                  <a:pt x="452" y="477"/>
                </a:cubicBezTo>
                <a:cubicBezTo>
                  <a:pt x="453" y="480"/>
                  <a:pt x="455" y="481"/>
                  <a:pt x="458" y="481"/>
                </a:cubicBezTo>
                <a:cubicBezTo>
                  <a:pt x="461" y="481"/>
                  <a:pt x="464" y="480"/>
                  <a:pt x="465" y="479"/>
                </a:cubicBezTo>
                <a:cubicBezTo>
                  <a:pt x="466" y="477"/>
                  <a:pt x="467" y="474"/>
                  <a:pt x="467" y="470"/>
                </a:cubicBezTo>
                <a:cubicBezTo>
                  <a:pt x="467" y="460"/>
                  <a:pt x="466" y="453"/>
                  <a:pt x="465" y="449"/>
                </a:cubicBezTo>
                <a:cubicBezTo>
                  <a:pt x="464" y="445"/>
                  <a:pt x="459" y="440"/>
                  <a:pt x="451" y="435"/>
                </a:cubicBezTo>
                <a:cubicBezTo>
                  <a:pt x="438" y="427"/>
                  <a:pt x="429" y="421"/>
                  <a:pt x="424" y="417"/>
                </a:cubicBezTo>
                <a:cubicBezTo>
                  <a:pt x="420" y="413"/>
                  <a:pt x="415" y="408"/>
                  <a:pt x="412" y="401"/>
                </a:cubicBezTo>
                <a:cubicBezTo>
                  <a:pt x="408" y="394"/>
                  <a:pt x="407" y="386"/>
                  <a:pt x="407" y="377"/>
                </a:cubicBezTo>
                <a:cubicBezTo>
                  <a:pt x="407" y="364"/>
                  <a:pt x="410" y="354"/>
                  <a:pt x="418" y="346"/>
                </a:cubicBezTo>
                <a:cubicBezTo>
                  <a:pt x="425" y="339"/>
                  <a:pt x="436" y="334"/>
                  <a:pt x="451" y="333"/>
                </a:cubicBezTo>
                <a:lnTo>
                  <a:pt x="451" y="319"/>
                </a:lnTo>
                <a:lnTo>
                  <a:pt x="471" y="319"/>
                </a:lnTo>
                <a:lnTo>
                  <a:pt x="471" y="333"/>
                </a:lnTo>
                <a:cubicBezTo>
                  <a:pt x="484" y="334"/>
                  <a:pt x="494" y="339"/>
                  <a:pt x="501" y="346"/>
                </a:cubicBezTo>
                <a:cubicBezTo>
                  <a:pt x="507" y="353"/>
                  <a:pt x="511" y="363"/>
                  <a:pt x="511" y="376"/>
                </a:cubicBezTo>
                <a:cubicBezTo>
                  <a:pt x="511" y="378"/>
                  <a:pt x="510" y="381"/>
                  <a:pt x="510" y="384"/>
                </a:cubicBezTo>
                <a:close/>
                <a:moveTo>
                  <a:pt x="411" y="271"/>
                </a:moveTo>
                <a:lnTo>
                  <a:pt x="411" y="271"/>
                </a:lnTo>
                <a:lnTo>
                  <a:pt x="410" y="271"/>
                </a:lnTo>
                <a:lnTo>
                  <a:pt x="409" y="272"/>
                </a:lnTo>
                <a:lnTo>
                  <a:pt x="408" y="272"/>
                </a:lnTo>
                <a:lnTo>
                  <a:pt x="407" y="272"/>
                </a:lnTo>
                <a:lnTo>
                  <a:pt x="406" y="272"/>
                </a:lnTo>
                <a:lnTo>
                  <a:pt x="405" y="273"/>
                </a:lnTo>
                <a:lnTo>
                  <a:pt x="404" y="273"/>
                </a:lnTo>
                <a:lnTo>
                  <a:pt x="404" y="273"/>
                </a:lnTo>
                <a:lnTo>
                  <a:pt x="403" y="274"/>
                </a:lnTo>
                <a:lnTo>
                  <a:pt x="402" y="274"/>
                </a:lnTo>
                <a:lnTo>
                  <a:pt x="401" y="274"/>
                </a:lnTo>
                <a:lnTo>
                  <a:pt x="400" y="275"/>
                </a:lnTo>
                <a:lnTo>
                  <a:pt x="399" y="275"/>
                </a:lnTo>
                <a:lnTo>
                  <a:pt x="398" y="275"/>
                </a:lnTo>
                <a:lnTo>
                  <a:pt x="398" y="276"/>
                </a:lnTo>
                <a:lnTo>
                  <a:pt x="397" y="276"/>
                </a:lnTo>
                <a:lnTo>
                  <a:pt x="396" y="277"/>
                </a:lnTo>
                <a:lnTo>
                  <a:pt x="395" y="277"/>
                </a:lnTo>
                <a:lnTo>
                  <a:pt x="394" y="277"/>
                </a:lnTo>
                <a:lnTo>
                  <a:pt x="393" y="278"/>
                </a:lnTo>
                <a:lnTo>
                  <a:pt x="393" y="278"/>
                </a:lnTo>
                <a:lnTo>
                  <a:pt x="401" y="294"/>
                </a:lnTo>
                <a:lnTo>
                  <a:pt x="401" y="294"/>
                </a:lnTo>
                <a:lnTo>
                  <a:pt x="401" y="293"/>
                </a:lnTo>
                <a:lnTo>
                  <a:pt x="402" y="293"/>
                </a:lnTo>
                <a:lnTo>
                  <a:pt x="403" y="293"/>
                </a:lnTo>
                <a:lnTo>
                  <a:pt x="404" y="292"/>
                </a:lnTo>
                <a:lnTo>
                  <a:pt x="404" y="292"/>
                </a:lnTo>
                <a:lnTo>
                  <a:pt x="405" y="292"/>
                </a:lnTo>
                <a:lnTo>
                  <a:pt x="406" y="291"/>
                </a:lnTo>
                <a:lnTo>
                  <a:pt x="407" y="291"/>
                </a:lnTo>
                <a:lnTo>
                  <a:pt x="407" y="291"/>
                </a:lnTo>
                <a:lnTo>
                  <a:pt x="408" y="290"/>
                </a:lnTo>
                <a:lnTo>
                  <a:pt x="409" y="290"/>
                </a:lnTo>
                <a:lnTo>
                  <a:pt x="410" y="290"/>
                </a:lnTo>
                <a:lnTo>
                  <a:pt x="411" y="290"/>
                </a:lnTo>
                <a:lnTo>
                  <a:pt x="411" y="289"/>
                </a:lnTo>
                <a:lnTo>
                  <a:pt x="412" y="289"/>
                </a:lnTo>
                <a:lnTo>
                  <a:pt x="413" y="289"/>
                </a:lnTo>
                <a:lnTo>
                  <a:pt x="414" y="289"/>
                </a:lnTo>
                <a:lnTo>
                  <a:pt x="414" y="288"/>
                </a:lnTo>
                <a:lnTo>
                  <a:pt x="415" y="288"/>
                </a:lnTo>
                <a:lnTo>
                  <a:pt x="416" y="288"/>
                </a:lnTo>
                <a:lnTo>
                  <a:pt x="411" y="271"/>
                </a:lnTo>
                <a:close/>
                <a:moveTo>
                  <a:pt x="361" y="297"/>
                </a:moveTo>
                <a:lnTo>
                  <a:pt x="361" y="297"/>
                </a:lnTo>
                <a:lnTo>
                  <a:pt x="361" y="298"/>
                </a:lnTo>
                <a:lnTo>
                  <a:pt x="360" y="298"/>
                </a:lnTo>
                <a:lnTo>
                  <a:pt x="360" y="299"/>
                </a:lnTo>
                <a:lnTo>
                  <a:pt x="359" y="299"/>
                </a:lnTo>
                <a:lnTo>
                  <a:pt x="358" y="300"/>
                </a:lnTo>
                <a:lnTo>
                  <a:pt x="358" y="301"/>
                </a:lnTo>
                <a:lnTo>
                  <a:pt x="357" y="301"/>
                </a:lnTo>
                <a:lnTo>
                  <a:pt x="356" y="302"/>
                </a:lnTo>
                <a:lnTo>
                  <a:pt x="356" y="302"/>
                </a:lnTo>
                <a:lnTo>
                  <a:pt x="355" y="303"/>
                </a:lnTo>
                <a:lnTo>
                  <a:pt x="354" y="304"/>
                </a:lnTo>
                <a:lnTo>
                  <a:pt x="354" y="304"/>
                </a:lnTo>
                <a:lnTo>
                  <a:pt x="353" y="305"/>
                </a:lnTo>
                <a:lnTo>
                  <a:pt x="352" y="305"/>
                </a:lnTo>
                <a:lnTo>
                  <a:pt x="352" y="306"/>
                </a:lnTo>
                <a:lnTo>
                  <a:pt x="351" y="307"/>
                </a:lnTo>
                <a:lnTo>
                  <a:pt x="350" y="307"/>
                </a:lnTo>
                <a:lnTo>
                  <a:pt x="350" y="308"/>
                </a:lnTo>
                <a:lnTo>
                  <a:pt x="349" y="309"/>
                </a:lnTo>
                <a:lnTo>
                  <a:pt x="348" y="309"/>
                </a:lnTo>
                <a:lnTo>
                  <a:pt x="348" y="310"/>
                </a:lnTo>
                <a:lnTo>
                  <a:pt x="360" y="322"/>
                </a:lnTo>
                <a:lnTo>
                  <a:pt x="361" y="322"/>
                </a:lnTo>
                <a:lnTo>
                  <a:pt x="361" y="321"/>
                </a:lnTo>
                <a:lnTo>
                  <a:pt x="362" y="320"/>
                </a:lnTo>
                <a:lnTo>
                  <a:pt x="362" y="320"/>
                </a:lnTo>
                <a:lnTo>
                  <a:pt x="363" y="319"/>
                </a:lnTo>
                <a:lnTo>
                  <a:pt x="364" y="319"/>
                </a:lnTo>
                <a:lnTo>
                  <a:pt x="364" y="318"/>
                </a:lnTo>
                <a:lnTo>
                  <a:pt x="365" y="318"/>
                </a:lnTo>
                <a:lnTo>
                  <a:pt x="365" y="317"/>
                </a:lnTo>
                <a:lnTo>
                  <a:pt x="366" y="317"/>
                </a:lnTo>
                <a:lnTo>
                  <a:pt x="367" y="316"/>
                </a:lnTo>
                <a:lnTo>
                  <a:pt x="367" y="316"/>
                </a:lnTo>
                <a:lnTo>
                  <a:pt x="368" y="315"/>
                </a:lnTo>
                <a:lnTo>
                  <a:pt x="368" y="314"/>
                </a:lnTo>
                <a:lnTo>
                  <a:pt x="369" y="314"/>
                </a:lnTo>
                <a:lnTo>
                  <a:pt x="370" y="313"/>
                </a:lnTo>
                <a:lnTo>
                  <a:pt x="370" y="313"/>
                </a:lnTo>
                <a:lnTo>
                  <a:pt x="371" y="312"/>
                </a:lnTo>
                <a:lnTo>
                  <a:pt x="372" y="312"/>
                </a:lnTo>
                <a:lnTo>
                  <a:pt x="372" y="311"/>
                </a:lnTo>
                <a:lnTo>
                  <a:pt x="373" y="311"/>
                </a:lnTo>
                <a:lnTo>
                  <a:pt x="361" y="297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25" y="340"/>
                </a:lnTo>
                <a:lnTo>
                  <a:pt x="324" y="341"/>
                </a:lnTo>
                <a:lnTo>
                  <a:pt x="324" y="341"/>
                </a:lnTo>
                <a:lnTo>
                  <a:pt x="323" y="342"/>
                </a:lnTo>
                <a:lnTo>
                  <a:pt x="323" y="343"/>
                </a:lnTo>
                <a:lnTo>
                  <a:pt x="323" y="344"/>
                </a:lnTo>
                <a:lnTo>
                  <a:pt x="322" y="345"/>
                </a:lnTo>
                <a:lnTo>
                  <a:pt x="322" y="346"/>
                </a:lnTo>
                <a:lnTo>
                  <a:pt x="321" y="346"/>
                </a:lnTo>
                <a:lnTo>
                  <a:pt x="321" y="347"/>
                </a:lnTo>
                <a:lnTo>
                  <a:pt x="320" y="348"/>
                </a:lnTo>
                <a:lnTo>
                  <a:pt x="320" y="349"/>
                </a:lnTo>
                <a:lnTo>
                  <a:pt x="320" y="350"/>
                </a:lnTo>
                <a:lnTo>
                  <a:pt x="319" y="350"/>
                </a:lnTo>
                <a:lnTo>
                  <a:pt x="319" y="351"/>
                </a:lnTo>
                <a:lnTo>
                  <a:pt x="318" y="352"/>
                </a:lnTo>
                <a:lnTo>
                  <a:pt x="318" y="353"/>
                </a:lnTo>
                <a:lnTo>
                  <a:pt x="318" y="354"/>
                </a:lnTo>
                <a:lnTo>
                  <a:pt x="317" y="355"/>
                </a:lnTo>
                <a:lnTo>
                  <a:pt x="317" y="356"/>
                </a:lnTo>
                <a:lnTo>
                  <a:pt x="317" y="356"/>
                </a:lnTo>
                <a:lnTo>
                  <a:pt x="333" y="363"/>
                </a:lnTo>
                <a:lnTo>
                  <a:pt x="333" y="363"/>
                </a:lnTo>
                <a:lnTo>
                  <a:pt x="333" y="362"/>
                </a:lnTo>
                <a:lnTo>
                  <a:pt x="334" y="361"/>
                </a:lnTo>
                <a:lnTo>
                  <a:pt x="334" y="360"/>
                </a:lnTo>
                <a:lnTo>
                  <a:pt x="334" y="360"/>
                </a:lnTo>
                <a:lnTo>
                  <a:pt x="335" y="359"/>
                </a:lnTo>
                <a:lnTo>
                  <a:pt x="335" y="358"/>
                </a:lnTo>
                <a:lnTo>
                  <a:pt x="335" y="357"/>
                </a:lnTo>
                <a:lnTo>
                  <a:pt x="336" y="357"/>
                </a:lnTo>
                <a:lnTo>
                  <a:pt x="336" y="356"/>
                </a:lnTo>
                <a:lnTo>
                  <a:pt x="336" y="355"/>
                </a:lnTo>
                <a:lnTo>
                  <a:pt x="337" y="354"/>
                </a:lnTo>
                <a:lnTo>
                  <a:pt x="337" y="354"/>
                </a:lnTo>
                <a:lnTo>
                  <a:pt x="338" y="353"/>
                </a:lnTo>
                <a:lnTo>
                  <a:pt x="338" y="352"/>
                </a:lnTo>
                <a:lnTo>
                  <a:pt x="338" y="352"/>
                </a:lnTo>
                <a:lnTo>
                  <a:pt x="339" y="351"/>
                </a:lnTo>
                <a:lnTo>
                  <a:pt x="339" y="350"/>
                </a:lnTo>
                <a:lnTo>
                  <a:pt x="340" y="349"/>
                </a:lnTo>
                <a:lnTo>
                  <a:pt x="340" y="349"/>
                </a:lnTo>
                <a:lnTo>
                  <a:pt x="340" y="348"/>
                </a:lnTo>
                <a:lnTo>
                  <a:pt x="325" y="339"/>
                </a:lnTo>
                <a:close/>
                <a:moveTo>
                  <a:pt x="306" y="392"/>
                </a:moveTo>
                <a:lnTo>
                  <a:pt x="306" y="392"/>
                </a:lnTo>
                <a:lnTo>
                  <a:pt x="306" y="393"/>
                </a:lnTo>
                <a:lnTo>
                  <a:pt x="306" y="394"/>
                </a:lnTo>
                <a:lnTo>
                  <a:pt x="306" y="395"/>
                </a:lnTo>
                <a:lnTo>
                  <a:pt x="306" y="396"/>
                </a:lnTo>
                <a:lnTo>
                  <a:pt x="305" y="396"/>
                </a:lnTo>
                <a:lnTo>
                  <a:pt x="305" y="397"/>
                </a:lnTo>
                <a:lnTo>
                  <a:pt x="305" y="398"/>
                </a:lnTo>
                <a:lnTo>
                  <a:pt x="305" y="399"/>
                </a:lnTo>
                <a:lnTo>
                  <a:pt x="305" y="400"/>
                </a:lnTo>
                <a:lnTo>
                  <a:pt x="305" y="401"/>
                </a:lnTo>
                <a:lnTo>
                  <a:pt x="305" y="402"/>
                </a:lnTo>
                <a:lnTo>
                  <a:pt x="305" y="403"/>
                </a:lnTo>
                <a:lnTo>
                  <a:pt x="305" y="404"/>
                </a:lnTo>
                <a:lnTo>
                  <a:pt x="304" y="405"/>
                </a:lnTo>
                <a:lnTo>
                  <a:pt x="304" y="406"/>
                </a:lnTo>
                <a:lnTo>
                  <a:pt x="304" y="407"/>
                </a:lnTo>
                <a:lnTo>
                  <a:pt x="304" y="408"/>
                </a:lnTo>
                <a:lnTo>
                  <a:pt x="304" y="409"/>
                </a:lnTo>
                <a:lnTo>
                  <a:pt x="304" y="410"/>
                </a:lnTo>
                <a:lnTo>
                  <a:pt x="304" y="410"/>
                </a:lnTo>
                <a:lnTo>
                  <a:pt x="322" y="411"/>
                </a:lnTo>
                <a:lnTo>
                  <a:pt x="322" y="411"/>
                </a:lnTo>
                <a:lnTo>
                  <a:pt x="322" y="410"/>
                </a:lnTo>
                <a:lnTo>
                  <a:pt x="322" y="409"/>
                </a:lnTo>
                <a:lnTo>
                  <a:pt x="322" y="408"/>
                </a:lnTo>
                <a:lnTo>
                  <a:pt x="322" y="407"/>
                </a:lnTo>
                <a:lnTo>
                  <a:pt x="322" y="406"/>
                </a:lnTo>
                <a:lnTo>
                  <a:pt x="322" y="406"/>
                </a:lnTo>
                <a:lnTo>
                  <a:pt x="322" y="405"/>
                </a:lnTo>
                <a:lnTo>
                  <a:pt x="322" y="404"/>
                </a:lnTo>
                <a:lnTo>
                  <a:pt x="322" y="403"/>
                </a:lnTo>
                <a:lnTo>
                  <a:pt x="322" y="402"/>
                </a:lnTo>
                <a:lnTo>
                  <a:pt x="323" y="401"/>
                </a:lnTo>
                <a:lnTo>
                  <a:pt x="323" y="400"/>
                </a:lnTo>
                <a:lnTo>
                  <a:pt x="323" y="400"/>
                </a:lnTo>
                <a:lnTo>
                  <a:pt x="323" y="399"/>
                </a:lnTo>
                <a:lnTo>
                  <a:pt x="323" y="398"/>
                </a:lnTo>
                <a:lnTo>
                  <a:pt x="323" y="397"/>
                </a:lnTo>
                <a:lnTo>
                  <a:pt x="323" y="396"/>
                </a:lnTo>
                <a:lnTo>
                  <a:pt x="323" y="395"/>
                </a:lnTo>
                <a:lnTo>
                  <a:pt x="323" y="395"/>
                </a:lnTo>
                <a:lnTo>
                  <a:pt x="306" y="392"/>
                </a:lnTo>
                <a:close/>
                <a:moveTo>
                  <a:pt x="307" y="447"/>
                </a:moveTo>
                <a:lnTo>
                  <a:pt x="307" y="447"/>
                </a:lnTo>
                <a:lnTo>
                  <a:pt x="307" y="448"/>
                </a:lnTo>
                <a:lnTo>
                  <a:pt x="307" y="449"/>
                </a:lnTo>
                <a:lnTo>
                  <a:pt x="308" y="450"/>
                </a:lnTo>
                <a:lnTo>
                  <a:pt x="308" y="451"/>
                </a:lnTo>
                <a:lnTo>
                  <a:pt x="308" y="451"/>
                </a:lnTo>
                <a:lnTo>
                  <a:pt x="308" y="452"/>
                </a:lnTo>
                <a:lnTo>
                  <a:pt x="308" y="453"/>
                </a:lnTo>
                <a:lnTo>
                  <a:pt x="309" y="454"/>
                </a:lnTo>
                <a:lnTo>
                  <a:pt x="309" y="455"/>
                </a:lnTo>
                <a:lnTo>
                  <a:pt x="309" y="456"/>
                </a:lnTo>
                <a:lnTo>
                  <a:pt x="309" y="457"/>
                </a:lnTo>
                <a:lnTo>
                  <a:pt x="310" y="458"/>
                </a:lnTo>
                <a:lnTo>
                  <a:pt x="310" y="459"/>
                </a:lnTo>
                <a:lnTo>
                  <a:pt x="310" y="460"/>
                </a:lnTo>
                <a:lnTo>
                  <a:pt x="310" y="461"/>
                </a:lnTo>
                <a:lnTo>
                  <a:pt x="311" y="461"/>
                </a:lnTo>
                <a:lnTo>
                  <a:pt x="311" y="462"/>
                </a:lnTo>
                <a:lnTo>
                  <a:pt x="311" y="463"/>
                </a:lnTo>
                <a:lnTo>
                  <a:pt x="311" y="464"/>
                </a:lnTo>
                <a:lnTo>
                  <a:pt x="312" y="465"/>
                </a:lnTo>
                <a:lnTo>
                  <a:pt x="312" y="466"/>
                </a:lnTo>
                <a:lnTo>
                  <a:pt x="329" y="460"/>
                </a:lnTo>
                <a:lnTo>
                  <a:pt x="328" y="460"/>
                </a:lnTo>
                <a:lnTo>
                  <a:pt x="328" y="459"/>
                </a:lnTo>
                <a:lnTo>
                  <a:pt x="328" y="458"/>
                </a:lnTo>
                <a:lnTo>
                  <a:pt x="328" y="457"/>
                </a:lnTo>
                <a:lnTo>
                  <a:pt x="327" y="456"/>
                </a:lnTo>
                <a:lnTo>
                  <a:pt x="327" y="456"/>
                </a:lnTo>
                <a:lnTo>
                  <a:pt x="327" y="455"/>
                </a:lnTo>
                <a:lnTo>
                  <a:pt x="327" y="454"/>
                </a:lnTo>
                <a:lnTo>
                  <a:pt x="327" y="453"/>
                </a:lnTo>
                <a:lnTo>
                  <a:pt x="326" y="452"/>
                </a:lnTo>
                <a:lnTo>
                  <a:pt x="326" y="452"/>
                </a:lnTo>
                <a:lnTo>
                  <a:pt x="326" y="451"/>
                </a:lnTo>
                <a:lnTo>
                  <a:pt x="326" y="450"/>
                </a:lnTo>
                <a:lnTo>
                  <a:pt x="325" y="449"/>
                </a:lnTo>
                <a:lnTo>
                  <a:pt x="325" y="448"/>
                </a:lnTo>
                <a:lnTo>
                  <a:pt x="325" y="447"/>
                </a:lnTo>
                <a:lnTo>
                  <a:pt x="325" y="447"/>
                </a:lnTo>
                <a:lnTo>
                  <a:pt x="325" y="446"/>
                </a:lnTo>
                <a:lnTo>
                  <a:pt x="325" y="445"/>
                </a:lnTo>
                <a:lnTo>
                  <a:pt x="324" y="444"/>
                </a:lnTo>
                <a:lnTo>
                  <a:pt x="324" y="444"/>
                </a:lnTo>
                <a:lnTo>
                  <a:pt x="307" y="447"/>
                </a:lnTo>
                <a:close/>
                <a:moveTo>
                  <a:pt x="328" y="499"/>
                </a:moveTo>
                <a:lnTo>
                  <a:pt x="328" y="499"/>
                </a:lnTo>
                <a:lnTo>
                  <a:pt x="328" y="499"/>
                </a:lnTo>
                <a:lnTo>
                  <a:pt x="329" y="500"/>
                </a:lnTo>
                <a:lnTo>
                  <a:pt x="329" y="501"/>
                </a:lnTo>
                <a:lnTo>
                  <a:pt x="330" y="502"/>
                </a:lnTo>
                <a:lnTo>
                  <a:pt x="330" y="503"/>
                </a:lnTo>
                <a:lnTo>
                  <a:pt x="331" y="503"/>
                </a:lnTo>
                <a:lnTo>
                  <a:pt x="331" y="504"/>
                </a:lnTo>
                <a:lnTo>
                  <a:pt x="332" y="505"/>
                </a:lnTo>
                <a:lnTo>
                  <a:pt x="332" y="506"/>
                </a:lnTo>
                <a:lnTo>
                  <a:pt x="333" y="506"/>
                </a:lnTo>
                <a:lnTo>
                  <a:pt x="333" y="507"/>
                </a:lnTo>
                <a:lnTo>
                  <a:pt x="334" y="508"/>
                </a:lnTo>
                <a:lnTo>
                  <a:pt x="334" y="509"/>
                </a:lnTo>
                <a:lnTo>
                  <a:pt x="335" y="509"/>
                </a:lnTo>
                <a:lnTo>
                  <a:pt x="336" y="510"/>
                </a:lnTo>
                <a:lnTo>
                  <a:pt x="336" y="511"/>
                </a:lnTo>
                <a:lnTo>
                  <a:pt x="337" y="511"/>
                </a:lnTo>
                <a:lnTo>
                  <a:pt x="337" y="512"/>
                </a:lnTo>
                <a:lnTo>
                  <a:pt x="338" y="513"/>
                </a:lnTo>
                <a:lnTo>
                  <a:pt x="338" y="514"/>
                </a:lnTo>
                <a:lnTo>
                  <a:pt x="339" y="514"/>
                </a:lnTo>
                <a:lnTo>
                  <a:pt x="353" y="503"/>
                </a:lnTo>
                <a:lnTo>
                  <a:pt x="352" y="502"/>
                </a:lnTo>
                <a:lnTo>
                  <a:pt x="352" y="502"/>
                </a:lnTo>
                <a:lnTo>
                  <a:pt x="351" y="501"/>
                </a:lnTo>
                <a:lnTo>
                  <a:pt x="351" y="501"/>
                </a:lnTo>
                <a:lnTo>
                  <a:pt x="350" y="500"/>
                </a:lnTo>
                <a:lnTo>
                  <a:pt x="350" y="499"/>
                </a:lnTo>
                <a:lnTo>
                  <a:pt x="349" y="499"/>
                </a:lnTo>
                <a:lnTo>
                  <a:pt x="349" y="498"/>
                </a:lnTo>
                <a:lnTo>
                  <a:pt x="348" y="497"/>
                </a:lnTo>
                <a:lnTo>
                  <a:pt x="348" y="497"/>
                </a:lnTo>
                <a:lnTo>
                  <a:pt x="347" y="496"/>
                </a:lnTo>
                <a:lnTo>
                  <a:pt x="347" y="495"/>
                </a:lnTo>
                <a:lnTo>
                  <a:pt x="346" y="495"/>
                </a:lnTo>
                <a:lnTo>
                  <a:pt x="346" y="494"/>
                </a:lnTo>
                <a:lnTo>
                  <a:pt x="345" y="493"/>
                </a:lnTo>
                <a:lnTo>
                  <a:pt x="345" y="493"/>
                </a:lnTo>
                <a:lnTo>
                  <a:pt x="344" y="492"/>
                </a:lnTo>
                <a:lnTo>
                  <a:pt x="344" y="491"/>
                </a:lnTo>
                <a:lnTo>
                  <a:pt x="343" y="491"/>
                </a:lnTo>
                <a:lnTo>
                  <a:pt x="343" y="490"/>
                </a:lnTo>
                <a:lnTo>
                  <a:pt x="343" y="490"/>
                </a:lnTo>
                <a:lnTo>
                  <a:pt x="328" y="499"/>
                </a:lnTo>
                <a:close/>
                <a:moveTo>
                  <a:pt x="366" y="540"/>
                </a:moveTo>
                <a:lnTo>
                  <a:pt x="366" y="540"/>
                </a:lnTo>
                <a:lnTo>
                  <a:pt x="366" y="540"/>
                </a:lnTo>
                <a:lnTo>
                  <a:pt x="367" y="541"/>
                </a:lnTo>
                <a:lnTo>
                  <a:pt x="368" y="541"/>
                </a:lnTo>
                <a:lnTo>
                  <a:pt x="369" y="542"/>
                </a:lnTo>
                <a:lnTo>
                  <a:pt x="369" y="542"/>
                </a:lnTo>
                <a:lnTo>
                  <a:pt x="370" y="543"/>
                </a:lnTo>
                <a:lnTo>
                  <a:pt x="371" y="543"/>
                </a:lnTo>
                <a:lnTo>
                  <a:pt x="372" y="544"/>
                </a:lnTo>
                <a:lnTo>
                  <a:pt x="372" y="544"/>
                </a:lnTo>
                <a:lnTo>
                  <a:pt x="373" y="545"/>
                </a:lnTo>
                <a:lnTo>
                  <a:pt x="374" y="545"/>
                </a:lnTo>
                <a:lnTo>
                  <a:pt x="375" y="546"/>
                </a:lnTo>
                <a:lnTo>
                  <a:pt x="375" y="546"/>
                </a:lnTo>
                <a:lnTo>
                  <a:pt x="376" y="547"/>
                </a:lnTo>
                <a:lnTo>
                  <a:pt x="377" y="547"/>
                </a:lnTo>
                <a:lnTo>
                  <a:pt x="378" y="548"/>
                </a:lnTo>
                <a:lnTo>
                  <a:pt x="379" y="548"/>
                </a:lnTo>
                <a:lnTo>
                  <a:pt x="379" y="549"/>
                </a:lnTo>
                <a:lnTo>
                  <a:pt x="380" y="549"/>
                </a:lnTo>
                <a:lnTo>
                  <a:pt x="381" y="550"/>
                </a:lnTo>
                <a:lnTo>
                  <a:pt x="382" y="550"/>
                </a:lnTo>
                <a:lnTo>
                  <a:pt x="390" y="535"/>
                </a:lnTo>
                <a:lnTo>
                  <a:pt x="390" y="534"/>
                </a:lnTo>
                <a:lnTo>
                  <a:pt x="389" y="534"/>
                </a:lnTo>
                <a:lnTo>
                  <a:pt x="388" y="534"/>
                </a:lnTo>
                <a:lnTo>
                  <a:pt x="388" y="533"/>
                </a:lnTo>
                <a:lnTo>
                  <a:pt x="387" y="533"/>
                </a:lnTo>
                <a:lnTo>
                  <a:pt x="386" y="532"/>
                </a:lnTo>
                <a:lnTo>
                  <a:pt x="385" y="532"/>
                </a:lnTo>
                <a:lnTo>
                  <a:pt x="385" y="531"/>
                </a:lnTo>
                <a:lnTo>
                  <a:pt x="384" y="531"/>
                </a:lnTo>
                <a:lnTo>
                  <a:pt x="383" y="531"/>
                </a:lnTo>
                <a:lnTo>
                  <a:pt x="383" y="530"/>
                </a:lnTo>
                <a:lnTo>
                  <a:pt x="382" y="530"/>
                </a:lnTo>
                <a:lnTo>
                  <a:pt x="381" y="529"/>
                </a:lnTo>
                <a:lnTo>
                  <a:pt x="381" y="529"/>
                </a:lnTo>
                <a:lnTo>
                  <a:pt x="380" y="528"/>
                </a:lnTo>
                <a:lnTo>
                  <a:pt x="379" y="528"/>
                </a:lnTo>
                <a:lnTo>
                  <a:pt x="379" y="527"/>
                </a:lnTo>
                <a:lnTo>
                  <a:pt x="378" y="527"/>
                </a:lnTo>
                <a:lnTo>
                  <a:pt x="377" y="526"/>
                </a:lnTo>
                <a:lnTo>
                  <a:pt x="377" y="526"/>
                </a:lnTo>
                <a:lnTo>
                  <a:pt x="376" y="526"/>
                </a:lnTo>
                <a:lnTo>
                  <a:pt x="366" y="540"/>
                </a:lnTo>
                <a:close/>
                <a:moveTo>
                  <a:pt x="416" y="564"/>
                </a:moveTo>
                <a:lnTo>
                  <a:pt x="416" y="564"/>
                </a:lnTo>
                <a:lnTo>
                  <a:pt x="416" y="564"/>
                </a:lnTo>
                <a:lnTo>
                  <a:pt x="417" y="565"/>
                </a:lnTo>
                <a:lnTo>
                  <a:pt x="418" y="565"/>
                </a:lnTo>
                <a:lnTo>
                  <a:pt x="419" y="565"/>
                </a:lnTo>
                <a:lnTo>
                  <a:pt x="420" y="565"/>
                </a:lnTo>
                <a:lnTo>
                  <a:pt x="421" y="566"/>
                </a:lnTo>
                <a:lnTo>
                  <a:pt x="422" y="566"/>
                </a:lnTo>
                <a:lnTo>
                  <a:pt x="423" y="566"/>
                </a:lnTo>
                <a:lnTo>
                  <a:pt x="424" y="566"/>
                </a:lnTo>
                <a:lnTo>
                  <a:pt x="424" y="567"/>
                </a:lnTo>
                <a:lnTo>
                  <a:pt x="425" y="567"/>
                </a:lnTo>
                <a:lnTo>
                  <a:pt x="426" y="567"/>
                </a:lnTo>
                <a:lnTo>
                  <a:pt x="427" y="567"/>
                </a:lnTo>
                <a:lnTo>
                  <a:pt x="428" y="567"/>
                </a:lnTo>
                <a:lnTo>
                  <a:pt x="429" y="567"/>
                </a:lnTo>
                <a:lnTo>
                  <a:pt x="430" y="568"/>
                </a:lnTo>
                <a:lnTo>
                  <a:pt x="431" y="568"/>
                </a:lnTo>
                <a:lnTo>
                  <a:pt x="432" y="568"/>
                </a:lnTo>
                <a:lnTo>
                  <a:pt x="433" y="568"/>
                </a:lnTo>
                <a:lnTo>
                  <a:pt x="434" y="568"/>
                </a:lnTo>
                <a:lnTo>
                  <a:pt x="434" y="568"/>
                </a:lnTo>
                <a:lnTo>
                  <a:pt x="437" y="551"/>
                </a:lnTo>
                <a:lnTo>
                  <a:pt x="437" y="551"/>
                </a:lnTo>
                <a:lnTo>
                  <a:pt x="436" y="551"/>
                </a:lnTo>
                <a:lnTo>
                  <a:pt x="435" y="551"/>
                </a:lnTo>
                <a:lnTo>
                  <a:pt x="434" y="550"/>
                </a:lnTo>
                <a:lnTo>
                  <a:pt x="433" y="550"/>
                </a:lnTo>
                <a:lnTo>
                  <a:pt x="432" y="550"/>
                </a:lnTo>
                <a:lnTo>
                  <a:pt x="431" y="550"/>
                </a:lnTo>
                <a:lnTo>
                  <a:pt x="431" y="550"/>
                </a:lnTo>
                <a:lnTo>
                  <a:pt x="430" y="550"/>
                </a:lnTo>
                <a:lnTo>
                  <a:pt x="429" y="549"/>
                </a:lnTo>
                <a:lnTo>
                  <a:pt x="428" y="549"/>
                </a:lnTo>
                <a:lnTo>
                  <a:pt x="427" y="549"/>
                </a:lnTo>
                <a:lnTo>
                  <a:pt x="427" y="549"/>
                </a:lnTo>
                <a:lnTo>
                  <a:pt x="426" y="549"/>
                </a:lnTo>
                <a:lnTo>
                  <a:pt x="425" y="549"/>
                </a:lnTo>
                <a:lnTo>
                  <a:pt x="424" y="548"/>
                </a:lnTo>
                <a:lnTo>
                  <a:pt x="423" y="548"/>
                </a:lnTo>
                <a:lnTo>
                  <a:pt x="422" y="548"/>
                </a:lnTo>
                <a:lnTo>
                  <a:pt x="422" y="548"/>
                </a:lnTo>
                <a:lnTo>
                  <a:pt x="421" y="548"/>
                </a:lnTo>
                <a:lnTo>
                  <a:pt x="421" y="547"/>
                </a:lnTo>
                <a:lnTo>
                  <a:pt x="416" y="564"/>
                </a:lnTo>
                <a:close/>
                <a:moveTo>
                  <a:pt x="471" y="569"/>
                </a:moveTo>
                <a:lnTo>
                  <a:pt x="471" y="569"/>
                </a:lnTo>
                <a:lnTo>
                  <a:pt x="472" y="569"/>
                </a:lnTo>
                <a:lnTo>
                  <a:pt x="473" y="569"/>
                </a:lnTo>
                <a:lnTo>
                  <a:pt x="474" y="569"/>
                </a:lnTo>
                <a:lnTo>
                  <a:pt x="475" y="569"/>
                </a:lnTo>
                <a:lnTo>
                  <a:pt x="476" y="569"/>
                </a:lnTo>
                <a:lnTo>
                  <a:pt x="477" y="569"/>
                </a:lnTo>
                <a:lnTo>
                  <a:pt x="478" y="569"/>
                </a:lnTo>
                <a:lnTo>
                  <a:pt x="479" y="569"/>
                </a:lnTo>
                <a:lnTo>
                  <a:pt x="480" y="568"/>
                </a:lnTo>
                <a:lnTo>
                  <a:pt x="480" y="568"/>
                </a:lnTo>
                <a:lnTo>
                  <a:pt x="481" y="568"/>
                </a:lnTo>
                <a:lnTo>
                  <a:pt x="482" y="568"/>
                </a:lnTo>
                <a:lnTo>
                  <a:pt x="483" y="568"/>
                </a:lnTo>
                <a:lnTo>
                  <a:pt x="484" y="568"/>
                </a:lnTo>
                <a:lnTo>
                  <a:pt x="485" y="567"/>
                </a:lnTo>
                <a:lnTo>
                  <a:pt x="486" y="567"/>
                </a:lnTo>
                <a:lnTo>
                  <a:pt x="487" y="567"/>
                </a:lnTo>
                <a:lnTo>
                  <a:pt x="488" y="567"/>
                </a:lnTo>
                <a:lnTo>
                  <a:pt x="489" y="567"/>
                </a:lnTo>
                <a:lnTo>
                  <a:pt x="490" y="567"/>
                </a:lnTo>
                <a:lnTo>
                  <a:pt x="490" y="567"/>
                </a:lnTo>
                <a:lnTo>
                  <a:pt x="486" y="549"/>
                </a:lnTo>
                <a:lnTo>
                  <a:pt x="486" y="549"/>
                </a:lnTo>
                <a:lnTo>
                  <a:pt x="485" y="549"/>
                </a:lnTo>
                <a:lnTo>
                  <a:pt x="484" y="550"/>
                </a:lnTo>
                <a:lnTo>
                  <a:pt x="484" y="550"/>
                </a:lnTo>
                <a:lnTo>
                  <a:pt x="483" y="550"/>
                </a:lnTo>
                <a:lnTo>
                  <a:pt x="482" y="550"/>
                </a:lnTo>
                <a:lnTo>
                  <a:pt x="481" y="550"/>
                </a:lnTo>
                <a:lnTo>
                  <a:pt x="480" y="550"/>
                </a:lnTo>
                <a:lnTo>
                  <a:pt x="479" y="551"/>
                </a:lnTo>
                <a:lnTo>
                  <a:pt x="479" y="551"/>
                </a:lnTo>
                <a:lnTo>
                  <a:pt x="478" y="551"/>
                </a:lnTo>
                <a:lnTo>
                  <a:pt x="477" y="551"/>
                </a:lnTo>
                <a:lnTo>
                  <a:pt x="476" y="551"/>
                </a:lnTo>
                <a:lnTo>
                  <a:pt x="475" y="551"/>
                </a:lnTo>
                <a:lnTo>
                  <a:pt x="474" y="551"/>
                </a:lnTo>
                <a:lnTo>
                  <a:pt x="474" y="551"/>
                </a:lnTo>
                <a:lnTo>
                  <a:pt x="473" y="552"/>
                </a:lnTo>
                <a:lnTo>
                  <a:pt x="472" y="552"/>
                </a:lnTo>
                <a:lnTo>
                  <a:pt x="471" y="552"/>
                </a:lnTo>
                <a:lnTo>
                  <a:pt x="470" y="552"/>
                </a:lnTo>
                <a:lnTo>
                  <a:pt x="470" y="552"/>
                </a:lnTo>
                <a:lnTo>
                  <a:pt x="471" y="569"/>
                </a:lnTo>
                <a:close/>
                <a:moveTo>
                  <a:pt x="525" y="554"/>
                </a:moveTo>
                <a:lnTo>
                  <a:pt x="525" y="554"/>
                </a:lnTo>
                <a:lnTo>
                  <a:pt x="525" y="554"/>
                </a:lnTo>
                <a:lnTo>
                  <a:pt x="526" y="554"/>
                </a:lnTo>
                <a:lnTo>
                  <a:pt x="527" y="553"/>
                </a:lnTo>
                <a:lnTo>
                  <a:pt x="528" y="553"/>
                </a:lnTo>
                <a:lnTo>
                  <a:pt x="528" y="552"/>
                </a:lnTo>
                <a:lnTo>
                  <a:pt x="529" y="552"/>
                </a:lnTo>
                <a:lnTo>
                  <a:pt x="530" y="552"/>
                </a:lnTo>
                <a:lnTo>
                  <a:pt x="531" y="551"/>
                </a:lnTo>
                <a:lnTo>
                  <a:pt x="532" y="551"/>
                </a:lnTo>
                <a:lnTo>
                  <a:pt x="533" y="550"/>
                </a:lnTo>
                <a:lnTo>
                  <a:pt x="533" y="550"/>
                </a:lnTo>
                <a:lnTo>
                  <a:pt x="534" y="549"/>
                </a:lnTo>
                <a:lnTo>
                  <a:pt x="535" y="549"/>
                </a:lnTo>
                <a:lnTo>
                  <a:pt x="536" y="548"/>
                </a:lnTo>
                <a:lnTo>
                  <a:pt x="537" y="548"/>
                </a:lnTo>
                <a:lnTo>
                  <a:pt x="537" y="547"/>
                </a:lnTo>
                <a:lnTo>
                  <a:pt x="538" y="547"/>
                </a:lnTo>
                <a:lnTo>
                  <a:pt x="539" y="546"/>
                </a:lnTo>
                <a:lnTo>
                  <a:pt x="540" y="546"/>
                </a:lnTo>
                <a:lnTo>
                  <a:pt x="540" y="545"/>
                </a:lnTo>
                <a:lnTo>
                  <a:pt x="541" y="545"/>
                </a:lnTo>
                <a:lnTo>
                  <a:pt x="532" y="530"/>
                </a:lnTo>
                <a:lnTo>
                  <a:pt x="531" y="531"/>
                </a:lnTo>
                <a:lnTo>
                  <a:pt x="530" y="531"/>
                </a:lnTo>
                <a:lnTo>
                  <a:pt x="529" y="531"/>
                </a:lnTo>
                <a:lnTo>
                  <a:pt x="529" y="532"/>
                </a:lnTo>
                <a:lnTo>
                  <a:pt x="528" y="532"/>
                </a:lnTo>
                <a:lnTo>
                  <a:pt x="527" y="533"/>
                </a:lnTo>
                <a:lnTo>
                  <a:pt x="527" y="533"/>
                </a:lnTo>
                <a:lnTo>
                  <a:pt x="526" y="534"/>
                </a:lnTo>
                <a:lnTo>
                  <a:pt x="525" y="534"/>
                </a:lnTo>
                <a:lnTo>
                  <a:pt x="525" y="534"/>
                </a:lnTo>
                <a:lnTo>
                  <a:pt x="524" y="535"/>
                </a:lnTo>
                <a:lnTo>
                  <a:pt x="523" y="535"/>
                </a:lnTo>
                <a:lnTo>
                  <a:pt x="522" y="536"/>
                </a:lnTo>
                <a:lnTo>
                  <a:pt x="522" y="536"/>
                </a:lnTo>
                <a:lnTo>
                  <a:pt x="521" y="536"/>
                </a:lnTo>
                <a:lnTo>
                  <a:pt x="520" y="537"/>
                </a:lnTo>
                <a:lnTo>
                  <a:pt x="520" y="537"/>
                </a:lnTo>
                <a:lnTo>
                  <a:pt x="519" y="538"/>
                </a:lnTo>
                <a:lnTo>
                  <a:pt x="518" y="538"/>
                </a:lnTo>
                <a:lnTo>
                  <a:pt x="517" y="538"/>
                </a:lnTo>
                <a:lnTo>
                  <a:pt x="517" y="538"/>
                </a:lnTo>
                <a:lnTo>
                  <a:pt x="525" y="554"/>
                </a:lnTo>
                <a:close/>
                <a:moveTo>
                  <a:pt x="570" y="521"/>
                </a:moveTo>
                <a:lnTo>
                  <a:pt x="570" y="521"/>
                </a:lnTo>
                <a:lnTo>
                  <a:pt x="570" y="521"/>
                </a:lnTo>
                <a:lnTo>
                  <a:pt x="570" y="520"/>
                </a:lnTo>
                <a:lnTo>
                  <a:pt x="571" y="519"/>
                </a:lnTo>
                <a:lnTo>
                  <a:pt x="572" y="518"/>
                </a:lnTo>
                <a:lnTo>
                  <a:pt x="572" y="518"/>
                </a:lnTo>
                <a:lnTo>
                  <a:pt x="573" y="517"/>
                </a:lnTo>
                <a:lnTo>
                  <a:pt x="574" y="516"/>
                </a:lnTo>
                <a:lnTo>
                  <a:pt x="574" y="516"/>
                </a:lnTo>
                <a:lnTo>
                  <a:pt x="575" y="515"/>
                </a:lnTo>
                <a:lnTo>
                  <a:pt x="575" y="514"/>
                </a:lnTo>
                <a:lnTo>
                  <a:pt x="576" y="514"/>
                </a:lnTo>
                <a:lnTo>
                  <a:pt x="576" y="513"/>
                </a:lnTo>
                <a:lnTo>
                  <a:pt x="577" y="512"/>
                </a:lnTo>
                <a:lnTo>
                  <a:pt x="578" y="511"/>
                </a:lnTo>
                <a:lnTo>
                  <a:pt x="578" y="511"/>
                </a:lnTo>
                <a:lnTo>
                  <a:pt x="579" y="510"/>
                </a:lnTo>
                <a:lnTo>
                  <a:pt x="579" y="509"/>
                </a:lnTo>
                <a:lnTo>
                  <a:pt x="580" y="509"/>
                </a:lnTo>
                <a:lnTo>
                  <a:pt x="580" y="508"/>
                </a:lnTo>
                <a:lnTo>
                  <a:pt x="581" y="507"/>
                </a:lnTo>
                <a:lnTo>
                  <a:pt x="581" y="506"/>
                </a:lnTo>
                <a:lnTo>
                  <a:pt x="567" y="496"/>
                </a:lnTo>
                <a:lnTo>
                  <a:pt x="567" y="497"/>
                </a:lnTo>
                <a:lnTo>
                  <a:pt x="566" y="497"/>
                </a:lnTo>
                <a:lnTo>
                  <a:pt x="566" y="498"/>
                </a:lnTo>
                <a:lnTo>
                  <a:pt x="565" y="499"/>
                </a:lnTo>
                <a:lnTo>
                  <a:pt x="565" y="499"/>
                </a:lnTo>
                <a:lnTo>
                  <a:pt x="564" y="500"/>
                </a:lnTo>
                <a:lnTo>
                  <a:pt x="564" y="501"/>
                </a:lnTo>
                <a:lnTo>
                  <a:pt x="563" y="501"/>
                </a:lnTo>
                <a:lnTo>
                  <a:pt x="563" y="502"/>
                </a:lnTo>
                <a:lnTo>
                  <a:pt x="562" y="502"/>
                </a:lnTo>
                <a:lnTo>
                  <a:pt x="562" y="503"/>
                </a:lnTo>
                <a:lnTo>
                  <a:pt x="561" y="504"/>
                </a:lnTo>
                <a:lnTo>
                  <a:pt x="561" y="504"/>
                </a:lnTo>
                <a:lnTo>
                  <a:pt x="560" y="505"/>
                </a:lnTo>
                <a:lnTo>
                  <a:pt x="560" y="506"/>
                </a:lnTo>
                <a:lnTo>
                  <a:pt x="559" y="506"/>
                </a:lnTo>
                <a:lnTo>
                  <a:pt x="559" y="507"/>
                </a:lnTo>
                <a:lnTo>
                  <a:pt x="558" y="507"/>
                </a:lnTo>
                <a:lnTo>
                  <a:pt x="557" y="508"/>
                </a:lnTo>
                <a:lnTo>
                  <a:pt x="557" y="509"/>
                </a:lnTo>
                <a:lnTo>
                  <a:pt x="557" y="509"/>
                </a:lnTo>
                <a:lnTo>
                  <a:pt x="570" y="521"/>
                </a:lnTo>
                <a:close/>
                <a:moveTo>
                  <a:pt x="599" y="474"/>
                </a:moveTo>
                <a:lnTo>
                  <a:pt x="599" y="474"/>
                </a:lnTo>
                <a:lnTo>
                  <a:pt x="600" y="473"/>
                </a:lnTo>
                <a:lnTo>
                  <a:pt x="600" y="472"/>
                </a:lnTo>
                <a:lnTo>
                  <a:pt x="600" y="471"/>
                </a:lnTo>
                <a:lnTo>
                  <a:pt x="601" y="470"/>
                </a:lnTo>
                <a:lnTo>
                  <a:pt x="601" y="470"/>
                </a:lnTo>
                <a:lnTo>
                  <a:pt x="601" y="469"/>
                </a:lnTo>
                <a:lnTo>
                  <a:pt x="602" y="468"/>
                </a:lnTo>
                <a:lnTo>
                  <a:pt x="602" y="467"/>
                </a:lnTo>
                <a:lnTo>
                  <a:pt x="602" y="466"/>
                </a:lnTo>
                <a:lnTo>
                  <a:pt x="603" y="465"/>
                </a:lnTo>
                <a:lnTo>
                  <a:pt x="603" y="464"/>
                </a:lnTo>
                <a:lnTo>
                  <a:pt x="603" y="463"/>
                </a:lnTo>
                <a:lnTo>
                  <a:pt x="603" y="462"/>
                </a:lnTo>
                <a:lnTo>
                  <a:pt x="604" y="461"/>
                </a:lnTo>
                <a:lnTo>
                  <a:pt x="604" y="461"/>
                </a:lnTo>
                <a:lnTo>
                  <a:pt x="604" y="460"/>
                </a:lnTo>
                <a:lnTo>
                  <a:pt x="604" y="459"/>
                </a:lnTo>
                <a:lnTo>
                  <a:pt x="605" y="458"/>
                </a:lnTo>
                <a:lnTo>
                  <a:pt x="605" y="457"/>
                </a:lnTo>
                <a:lnTo>
                  <a:pt x="605" y="456"/>
                </a:lnTo>
                <a:lnTo>
                  <a:pt x="605" y="456"/>
                </a:lnTo>
                <a:lnTo>
                  <a:pt x="588" y="452"/>
                </a:lnTo>
                <a:lnTo>
                  <a:pt x="588" y="452"/>
                </a:lnTo>
                <a:lnTo>
                  <a:pt x="588" y="452"/>
                </a:lnTo>
                <a:lnTo>
                  <a:pt x="588" y="453"/>
                </a:lnTo>
                <a:lnTo>
                  <a:pt x="588" y="454"/>
                </a:lnTo>
                <a:lnTo>
                  <a:pt x="587" y="455"/>
                </a:lnTo>
                <a:lnTo>
                  <a:pt x="587" y="456"/>
                </a:lnTo>
                <a:lnTo>
                  <a:pt x="587" y="456"/>
                </a:lnTo>
                <a:lnTo>
                  <a:pt x="587" y="457"/>
                </a:lnTo>
                <a:lnTo>
                  <a:pt x="586" y="458"/>
                </a:lnTo>
                <a:lnTo>
                  <a:pt x="586" y="459"/>
                </a:lnTo>
                <a:lnTo>
                  <a:pt x="586" y="460"/>
                </a:lnTo>
                <a:lnTo>
                  <a:pt x="586" y="460"/>
                </a:lnTo>
                <a:lnTo>
                  <a:pt x="585" y="461"/>
                </a:lnTo>
                <a:lnTo>
                  <a:pt x="585" y="462"/>
                </a:lnTo>
                <a:lnTo>
                  <a:pt x="585" y="463"/>
                </a:lnTo>
                <a:lnTo>
                  <a:pt x="584" y="463"/>
                </a:lnTo>
                <a:lnTo>
                  <a:pt x="584" y="464"/>
                </a:lnTo>
                <a:lnTo>
                  <a:pt x="584" y="465"/>
                </a:lnTo>
                <a:lnTo>
                  <a:pt x="584" y="466"/>
                </a:lnTo>
                <a:lnTo>
                  <a:pt x="583" y="467"/>
                </a:lnTo>
                <a:lnTo>
                  <a:pt x="583" y="467"/>
                </a:lnTo>
                <a:lnTo>
                  <a:pt x="599" y="474"/>
                </a:lnTo>
                <a:close/>
                <a:moveTo>
                  <a:pt x="610" y="419"/>
                </a:moveTo>
                <a:lnTo>
                  <a:pt x="610" y="419"/>
                </a:lnTo>
                <a:lnTo>
                  <a:pt x="610" y="419"/>
                </a:lnTo>
                <a:lnTo>
                  <a:pt x="610" y="418"/>
                </a:lnTo>
                <a:lnTo>
                  <a:pt x="610" y="417"/>
                </a:lnTo>
                <a:lnTo>
                  <a:pt x="610" y="416"/>
                </a:lnTo>
                <a:lnTo>
                  <a:pt x="610" y="415"/>
                </a:lnTo>
                <a:lnTo>
                  <a:pt x="610" y="414"/>
                </a:lnTo>
                <a:lnTo>
                  <a:pt x="610" y="413"/>
                </a:lnTo>
                <a:lnTo>
                  <a:pt x="610" y="412"/>
                </a:lnTo>
                <a:lnTo>
                  <a:pt x="610" y="411"/>
                </a:lnTo>
                <a:lnTo>
                  <a:pt x="610" y="410"/>
                </a:lnTo>
                <a:lnTo>
                  <a:pt x="610" y="409"/>
                </a:lnTo>
                <a:lnTo>
                  <a:pt x="610" y="408"/>
                </a:lnTo>
                <a:lnTo>
                  <a:pt x="610" y="407"/>
                </a:lnTo>
                <a:lnTo>
                  <a:pt x="610" y="406"/>
                </a:lnTo>
                <a:lnTo>
                  <a:pt x="610" y="405"/>
                </a:lnTo>
                <a:lnTo>
                  <a:pt x="610" y="404"/>
                </a:lnTo>
                <a:lnTo>
                  <a:pt x="610" y="403"/>
                </a:lnTo>
                <a:lnTo>
                  <a:pt x="610" y="402"/>
                </a:lnTo>
                <a:lnTo>
                  <a:pt x="609" y="401"/>
                </a:lnTo>
                <a:lnTo>
                  <a:pt x="609" y="400"/>
                </a:lnTo>
                <a:lnTo>
                  <a:pt x="592" y="402"/>
                </a:lnTo>
                <a:lnTo>
                  <a:pt x="592" y="403"/>
                </a:lnTo>
                <a:lnTo>
                  <a:pt x="592" y="404"/>
                </a:lnTo>
                <a:lnTo>
                  <a:pt x="592" y="405"/>
                </a:lnTo>
                <a:lnTo>
                  <a:pt x="592" y="406"/>
                </a:lnTo>
                <a:lnTo>
                  <a:pt x="592" y="406"/>
                </a:lnTo>
                <a:lnTo>
                  <a:pt x="592" y="407"/>
                </a:lnTo>
                <a:lnTo>
                  <a:pt x="592" y="408"/>
                </a:lnTo>
                <a:lnTo>
                  <a:pt x="592" y="409"/>
                </a:lnTo>
                <a:lnTo>
                  <a:pt x="592" y="410"/>
                </a:lnTo>
                <a:lnTo>
                  <a:pt x="593" y="411"/>
                </a:lnTo>
                <a:lnTo>
                  <a:pt x="593" y="412"/>
                </a:lnTo>
                <a:lnTo>
                  <a:pt x="593" y="413"/>
                </a:lnTo>
                <a:lnTo>
                  <a:pt x="593" y="413"/>
                </a:lnTo>
                <a:lnTo>
                  <a:pt x="593" y="414"/>
                </a:lnTo>
                <a:lnTo>
                  <a:pt x="593" y="415"/>
                </a:lnTo>
                <a:lnTo>
                  <a:pt x="593" y="416"/>
                </a:lnTo>
                <a:lnTo>
                  <a:pt x="593" y="417"/>
                </a:lnTo>
                <a:lnTo>
                  <a:pt x="593" y="418"/>
                </a:lnTo>
                <a:lnTo>
                  <a:pt x="593" y="419"/>
                </a:lnTo>
                <a:lnTo>
                  <a:pt x="593" y="419"/>
                </a:lnTo>
                <a:lnTo>
                  <a:pt x="610" y="419"/>
                </a:lnTo>
                <a:close/>
                <a:moveTo>
                  <a:pt x="601" y="364"/>
                </a:moveTo>
                <a:lnTo>
                  <a:pt x="601" y="364"/>
                </a:lnTo>
                <a:lnTo>
                  <a:pt x="601" y="363"/>
                </a:lnTo>
                <a:lnTo>
                  <a:pt x="600" y="363"/>
                </a:lnTo>
                <a:lnTo>
                  <a:pt x="600" y="362"/>
                </a:lnTo>
                <a:lnTo>
                  <a:pt x="600" y="361"/>
                </a:lnTo>
                <a:lnTo>
                  <a:pt x="599" y="360"/>
                </a:lnTo>
                <a:lnTo>
                  <a:pt x="599" y="359"/>
                </a:lnTo>
                <a:lnTo>
                  <a:pt x="599" y="358"/>
                </a:lnTo>
                <a:lnTo>
                  <a:pt x="598" y="357"/>
                </a:lnTo>
                <a:lnTo>
                  <a:pt x="598" y="356"/>
                </a:lnTo>
                <a:lnTo>
                  <a:pt x="598" y="356"/>
                </a:lnTo>
                <a:lnTo>
                  <a:pt x="597" y="355"/>
                </a:lnTo>
                <a:lnTo>
                  <a:pt x="597" y="354"/>
                </a:lnTo>
                <a:lnTo>
                  <a:pt x="596" y="353"/>
                </a:lnTo>
                <a:lnTo>
                  <a:pt x="596" y="352"/>
                </a:lnTo>
                <a:lnTo>
                  <a:pt x="596" y="351"/>
                </a:lnTo>
                <a:lnTo>
                  <a:pt x="595" y="350"/>
                </a:lnTo>
                <a:lnTo>
                  <a:pt x="595" y="350"/>
                </a:lnTo>
                <a:lnTo>
                  <a:pt x="594" y="349"/>
                </a:lnTo>
                <a:lnTo>
                  <a:pt x="594" y="348"/>
                </a:lnTo>
                <a:lnTo>
                  <a:pt x="594" y="347"/>
                </a:lnTo>
                <a:lnTo>
                  <a:pt x="593" y="347"/>
                </a:lnTo>
                <a:lnTo>
                  <a:pt x="578" y="355"/>
                </a:lnTo>
                <a:lnTo>
                  <a:pt x="578" y="355"/>
                </a:lnTo>
                <a:lnTo>
                  <a:pt x="578" y="356"/>
                </a:lnTo>
                <a:lnTo>
                  <a:pt x="579" y="357"/>
                </a:lnTo>
                <a:lnTo>
                  <a:pt x="579" y="357"/>
                </a:lnTo>
                <a:lnTo>
                  <a:pt x="579" y="358"/>
                </a:lnTo>
                <a:lnTo>
                  <a:pt x="580" y="359"/>
                </a:lnTo>
                <a:lnTo>
                  <a:pt x="580" y="360"/>
                </a:lnTo>
                <a:lnTo>
                  <a:pt x="580" y="360"/>
                </a:lnTo>
                <a:lnTo>
                  <a:pt x="581" y="361"/>
                </a:lnTo>
                <a:lnTo>
                  <a:pt x="581" y="362"/>
                </a:lnTo>
                <a:lnTo>
                  <a:pt x="581" y="363"/>
                </a:lnTo>
                <a:lnTo>
                  <a:pt x="582" y="363"/>
                </a:lnTo>
                <a:lnTo>
                  <a:pt x="582" y="364"/>
                </a:lnTo>
                <a:lnTo>
                  <a:pt x="582" y="365"/>
                </a:lnTo>
                <a:lnTo>
                  <a:pt x="583" y="366"/>
                </a:lnTo>
                <a:lnTo>
                  <a:pt x="583" y="366"/>
                </a:lnTo>
                <a:lnTo>
                  <a:pt x="583" y="367"/>
                </a:lnTo>
                <a:lnTo>
                  <a:pt x="584" y="368"/>
                </a:lnTo>
                <a:lnTo>
                  <a:pt x="584" y="369"/>
                </a:lnTo>
                <a:lnTo>
                  <a:pt x="584" y="370"/>
                </a:lnTo>
                <a:lnTo>
                  <a:pt x="584" y="370"/>
                </a:lnTo>
                <a:lnTo>
                  <a:pt x="601" y="364"/>
                </a:lnTo>
                <a:close/>
                <a:moveTo>
                  <a:pt x="573" y="316"/>
                </a:moveTo>
                <a:lnTo>
                  <a:pt x="573" y="316"/>
                </a:lnTo>
                <a:lnTo>
                  <a:pt x="572" y="316"/>
                </a:lnTo>
                <a:lnTo>
                  <a:pt x="572" y="315"/>
                </a:lnTo>
                <a:lnTo>
                  <a:pt x="571" y="315"/>
                </a:lnTo>
                <a:lnTo>
                  <a:pt x="570" y="314"/>
                </a:lnTo>
                <a:lnTo>
                  <a:pt x="570" y="313"/>
                </a:lnTo>
                <a:lnTo>
                  <a:pt x="569" y="313"/>
                </a:lnTo>
                <a:lnTo>
                  <a:pt x="569" y="312"/>
                </a:lnTo>
                <a:lnTo>
                  <a:pt x="568" y="311"/>
                </a:lnTo>
                <a:lnTo>
                  <a:pt x="567" y="311"/>
                </a:lnTo>
                <a:lnTo>
                  <a:pt x="567" y="310"/>
                </a:lnTo>
                <a:lnTo>
                  <a:pt x="566" y="309"/>
                </a:lnTo>
                <a:lnTo>
                  <a:pt x="565" y="309"/>
                </a:lnTo>
                <a:lnTo>
                  <a:pt x="565" y="308"/>
                </a:lnTo>
                <a:lnTo>
                  <a:pt x="564" y="307"/>
                </a:lnTo>
                <a:lnTo>
                  <a:pt x="563" y="307"/>
                </a:lnTo>
                <a:lnTo>
                  <a:pt x="563" y="306"/>
                </a:lnTo>
                <a:lnTo>
                  <a:pt x="562" y="305"/>
                </a:lnTo>
                <a:lnTo>
                  <a:pt x="561" y="305"/>
                </a:lnTo>
                <a:lnTo>
                  <a:pt x="561" y="304"/>
                </a:lnTo>
                <a:lnTo>
                  <a:pt x="560" y="304"/>
                </a:lnTo>
                <a:lnTo>
                  <a:pt x="559" y="303"/>
                </a:lnTo>
                <a:lnTo>
                  <a:pt x="548" y="316"/>
                </a:lnTo>
                <a:lnTo>
                  <a:pt x="548" y="317"/>
                </a:lnTo>
                <a:lnTo>
                  <a:pt x="549" y="317"/>
                </a:lnTo>
                <a:lnTo>
                  <a:pt x="549" y="318"/>
                </a:lnTo>
                <a:lnTo>
                  <a:pt x="550" y="318"/>
                </a:lnTo>
                <a:lnTo>
                  <a:pt x="551" y="319"/>
                </a:lnTo>
                <a:lnTo>
                  <a:pt x="551" y="319"/>
                </a:lnTo>
                <a:lnTo>
                  <a:pt x="552" y="320"/>
                </a:lnTo>
                <a:lnTo>
                  <a:pt x="552" y="320"/>
                </a:lnTo>
                <a:lnTo>
                  <a:pt x="553" y="321"/>
                </a:lnTo>
                <a:lnTo>
                  <a:pt x="554" y="322"/>
                </a:lnTo>
                <a:lnTo>
                  <a:pt x="554" y="322"/>
                </a:lnTo>
                <a:lnTo>
                  <a:pt x="555" y="323"/>
                </a:lnTo>
                <a:lnTo>
                  <a:pt x="555" y="323"/>
                </a:lnTo>
                <a:lnTo>
                  <a:pt x="556" y="324"/>
                </a:lnTo>
                <a:lnTo>
                  <a:pt x="556" y="325"/>
                </a:lnTo>
                <a:lnTo>
                  <a:pt x="557" y="325"/>
                </a:lnTo>
                <a:lnTo>
                  <a:pt x="557" y="326"/>
                </a:lnTo>
                <a:lnTo>
                  <a:pt x="558" y="326"/>
                </a:lnTo>
                <a:lnTo>
                  <a:pt x="559" y="327"/>
                </a:lnTo>
                <a:lnTo>
                  <a:pt x="559" y="328"/>
                </a:lnTo>
                <a:lnTo>
                  <a:pt x="559" y="328"/>
                </a:lnTo>
                <a:lnTo>
                  <a:pt x="573" y="316"/>
                </a:lnTo>
                <a:close/>
                <a:moveTo>
                  <a:pt x="529" y="282"/>
                </a:moveTo>
                <a:lnTo>
                  <a:pt x="529" y="282"/>
                </a:lnTo>
                <a:lnTo>
                  <a:pt x="528" y="281"/>
                </a:lnTo>
                <a:lnTo>
                  <a:pt x="528" y="281"/>
                </a:lnTo>
                <a:lnTo>
                  <a:pt x="527" y="281"/>
                </a:lnTo>
                <a:lnTo>
                  <a:pt x="526" y="280"/>
                </a:lnTo>
                <a:lnTo>
                  <a:pt x="525" y="280"/>
                </a:lnTo>
                <a:lnTo>
                  <a:pt x="524" y="279"/>
                </a:lnTo>
                <a:lnTo>
                  <a:pt x="524" y="279"/>
                </a:lnTo>
                <a:lnTo>
                  <a:pt x="523" y="278"/>
                </a:lnTo>
                <a:lnTo>
                  <a:pt x="522" y="278"/>
                </a:lnTo>
                <a:lnTo>
                  <a:pt x="521" y="278"/>
                </a:lnTo>
                <a:lnTo>
                  <a:pt x="520" y="277"/>
                </a:lnTo>
                <a:lnTo>
                  <a:pt x="519" y="277"/>
                </a:lnTo>
                <a:lnTo>
                  <a:pt x="518" y="277"/>
                </a:lnTo>
                <a:lnTo>
                  <a:pt x="518" y="276"/>
                </a:lnTo>
                <a:lnTo>
                  <a:pt x="517" y="276"/>
                </a:lnTo>
                <a:lnTo>
                  <a:pt x="516" y="275"/>
                </a:lnTo>
                <a:lnTo>
                  <a:pt x="515" y="275"/>
                </a:lnTo>
                <a:lnTo>
                  <a:pt x="514" y="275"/>
                </a:lnTo>
                <a:lnTo>
                  <a:pt x="513" y="274"/>
                </a:lnTo>
                <a:lnTo>
                  <a:pt x="512" y="274"/>
                </a:lnTo>
                <a:lnTo>
                  <a:pt x="512" y="274"/>
                </a:lnTo>
                <a:lnTo>
                  <a:pt x="506" y="290"/>
                </a:lnTo>
                <a:lnTo>
                  <a:pt x="506" y="290"/>
                </a:lnTo>
                <a:lnTo>
                  <a:pt x="507" y="291"/>
                </a:lnTo>
                <a:lnTo>
                  <a:pt x="508" y="291"/>
                </a:lnTo>
                <a:lnTo>
                  <a:pt x="508" y="291"/>
                </a:lnTo>
                <a:lnTo>
                  <a:pt x="509" y="292"/>
                </a:lnTo>
                <a:lnTo>
                  <a:pt x="510" y="292"/>
                </a:lnTo>
                <a:lnTo>
                  <a:pt x="511" y="292"/>
                </a:lnTo>
                <a:lnTo>
                  <a:pt x="511" y="293"/>
                </a:lnTo>
                <a:lnTo>
                  <a:pt x="512" y="293"/>
                </a:lnTo>
                <a:lnTo>
                  <a:pt x="513" y="293"/>
                </a:lnTo>
                <a:lnTo>
                  <a:pt x="514" y="294"/>
                </a:lnTo>
                <a:lnTo>
                  <a:pt x="514" y="294"/>
                </a:lnTo>
                <a:lnTo>
                  <a:pt x="515" y="294"/>
                </a:lnTo>
                <a:lnTo>
                  <a:pt x="516" y="295"/>
                </a:lnTo>
                <a:lnTo>
                  <a:pt x="517" y="295"/>
                </a:lnTo>
                <a:lnTo>
                  <a:pt x="517" y="295"/>
                </a:lnTo>
                <a:lnTo>
                  <a:pt x="518" y="296"/>
                </a:lnTo>
                <a:lnTo>
                  <a:pt x="519" y="296"/>
                </a:lnTo>
                <a:lnTo>
                  <a:pt x="520" y="297"/>
                </a:lnTo>
                <a:lnTo>
                  <a:pt x="520" y="297"/>
                </a:lnTo>
                <a:lnTo>
                  <a:pt x="521" y="297"/>
                </a:lnTo>
                <a:lnTo>
                  <a:pt x="529" y="282"/>
                </a:lnTo>
                <a:close/>
                <a:moveTo>
                  <a:pt x="457" y="231"/>
                </a:moveTo>
                <a:lnTo>
                  <a:pt x="457" y="231"/>
                </a:lnTo>
                <a:cubicBezTo>
                  <a:pt x="354" y="231"/>
                  <a:pt x="271" y="314"/>
                  <a:pt x="271" y="417"/>
                </a:cubicBezTo>
                <a:cubicBezTo>
                  <a:pt x="271" y="520"/>
                  <a:pt x="354" y="603"/>
                  <a:pt x="457" y="603"/>
                </a:cubicBezTo>
                <a:cubicBezTo>
                  <a:pt x="560" y="603"/>
                  <a:pt x="643" y="520"/>
                  <a:pt x="643" y="417"/>
                </a:cubicBezTo>
                <a:cubicBezTo>
                  <a:pt x="643" y="314"/>
                  <a:pt x="560" y="231"/>
                  <a:pt x="457" y="231"/>
                </a:cubicBezTo>
                <a:close/>
                <a:moveTo>
                  <a:pt x="30" y="153"/>
                </a:moveTo>
                <a:lnTo>
                  <a:pt x="30" y="153"/>
                </a:lnTo>
                <a:cubicBezTo>
                  <a:pt x="66" y="150"/>
                  <a:pt x="102" y="148"/>
                  <a:pt x="138" y="147"/>
                </a:cubicBezTo>
                <a:cubicBezTo>
                  <a:pt x="114" y="146"/>
                  <a:pt x="89" y="144"/>
                  <a:pt x="65" y="141"/>
                </a:cubicBezTo>
                <a:cubicBezTo>
                  <a:pt x="49" y="139"/>
                  <a:pt x="35" y="128"/>
                  <a:pt x="35" y="111"/>
                </a:cubicBezTo>
                <a:cubicBezTo>
                  <a:pt x="35" y="87"/>
                  <a:pt x="35" y="63"/>
                  <a:pt x="35" y="39"/>
                </a:cubicBezTo>
                <a:cubicBezTo>
                  <a:pt x="35" y="23"/>
                  <a:pt x="49" y="11"/>
                  <a:pt x="65" y="9"/>
                </a:cubicBezTo>
                <a:cubicBezTo>
                  <a:pt x="163" y="0"/>
                  <a:pt x="260" y="1"/>
                  <a:pt x="358" y="9"/>
                </a:cubicBezTo>
                <a:cubicBezTo>
                  <a:pt x="374" y="11"/>
                  <a:pt x="388" y="23"/>
                  <a:pt x="388" y="39"/>
                </a:cubicBezTo>
                <a:cubicBezTo>
                  <a:pt x="388" y="63"/>
                  <a:pt x="388" y="87"/>
                  <a:pt x="388" y="111"/>
                </a:cubicBezTo>
                <a:cubicBezTo>
                  <a:pt x="388" y="128"/>
                  <a:pt x="374" y="139"/>
                  <a:pt x="358" y="141"/>
                </a:cubicBezTo>
                <a:cubicBezTo>
                  <a:pt x="323" y="145"/>
                  <a:pt x="287" y="147"/>
                  <a:pt x="252" y="149"/>
                </a:cubicBezTo>
                <a:cubicBezTo>
                  <a:pt x="276" y="150"/>
                  <a:pt x="299" y="151"/>
                  <a:pt x="323" y="153"/>
                </a:cubicBezTo>
                <a:cubicBezTo>
                  <a:pt x="339" y="155"/>
                  <a:pt x="353" y="167"/>
                  <a:pt x="353" y="183"/>
                </a:cubicBezTo>
                <a:lnTo>
                  <a:pt x="353" y="218"/>
                </a:lnTo>
                <a:cubicBezTo>
                  <a:pt x="333" y="229"/>
                  <a:pt x="314" y="242"/>
                  <a:pt x="299" y="258"/>
                </a:cubicBezTo>
                <a:cubicBezTo>
                  <a:pt x="289" y="268"/>
                  <a:pt x="280" y="278"/>
                  <a:pt x="272" y="290"/>
                </a:cubicBezTo>
                <a:cubicBezTo>
                  <a:pt x="191" y="296"/>
                  <a:pt x="111" y="294"/>
                  <a:pt x="30" y="285"/>
                </a:cubicBezTo>
                <a:cubicBezTo>
                  <a:pt x="13" y="283"/>
                  <a:pt x="0" y="272"/>
                  <a:pt x="0" y="255"/>
                </a:cubicBezTo>
                <a:cubicBezTo>
                  <a:pt x="0" y="231"/>
                  <a:pt x="0" y="207"/>
                  <a:pt x="0" y="183"/>
                </a:cubicBezTo>
                <a:cubicBezTo>
                  <a:pt x="0" y="167"/>
                  <a:pt x="13" y="155"/>
                  <a:pt x="30" y="153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6701059" y="3439711"/>
            <a:ext cx="484581" cy="518478"/>
          </a:xfrm>
          <a:custGeom>
            <a:avLst/>
            <a:gdLst>
              <a:gd name="T0" fmla="*/ 224 w 593"/>
              <a:gd name="T1" fmla="*/ 394 h 633"/>
              <a:gd name="T2" fmla="*/ 213 w 593"/>
              <a:gd name="T3" fmla="*/ 358 h 633"/>
              <a:gd name="T4" fmla="*/ 259 w 593"/>
              <a:gd name="T5" fmla="*/ 173 h 633"/>
              <a:gd name="T6" fmla="*/ 307 w 593"/>
              <a:gd name="T7" fmla="*/ 323 h 633"/>
              <a:gd name="T8" fmla="*/ 367 w 593"/>
              <a:gd name="T9" fmla="*/ 149 h 633"/>
              <a:gd name="T10" fmla="*/ 234 w 593"/>
              <a:gd name="T11" fmla="*/ 296 h 633"/>
              <a:gd name="T12" fmla="*/ 223 w 593"/>
              <a:gd name="T13" fmla="*/ 315 h 633"/>
              <a:gd name="T14" fmla="*/ 304 w 593"/>
              <a:gd name="T15" fmla="*/ 363 h 633"/>
              <a:gd name="T16" fmla="*/ 391 w 593"/>
              <a:gd name="T17" fmla="*/ 127 h 633"/>
              <a:gd name="T18" fmla="*/ 395 w 593"/>
              <a:gd name="T19" fmla="*/ 81 h 633"/>
              <a:gd name="T20" fmla="*/ 391 w 593"/>
              <a:gd name="T21" fmla="*/ 127 h 633"/>
              <a:gd name="T22" fmla="*/ 463 w 593"/>
              <a:gd name="T23" fmla="*/ 149 h 633"/>
              <a:gd name="T24" fmla="*/ 417 w 593"/>
              <a:gd name="T25" fmla="*/ 154 h 633"/>
              <a:gd name="T26" fmla="*/ 338 w 593"/>
              <a:gd name="T27" fmla="*/ 107 h 633"/>
              <a:gd name="T28" fmla="*/ 319 w 593"/>
              <a:gd name="T29" fmla="*/ 65 h 633"/>
              <a:gd name="T30" fmla="*/ 338 w 593"/>
              <a:gd name="T31" fmla="*/ 107 h 633"/>
              <a:gd name="T32" fmla="*/ 261 w 593"/>
              <a:gd name="T33" fmla="*/ 79 h 633"/>
              <a:gd name="T34" fmla="*/ 266 w 593"/>
              <a:gd name="T35" fmla="*/ 125 h 633"/>
              <a:gd name="T36" fmla="*/ 435 w 593"/>
              <a:gd name="T37" fmla="*/ 226 h 633"/>
              <a:gd name="T38" fmla="*/ 477 w 593"/>
              <a:gd name="T39" fmla="*/ 207 h 633"/>
              <a:gd name="T40" fmla="*/ 435 w 593"/>
              <a:gd name="T41" fmla="*/ 226 h 633"/>
              <a:gd name="T42" fmla="*/ 218 w 593"/>
              <a:gd name="T43" fmla="*/ 324 h 633"/>
              <a:gd name="T44" fmla="*/ 206 w 593"/>
              <a:gd name="T45" fmla="*/ 344 h 633"/>
              <a:gd name="T46" fmla="*/ 288 w 593"/>
              <a:gd name="T47" fmla="*/ 391 h 633"/>
              <a:gd name="T48" fmla="*/ 216 w 593"/>
              <a:gd name="T49" fmla="*/ 633 h 633"/>
              <a:gd name="T50" fmla="*/ 231 w 593"/>
              <a:gd name="T51" fmla="*/ 37 h 633"/>
              <a:gd name="T52" fmla="*/ 564 w 593"/>
              <a:gd name="T53" fmla="*/ 180 h 633"/>
              <a:gd name="T54" fmla="*/ 569 w 593"/>
              <a:gd name="T55" fmla="*/ 276 h 633"/>
              <a:gd name="T56" fmla="*/ 586 w 593"/>
              <a:gd name="T57" fmla="*/ 396 h 633"/>
              <a:gd name="T58" fmla="*/ 565 w 593"/>
              <a:gd name="T59" fmla="*/ 498 h 633"/>
              <a:gd name="T60" fmla="*/ 442 w 593"/>
              <a:gd name="T61" fmla="*/ 526 h 633"/>
              <a:gd name="T62" fmla="*/ 216 w 593"/>
              <a:gd name="T63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93" h="633">
                <a:moveTo>
                  <a:pt x="213" y="358"/>
                </a:moveTo>
                <a:cubicBezTo>
                  <a:pt x="207" y="371"/>
                  <a:pt x="212" y="387"/>
                  <a:pt x="224" y="394"/>
                </a:cubicBezTo>
                <a:cubicBezTo>
                  <a:pt x="235" y="400"/>
                  <a:pt x="248" y="398"/>
                  <a:pt x="257" y="391"/>
                </a:cubicBezTo>
                <a:lnTo>
                  <a:pt x="213" y="358"/>
                </a:lnTo>
                <a:close/>
                <a:moveTo>
                  <a:pt x="367" y="149"/>
                </a:moveTo>
                <a:cubicBezTo>
                  <a:pt x="328" y="126"/>
                  <a:pt x="279" y="137"/>
                  <a:pt x="259" y="173"/>
                </a:cubicBezTo>
                <a:cubicBezTo>
                  <a:pt x="238" y="210"/>
                  <a:pt x="265" y="250"/>
                  <a:pt x="246" y="288"/>
                </a:cubicBezTo>
                <a:lnTo>
                  <a:pt x="307" y="323"/>
                </a:lnTo>
                <a:cubicBezTo>
                  <a:pt x="330" y="288"/>
                  <a:pt x="380" y="291"/>
                  <a:pt x="401" y="255"/>
                </a:cubicBezTo>
                <a:cubicBezTo>
                  <a:pt x="421" y="219"/>
                  <a:pt x="406" y="172"/>
                  <a:pt x="367" y="149"/>
                </a:cubicBezTo>
                <a:close/>
                <a:moveTo>
                  <a:pt x="301" y="346"/>
                </a:moveTo>
                <a:lnTo>
                  <a:pt x="234" y="296"/>
                </a:lnTo>
                <a:cubicBezTo>
                  <a:pt x="229" y="292"/>
                  <a:pt x="223" y="293"/>
                  <a:pt x="219" y="299"/>
                </a:cubicBezTo>
                <a:cubicBezTo>
                  <a:pt x="216" y="304"/>
                  <a:pt x="218" y="312"/>
                  <a:pt x="223" y="315"/>
                </a:cubicBezTo>
                <a:lnTo>
                  <a:pt x="289" y="366"/>
                </a:lnTo>
                <a:cubicBezTo>
                  <a:pt x="295" y="370"/>
                  <a:pt x="301" y="368"/>
                  <a:pt x="304" y="363"/>
                </a:cubicBezTo>
                <a:cubicBezTo>
                  <a:pt x="307" y="357"/>
                  <a:pt x="306" y="350"/>
                  <a:pt x="301" y="346"/>
                </a:cubicBezTo>
                <a:close/>
                <a:moveTo>
                  <a:pt x="391" y="127"/>
                </a:moveTo>
                <a:lnTo>
                  <a:pt x="412" y="90"/>
                </a:lnTo>
                <a:lnTo>
                  <a:pt x="395" y="81"/>
                </a:lnTo>
                <a:lnTo>
                  <a:pt x="374" y="117"/>
                </a:lnTo>
                <a:lnTo>
                  <a:pt x="391" y="127"/>
                </a:lnTo>
                <a:close/>
                <a:moveTo>
                  <a:pt x="426" y="170"/>
                </a:moveTo>
                <a:lnTo>
                  <a:pt x="463" y="149"/>
                </a:lnTo>
                <a:lnTo>
                  <a:pt x="453" y="133"/>
                </a:lnTo>
                <a:lnTo>
                  <a:pt x="417" y="154"/>
                </a:lnTo>
                <a:lnTo>
                  <a:pt x="426" y="170"/>
                </a:lnTo>
                <a:close/>
                <a:moveTo>
                  <a:pt x="338" y="107"/>
                </a:moveTo>
                <a:lnTo>
                  <a:pt x="338" y="65"/>
                </a:lnTo>
                <a:lnTo>
                  <a:pt x="319" y="65"/>
                </a:lnTo>
                <a:lnTo>
                  <a:pt x="319" y="107"/>
                </a:lnTo>
                <a:lnTo>
                  <a:pt x="338" y="107"/>
                </a:lnTo>
                <a:close/>
                <a:moveTo>
                  <a:pt x="282" y="116"/>
                </a:moveTo>
                <a:lnTo>
                  <a:pt x="261" y="79"/>
                </a:lnTo>
                <a:lnTo>
                  <a:pt x="245" y="89"/>
                </a:lnTo>
                <a:lnTo>
                  <a:pt x="266" y="125"/>
                </a:lnTo>
                <a:lnTo>
                  <a:pt x="282" y="116"/>
                </a:lnTo>
                <a:close/>
                <a:moveTo>
                  <a:pt x="435" y="226"/>
                </a:moveTo>
                <a:lnTo>
                  <a:pt x="477" y="226"/>
                </a:lnTo>
                <a:lnTo>
                  <a:pt x="477" y="207"/>
                </a:lnTo>
                <a:lnTo>
                  <a:pt x="436" y="207"/>
                </a:lnTo>
                <a:lnTo>
                  <a:pt x="435" y="226"/>
                </a:lnTo>
                <a:close/>
                <a:moveTo>
                  <a:pt x="284" y="375"/>
                </a:moveTo>
                <a:lnTo>
                  <a:pt x="218" y="324"/>
                </a:lnTo>
                <a:cubicBezTo>
                  <a:pt x="213" y="320"/>
                  <a:pt x="206" y="322"/>
                  <a:pt x="203" y="327"/>
                </a:cubicBezTo>
                <a:cubicBezTo>
                  <a:pt x="200" y="333"/>
                  <a:pt x="201" y="340"/>
                  <a:pt x="206" y="344"/>
                </a:cubicBezTo>
                <a:lnTo>
                  <a:pt x="273" y="394"/>
                </a:lnTo>
                <a:cubicBezTo>
                  <a:pt x="278" y="398"/>
                  <a:pt x="285" y="397"/>
                  <a:pt x="288" y="391"/>
                </a:cubicBezTo>
                <a:cubicBezTo>
                  <a:pt x="291" y="386"/>
                  <a:pt x="289" y="378"/>
                  <a:pt x="284" y="375"/>
                </a:cubicBezTo>
                <a:close/>
                <a:moveTo>
                  <a:pt x="216" y="633"/>
                </a:moveTo>
                <a:cubicBezTo>
                  <a:pt x="223" y="583"/>
                  <a:pt x="223" y="530"/>
                  <a:pt x="210" y="483"/>
                </a:cubicBezTo>
                <a:cubicBezTo>
                  <a:pt x="0" y="365"/>
                  <a:pt x="55" y="92"/>
                  <a:pt x="231" y="37"/>
                </a:cubicBezTo>
                <a:cubicBezTo>
                  <a:pt x="324" y="0"/>
                  <a:pt x="450" y="22"/>
                  <a:pt x="533" y="105"/>
                </a:cubicBezTo>
                <a:cubicBezTo>
                  <a:pt x="593" y="165"/>
                  <a:pt x="564" y="180"/>
                  <a:pt x="564" y="180"/>
                </a:cubicBezTo>
                <a:lnTo>
                  <a:pt x="551" y="187"/>
                </a:lnTo>
                <a:cubicBezTo>
                  <a:pt x="558" y="216"/>
                  <a:pt x="571" y="268"/>
                  <a:pt x="569" y="276"/>
                </a:cubicBezTo>
                <a:cubicBezTo>
                  <a:pt x="567" y="285"/>
                  <a:pt x="556" y="295"/>
                  <a:pt x="556" y="295"/>
                </a:cubicBezTo>
                <a:lnTo>
                  <a:pt x="586" y="396"/>
                </a:lnTo>
                <a:lnTo>
                  <a:pt x="559" y="407"/>
                </a:lnTo>
                <a:cubicBezTo>
                  <a:pt x="565" y="439"/>
                  <a:pt x="568" y="466"/>
                  <a:pt x="565" y="498"/>
                </a:cubicBezTo>
                <a:cubicBezTo>
                  <a:pt x="565" y="503"/>
                  <a:pt x="547" y="519"/>
                  <a:pt x="532" y="520"/>
                </a:cubicBezTo>
                <a:lnTo>
                  <a:pt x="442" y="526"/>
                </a:lnTo>
                <a:lnTo>
                  <a:pt x="448" y="633"/>
                </a:lnTo>
                <a:lnTo>
                  <a:pt x="216" y="63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9" name="Freeform 18"/>
          <p:cNvSpPr>
            <a:spLocks noEditPoints="1"/>
          </p:cNvSpPr>
          <p:nvPr/>
        </p:nvSpPr>
        <p:spPr bwMode="auto">
          <a:xfrm>
            <a:off x="4649127" y="3461479"/>
            <a:ext cx="464802" cy="492752"/>
          </a:xfrm>
          <a:custGeom>
            <a:avLst/>
            <a:gdLst>
              <a:gd name="T0" fmla="*/ 283 w 568"/>
              <a:gd name="T1" fmla="*/ 574 h 601"/>
              <a:gd name="T2" fmla="*/ 284 w 568"/>
              <a:gd name="T3" fmla="*/ 333 h 601"/>
              <a:gd name="T4" fmla="*/ 453 w 568"/>
              <a:gd name="T5" fmla="*/ 301 h 601"/>
              <a:gd name="T6" fmla="*/ 347 w 568"/>
              <a:gd name="T7" fmla="*/ 343 h 601"/>
              <a:gd name="T8" fmla="*/ 95 w 568"/>
              <a:gd name="T9" fmla="*/ 214 h 601"/>
              <a:gd name="T10" fmla="*/ 127 w 568"/>
              <a:gd name="T11" fmla="*/ 218 h 601"/>
              <a:gd name="T12" fmla="*/ 168 w 568"/>
              <a:gd name="T13" fmla="*/ 222 h 601"/>
              <a:gd name="T14" fmla="*/ 167 w 568"/>
              <a:gd name="T15" fmla="*/ 195 h 601"/>
              <a:gd name="T16" fmla="*/ 284 w 568"/>
              <a:gd name="T17" fmla="*/ 303 h 601"/>
              <a:gd name="T18" fmla="*/ 413 w 568"/>
              <a:gd name="T19" fmla="*/ 209 h 601"/>
              <a:gd name="T20" fmla="*/ 442 w 568"/>
              <a:gd name="T21" fmla="*/ 204 h 601"/>
              <a:gd name="T22" fmla="*/ 458 w 568"/>
              <a:gd name="T23" fmla="*/ 210 h 601"/>
              <a:gd name="T24" fmla="*/ 416 w 568"/>
              <a:gd name="T25" fmla="*/ 256 h 601"/>
              <a:gd name="T26" fmla="*/ 489 w 568"/>
              <a:gd name="T27" fmla="*/ 341 h 601"/>
              <a:gd name="T28" fmla="*/ 467 w 568"/>
              <a:gd name="T29" fmla="*/ 263 h 601"/>
              <a:gd name="T30" fmla="*/ 467 w 568"/>
              <a:gd name="T31" fmla="*/ 500 h 601"/>
              <a:gd name="T32" fmla="*/ 494 w 568"/>
              <a:gd name="T33" fmla="*/ 494 h 601"/>
              <a:gd name="T34" fmla="*/ 310 w 568"/>
              <a:gd name="T35" fmla="*/ 595 h 601"/>
              <a:gd name="T36" fmla="*/ 285 w 568"/>
              <a:gd name="T37" fmla="*/ 601 h 601"/>
              <a:gd name="T38" fmla="*/ 75 w 568"/>
              <a:gd name="T39" fmla="*/ 494 h 601"/>
              <a:gd name="T40" fmla="*/ 102 w 568"/>
              <a:gd name="T41" fmla="*/ 500 h 601"/>
              <a:gd name="T42" fmla="*/ 102 w 568"/>
              <a:gd name="T43" fmla="*/ 263 h 601"/>
              <a:gd name="T44" fmla="*/ 80 w 568"/>
              <a:gd name="T45" fmla="*/ 341 h 601"/>
              <a:gd name="T46" fmla="*/ 142 w 568"/>
              <a:gd name="T47" fmla="*/ 252 h 601"/>
              <a:gd name="T48" fmla="*/ 62 w 568"/>
              <a:gd name="T49" fmla="*/ 400 h 601"/>
              <a:gd name="T50" fmla="*/ 74 w 568"/>
              <a:gd name="T51" fmla="*/ 424 h 601"/>
              <a:gd name="T52" fmla="*/ 85 w 568"/>
              <a:gd name="T53" fmla="*/ 446 h 601"/>
              <a:gd name="T54" fmla="*/ 45 w 568"/>
              <a:gd name="T55" fmla="*/ 475 h 601"/>
              <a:gd name="T56" fmla="*/ 28 w 568"/>
              <a:gd name="T57" fmla="*/ 377 h 601"/>
              <a:gd name="T58" fmla="*/ 54 w 568"/>
              <a:gd name="T59" fmla="*/ 333 h 601"/>
              <a:gd name="T60" fmla="*/ 473 w 568"/>
              <a:gd name="T61" fmla="*/ 381 h 601"/>
              <a:gd name="T62" fmla="*/ 463 w 568"/>
              <a:gd name="T63" fmla="*/ 406 h 601"/>
              <a:gd name="T64" fmla="*/ 455 w 568"/>
              <a:gd name="T65" fmla="*/ 431 h 601"/>
              <a:gd name="T66" fmla="*/ 450 w 568"/>
              <a:gd name="T67" fmla="*/ 450 h 601"/>
              <a:gd name="T68" fmla="*/ 482 w 568"/>
              <a:gd name="T69" fmla="*/ 363 h 601"/>
              <a:gd name="T70" fmla="*/ 513 w 568"/>
              <a:gd name="T71" fmla="*/ 360 h 601"/>
              <a:gd name="T72" fmla="*/ 282 w 568"/>
              <a:gd name="T73" fmla="*/ 0 h 601"/>
              <a:gd name="T74" fmla="*/ 418 w 568"/>
              <a:gd name="T75" fmla="*/ 107 h 601"/>
              <a:gd name="T76" fmla="*/ 394 w 568"/>
              <a:gd name="T77" fmla="*/ 179 h 601"/>
              <a:gd name="T78" fmla="*/ 365 w 568"/>
              <a:gd name="T79" fmla="*/ 81 h 601"/>
              <a:gd name="T80" fmla="*/ 194 w 568"/>
              <a:gd name="T81" fmla="*/ 183 h 601"/>
              <a:gd name="T82" fmla="*/ 152 w 568"/>
              <a:gd name="T83" fmla="*/ 154 h 601"/>
              <a:gd name="T84" fmla="*/ 198 w 568"/>
              <a:gd name="T85" fmla="*/ 4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" h="601">
                <a:moveTo>
                  <a:pt x="266" y="331"/>
                </a:moveTo>
                <a:lnTo>
                  <a:pt x="266" y="571"/>
                </a:lnTo>
                <a:cubicBezTo>
                  <a:pt x="272" y="573"/>
                  <a:pt x="277" y="575"/>
                  <a:pt x="283" y="574"/>
                </a:cubicBezTo>
                <a:cubicBezTo>
                  <a:pt x="290" y="574"/>
                  <a:pt x="297" y="572"/>
                  <a:pt x="303" y="570"/>
                </a:cubicBezTo>
                <a:lnTo>
                  <a:pt x="303" y="331"/>
                </a:lnTo>
                <a:cubicBezTo>
                  <a:pt x="297" y="332"/>
                  <a:pt x="290" y="333"/>
                  <a:pt x="284" y="333"/>
                </a:cubicBezTo>
                <a:cubicBezTo>
                  <a:pt x="278" y="333"/>
                  <a:pt x="272" y="332"/>
                  <a:pt x="266" y="331"/>
                </a:cubicBezTo>
                <a:close/>
                <a:moveTo>
                  <a:pt x="347" y="343"/>
                </a:moveTo>
                <a:lnTo>
                  <a:pt x="453" y="301"/>
                </a:lnTo>
                <a:lnTo>
                  <a:pt x="453" y="345"/>
                </a:lnTo>
                <a:lnTo>
                  <a:pt x="347" y="386"/>
                </a:lnTo>
                <a:lnTo>
                  <a:pt x="347" y="343"/>
                </a:lnTo>
                <a:close/>
                <a:moveTo>
                  <a:pt x="142" y="252"/>
                </a:moveTo>
                <a:lnTo>
                  <a:pt x="99" y="228"/>
                </a:lnTo>
                <a:cubicBezTo>
                  <a:pt x="94" y="225"/>
                  <a:pt x="93" y="219"/>
                  <a:pt x="95" y="214"/>
                </a:cubicBezTo>
                <a:cubicBezTo>
                  <a:pt x="98" y="209"/>
                  <a:pt x="104" y="208"/>
                  <a:pt x="109" y="210"/>
                </a:cubicBezTo>
                <a:lnTo>
                  <a:pt x="149" y="233"/>
                </a:lnTo>
                <a:lnTo>
                  <a:pt x="127" y="218"/>
                </a:lnTo>
                <a:cubicBezTo>
                  <a:pt x="123" y="215"/>
                  <a:pt x="122" y="209"/>
                  <a:pt x="125" y="204"/>
                </a:cubicBezTo>
                <a:cubicBezTo>
                  <a:pt x="128" y="200"/>
                  <a:pt x="134" y="199"/>
                  <a:pt x="138" y="202"/>
                </a:cubicBezTo>
                <a:lnTo>
                  <a:pt x="168" y="222"/>
                </a:lnTo>
                <a:lnTo>
                  <a:pt x="154" y="209"/>
                </a:lnTo>
                <a:cubicBezTo>
                  <a:pt x="150" y="205"/>
                  <a:pt x="149" y="199"/>
                  <a:pt x="153" y="195"/>
                </a:cubicBezTo>
                <a:cubicBezTo>
                  <a:pt x="157" y="191"/>
                  <a:pt x="163" y="191"/>
                  <a:pt x="167" y="195"/>
                </a:cubicBezTo>
                <a:lnTo>
                  <a:pt x="282" y="303"/>
                </a:lnTo>
                <a:cubicBezTo>
                  <a:pt x="283" y="303"/>
                  <a:pt x="283" y="303"/>
                  <a:pt x="283" y="304"/>
                </a:cubicBezTo>
                <a:cubicBezTo>
                  <a:pt x="283" y="303"/>
                  <a:pt x="284" y="303"/>
                  <a:pt x="284" y="303"/>
                </a:cubicBezTo>
                <a:lnTo>
                  <a:pt x="399" y="195"/>
                </a:lnTo>
                <a:cubicBezTo>
                  <a:pt x="403" y="191"/>
                  <a:pt x="409" y="191"/>
                  <a:pt x="413" y="195"/>
                </a:cubicBezTo>
                <a:cubicBezTo>
                  <a:pt x="417" y="199"/>
                  <a:pt x="417" y="205"/>
                  <a:pt x="413" y="209"/>
                </a:cubicBezTo>
                <a:lnTo>
                  <a:pt x="399" y="222"/>
                </a:lnTo>
                <a:lnTo>
                  <a:pt x="428" y="202"/>
                </a:lnTo>
                <a:cubicBezTo>
                  <a:pt x="432" y="199"/>
                  <a:pt x="438" y="200"/>
                  <a:pt x="442" y="204"/>
                </a:cubicBezTo>
                <a:cubicBezTo>
                  <a:pt x="445" y="209"/>
                  <a:pt x="444" y="215"/>
                  <a:pt x="439" y="218"/>
                </a:cubicBezTo>
                <a:lnTo>
                  <a:pt x="417" y="233"/>
                </a:lnTo>
                <a:lnTo>
                  <a:pt x="458" y="210"/>
                </a:lnTo>
                <a:cubicBezTo>
                  <a:pt x="462" y="208"/>
                  <a:pt x="468" y="209"/>
                  <a:pt x="471" y="214"/>
                </a:cubicBezTo>
                <a:cubicBezTo>
                  <a:pt x="474" y="219"/>
                  <a:pt x="472" y="225"/>
                  <a:pt x="467" y="228"/>
                </a:cubicBezTo>
                <a:lnTo>
                  <a:pt x="416" y="256"/>
                </a:lnTo>
                <a:lnTo>
                  <a:pt x="494" y="224"/>
                </a:lnTo>
                <a:lnTo>
                  <a:pt x="494" y="342"/>
                </a:lnTo>
                <a:cubicBezTo>
                  <a:pt x="492" y="342"/>
                  <a:pt x="491" y="342"/>
                  <a:pt x="489" y="341"/>
                </a:cubicBezTo>
                <a:lnTo>
                  <a:pt x="473" y="339"/>
                </a:lnTo>
                <a:lnTo>
                  <a:pt x="467" y="351"/>
                </a:lnTo>
                <a:lnTo>
                  <a:pt x="467" y="263"/>
                </a:lnTo>
                <a:lnTo>
                  <a:pt x="329" y="322"/>
                </a:lnTo>
                <a:lnTo>
                  <a:pt x="329" y="559"/>
                </a:lnTo>
                <a:lnTo>
                  <a:pt x="467" y="500"/>
                </a:lnTo>
                <a:lnTo>
                  <a:pt x="467" y="483"/>
                </a:lnTo>
                <a:cubicBezTo>
                  <a:pt x="472" y="486"/>
                  <a:pt x="477" y="488"/>
                  <a:pt x="482" y="490"/>
                </a:cubicBezTo>
                <a:cubicBezTo>
                  <a:pt x="486" y="492"/>
                  <a:pt x="490" y="493"/>
                  <a:pt x="494" y="494"/>
                </a:cubicBezTo>
                <a:lnTo>
                  <a:pt x="494" y="518"/>
                </a:lnTo>
                <a:lnTo>
                  <a:pt x="321" y="591"/>
                </a:lnTo>
                <a:cubicBezTo>
                  <a:pt x="318" y="592"/>
                  <a:pt x="314" y="594"/>
                  <a:pt x="310" y="595"/>
                </a:cubicBezTo>
                <a:lnTo>
                  <a:pt x="303" y="598"/>
                </a:lnTo>
                <a:lnTo>
                  <a:pt x="303" y="598"/>
                </a:lnTo>
                <a:cubicBezTo>
                  <a:pt x="297" y="599"/>
                  <a:pt x="291" y="601"/>
                  <a:pt x="285" y="601"/>
                </a:cubicBezTo>
                <a:cubicBezTo>
                  <a:pt x="271" y="601"/>
                  <a:pt x="258" y="598"/>
                  <a:pt x="247" y="590"/>
                </a:cubicBezTo>
                <a:lnTo>
                  <a:pt x="75" y="518"/>
                </a:lnTo>
                <a:lnTo>
                  <a:pt x="75" y="494"/>
                </a:lnTo>
                <a:cubicBezTo>
                  <a:pt x="79" y="493"/>
                  <a:pt x="83" y="492"/>
                  <a:pt x="87" y="490"/>
                </a:cubicBezTo>
                <a:cubicBezTo>
                  <a:pt x="91" y="488"/>
                  <a:pt x="96" y="486"/>
                  <a:pt x="102" y="483"/>
                </a:cubicBezTo>
                <a:lnTo>
                  <a:pt x="102" y="500"/>
                </a:lnTo>
                <a:lnTo>
                  <a:pt x="240" y="559"/>
                </a:lnTo>
                <a:lnTo>
                  <a:pt x="240" y="322"/>
                </a:lnTo>
                <a:lnTo>
                  <a:pt x="102" y="263"/>
                </a:lnTo>
                <a:lnTo>
                  <a:pt x="102" y="351"/>
                </a:lnTo>
                <a:lnTo>
                  <a:pt x="95" y="339"/>
                </a:lnTo>
                <a:lnTo>
                  <a:pt x="80" y="341"/>
                </a:lnTo>
                <a:cubicBezTo>
                  <a:pt x="78" y="342"/>
                  <a:pt x="77" y="342"/>
                  <a:pt x="75" y="342"/>
                </a:cubicBezTo>
                <a:lnTo>
                  <a:pt x="75" y="224"/>
                </a:lnTo>
                <a:lnTo>
                  <a:pt x="142" y="252"/>
                </a:lnTo>
                <a:close/>
                <a:moveTo>
                  <a:pt x="86" y="363"/>
                </a:moveTo>
                <a:cubicBezTo>
                  <a:pt x="89" y="369"/>
                  <a:pt x="91" y="375"/>
                  <a:pt x="94" y="381"/>
                </a:cubicBezTo>
                <a:lnTo>
                  <a:pt x="62" y="400"/>
                </a:lnTo>
                <a:lnTo>
                  <a:pt x="97" y="387"/>
                </a:lnTo>
                <a:cubicBezTo>
                  <a:pt x="99" y="393"/>
                  <a:pt x="102" y="399"/>
                  <a:pt x="104" y="406"/>
                </a:cubicBezTo>
                <a:lnTo>
                  <a:pt x="74" y="424"/>
                </a:lnTo>
                <a:lnTo>
                  <a:pt x="106" y="411"/>
                </a:lnTo>
                <a:cubicBezTo>
                  <a:pt x="108" y="418"/>
                  <a:pt x="110" y="424"/>
                  <a:pt x="112" y="431"/>
                </a:cubicBezTo>
                <a:lnTo>
                  <a:pt x="85" y="446"/>
                </a:lnTo>
                <a:lnTo>
                  <a:pt x="113" y="435"/>
                </a:lnTo>
                <a:cubicBezTo>
                  <a:pt x="115" y="440"/>
                  <a:pt x="116" y="445"/>
                  <a:pt x="117" y="450"/>
                </a:cubicBezTo>
                <a:cubicBezTo>
                  <a:pt x="111" y="454"/>
                  <a:pt x="66" y="483"/>
                  <a:pt x="45" y="475"/>
                </a:cubicBezTo>
                <a:cubicBezTo>
                  <a:pt x="23" y="467"/>
                  <a:pt x="2" y="437"/>
                  <a:pt x="1" y="410"/>
                </a:cubicBezTo>
                <a:cubicBezTo>
                  <a:pt x="0" y="383"/>
                  <a:pt x="70" y="366"/>
                  <a:pt x="86" y="363"/>
                </a:cubicBezTo>
                <a:close/>
                <a:moveTo>
                  <a:pt x="28" y="377"/>
                </a:moveTo>
                <a:lnTo>
                  <a:pt x="45" y="369"/>
                </a:lnTo>
                <a:lnTo>
                  <a:pt x="54" y="360"/>
                </a:lnTo>
                <a:lnTo>
                  <a:pt x="54" y="333"/>
                </a:lnTo>
                <a:cubicBezTo>
                  <a:pt x="38" y="340"/>
                  <a:pt x="31" y="356"/>
                  <a:pt x="28" y="377"/>
                </a:cubicBezTo>
                <a:close/>
                <a:moveTo>
                  <a:pt x="482" y="363"/>
                </a:moveTo>
                <a:cubicBezTo>
                  <a:pt x="479" y="369"/>
                  <a:pt x="476" y="375"/>
                  <a:pt x="473" y="381"/>
                </a:cubicBezTo>
                <a:lnTo>
                  <a:pt x="505" y="400"/>
                </a:lnTo>
                <a:lnTo>
                  <a:pt x="471" y="387"/>
                </a:lnTo>
                <a:cubicBezTo>
                  <a:pt x="468" y="393"/>
                  <a:pt x="465" y="399"/>
                  <a:pt x="463" y="406"/>
                </a:cubicBezTo>
                <a:lnTo>
                  <a:pt x="493" y="424"/>
                </a:lnTo>
                <a:lnTo>
                  <a:pt x="461" y="411"/>
                </a:lnTo>
                <a:cubicBezTo>
                  <a:pt x="459" y="418"/>
                  <a:pt x="457" y="424"/>
                  <a:pt x="455" y="431"/>
                </a:cubicBezTo>
                <a:lnTo>
                  <a:pt x="482" y="446"/>
                </a:lnTo>
                <a:lnTo>
                  <a:pt x="454" y="435"/>
                </a:lnTo>
                <a:cubicBezTo>
                  <a:pt x="453" y="440"/>
                  <a:pt x="451" y="445"/>
                  <a:pt x="450" y="450"/>
                </a:cubicBezTo>
                <a:cubicBezTo>
                  <a:pt x="456" y="454"/>
                  <a:pt x="501" y="483"/>
                  <a:pt x="523" y="475"/>
                </a:cubicBezTo>
                <a:cubicBezTo>
                  <a:pt x="544" y="467"/>
                  <a:pt x="566" y="437"/>
                  <a:pt x="567" y="410"/>
                </a:cubicBezTo>
                <a:cubicBezTo>
                  <a:pt x="568" y="383"/>
                  <a:pt x="497" y="366"/>
                  <a:pt x="482" y="363"/>
                </a:cubicBezTo>
                <a:close/>
                <a:moveTo>
                  <a:pt x="540" y="377"/>
                </a:moveTo>
                <a:lnTo>
                  <a:pt x="522" y="369"/>
                </a:lnTo>
                <a:lnTo>
                  <a:pt x="513" y="360"/>
                </a:lnTo>
                <a:lnTo>
                  <a:pt x="513" y="333"/>
                </a:lnTo>
                <a:cubicBezTo>
                  <a:pt x="529" y="340"/>
                  <a:pt x="536" y="356"/>
                  <a:pt x="540" y="377"/>
                </a:cubicBezTo>
                <a:close/>
                <a:moveTo>
                  <a:pt x="282" y="0"/>
                </a:moveTo>
                <a:cubicBezTo>
                  <a:pt x="315" y="0"/>
                  <a:pt x="344" y="16"/>
                  <a:pt x="366" y="41"/>
                </a:cubicBezTo>
                <a:cubicBezTo>
                  <a:pt x="379" y="58"/>
                  <a:pt x="390" y="78"/>
                  <a:pt x="395" y="101"/>
                </a:cubicBezTo>
                <a:cubicBezTo>
                  <a:pt x="403" y="99"/>
                  <a:pt x="415" y="98"/>
                  <a:pt x="418" y="107"/>
                </a:cubicBezTo>
                <a:cubicBezTo>
                  <a:pt x="423" y="120"/>
                  <a:pt x="421" y="151"/>
                  <a:pt x="412" y="154"/>
                </a:cubicBezTo>
                <a:cubicBezTo>
                  <a:pt x="408" y="156"/>
                  <a:pt x="403" y="156"/>
                  <a:pt x="398" y="155"/>
                </a:cubicBezTo>
                <a:cubicBezTo>
                  <a:pt x="398" y="163"/>
                  <a:pt x="396" y="171"/>
                  <a:pt x="394" y="179"/>
                </a:cubicBezTo>
                <a:cubicBezTo>
                  <a:pt x="386" y="180"/>
                  <a:pt x="378" y="182"/>
                  <a:pt x="370" y="183"/>
                </a:cubicBezTo>
                <a:cubicBezTo>
                  <a:pt x="375" y="169"/>
                  <a:pt x="377" y="154"/>
                  <a:pt x="377" y="138"/>
                </a:cubicBezTo>
                <a:cubicBezTo>
                  <a:pt x="377" y="117"/>
                  <a:pt x="373" y="98"/>
                  <a:pt x="365" y="81"/>
                </a:cubicBezTo>
                <a:cubicBezTo>
                  <a:pt x="301" y="132"/>
                  <a:pt x="218" y="95"/>
                  <a:pt x="197" y="86"/>
                </a:cubicBezTo>
                <a:cubicBezTo>
                  <a:pt x="190" y="101"/>
                  <a:pt x="187" y="119"/>
                  <a:pt x="187" y="138"/>
                </a:cubicBezTo>
                <a:cubicBezTo>
                  <a:pt x="187" y="154"/>
                  <a:pt x="189" y="169"/>
                  <a:pt x="194" y="183"/>
                </a:cubicBezTo>
                <a:cubicBezTo>
                  <a:pt x="186" y="181"/>
                  <a:pt x="178" y="180"/>
                  <a:pt x="170" y="179"/>
                </a:cubicBezTo>
                <a:cubicBezTo>
                  <a:pt x="168" y="171"/>
                  <a:pt x="167" y="163"/>
                  <a:pt x="166" y="155"/>
                </a:cubicBezTo>
                <a:cubicBezTo>
                  <a:pt x="161" y="156"/>
                  <a:pt x="156" y="156"/>
                  <a:pt x="152" y="154"/>
                </a:cubicBezTo>
                <a:cubicBezTo>
                  <a:pt x="143" y="151"/>
                  <a:pt x="141" y="120"/>
                  <a:pt x="146" y="107"/>
                </a:cubicBezTo>
                <a:cubicBezTo>
                  <a:pt x="149" y="98"/>
                  <a:pt x="161" y="99"/>
                  <a:pt x="169" y="101"/>
                </a:cubicBezTo>
                <a:cubicBezTo>
                  <a:pt x="174" y="78"/>
                  <a:pt x="185" y="58"/>
                  <a:pt x="198" y="41"/>
                </a:cubicBezTo>
                <a:cubicBezTo>
                  <a:pt x="220" y="16"/>
                  <a:pt x="249" y="0"/>
                  <a:pt x="28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0" name="Freeform 19"/>
          <p:cNvSpPr>
            <a:spLocks noEditPoints="1"/>
          </p:cNvSpPr>
          <p:nvPr/>
        </p:nvSpPr>
        <p:spPr bwMode="auto">
          <a:xfrm>
            <a:off x="3627997" y="3459501"/>
            <a:ext cx="522162" cy="494730"/>
          </a:xfrm>
          <a:custGeom>
            <a:avLst/>
            <a:gdLst>
              <a:gd name="T0" fmla="*/ 522 w 638"/>
              <a:gd name="T1" fmla="*/ 59 h 603"/>
              <a:gd name="T2" fmla="*/ 520 w 638"/>
              <a:gd name="T3" fmla="*/ 186 h 603"/>
              <a:gd name="T4" fmla="*/ 301 w 638"/>
              <a:gd name="T5" fmla="*/ 186 h 603"/>
              <a:gd name="T6" fmla="*/ 299 w 638"/>
              <a:gd name="T7" fmla="*/ 129 h 603"/>
              <a:gd name="T8" fmla="*/ 299 w 638"/>
              <a:gd name="T9" fmla="*/ 119 h 603"/>
              <a:gd name="T10" fmla="*/ 301 w 638"/>
              <a:gd name="T11" fmla="*/ 54 h 603"/>
              <a:gd name="T12" fmla="*/ 305 w 638"/>
              <a:gd name="T13" fmla="*/ 27 h 603"/>
              <a:gd name="T14" fmla="*/ 273 w 638"/>
              <a:gd name="T15" fmla="*/ 59 h 603"/>
              <a:gd name="T16" fmla="*/ 263 w 638"/>
              <a:gd name="T17" fmla="*/ 113 h 603"/>
              <a:gd name="T18" fmla="*/ 111 w 638"/>
              <a:gd name="T19" fmla="*/ 94 h 603"/>
              <a:gd name="T20" fmla="*/ 112 w 638"/>
              <a:gd name="T21" fmla="*/ 207 h 603"/>
              <a:gd name="T22" fmla="*/ 117 w 638"/>
              <a:gd name="T23" fmla="*/ 207 h 603"/>
              <a:gd name="T24" fmla="*/ 148 w 638"/>
              <a:gd name="T25" fmla="*/ 339 h 603"/>
              <a:gd name="T26" fmla="*/ 155 w 638"/>
              <a:gd name="T27" fmla="*/ 339 h 603"/>
              <a:gd name="T28" fmla="*/ 185 w 638"/>
              <a:gd name="T29" fmla="*/ 223 h 603"/>
              <a:gd name="T30" fmla="*/ 185 w 638"/>
              <a:gd name="T31" fmla="*/ 127 h 603"/>
              <a:gd name="T32" fmla="*/ 263 w 638"/>
              <a:gd name="T33" fmla="*/ 136 h 603"/>
              <a:gd name="T34" fmla="*/ 282 w 638"/>
              <a:gd name="T35" fmla="*/ 204 h 603"/>
              <a:gd name="T36" fmla="*/ 305 w 638"/>
              <a:gd name="T37" fmla="*/ 214 h 603"/>
              <a:gd name="T38" fmla="*/ 539 w 638"/>
              <a:gd name="T39" fmla="*/ 204 h 603"/>
              <a:gd name="T40" fmla="*/ 539 w 638"/>
              <a:gd name="T41" fmla="*/ 36 h 603"/>
              <a:gd name="T42" fmla="*/ 520 w 638"/>
              <a:gd name="T43" fmla="*/ 221 h 603"/>
              <a:gd name="T44" fmla="*/ 523 w 638"/>
              <a:gd name="T45" fmla="*/ 341 h 603"/>
              <a:gd name="T46" fmla="*/ 367 w 638"/>
              <a:gd name="T47" fmla="*/ 249 h 603"/>
              <a:gd name="T48" fmla="*/ 334 w 638"/>
              <a:gd name="T49" fmla="*/ 249 h 603"/>
              <a:gd name="T50" fmla="*/ 520 w 638"/>
              <a:gd name="T51" fmla="*/ 221 h 603"/>
              <a:gd name="T52" fmla="*/ 158 w 638"/>
              <a:gd name="T53" fmla="*/ 438 h 603"/>
              <a:gd name="T54" fmla="*/ 113 w 638"/>
              <a:gd name="T55" fmla="*/ 373 h 603"/>
              <a:gd name="T56" fmla="*/ 361 w 638"/>
              <a:gd name="T57" fmla="*/ 438 h 603"/>
              <a:gd name="T58" fmla="*/ 316 w 638"/>
              <a:gd name="T59" fmla="*/ 373 h 603"/>
              <a:gd name="T60" fmla="*/ 567 w 638"/>
              <a:gd name="T61" fmla="*/ 438 h 603"/>
              <a:gd name="T62" fmla="*/ 522 w 638"/>
              <a:gd name="T63" fmla="*/ 373 h 603"/>
              <a:gd name="T64" fmla="*/ 200 w 638"/>
              <a:gd name="T65" fmla="*/ 487 h 603"/>
              <a:gd name="T66" fmla="*/ 221 w 638"/>
              <a:gd name="T67" fmla="*/ 527 h 603"/>
              <a:gd name="T68" fmla="*/ 265 w 638"/>
              <a:gd name="T69" fmla="*/ 448 h 603"/>
              <a:gd name="T70" fmla="*/ 403 w 638"/>
              <a:gd name="T71" fmla="*/ 527 h 603"/>
              <a:gd name="T72" fmla="*/ 433 w 638"/>
              <a:gd name="T73" fmla="*/ 527 h 603"/>
              <a:gd name="T74" fmla="*/ 570 w 638"/>
              <a:gd name="T75" fmla="*/ 448 h 603"/>
              <a:gd name="T76" fmla="*/ 614 w 638"/>
              <a:gd name="T77" fmla="*/ 527 h 603"/>
              <a:gd name="T78" fmla="*/ 638 w 638"/>
              <a:gd name="T79" fmla="*/ 549 h 603"/>
              <a:gd name="T80" fmla="*/ 608 w 638"/>
              <a:gd name="T81" fmla="*/ 549 h 603"/>
              <a:gd name="T82" fmla="*/ 433 w 638"/>
              <a:gd name="T83" fmla="*/ 549 h 603"/>
              <a:gd name="T84" fmla="*/ 403 w 638"/>
              <a:gd name="T85" fmla="*/ 549 h 603"/>
              <a:gd name="T86" fmla="*/ 227 w 638"/>
              <a:gd name="T87" fmla="*/ 549 h 603"/>
              <a:gd name="T88" fmla="*/ 200 w 638"/>
              <a:gd name="T89" fmla="*/ 549 h 603"/>
              <a:gd name="T90" fmla="*/ 24 w 638"/>
              <a:gd name="T91" fmla="*/ 549 h 603"/>
              <a:gd name="T92" fmla="*/ 24 w 638"/>
              <a:gd name="T93" fmla="*/ 527 h 603"/>
              <a:gd name="T94" fmla="*/ 152 w 638"/>
              <a:gd name="T95" fmla="*/ 0 h 603"/>
              <a:gd name="T96" fmla="*/ 108 w 638"/>
              <a:gd name="T97" fmla="*/ 4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8" h="603">
                <a:moveTo>
                  <a:pt x="516" y="53"/>
                </a:moveTo>
                <a:cubicBezTo>
                  <a:pt x="517" y="53"/>
                  <a:pt x="519" y="53"/>
                  <a:pt x="520" y="54"/>
                </a:cubicBezTo>
                <a:cubicBezTo>
                  <a:pt x="522" y="56"/>
                  <a:pt x="522" y="57"/>
                  <a:pt x="522" y="59"/>
                </a:cubicBezTo>
                <a:lnTo>
                  <a:pt x="522" y="181"/>
                </a:lnTo>
                <a:cubicBezTo>
                  <a:pt x="522" y="183"/>
                  <a:pt x="522" y="185"/>
                  <a:pt x="520" y="186"/>
                </a:cubicBezTo>
                <a:lnTo>
                  <a:pt x="520" y="186"/>
                </a:lnTo>
                <a:cubicBezTo>
                  <a:pt x="519" y="187"/>
                  <a:pt x="517" y="188"/>
                  <a:pt x="516" y="188"/>
                </a:cubicBezTo>
                <a:lnTo>
                  <a:pt x="305" y="188"/>
                </a:lnTo>
                <a:cubicBezTo>
                  <a:pt x="303" y="188"/>
                  <a:pt x="302" y="187"/>
                  <a:pt x="301" y="186"/>
                </a:cubicBezTo>
                <a:lnTo>
                  <a:pt x="300" y="186"/>
                </a:lnTo>
                <a:cubicBezTo>
                  <a:pt x="299" y="185"/>
                  <a:pt x="299" y="183"/>
                  <a:pt x="299" y="181"/>
                </a:cubicBezTo>
                <a:lnTo>
                  <a:pt x="299" y="129"/>
                </a:lnTo>
                <a:lnTo>
                  <a:pt x="403" y="107"/>
                </a:lnTo>
                <a:lnTo>
                  <a:pt x="403" y="105"/>
                </a:lnTo>
                <a:lnTo>
                  <a:pt x="299" y="119"/>
                </a:lnTo>
                <a:lnTo>
                  <a:pt x="299" y="59"/>
                </a:lnTo>
                <a:cubicBezTo>
                  <a:pt x="299" y="57"/>
                  <a:pt x="299" y="56"/>
                  <a:pt x="300" y="54"/>
                </a:cubicBezTo>
                <a:lnTo>
                  <a:pt x="301" y="54"/>
                </a:lnTo>
                <a:cubicBezTo>
                  <a:pt x="302" y="53"/>
                  <a:pt x="303" y="53"/>
                  <a:pt x="305" y="53"/>
                </a:cubicBezTo>
                <a:lnTo>
                  <a:pt x="516" y="53"/>
                </a:lnTo>
                <a:close/>
                <a:moveTo>
                  <a:pt x="305" y="27"/>
                </a:moveTo>
                <a:cubicBezTo>
                  <a:pt x="296" y="27"/>
                  <a:pt x="288" y="30"/>
                  <a:pt x="282" y="36"/>
                </a:cubicBezTo>
                <a:lnTo>
                  <a:pt x="282" y="36"/>
                </a:lnTo>
                <a:cubicBezTo>
                  <a:pt x="276" y="42"/>
                  <a:pt x="273" y="50"/>
                  <a:pt x="273" y="59"/>
                </a:cubicBezTo>
                <a:lnTo>
                  <a:pt x="273" y="122"/>
                </a:lnTo>
                <a:lnTo>
                  <a:pt x="263" y="124"/>
                </a:lnTo>
                <a:lnTo>
                  <a:pt x="263" y="113"/>
                </a:lnTo>
                <a:lnTo>
                  <a:pt x="217" y="113"/>
                </a:lnTo>
                <a:lnTo>
                  <a:pt x="185" y="94"/>
                </a:lnTo>
                <a:lnTo>
                  <a:pt x="111" y="94"/>
                </a:lnTo>
                <a:cubicBezTo>
                  <a:pt x="96" y="94"/>
                  <a:pt x="84" y="106"/>
                  <a:pt x="84" y="121"/>
                </a:cubicBezTo>
                <a:lnTo>
                  <a:pt x="84" y="207"/>
                </a:lnTo>
                <a:lnTo>
                  <a:pt x="112" y="207"/>
                </a:lnTo>
                <a:lnTo>
                  <a:pt x="112" y="144"/>
                </a:lnTo>
                <a:lnTo>
                  <a:pt x="117" y="144"/>
                </a:lnTo>
                <a:lnTo>
                  <a:pt x="117" y="207"/>
                </a:lnTo>
                <a:lnTo>
                  <a:pt x="117" y="223"/>
                </a:lnTo>
                <a:lnTo>
                  <a:pt x="117" y="339"/>
                </a:lnTo>
                <a:lnTo>
                  <a:pt x="148" y="339"/>
                </a:lnTo>
                <a:lnTo>
                  <a:pt x="148" y="243"/>
                </a:lnTo>
                <a:lnTo>
                  <a:pt x="155" y="243"/>
                </a:lnTo>
                <a:lnTo>
                  <a:pt x="155" y="339"/>
                </a:lnTo>
                <a:lnTo>
                  <a:pt x="185" y="339"/>
                </a:lnTo>
                <a:lnTo>
                  <a:pt x="185" y="322"/>
                </a:lnTo>
                <a:lnTo>
                  <a:pt x="185" y="223"/>
                </a:lnTo>
                <a:lnTo>
                  <a:pt x="185" y="207"/>
                </a:lnTo>
                <a:lnTo>
                  <a:pt x="185" y="144"/>
                </a:lnTo>
                <a:lnTo>
                  <a:pt x="185" y="127"/>
                </a:lnTo>
                <a:lnTo>
                  <a:pt x="217" y="144"/>
                </a:lnTo>
                <a:lnTo>
                  <a:pt x="263" y="144"/>
                </a:lnTo>
                <a:lnTo>
                  <a:pt x="263" y="136"/>
                </a:lnTo>
                <a:lnTo>
                  <a:pt x="273" y="134"/>
                </a:lnTo>
                <a:lnTo>
                  <a:pt x="273" y="181"/>
                </a:lnTo>
                <a:cubicBezTo>
                  <a:pt x="273" y="190"/>
                  <a:pt x="276" y="198"/>
                  <a:pt x="282" y="204"/>
                </a:cubicBezTo>
                <a:lnTo>
                  <a:pt x="282" y="204"/>
                </a:lnTo>
                <a:lnTo>
                  <a:pt x="282" y="204"/>
                </a:lnTo>
                <a:cubicBezTo>
                  <a:pt x="288" y="210"/>
                  <a:pt x="296" y="214"/>
                  <a:pt x="305" y="214"/>
                </a:cubicBezTo>
                <a:lnTo>
                  <a:pt x="516" y="214"/>
                </a:lnTo>
                <a:cubicBezTo>
                  <a:pt x="525" y="214"/>
                  <a:pt x="533" y="210"/>
                  <a:pt x="539" y="204"/>
                </a:cubicBezTo>
                <a:lnTo>
                  <a:pt x="539" y="204"/>
                </a:lnTo>
                <a:cubicBezTo>
                  <a:pt x="545" y="198"/>
                  <a:pt x="548" y="190"/>
                  <a:pt x="548" y="181"/>
                </a:cubicBezTo>
                <a:lnTo>
                  <a:pt x="548" y="59"/>
                </a:lnTo>
                <a:cubicBezTo>
                  <a:pt x="548" y="50"/>
                  <a:pt x="545" y="42"/>
                  <a:pt x="539" y="36"/>
                </a:cubicBezTo>
                <a:cubicBezTo>
                  <a:pt x="533" y="30"/>
                  <a:pt x="525" y="27"/>
                  <a:pt x="516" y="27"/>
                </a:cubicBezTo>
                <a:lnTo>
                  <a:pt x="305" y="27"/>
                </a:lnTo>
                <a:close/>
                <a:moveTo>
                  <a:pt x="520" y="221"/>
                </a:moveTo>
                <a:lnTo>
                  <a:pt x="520" y="249"/>
                </a:lnTo>
                <a:lnTo>
                  <a:pt x="497" y="249"/>
                </a:lnTo>
                <a:lnTo>
                  <a:pt x="523" y="341"/>
                </a:lnTo>
                <a:lnTo>
                  <a:pt x="490" y="341"/>
                </a:lnTo>
                <a:lnTo>
                  <a:pt x="464" y="249"/>
                </a:lnTo>
                <a:lnTo>
                  <a:pt x="367" y="249"/>
                </a:lnTo>
                <a:lnTo>
                  <a:pt x="341" y="341"/>
                </a:lnTo>
                <a:lnTo>
                  <a:pt x="308" y="341"/>
                </a:lnTo>
                <a:lnTo>
                  <a:pt x="334" y="249"/>
                </a:lnTo>
                <a:lnTo>
                  <a:pt x="306" y="249"/>
                </a:lnTo>
                <a:lnTo>
                  <a:pt x="306" y="221"/>
                </a:lnTo>
                <a:lnTo>
                  <a:pt x="520" y="221"/>
                </a:lnTo>
                <a:close/>
                <a:moveTo>
                  <a:pt x="113" y="373"/>
                </a:moveTo>
                <a:cubicBezTo>
                  <a:pt x="139" y="373"/>
                  <a:pt x="161" y="394"/>
                  <a:pt x="161" y="421"/>
                </a:cubicBezTo>
                <a:cubicBezTo>
                  <a:pt x="161" y="427"/>
                  <a:pt x="160" y="433"/>
                  <a:pt x="158" y="438"/>
                </a:cubicBezTo>
                <a:lnTo>
                  <a:pt x="68" y="438"/>
                </a:lnTo>
                <a:cubicBezTo>
                  <a:pt x="66" y="433"/>
                  <a:pt x="65" y="427"/>
                  <a:pt x="65" y="421"/>
                </a:cubicBezTo>
                <a:cubicBezTo>
                  <a:pt x="65" y="394"/>
                  <a:pt x="86" y="373"/>
                  <a:pt x="113" y="373"/>
                </a:cubicBezTo>
                <a:close/>
                <a:moveTo>
                  <a:pt x="316" y="373"/>
                </a:moveTo>
                <a:cubicBezTo>
                  <a:pt x="342" y="373"/>
                  <a:pt x="364" y="394"/>
                  <a:pt x="364" y="421"/>
                </a:cubicBezTo>
                <a:cubicBezTo>
                  <a:pt x="364" y="427"/>
                  <a:pt x="363" y="433"/>
                  <a:pt x="361" y="438"/>
                </a:cubicBezTo>
                <a:lnTo>
                  <a:pt x="271" y="438"/>
                </a:lnTo>
                <a:cubicBezTo>
                  <a:pt x="269" y="433"/>
                  <a:pt x="268" y="427"/>
                  <a:pt x="268" y="421"/>
                </a:cubicBezTo>
                <a:cubicBezTo>
                  <a:pt x="268" y="394"/>
                  <a:pt x="289" y="373"/>
                  <a:pt x="316" y="373"/>
                </a:cubicBezTo>
                <a:close/>
                <a:moveTo>
                  <a:pt x="522" y="373"/>
                </a:moveTo>
                <a:cubicBezTo>
                  <a:pt x="548" y="373"/>
                  <a:pt x="570" y="394"/>
                  <a:pt x="570" y="421"/>
                </a:cubicBezTo>
                <a:cubicBezTo>
                  <a:pt x="570" y="427"/>
                  <a:pt x="569" y="433"/>
                  <a:pt x="567" y="438"/>
                </a:cubicBezTo>
                <a:lnTo>
                  <a:pt x="477" y="438"/>
                </a:lnTo>
                <a:cubicBezTo>
                  <a:pt x="475" y="433"/>
                  <a:pt x="474" y="427"/>
                  <a:pt x="474" y="421"/>
                </a:cubicBezTo>
                <a:cubicBezTo>
                  <a:pt x="474" y="394"/>
                  <a:pt x="495" y="373"/>
                  <a:pt x="522" y="373"/>
                </a:cubicBezTo>
                <a:close/>
                <a:moveTo>
                  <a:pt x="62" y="448"/>
                </a:moveTo>
                <a:lnTo>
                  <a:pt x="161" y="448"/>
                </a:lnTo>
                <a:cubicBezTo>
                  <a:pt x="182" y="448"/>
                  <a:pt x="200" y="466"/>
                  <a:pt x="200" y="487"/>
                </a:cubicBezTo>
                <a:lnTo>
                  <a:pt x="200" y="527"/>
                </a:lnTo>
                <a:lnTo>
                  <a:pt x="203" y="527"/>
                </a:lnTo>
                <a:lnTo>
                  <a:pt x="221" y="527"/>
                </a:lnTo>
                <a:lnTo>
                  <a:pt x="227" y="527"/>
                </a:lnTo>
                <a:lnTo>
                  <a:pt x="227" y="487"/>
                </a:lnTo>
                <a:cubicBezTo>
                  <a:pt x="227" y="466"/>
                  <a:pt x="244" y="448"/>
                  <a:pt x="265" y="448"/>
                </a:cubicBezTo>
                <a:lnTo>
                  <a:pt x="364" y="448"/>
                </a:lnTo>
                <a:cubicBezTo>
                  <a:pt x="385" y="448"/>
                  <a:pt x="403" y="466"/>
                  <a:pt x="403" y="487"/>
                </a:cubicBezTo>
                <a:lnTo>
                  <a:pt x="403" y="527"/>
                </a:lnTo>
                <a:lnTo>
                  <a:pt x="409" y="527"/>
                </a:lnTo>
                <a:lnTo>
                  <a:pt x="424" y="527"/>
                </a:lnTo>
                <a:lnTo>
                  <a:pt x="433" y="527"/>
                </a:lnTo>
                <a:lnTo>
                  <a:pt x="433" y="487"/>
                </a:lnTo>
                <a:cubicBezTo>
                  <a:pt x="433" y="466"/>
                  <a:pt x="450" y="448"/>
                  <a:pt x="471" y="448"/>
                </a:cubicBezTo>
                <a:lnTo>
                  <a:pt x="570" y="448"/>
                </a:lnTo>
                <a:cubicBezTo>
                  <a:pt x="591" y="448"/>
                  <a:pt x="608" y="466"/>
                  <a:pt x="608" y="487"/>
                </a:cubicBezTo>
                <a:lnTo>
                  <a:pt x="608" y="527"/>
                </a:lnTo>
                <a:lnTo>
                  <a:pt x="614" y="527"/>
                </a:lnTo>
                <a:lnTo>
                  <a:pt x="630" y="527"/>
                </a:lnTo>
                <a:lnTo>
                  <a:pt x="638" y="527"/>
                </a:lnTo>
                <a:lnTo>
                  <a:pt x="638" y="549"/>
                </a:lnTo>
                <a:lnTo>
                  <a:pt x="630" y="549"/>
                </a:lnTo>
                <a:lnTo>
                  <a:pt x="614" y="549"/>
                </a:lnTo>
                <a:lnTo>
                  <a:pt x="608" y="549"/>
                </a:lnTo>
                <a:lnTo>
                  <a:pt x="608" y="603"/>
                </a:lnTo>
                <a:lnTo>
                  <a:pt x="433" y="603"/>
                </a:lnTo>
                <a:lnTo>
                  <a:pt x="433" y="549"/>
                </a:lnTo>
                <a:lnTo>
                  <a:pt x="424" y="549"/>
                </a:lnTo>
                <a:lnTo>
                  <a:pt x="409" y="549"/>
                </a:lnTo>
                <a:lnTo>
                  <a:pt x="403" y="549"/>
                </a:lnTo>
                <a:lnTo>
                  <a:pt x="403" y="603"/>
                </a:lnTo>
                <a:lnTo>
                  <a:pt x="227" y="603"/>
                </a:lnTo>
                <a:lnTo>
                  <a:pt x="227" y="549"/>
                </a:lnTo>
                <a:lnTo>
                  <a:pt x="221" y="549"/>
                </a:lnTo>
                <a:lnTo>
                  <a:pt x="203" y="549"/>
                </a:lnTo>
                <a:lnTo>
                  <a:pt x="200" y="549"/>
                </a:lnTo>
                <a:lnTo>
                  <a:pt x="200" y="603"/>
                </a:lnTo>
                <a:lnTo>
                  <a:pt x="24" y="603"/>
                </a:lnTo>
                <a:lnTo>
                  <a:pt x="24" y="549"/>
                </a:lnTo>
                <a:lnTo>
                  <a:pt x="0" y="549"/>
                </a:lnTo>
                <a:lnTo>
                  <a:pt x="0" y="527"/>
                </a:lnTo>
                <a:lnTo>
                  <a:pt x="24" y="527"/>
                </a:lnTo>
                <a:lnTo>
                  <a:pt x="24" y="487"/>
                </a:lnTo>
                <a:cubicBezTo>
                  <a:pt x="24" y="466"/>
                  <a:pt x="41" y="448"/>
                  <a:pt x="62" y="448"/>
                </a:cubicBezTo>
                <a:close/>
                <a:moveTo>
                  <a:pt x="152" y="0"/>
                </a:moveTo>
                <a:cubicBezTo>
                  <a:pt x="176" y="0"/>
                  <a:pt x="196" y="20"/>
                  <a:pt x="196" y="44"/>
                </a:cubicBezTo>
                <a:cubicBezTo>
                  <a:pt x="196" y="69"/>
                  <a:pt x="176" y="88"/>
                  <a:pt x="152" y="88"/>
                </a:cubicBezTo>
                <a:cubicBezTo>
                  <a:pt x="127" y="88"/>
                  <a:pt x="108" y="69"/>
                  <a:pt x="108" y="44"/>
                </a:cubicBezTo>
                <a:cubicBezTo>
                  <a:pt x="108" y="20"/>
                  <a:pt x="127" y="0"/>
                  <a:pt x="152" y="0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1" name="Freeform 20"/>
          <p:cNvSpPr>
            <a:spLocks noEditPoints="1"/>
          </p:cNvSpPr>
          <p:nvPr/>
        </p:nvSpPr>
        <p:spPr bwMode="auto">
          <a:xfrm>
            <a:off x="2546389" y="3463458"/>
            <a:ext cx="609188" cy="486816"/>
          </a:xfrm>
          <a:custGeom>
            <a:avLst/>
            <a:gdLst>
              <a:gd name="T0" fmla="*/ 575 w 745"/>
              <a:gd name="T1" fmla="*/ 570 h 594"/>
              <a:gd name="T2" fmla="*/ 0 w 745"/>
              <a:gd name="T3" fmla="*/ 570 h 594"/>
              <a:gd name="T4" fmla="*/ 298 w 745"/>
              <a:gd name="T5" fmla="*/ 220 h 594"/>
              <a:gd name="T6" fmla="*/ 288 w 745"/>
              <a:gd name="T7" fmla="*/ 209 h 594"/>
              <a:gd name="T8" fmla="*/ 544 w 745"/>
              <a:gd name="T9" fmla="*/ 245 h 594"/>
              <a:gd name="T10" fmla="*/ 32 w 745"/>
              <a:gd name="T11" fmla="*/ 201 h 594"/>
              <a:gd name="T12" fmla="*/ 205 w 745"/>
              <a:gd name="T13" fmla="*/ 430 h 594"/>
              <a:gd name="T14" fmla="*/ 98 w 745"/>
              <a:gd name="T15" fmla="*/ 362 h 594"/>
              <a:gd name="T16" fmla="*/ 98 w 745"/>
              <a:gd name="T17" fmla="*/ 385 h 594"/>
              <a:gd name="T18" fmla="*/ 312 w 745"/>
              <a:gd name="T19" fmla="*/ 317 h 594"/>
              <a:gd name="T20" fmla="*/ 98 w 745"/>
              <a:gd name="T21" fmla="*/ 317 h 594"/>
              <a:gd name="T22" fmla="*/ 312 w 745"/>
              <a:gd name="T23" fmla="*/ 296 h 594"/>
              <a:gd name="T24" fmla="*/ 552 w 745"/>
              <a:gd name="T25" fmla="*/ 249 h 594"/>
              <a:gd name="T26" fmla="*/ 552 w 745"/>
              <a:gd name="T27" fmla="*/ 249 h 594"/>
              <a:gd name="T28" fmla="*/ 552 w 745"/>
              <a:gd name="T29" fmla="*/ 37 h 594"/>
              <a:gd name="T30" fmla="*/ 338 w 745"/>
              <a:gd name="T31" fmla="*/ 134 h 594"/>
              <a:gd name="T32" fmla="*/ 583 w 745"/>
              <a:gd name="T33" fmla="*/ 148 h 594"/>
              <a:gd name="T34" fmla="*/ 373 w 745"/>
              <a:gd name="T35" fmla="*/ 103 h 594"/>
              <a:gd name="T36" fmla="*/ 591 w 745"/>
              <a:gd name="T37" fmla="*/ 258 h 594"/>
              <a:gd name="T38" fmla="*/ 675 w 745"/>
              <a:gd name="T39" fmla="*/ 154 h 594"/>
              <a:gd name="T40" fmla="*/ 698 w 745"/>
              <a:gd name="T41" fmla="*/ 179 h 594"/>
              <a:gd name="T42" fmla="*/ 685 w 745"/>
              <a:gd name="T43" fmla="*/ 152 h 594"/>
              <a:gd name="T44" fmla="*/ 681 w 745"/>
              <a:gd name="T45" fmla="*/ 290 h 594"/>
              <a:gd name="T46" fmla="*/ 680 w 745"/>
              <a:gd name="T47" fmla="*/ 319 h 594"/>
              <a:gd name="T48" fmla="*/ 703 w 745"/>
              <a:gd name="T49" fmla="*/ 319 h 594"/>
              <a:gd name="T50" fmla="*/ 702 w 745"/>
              <a:gd name="T51" fmla="*/ 290 h 594"/>
              <a:gd name="T52" fmla="*/ 698 w 745"/>
              <a:gd name="T53" fmla="*/ 229 h 594"/>
              <a:gd name="T54" fmla="*/ 344 w 745"/>
              <a:gd name="T55" fmla="*/ 320 h 594"/>
              <a:gd name="T56" fmla="*/ 376 w 745"/>
              <a:gd name="T57" fmla="*/ 447 h 594"/>
              <a:gd name="T58" fmla="*/ 389 w 745"/>
              <a:gd name="T59" fmla="*/ 436 h 594"/>
              <a:gd name="T60" fmla="*/ 394 w 745"/>
              <a:gd name="T61" fmla="*/ 420 h 594"/>
              <a:gd name="T62" fmla="*/ 409 w 745"/>
              <a:gd name="T63" fmla="*/ 430 h 594"/>
              <a:gd name="T64" fmla="*/ 420 w 745"/>
              <a:gd name="T65" fmla="*/ 455 h 594"/>
              <a:gd name="T66" fmla="*/ 434 w 745"/>
              <a:gd name="T67" fmla="*/ 465 h 594"/>
              <a:gd name="T68" fmla="*/ 455 w 745"/>
              <a:gd name="T69" fmla="*/ 462 h 594"/>
              <a:gd name="T70" fmla="*/ 451 w 745"/>
              <a:gd name="T71" fmla="*/ 450 h 594"/>
              <a:gd name="T72" fmla="*/ 440 w 745"/>
              <a:gd name="T73" fmla="*/ 425 h 594"/>
              <a:gd name="T74" fmla="*/ 425 w 745"/>
              <a:gd name="T75" fmla="*/ 415 h 594"/>
              <a:gd name="T76" fmla="*/ 463 w 745"/>
              <a:gd name="T77" fmla="*/ 395 h 594"/>
              <a:gd name="T78" fmla="*/ 448 w 745"/>
              <a:gd name="T79" fmla="*/ 390 h 594"/>
              <a:gd name="T80" fmla="*/ 438 w 745"/>
              <a:gd name="T81" fmla="*/ 377 h 594"/>
              <a:gd name="T82" fmla="*/ 422 w 745"/>
              <a:gd name="T83" fmla="*/ 373 h 594"/>
              <a:gd name="T84" fmla="*/ 411 w 745"/>
              <a:gd name="T85" fmla="*/ 359 h 594"/>
              <a:gd name="T86" fmla="*/ 395 w 745"/>
              <a:gd name="T87" fmla="*/ 355 h 594"/>
              <a:gd name="T88" fmla="*/ 385 w 745"/>
              <a:gd name="T89" fmla="*/ 342 h 594"/>
              <a:gd name="T90" fmla="*/ 369 w 745"/>
              <a:gd name="T91" fmla="*/ 337 h 594"/>
              <a:gd name="T92" fmla="*/ 359 w 745"/>
              <a:gd name="T93" fmla="*/ 324 h 594"/>
              <a:gd name="T94" fmla="*/ 69 w 745"/>
              <a:gd name="T95" fmla="*/ 239 h 594"/>
              <a:gd name="T96" fmla="*/ 69 w 745"/>
              <a:gd name="T97" fmla="*/ 497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5" h="594">
                <a:moveTo>
                  <a:pt x="0" y="549"/>
                </a:moveTo>
                <a:lnTo>
                  <a:pt x="575" y="549"/>
                </a:lnTo>
                <a:lnTo>
                  <a:pt x="575" y="570"/>
                </a:lnTo>
                <a:cubicBezTo>
                  <a:pt x="575" y="583"/>
                  <a:pt x="565" y="594"/>
                  <a:pt x="551" y="594"/>
                </a:cubicBezTo>
                <a:lnTo>
                  <a:pt x="24" y="594"/>
                </a:lnTo>
                <a:cubicBezTo>
                  <a:pt x="11" y="594"/>
                  <a:pt x="0" y="583"/>
                  <a:pt x="0" y="570"/>
                </a:cubicBezTo>
                <a:lnTo>
                  <a:pt x="0" y="549"/>
                </a:lnTo>
                <a:close/>
                <a:moveTo>
                  <a:pt x="288" y="209"/>
                </a:moveTo>
                <a:cubicBezTo>
                  <a:pt x="294" y="209"/>
                  <a:pt x="298" y="214"/>
                  <a:pt x="298" y="220"/>
                </a:cubicBezTo>
                <a:cubicBezTo>
                  <a:pt x="298" y="226"/>
                  <a:pt x="294" y="230"/>
                  <a:pt x="288" y="230"/>
                </a:cubicBezTo>
                <a:cubicBezTo>
                  <a:pt x="282" y="230"/>
                  <a:pt x="277" y="226"/>
                  <a:pt x="277" y="220"/>
                </a:cubicBezTo>
                <a:cubicBezTo>
                  <a:pt x="277" y="214"/>
                  <a:pt x="282" y="209"/>
                  <a:pt x="288" y="209"/>
                </a:cubicBezTo>
                <a:close/>
                <a:moveTo>
                  <a:pt x="32" y="201"/>
                </a:moveTo>
                <a:lnTo>
                  <a:pt x="355" y="201"/>
                </a:lnTo>
                <a:cubicBezTo>
                  <a:pt x="421" y="205"/>
                  <a:pt x="483" y="217"/>
                  <a:pt x="544" y="245"/>
                </a:cubicBezTo>
                <a:lnTo>
                  <a:pt x="544" y="536"/>
                </a:lnTo>
                <a:lnTo>
                  <a:pt x="32" y="536"/>
                </a:lnTo>
                <a:lnTo>
                  <a:pt x="32" y="201"/>
                </a:lnTo>
                <a:close/>
                <a:moveTo>
                  <a:pt x="98" y="407"/>
                </a:moveTo>
                <a:lnTo>
                  <a:pt x="205" y="407"/>
                </a:lnTo>
                <a:lnTo>
                  <a:pt x="205" y="430"/>
                </a:lnTo>
                <a:lnTo>
                  <a:pt x="98" y="430"/>
                </a:lnTo>
                <a:lnTo>
                  <a:pt x="98" y="407"/>
                </a:lnTo>
                <a:close/>
                <a:moveTo>
                  <a:pt x="98" y="362"/>
                </a:moveTo>
                <a:lnTo>
                  <a:pt x="312" y="362"/>
                </a:lnTo>
                <a:lnTo>
                  <a:pt x="312" y="385"/>
                </a:lnTo>
                <a:lnTo>
                  <a:pt x="98" y="385"/>
                </a:lnTo>
                <a:lnTo>
                  <a:pt x="98" y="362"/>
                </a:lnTo>
                <a:close/>
                <a:moveTo>
                  <a:pt x="98" y="317"/>
                </a:moveTo>
                <a:lnTo>
                  <a:pt x="312" y="317"/>
                </a:lnTo>
                <a:lnTo>
                  <a:pt x="312" y="340"/>
                </a:lnTo>
                <a:lnTo>
                  <a:pt x="98" y="340"/>
                </a:lnTo>
                <a:lnTo>
                  <a:pt x="98" y="317"/>
                </a:lnTo>
                <a:close/>
                <a:moveTo>
                  <a:pt x="98" y="273"/>
                </a:moveTo>
                <a:lnTo>
                  <a:pt x="312" y="273"/>
                </a:lnTo>
                <a:lnTo>
                  <a:pt x="312" y="296"/>
                </a:lnTo>
                <a:lnTo>
                  <a:pt x="98" y="296"/>
                </a:lnTo>
                <a:lnTo>
                  <a:pt x="98" y="273"/>
                </a:lnTo>
                <a:close/>
                <a:moveTo>
                  <a:pt x="552" y="249"/>
                </a:moveTo>
                <a:cubicBezTo>
                  <a:pt x="560" y="252"/>
                  <a:pt x="579" y="262"/>
                  <a:pt x="584" y="265"/>
                </a:cubicBezTo>
                <a:cubicBezTo>
                  <a:pt x="598" y="274"/>
                  <a:pt x="563" y="279"/>
                  <a:pt x="552" y="280"/>
                </a:cubicBezTo>
                <a:lnTo>
                  <a:pt x="552" y="249"/>
                </a:lnTo>
                <a:close/>
                <a:moveTo>
                  <a:pt x="675" y="154"/>
                </a:moveTo>
                <a:cubicBezTo>
                  <a:pt x="644" y="120"/>
                  <a:pt x="613" y="85"/>
                  <a:pt x="581" y="50"/>
                </a:cubicBezTo>
                <a:cubicBezTo>
                  <a:pt x="571" y="39"/>
                  <a:pt x="566" y="39"/>
                  <a:pt x="552" y="37"/>
                </a:cubicBezTo>
                <a:lnTo>
                  <a:pt x="227" y="1"/>
                </a:lnTo>
                <a:cubicBezTo>
                  <a:pt x="221" y="0"/>
                  <a:pt x="218" y="4"/>
                  <a:pt x="223" y="9"/>
                </a:cubicBezTo>
                <a:lnTo>
                  <a:pt x="338" y="134"/>
                </a:lnTo>
                <a:cubicBezTo>
                  <a:pt x="357" y="97"/>
                  <a:pt x="370" y="78"/>
                  <a:pt x="429" y="85"/>
                </a:cubicBezTo>
                <a:cubicBezTo>
                  <a:pt x="469" y="90"/>
                  <a:pt x="498" y="98"/>
                  <a:pt x="536" y="113"/>
                </a:cubicBezTo>
                <a:cubicBezTo>
                  <a:pt x="559" y="122"/>
                  <a:pt x="572" y="129"/>
                  <a:pt x="583" y="148"/>
                </a:cubicBezTo>
                <a:cubicBezTo>
                  <a:pt x="574" y="136"/>
                  <a:pt x="558" y="128"/>
                  <a:pt x="541" y="121"/>
                </a:cubicBezTo>
                <a:cubicBezTo>
                  <a:pt x="507" y="107"/>
                  <a:pt x="469" y="98"/>
                  <a:pt x="432" y="93"/>
                </a:cubicBezTo>
                <a:cubicBezTo>
                  <a:pt x="410" y="91"/>
                  <a:pt x="388" y="91"/>
                  <a:pt x="373" y="103"/>
                </a:cubicBezTo>
                <a:cubicBezTo>
                  <a:pt x="360" y="113"/>
                  <a:pt x="340" y="158"/>
                  <a:pt x="331" y="175"/>
                </a:cubicBezTo>
                <a:cubicBezTo>
                  <a:pt x="326" y="187"/>
                  <a:pt x="333" y="191"/>
                  <a:pt x="342" y="191"/>
                </a:cubicBezTo>
                <a:cubicBezTo>
                  <a:pt x="429" y="195"/>
                  <a:pt x="513" y="218"/>
                  <a:pt x="591" y="258"/>
                </a:cubicBezTo>
                <a:lnTo>
                  <a:pt x="592" y="214"/>
                </a:lnTo>
                <a:cubicBezTo>
                  <a:pt x="620" y="218"/>
                  <a:pt x="647" y="222"/>
                  <a:pt x="675" y="226"/>
                </a:cubicBezTo>
                <a:lnTo>
                  <a:pt x="675" y="154"/>
                </a:lnTo>
                <a:close/>
                <a:moveTo>
                  <a:pt x="738" y="234"/>
                </a:moveTo>
                <a:cubicBezTo>
                  <a:pt x="742" y="235"/>
                  <a:pt x="745" y="230"/>
                  <a:pt x="741" y="226"/>
                </a:cubicBezTo>
                <a:cubicBezTo>
                  <a:pt x="727" y="210"/>
                  <a:pt x="712" y="195"/>
                  <a:pt x="698" y="179"/>
                </a:cubicBezTo>
                <a:lnTo>
                  <a:pt x="698" y="158"/>
                </a:lnTo>
                <a:cubicBezTo>
                  <a:pt x="698" y="155"/>
                  <a:pt x="695" y="152"/>
                  <a:pt x="691" y="152"/>
                </a:cubicBezTo>
                <a:lnTo>
                  <a:pt x="685" y="152"/>
                </a:lnTo>
                <a:lnTo>
                  <a:pt x="685" y="277"/>
                </a:lnTo>
                <a:cubicBezTo>
                  <a:pt x="683" y="278"/>
                  <a:pt x="682" y="279"/>
                  <a:pt x="682" y="282"/>
                </a:cubicBezTo>
                <a:lnTo>
                  <a:pt x="681" y="290"/>
                </a:lnTo>
                <a:cubicBezTo>
                  <a:pt x="681" y="295"/>
                  <a:pt x="683" y="296"/>
                  <a:pt x="683" y="300"/>
                </a:cubicBezTo>
                <a:lnTo>
                  <a:pt x="682" y="310"/>
                </a:lnTo>
                <a:cubicBezTo>
                  <a:pt x="682" y="313"/>
                  <a:pt x="680" y="315"/>
                  <a:pt x="680" y="319"/>
                </a:cubicBezTo>
                <a:lnTo>
                  <a:pt x="671" y="393"/>
                </a:lnTo>
                <a:cubicBezTo>
                  <a:pt x="675" y="401"/>
                  <a:pt x="707" y="402"/>
                  <a:pt x="712" y="393"/>
                </a:cubicBezTo>
                <a:lnTo>
                  <a:pt x="703" y="319"/>
                </a:lnTo>
                <a:cubicBezTo>
                  <a:pt x="703" y="315"/>
                  <a:pt x="701" y="314"/>
                  <a:pt x="700" y="310"/>
                </a:cubicBezTo>
                <a:lnTo>
                  <a:pt x="700" y="300"/>
                </a:lnTo>
                <a:cubicBezTo>
                  <a:pt x="700" y="296"/>
                  <a:pt x="702" y="296"/>
                  <a:pt x="702" y="290"/>
                </a:cubicBezTo>
                <a:lnTo>
                  <a:pt x="701" y="282"/>
                </a:lnTo>
                <a:cubicBezTo>
                  <a:pt x="701" y="279"/>
                  <a:pt x="700" y="278"/>
                  <a:pt x="697" y="277"/>
                </a:cubicBezTo>
                <a:lnTo>
                  <a:pt x="698" y="229"/>
                </a:lnTo>
                <a:cubicBezTo>
                  <a:pt x="711" y="231"/>
                  <a:pt x="724" y="232"/>
                  <a:pt x="738" y="234"/>
                </a:cubicBezTo>
                <a:close/>
                <a:moveTo>
                  <a:pt x="351" y="318"/>
                </a:moveTo>
                <a:lnTo>
                  <a:pt x="344" y="320"/>
                </a:lnTo>
                <a:lnTo>
                  <a:pt x="370" y="455"/>
                </a:lnTo>
                <a:lnTo>
                  <a:pt x="378" y="453"/>
                </a:lnTo>
                <a:lnTo>
                  <a:pt x="376" y="447"/>
                </a:lnTo>
                <a:lnTo>
                  <a:pt x="383" y="445"/>
                </a:lnTo>
                <a:lnTo>
                  <a:pt x="382" y="438"/>
                </a:lnTo>
                <a:lnTo>
                  <a:pt x="389" y="436"/>
                </a:lnTo>
                <a:lnTo>
                  <a:pt x="388" y="429"/>
                </a:lnTo>
                <a:lnTo>
                  <a:pt x="395" y="428"/>
                </a:lnTo>
                <a:lnTo>
                  <a:pt x="394" y="420"/>
                </a:lnTo>
                <a:lnTo>
                  <a:pt x="400" y="419"/>
                </a:lnTo>
                <a:lnTo>
                  <a:pt x="403" y="432"/>
                </a:lnTo>
                <a:lnTo>
                  <a:pt x="409" y="430"/>
                </a:lnTo>
                <a:lnTo>
                  <a:pt x="412" y="443"/>
                </a:lnTo>
                <a:lnTo>
                  <a:pt x="418" y="442"/>
                </a:lnTo>
                <a:lnTo>
                  <a:pt x="420" y="455"/>
                </a:lnTo>
                <a:lnTo>
                  <a:pt x="427" y="453"/>
                </a:lnTo>
                <a:lnTo>
                  <a:pt x="429" y="466"/>
                </a:lnTo>
                <a:lnTo>
                  <a:pt x="434" y="465"/>
                </a:lnTo>
                <a:lnTo>
                  <a:pt x="435" y="472"/>
                </a:lnTo>
                <a:lnTo>
                  <a:pt x="457" y="468"/>
                </a:lnTo>
                <a:lnTo>
                  <a:pt x="455" y="462"/>
                </a:lnTo>
                <a:lnTo>
                  <a:pt x="460" y="461"/>
                </a:lnTo>
                <a:lnTo>
                  <a:pt x="458" y="448"/>
                </a:lnTo>
                <a:lnTo>
                  <a:pt x="451" y="450"/>
                </a:lnTo>
                <a:lnTo>
                  <a:pt x="449" y="437"/>
                </a:lnTo>
                <a:lnTo>
                  <a:pt x="443" y="438"/>
                </a:lnTo>
                <a:lnTo>
                  <a:pt x="440" y="425"/>
                </a:lnTo>
                <a:lnTo>
                  <a:pt x="434" y="427"/>
                </a:lnTo>
                <a:lnTo>
                  <a:pt x="432" y="414"/>
                </a:lnTo>
                <a:lnTo>
                  <a:pt x="425" y="415"/>
                </a:lnTo>
                <a:lnTo>
                  <a:pt x="424" y="409"/>
                </a:lnTo>
                <a:lnTo>
                  <a:pt x="465" y="401"/>
                </a:lnTo>
                <a:lnTo>
                  <a:pt x="463" y="395"/>
                </a:lnTo>
                <a:lnTo>
                  <a:pt x="457" y="396"/>
                </a:lnTo>
                <a:lnTo>
                  <a:pt x="455" y="389"/>
                </a:lnTo>
                <a:lnTo>
                  <a:pt x="448" y="390"/>
                </a:lnTo>
                <a:lnTo>
                  <a:pt x="446" y="383"/>
                </a:lnTo>
                <a:lnTo>
                  <a:pt x="439" y="384"/>
                </a:lnTo>
                <a:lnTo>
                  <a:pt x="438" y="377"/>
                </a:lnTo>
                <a:lnTo>
                  <a:pt x="430" y="378"/>
                </a:lnTo>
                <a:lnTo>
                  <a:pt x="429" y="371"/>
                </a:lnTo>
                <a:lnTo>
                  <a:pt x="422" y="373"/>
                </a:lnTo>
                <a:lnTo>
                  <a:pt x="420" y="365"/>
                </a:lnTo>
                <a:lnTo>
                  <a:pt x="413" y="367"/>
                </a:lnTo>
                <a:lnTo>
                  <a:pt x="411" y="359"/>
                </a:lnTo>
                <a:lnTo>
                  <a:pt x="404" y="361"/>
                </a:lnTo>
                <a:lnTo>
                  <a:pt x="403" y="354"/>
                </a:lnTo>
                <a:lnTo>
                  <a:pt x="395" y="355"/>
                </a:lnTo>
                <a:lnTo>
                  <a:pt x="394" y="348"/>
                </a:lnTo>
                <a:lnTo>
                  <a:pt x="387" y="349"/>
                </a:lnTo>
                <a:lnTo>
                  <a:pt x="385" y="342"/>
                </a:lnTo>
                <a:lnTo>
                  <a:pt x="378" y="343"/>
                </a:lnTo>
                <a:lnTo>
                  <a:pt x="377" y="336"/>
                </a:lnTo>
                <a:lnTo>
                  <a:pt x="369" y="337"/>
                </a:lnTo>
                <a:lnTo>
                  <a:pt x="368" y="330"/>
                </a:lnTo>
                <a:lnTo>
                  <a:pt x="360" y="331"/>
                </a:lnTo>
                <a:lnTo>
                  <a:pt x="359" y="324"/>
                </a:lnTo>
                <a:lnTo>
                  <a:pt x="353" y="325"/>
                </a:lnTo>
                <a:lnTo>
                  <a:pt x="351" y="318"/>
                </a:lnTo>
                <a:close/>
                <a:moveTo>
                  <a:pt x="69" y="239"/>
                </a:moveTo>
                <a:lnTo>
                  <a:pt x="506" y="239"/>
                </a:lnTo>
                <a:lnTo>
                  <a:pt x="506" y="497"/>
                </a:lnTo>
                <a:lnTo>
                  <a:pt x="69" y="497"/>
                </a:lnTo>
                <a:lnTo>
                  <a:pt x="69" y="23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2" name="Freeform 21"/>
          <p:cNvSpPr>
            <a:spLocks noEditPoints="1"/>
          </p:cNvSpPr>
          <p:nvPr/>
        </p:nvSpPr>
        <p:spPr bwMode="auto">
          <a:xfrm>
            <a:off x="5750253" y="2729503"/>
            <a:ext cx="328329" cy="498689"/>
          </a:xfrm>
          <a:custGeom>
            <a:avLst/>
            <a:gdLst>
              <a:gd name="T0" fmla="*/ 72 w 401"/>
              <a:gd name="T1" fmla="*/ 59 h 610"/>
              <a:gd name="T2" fmla="*/ 92 w 401"/>
              <a:gd name="T3" fmla="*/ 27 h 610"/>
              <a:gd name="T4" fmla="*/ 130 w 401"/>
              <a:gd name="T5" fmla="*/ 23 h 610"/>
              <a:gd name="T6" fmla="*/ 110 w 401"/>
              <a:gd name="T7" fmla="*/ 55 h 610"/>
              <a:gd name="T8" fmla="*/ 72 w 401"/>
              <a:gd name="T9" fmla="*/ 59 h 610"/>
              <a:gd name="T10" fmla="*/ 150 w 401"/>
              <a:gd name="T11" fmla="*/ 453 h 610"/>
              <a:gd name="T12" fmla="*/ 194 w 401"/>
              <a:gd name="T13" fmla="*/ 458 h 610"/>
              <a:gd name="T14" fmla="*/ 291 w 401"/>
              <a:gd name="T15" fmla="*/ 431 h 610"/>
              <a:gd name="T16" fmla="*/ 297 w 401"/>
              <a:gd name="T17" fmla="*/ 408 h 610"/>
              <a:gd name="T18" fmla="*/ 275 w 401"/>
              <a:gd name="T19" fmla="*/ 403 h 610"/>
              <a:gd name="T20" fmla="*/ 158 w 401"/>
              <a:gd name="T21" fmla="*/ 422 h 610"/>
              <a:gd name="T22" fmla="*/ 62 w 401"/>
              <a:gd name="T23" fmla="*/ 353 h 610"/>
              <a:gd name="T24" fmla="*/ 43 w 401"/>
              <a:gd name="T25" fmla="*/ 236 h 610"/>
              <a:gd name="T26" fmla="*/ 103 w 401"/>
              <a:gd name="T27" fmla="*/ 146 h 610"/>
              <a:gd name="T28" fmla="*/ 207 w 401"/>
              <a:gd name="T29" fmla="*/ 316 h 610"/>
              <a:gd name="T30" fmla="*/ 208 w 401"/>
              <a:gd name="T31" fmla="*/ 318 h 610"/>
              <a:gd name="T32" fmla="*/ 208 w 401"/>
              <a:gd name="T33" fmla="*/ 318 h 610"/>
              <a:gd name="T34" fmla="*/ 267 w 401"/>
              <a:gd name="T35" fmla="*/ 311 h 610"/>
              <a:gd name="T36" fmla="*/ 299 w 401"/>
              <a:gd name="T37" fmla="*/ 262 h 610"/>
              <a:gd name="T38" fmla="*/ 300 w 401"/>
              <a:gd name="T39" fmla="*/ 261 h 610"/>
              <a:gd name="T40" fmla="*/ 147 w 401"/>
              <a:gd name="T41" fmla="*/ 14 h 610"/>
              <a:gd name="T42" fmla="*/ 147 w 401"/>
              <a:gd name="T43" fmla="*/ 14 h 610"/>
              <a:gd name="T44" fmla="*/ 147 w 401"/>
              <a:gd name="T45" fmla="*/ 13 h 610"/>
              <a:gd name="T46" fmla="*/ 87 w 401"/>
              <a:gd name="T47" fmla="*/ 18 h 610"/>
              <a:gd name="T48" fmla="*/ 55 w 401"/>
              <a:gd name="T49" fmla="*/ 69 h 610"/>
              <a:gd name="T50" fmla="*/ 56 w 401"/>
              <a:gd name="T51" fmla="*/ 70 h 610"/>
              <a:gd name="T52" fmla="*/ 56 w 401"/>
              <a:gd name="T53" fmla="*/ 70 h 610"/>
              <a:gd name="T54" fmla="*/ 86 w 401"/>
              <a:gd name="T55" fmla="*/ 119 h 610"/>
              <a:gd name="T56" fmla="*/ 12 w 401"/>
              <a:gd name="T57" fmla="*/ 228 h 610"/>
              <a:gd name="T58" fmla="*/ 35 w 401"/>
              <a:gd name="T59" fmla="*/ 369 h 610"/>
              <a:gd name="T60" fmla="*/ 150 w 401"/>
              <a:gd name="T61" fmla="*/ 453 h 610"/>
              <a:gd name="T62" fmla="*/ 386 w 401"/>
              <a:gd name="T63" fmla="*/ 356 h 610"/>
              <a:gd name="T64" fmla="*/ 163 w 401"/>
              <a:gd name="T65" fmla="*/ 356 h 610"/>
              <a:gd name="T66" fmla="*/ 148 w 401"/>
              <a:gd name="T67" fmla="*/ 371 h 610"/>
              <a:gd name="T68" fmla="*/ 163 w 401"/>
              <a:gd name="T69" fmla="*/ 387 h 610"/>
              <a:gd name="T70" fmla="*/ 386 w 401"/>
              <a:gd name="T71" fmla="*/ 387 h 610"/>
              <a:gd name="T72" fmla="*/ 401 w 401"/>
              <a:gd name="T73" fmla="*/ 371 h 610"/>
              <a:gd name="T74" fmla="*/ 386 w 401"/>
              <a:gd name="T75" fmla="*/ 356 h 610"/>
              <a:gd name="T76" fmla="*/ 202 w 401"/>
              <a:gd name="T77" fmla="*/ 506 h 610"/>
              <a:gd name="T78" fmla="*/ 183 w 401"/>
              <a:gd name="T79" fmla="*/ 526 h 610"/>
              <a:gd name="T80" fmla="*/ 163 w 401"/>
              <a:gd name="T81" fmla="*/ 506 h 610"/>
              <a:gd name="T82" fmla="*/ 183 w 401"/>
              <a:gd name="T83" fmla="*/ 487 h 610"/>
              <a:gd name="T84" fmla="*/ 202 w 401"/>
              <a:gd name="T85" fmla="*/ 506 h 610"/>
              <a:gd name="T86" fmla="*/ 142 w 401"/>
              <a:gd name="T87" fmla="*/ 506 h 610"/>
              <a:gd name="T88" fmla="*/ 183 w 401"/>
              <a:gd name="T89" fmla="*/ 547 h 610"/>
              <a:gd name="T90" fmla="*/ 223 w 401"/>
              <a:gd name="T91" fmla="*/ 506 h 610"/>
              <a:gd name="T92" fmla="*/ 183 w 401"/>
              <a:gd name="T93" fmla="*/ 466 h 610"/>
              <a:gd name="T94" fmla="*/ 142 w 401"/>
              <a:gd name="T95" fmla="*/ 506 h 610"/>
              <a:gd name="T96" fmla="*/ 237 w 401"/>
              <a:gd name="T97" fmla="*/ 525 h 610"/>
              <a:gd name="T98" fmla="*/ 183 w 401"/>
              <a:gd name="T99" fmla="*/ 564 h 610"/>
              <a:gd name="T100" fmla="*/ 128 w 401"/>
              <a:gd name="T101" fmla="*/ 525 h 610"/>
              <a:gd name="T102" fmla="*/ 55 w 401"/>
              <a:gd name="T103" fmla="*/ 594 h 610"/>
              <a:gd name="T104" fmla="*/ 54 w 401"/>
              <a:gd name="T105" fmla="*/ 605 h 610"/>
              <a:gd name="T106" fmla="*/ 64 w 401"/>
              <a:gd name="T107" fmla="*/ 610 h 610"/>
              <a:gd name="T108" fmla="*/ 302 w 401"/>
              <a:gd name="T109" fmla="*/ 610 h 610"/>
              <a:gd name="T110" fmla="*/ 302 w 401"/>
              <a:gd name="T111" fmla="*/ 610 h 610"/>
              <a:gd name="T112" fmla="*/ 312 w 401"/>
              <a:gd name="T113" fmla="*/ 599 h 610"/>
              <a:gd name="T114" fmla="*/ 310 w 401"/>
              <a:gd name="T115" fmla="*/ 593 h 610"/>
              <a:gd name="T116" fmla="*/ 237 w 401"/>
              <a:gd name="T117" fmla="*/ 525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1" h="610">
                <a:moveTo>
                  <a:pt x="72" y="59"/>
                </a:moveTo>
                <a:cubicBezTo>
                  <a:pt x="67" y="51"/>
                  <a:pt x="76" y="36"/>
                  <a:pt x="92" y="27"/>
                </a:cubicBezTo>
                <a:cubicBezTo>
                  <a:pt x="108" y="17"/>
                  <a:pt x="125" y="15"/>
                  <a:pt x="130" y="23"/>
                </a:cubicBezTo>
                <a:cubicBezTo>
                  <a:pt x="134" y="31"/>
                  <a:pt x="126" y="45"/>
                  <a:pt x="110" y="55"/>
                </a:cubicBezTo>
                <a:cubicBezTo>
                  <a:pt x="94" y="65"/>
                  <a:pt x="77" y="67"/>
                  <a:pt x="72" y="59"/>
                </a:cubicBezTo>
                <a:close/>
                <a:moveTo>
                  <a:pt x="150" y="453"/>
                </a:moveTo>
                <a:cubicBezTo>
                  <a:pt x="165" y="457"/>
                  <a:pt x="179" y="458"/>
                  <a:pt x="194" y="458"/>
                </a:cubicBezTo>
                <a:cubicBezTo>
                  <a:pt x="228" y="458"/>
                  <a:pt x="262" y="449"/>
                  <a:pt x="291" y="431"/>
                </a:cubicBezTo>
                <a:cubicBezTo>
                  <a:pt x="299" y="426"/>
                  <a:pt x="301" y="416"/>
                  <a:pt x="297" y="408"/>
                </a:cubicBezTo>
                <a:cubicBezTo>
                  <a:pt x="292" y="401"/>
                  <a:pt x="282" y="399"/>
                  <a:pt x="275" y="403"/>
                </a:cubicBezTo>
                <a:cubicBezTo>
                  <a:pt x="239" y="425"/>
                  <a:pt x="198" y="432"/>
                  <a:pt x="158" y="422"/>
                </a:cubicBezTo>
                <a:cubicBezTo>
                  <a:pt x="118" y="412"/>
                  <a:pt x="84" y="388"/>
                  <a:pt x="62" y="353"/>
                </a:cubicBezTo>
                <a:cubicBezTo>
                  <a:pt x="40" y="317"/>
                  <a:pt x="34" y="276"/>
                  <a:pt x="43" y="236"/>
                </a:cubicBezTo>
                <a:cubicBezTo>
                  <a:pt x="52" y="199"/>
                  <a:pt x="73" y="168"/>
                  <a:pt x="103" y="146"/>
                </a:cubicBezTo>
                <a:lnTo>
                  <a:pt x="207" y="316"/>
                </a:lnTo>
                <a:lnTo>
                  <a:pt x="208" y="318"/>
                </a:lnTo>
                <a:lnTo>
                  <a:pt x="208" y="318"/>
                </a:lnTo>
                <a:cubicBezTo>
                  <a:pt x="217" y="328"/>
                  <a:pt x="243" y="325"/>
                  <a:pt x="267" y="311"/>
                </a:cubicBezTo>
                <a:cubicBezTo>
                  <a:pt x="291" y="296"/>
                  <a:pt x="305" y="274"/>
                  <a:pt x="299" y="262"/>
                </a:cubicBezTo>
                <a:lnTo>
                  <a:pt x="300" y="261"/>
                </a:lnTo>
                <a:lnTo>
                  <a:pt x="147" y="14"/>
                </a:lnTo>
                <a:lnTo>
                  <a:pt x="147" y="14"/>
                </a:lnTo>
                <a:cubicBezTo>
                  <a:pt x="147" y="13"/>
                  <a:pt x="147" y="13"/>
                  <a:pt x="147" y="13"/>
                </a:cubicBezTo>
                <a:cubicBezTo>
                  <a:pt x="139" y="0"/>
                  <a:pt x="112" y="3"/>
                  <a:pt x="87" y="18"/>
                </a:cubicBezTo>
                <a:cubicBezTo>
                  <a:pt x="62" y="34"/>
                  <a:pt x="48" y="57"/>
                  <a:pt x="55" y="69"/>
                </a:cubicBezTo>
                <a:cubicBezTo>
                  <a:pt x="55" y="69"/>
                  <a:pt x="56" y="70"/>
                  <a:pt x="56" y="70"/>
                </a:cubicBezTo>
                <a:lnTo>
                  <a:pt x="56" y="70"/>
                </a:lnTo>
                <a:lnTo>
                  <a:pt x="86" y="119"/>
                </a:lnTo>
                <a:cubicBezTo>
                  <a:pt x="49" y="145"/>
                  <a:pt x="23" y="184"/>
                  <a:pt x="12" y="228"/>
                </a:cubicBezTo>
                <a:cubicBezTo>
                  <a:pt x="0" y="277"/>
                  <a:pt x="9" y="327"/>
                  <a:pt x="35" y="369"/>
                </a:cubicBezTo>
                <a:cubicBezTo>
                  <a:pt x="61" y="412"/>
                  <a:pt x="102" y="442"/>
                  <a:pt x="150" y="453"/>
                </a:cubicBezTo>
                <a:close/>
                <a:moveTo>
                  <a:pt x="386" y="356"/>
                </a:moveTo>
                <a:lnTo>
                  <a:pt x="163" y="356"/>
                </a:lnTo>
                <a:cubicBezTo>
                  <a:pt x="155" y="356"/>
                  <a:pt x="148" y="363"/>
                  <a:pt x="148" y="371"/>
                </a:cubicBezTo>
                <a:cubicBezTo>
                  <a:pt x="148" y="380"/>
                  <a:pt x="155" y="387"/>
                  <a:pt x="163" y="387"/>
                </a:cubicBezTo>
                <a:lnTo>
                  <a:pt x="386" y="387"/>
                </a:lnTo>
                <a:cubicBezTo>
                  <a:pt x="394" y="387"/>
                  <a:pt x="401" y="380"/>
                  <a:pt x="401" y="371"/>
                </a:cubicBezTo>
                <a:cubicBezTo>
                  <a:pt x="401" y="363"/>
                  <a:pt x="394" y="356"/>
                  <a:pt x="386" y="356"/>
                </a:cubicBezTo>
                <a:close/>
                <a:moveTo>
                  <a:pt x="202" y="506"/>
                </a:moveTo>
                <a:cubicBezTo>
                  <a:pt x="202" y="517"/>
                  <a:pt x="193" y="526"/>
                  <a:pt x="183" y="526"/>
                </a:cubicBezTo>
                <a:cubicBezTo>
                  <a:pt x="172" y="526"/>
                  <a:pt x="163" y="517"/>
                  <a:pt x="163" y="506"/>
                </a:cubicBezTo>
                <a:cubicBezTo>
                  <a:pt x="163" y="495"/>
                  <a:pt x="172" y="487"/>
                  <a:pt x="183" y="487"/>
                </a:cubicBezTo>
                <a:cubicBezTo>
                  <a:pt x="193" y="487"/>
                  <a:pt x="202" y="495"/>
                  <a:pt x="202" y="506"/>
                </a:cubicBezTo>
                <a:close/>
                <a:moveTo>
                  <a:pt x="142" y="506"/>
                </a:moveTo>
                <a:cubicBezTo>
                  <a:pt x="142" y="529"/>
                  <a:pt x="160" y="547"/>
                  <a:pt x="183" y="547"/>
                </a:cubicBezTo>
                <a:cubicBezTo>
                  <a:pt x="205" y="547"/>
                  <a:pt x="223" y="529"/>
                  <a:pt x="223" y="506"/>
                </a:cubicBezTo>
                <a:cubicBezTo>
                  <a:pt x="223" y="484"/>
                  <a:pt x="205" y="466"/>
                  <a:pt x="183" y="466"/>
                </a:cubicBezTo>
                <a:cubicBezTo>
                  <a:pt x="160" y="466"/>
                  <a:pt x="142" y="484"/>
                  <a:pt x="142" y="506"/>
                </a:cubicBezTo>
                <a:close/>
                <a:moveTo>
                  <a:pt x="237" y="525"/>
                </a:moveTo>
                <a:cubicBezTo>
                  <a:pt x="229" y="548"/>
                  <a:pt x="208" y="564"/>
                  <a:pt x="183" y="564"/>
                </a:cubicBezTo>
                <a:cubicBezTo>
                  <a:pt x="157" y="564"/>
                  <a:pt x="136" y="548"/>
                  <a:pt x="128" y="525"/>
                </a:cubicBezTo>
                <a:cubicBezTo>
                  <a:pt x="85" y="548"/>
                  <a:pt x="56" y="591"/>
                  <a:pt x="55" y="594"/>
                </a:cubicBezTo>
                <a:cubicBezTo>
                  <a:pt x="52" y="597"/>
                  <a:pt x="52" y="601"/>
                  <a:pt x="54" y="605"/>
                </a:cubicBezTo>
                <a:cubicBezTo>
                  <a:pt x="56" y="608"/>
                  <a:pt x="60" y="610"/>
                  <a:pt x="64" y="610"/>
                </a:cubicBezTo>
                <a:lnTo>
                  <a:pt x="302" y="610"/>
                </a:lnTo>
                <a:lnTo>
                  <a:pt x="302" y="610"/>
                </a:lnTo>
                <a:cubicBezTo>
                  <a:pt x="308" y="610"/>
                  <a:pt x="312" y="605"/>
                  <a:pt x="312" y="599"/>
                </a:cubicBezTo>
                <a:cubicBezTo>
                  <a:pt x="312" y="597"/>
                  <a:pt x="312" y="595"/>
                  <a:pt x="310" y="593"/>
                </a:cubicBezTo>
                <a:cubicBezTo>
                  <a:pt x="306" y="587"/>
                  <a:pt x="278" y="547"/>
                  <a:pt x="237" y="525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3" name="Freeform 22"/>
          <p:cNvSpPr>
            <a:spLocks noEditPoints="1"/>
          </p:cNvSpPr>
          <p:nvPr/>
        </p:nvSpPr>
        <p:spPr bwMode="auto">
          <a:xfrm>
            <a:off x="7860441" y="3496897"/>
            <a:ext cx="500404" cy="496711"/>
          </a:xfrm>
          <a:custGeom>
            <a:avLst/>
            <a:gdLst>
              <a:gd name="T0" fmla="*/ 553 w 612"/>
              <a:gd name="T1" fmla="*/ 521 h 605"/>
              <a:gd name="T2" fmla="*/ 490 w 612"/>
              <a:gd name="T3" fmla="*/ 521 h 605"/>
              <a:gd name="T4" fmla="*/ 590 w 612"/>
              <a:gd name="T5" fmla="*/ 59 h 605"/>
              <a:gd name="T6" fmla="*/ 508 w 612"/>
              <a:gd name="T7" fmla="*/ 0 h 605"/>
              <a:gd name="T8" fmla="*/ 288 w 612"/>
              <a:gd name="T9" fmla="*/ 196 h 605"/>
              <a:gd name="T10" fmla="*/ 256 w 612"/>
              <a:gd name="T11" fmla="*/ 241 h 605"/>
              <a:gd name="T12" fmla="*/ 229 w 612"/>
              <a:gd name="T13" fmla="*/ 254 h 605"/>
              <a:gd name="T14" fmla="*/ 232 w 612"/>
              <a:gd name="T15" fmla="*/ 338 h 605"/>
              <a:gd name="T16" fmla="*/ 55 w 612"/>
              <a:gd name="T17" fmla="*/ 492 h 605"/>
              <a:gd name="T18" fmla="*/ 35 w 612"/>
              <a:gd name="T19" fmla="*/ 605 h 605"/>
              <a:gd name="T20" fmla="*/ 127 w 612"/>
              <a:gd name="T21" fmla="*/ 513 h 605"/>
              <a:gd name="T22" fmla="*/ 271 w 612"/>
              <a:gd name="T23" fmla="*/ 377 h 605"/>
              <a:gd name="T24" fmla="*/ 352 w 612"/>
              <a:gd name="T25" fmla="*/ 377 h 605"/>
              <a:gd name="T26" fmla="*/ 375 w 612"/>
              <a:gd name="T27" fmla="*/ 326 h 605"/>
              <a:gd name="T28" fmla="*/ 410 w 612"/>
              <a:gd name="T29" fmla="*/ 319 h 605"/>
              <a:gd name="T30" fmla="*/ 590 w 612"/>
              <a:gd name="T31" fmla="*/ 59 h 605"/>
              <a:gd name="T32" fmla="*/ 239 w 612"/>
              <a:gd name="T33" fmla="*/ 197 h 605"/>
              <a:gd name="T34" fmla="*/ 246 w 612"/>
              <a:gd name="T35" fmla="*/ 190 h 605"/>
              <a:gd name="T36" fmla="*/ 266 w 612"/>
              <a:gd name="T37" fmla="*/ 171 h 605"/>
              <a:gd name="T38" fmla="*/ 131 w 612"/>
              <a:gd name="T39" fmla="*/ 1 h 605"/>
              <a:gd name="T40" fmla="*/ 171 w 612"/>
              <a:gd name="T41" fmla="*/ 97 h 605"/>
              <a:gd name="T42" fmla="*/ 13 w 612"/>
              <a:gd name="T43" fmla="*/ 118 h 605"/>
              <a:gd name="T44" fmla="*/ 141 w 612"/>
              <a:gd name="T45" fmla="*/ 272 h 605"/>
              <a:gd name="T46" fmla="*/ 185 w 612"/>
              <a:gd name="T47" fmla="*/ 263 h 605"/>
              <a:gd name="T48" fmla="*/ 221 w 612"/>
              <a:gd name="T49" fmla="*/ 215 h 605"/>
              <a:gd name="T50" fmla="*/ 409 w 612"/>
              <a:gd name="T51" fmla="*/ 368 h 605"/>
              <a:gd name="T52" fmla="*/ 376 w 612"/>
              <a:gd name="T53" fmla="*/ 401 h 605"/>
              <a:gd name="T54" fmla="*/ 451 w 612"/>
              <a:gd name="T55" fmla="*/ 529 h 605"/>
              <a:gd name="T56" fmla="*/ 529 w 612"/>
              <a:gd name="T57" fmla="*/ 605 h 605"/>
              <a:gd name="T58" fmla="*/ 597 w 612"/>
              <a:gd name="T59" fmla="*/ 502 h 605"/>
              <a:gd name="T60" fmla="*/ 427 w 612"/>
              <a:gd name="T61" fmla="*/ 350 h 605"/>
              <a:gd name="T62" fmla="*/ 401 w 612"/>
              <a:gd name="T63" fmla="*/ 35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2" h="605">
                <a:moveTo>
                  <a:pt x="522" y="490"/>
                </a:moveTo>
                <a:cubicBezTo>
                  <a:pt x="539" y="490"/>
                  <a:pt x="553" y="504"/>
                  <a:pt x="553" y="521"/>
                </a:cubicBezTo>
                <a:cubicBezTo>
                  <a:pt x="553" y="539"/>
                  <a:pt x="539" y="553"/>
                  <a:pt x="522" y="553"/>
                </a:cubicBezTo>
                <a:cubicBezTo>
                  <a:pt x="504" y="553"/>
                  <a:pt x="490" y="539"/>
                  <a:pt x="490" y="521"/>
                </a:cubicBezTo>
                <a:cubicBezTo>
                  <a:pt x="490" y="504"/>
                  <a:pt x="504" y="490"/>
                  <a:pt x="522" y="490"/>
                </a:cubicBezTo>
                <a:close/>
                <a:moveTo>
                  <a:pt x="590" y="59"/>
                </a:moveTo>
                <a:lnTo>
                  <a:pt x="548" y="17"/>
                </a:lnTo>
                <a:cubicBezTo>
                  <a:pt x="537" y="5"/>
                  <a:pt x="522" y="0"/>
                  <a:pt x="508" y="0"/>
                </a:cubicBezTo>
                <a:cubicBezTo>
                  <a:pt x="493" y="0"/>
                  <a:pt x="478" y="5"/>
                  <a:pt x="467" y="17"/>
                </a:cubicBezTo>
                <a:lnTo>
                  <a:pt x="288" y="196"/>
                </a:lnTo>
                <a:cubicBezTo>
                  <a:pt x="293" y="207"/>
                  <a:pt x="289" y="223"/>
                  <a:pt x="281" y="231"/>
                </a:cubicBezTo>
                <a:cubicBezTo>
                  <a:pt x="275" y="237"/>
                  <a:pt x="265" y="241"/>
                  <a:pt x="256" y="241"/>
                </a:cubicBezTo>
                <a:cubicBezTo>
                  <a:pt x="252" y="241"/>
                  <a:pt x="249" y="240"/>
                  <a:pt x="245" y="239"/>
                </a:cubicBezTo>
                <a:lnTo>
                  <a:pt x="229" y="254"/>
                </a:lnTo>
                <a:cubicBezTo>
                  <a:pt x="207" y="277"/>
                  <a:pt x="207" y="313"/>
                  <a:pt x="229" y="335"/>
                </a:cubicBezTo>
                <a:lnTo>
                  <a:pt x="232" y="338"/>
                </a:lnTo>
                <a:lnTo>
                  <a:pt x="92" y="478"/>
                </a:lnTo>
                <a:lnTo>
                  <a:pt x="55" y="492"/>
                </a:lnTo>
                <a:lnTo>
                  <a:pt x="0" y="570"/>
                </a:lnTo>
                <a:lnTo>
                  <a:pt x="35" y="605"/>
                </a:lnTo>
                <a:lnTo>
                  <a:pt x="113" y="551"/>
                </a:lnTo>
                <a:lnTo>
                  <a:pt x="127" y="513"/>
                </a:lnTo>
                <a:lnTo>
                  <a:pt x="267" y="373"/>
                </a:lnTo>
                <a:lnTo>
                  <a:pt x="271" y="377"/>
                </a:lnTo>
                <a:cubicBezTo>
                  <a:pt x="283" y="388"/>
                  <a:pt x="297" y="394"/>
                  <a:pt x="312" y="394"/>
                </a:cubicBezTo>
                <a:cubicBezTo>
                  <a:pt x="326" y="394"/>
                  <a:pt x="341" y="388"/>
                  <a:pt x="352" y="377"/>
                </a:cubicBezTo>
                <a:lnTo>
                  <a:pt x="368" y="361"/>
                </a:lnTo>
                <a:cubicBezTo>
                  <a:pt x="363" y="351"/>
                  <a:pt x="367" y="335"/>
                  <a:pt x="375" y="326"/>
                </a:cubicBezTo>
                <a:cubicBezTo>
                  <a:pt x="381" y="320"/>
                  <a:pt x="391" y="317"/>
                  <a:pt x="399" y="317"/>
                </a:cubicBezTo>
                <a:cubicBezTo>
                  <a:pt x="403" y="317"/>
                  <a:pt x="407" y="317"/>
                  <a:pt x="410" y="319"/>
                </a:cubicBezTo>
                <a:lnTo>
                  <a:pt x="590" y="139"/>
                </a:lnTo>
                <a:cubicBezTo>
                  <a:pt x="612" y="117"/>
                  <a:pt x="612" y="81"/>
                  <a:pt x="590" y="59"/>
                </a:cubicBezTo>
                <a:close/>
                <a:moveTo>
                  <a:pt x="221" y="215"/>
                </a:moveTo>
                <a:lnTo>
                  <a:pt x="239" y="197"/>
                </a:lnTo>
                <a:lnTo>
                  <a:pt x="255" y="206"/>
                </a:lnTo>
                <a:lnTo>
                  <a:pt x="246" y="190"/>
                </a:lnTo>
                <a:lnTo>
                  <a:pt x="264" y="172"/>
                </a:lnTo>
                <a:lnTo>
                  <a:pt x="266" y="171"/>
                </a:lnTo>
                <a:cubicBezTo>
                  <a:pt x="270" y="161"/>
                  <a:pt x="272" y="151"/>
                  <a:pt x="272" y="141"/>
                </a:cubicBezTo>
                <a:cubicBezTo>
                  <a:pt x="272" y="69"/>
                  <a:pt x="203" y="0"/>
                  <a:pt x="131" y="1"/>
                </a:cubicBezTo>
                <a:cubicBezTo>
                  <a:pt x="131" y="1"/>
                  <a:pt x="123" y="9"/>
                  <a:pt x="118" y="13"/>
                </a:cubicBezTo>
                <a:cubicBezTo>
                  <a:pt x="176" y="71"/>
                  <a:pt x="171" y="62"/>
                  <a:pt x="171" y="97"/>
                </a:cubicBezTo>
                <a:cubicBezTo>
                  <a:pt x="171" y="126"/>
                  <a:pt x="125" y="171"/>
                  <a:pt x="97" y="171"/>
                </a:cubicBezTo>
                <a:cubicBezTo>
                  <a:pt x="61" y="171"/>
                  <a:pt x="72" y="177"/>
                  <a:pt x="13" y="118"/>
                </a:cubicBezTo>
                <a:cubicBezTo>
                  <a:pt x="9" y="123"/>
                  <a:pt x="1" y="131"/>
                  <a:pt x="1" y="131"/>
                </a:cubicBezTo>
                <a:cubicBezTo>
                  <a:pt x="2" y="203"/>
                  <a:pt x="70" y="272"/>
                  <a:pt x="141" y="272"/>
                </a:cubicBezTo>
                <a:cubicBezTo>
                  <a:pt x="154" y="272"/>
                  <a:pt x="168" y="267"/>
                  <a:pt x="182" y="261"/>
                </a:cubicBezTo>
                <a:lnTo>
                  <a:pt x="185" y="263"/>
                </a:lnTo>
                <a:cubicBezTo>
                  <a:pt x="189" y="251"/>
                  <a:pt x="196" y="240"/>
                  <a:pt x="206" y="231"/>
                </a:cubicBezTo>
                <a:lnTo>
                  <a:pt x="221" y="215"/>
                </a:lnTo>
                <a:close/>
                <a:moveTo>
                  <a:pt x="401" y="352"/>
                </a:moveTo>
                <a:lnTo>
                  <a:pt x="409" y="368"/>
                </a:lnTo>
                <a:lnTo>
                  <a:pt x="392" y="385"/>
                </a:lnTo>
                <a:lnTo>
                  <a:pt x="376" y="401"/>
                </a:lnTo>
                <a:cubicBezTo>
                  <a:pt x="367" y="410"/>
                  <a:pt x="356" y="417"/>
                  <a:pt x="343" y="422"/>
                </a:cubicBezTo>
                <a:lnTo>
                  <a:pt x="451" y="529"/>
                </a:lnTo>
                <a:lnTo>
                  <a:pt x="502" y="597"/>
                </a:lnTo>
                <a:lnTo>
                  <a:pt x="529" y="605"/>
                </a:lnTo>
                <a:lnTo>
                  <a:pt x="604" y="529"/>
                </a:lnTo>
                <a:lnTo>
                  <a:pt x="597" y="502"/>
                </a:lnTo>
                <a:lnTo>
                  <a:pt x="529" y="451"/>
                </a:lnTo>
                <a:lnTo>
                  <a:pt x="427" y="350"/>
                </a:lnTo>
                <a:lnTo>
                  <a:pt x="417" y="360"/>
                </a:lnTo>
                <a:lnTo>
                  <a:pt x="401" y="352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4" name="Freeform 23"/>
          <p:cNvSpPr/>
          <p:nvPr/>
        </p:nvSpPr>
        <p:spPr bwMode="auto">
          <a:xfrm>
            <a:off x="9014970" y="3619589"/>
            <a:ext cx="284815" cy="328502"/>
          </a:xfrm>
          <a:custGeom>
            <a:avLst/>
            <a:gdLst>
              <a:gd name="T0" fmla="*/ 346 w 346"/>
              <a:gd name="T1" fmla="*/ 130 h 401"/>
              <a:gd name="T2" fmla="*/ 346 w 346"/>
              <a:gd name="T3" fmla="*/ 29 h 401"/>
              <a:gd name="T4" fmla="*/ 300 w 346"/>
              <a:gd name="T5" fmla="*/ 29 h 401"/>
              <a:gd name="T6" fmla="*/ 300 w 346"/>
              <a:gd name="T7" fmla="*/ 130 h 401"/>
              <a:gd name="T8" fmla="*/ 176 w 346"/>
              <a:gd name="T9" fmla="*/ 254 h 401"/>
              <a:gd name="T10" fmla="*/ 174 w 346"/>
              <a:gd name="T11" fmla="*/ 254 h 401"/>
              <a:gd name="T12" fmla="*/ 173 w 346"/>
              <a:gd name="T13" fmla="*/ 254 h 401"/>
              <a:gd name="T14" fmla="*/ 173 w 346"/>
              <a:gd name="T15" fmla="*/ 254 h 401"/>
              <a:gd name="T16" fmla="*/ 170 w 346"/>
              <a:gd name="T17" fmla="*/ 254 h 401"/>
              <a:gd name="T18" fmla="*/ 46 w 346"/>
              <a:gd name="T19" fmla="*/ 130 h 401"/>
              <a:gd name="T20" fmla="*/ 46 w 346"/>
              <a:gd name="T21" fmla="*/ 29 h 401"/>
              <a:gd name="T22" fmla="*/ 0 w 346"/>
              <a:gd name="T23" fmla="*/ 29 h 401"/>
              <a:gd name="T24" fmla="*/ 0 w 346"/>
              <a:gd name="T25" fmla="*/ 130 h 401"/>
              <a:gd name="T26" fmla="*/ 146 w 346"/>
              <a:gd name="T27" fmla="*/ 299 h 401"/>
              <a:gd name="T28" fmla="*/ 146 w 346"/>
              <a:gd name="T29" fmla="*/ 372 h 401"/>
              <a:gd name="T30" fmla="*/ 42 w 346"/>
              <a:gd name="T31" fmla="*/ 401 h 401"/>
              <a:gd name="T32" fmla="*/ 304 w 346"/>
              <a:gd name="T33" fmla="*/ 401 h 401"/>
              <a:gd name="T34" fmla="*/ 200 w 346"/>
              <a:gd name="T35" fmla="*/ 371 h 401"/>
              <a:gd name="T36" fmla="*/ 200 w 346"/>
              <a:gd name="T37" fmla="*/ 299 h 401"/>
              <a:gd name="T38" fmla="*/ 346 w 346"/>
              <a:gd name="T39" fmla="*/ 13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6" h="401">
                <a:moveTo>
                  <a:pt x="346" y="130"/>
                </a:moveTo>
                <a:lnTo>
                  <a:pt x="346" y="29"/>
                </a:lnTo>
                <a:cubicBezTo>
                  <a:pt x="346" y="0"/>
                  <a:pt x="300" y="0"/>
                  <a:pt x="300" y="29"/>
                </a:cubicBezTo>
                <a:lnTo>
                  <a:pt x="300" y="130"/>
                </a:lnTo>
                <a:cubicBezTo>
                  <a:pt x="300" y="199"/>
                  <a:pt x="245" y="254"/>
                  <a:pt x="176" y="254"/>
                </a:cubicBezTo>
                <a:cubicBezTo>
                  <a:pt x="176" y="254"/>
                  <a:pt x="175" y="254"/>
                  <a:pt x="174" y="254"/>
                </a:cubicBezTo>
                <a:lnTo>
                  <a:pt x="173" y="254"/>
                </a:lnTo>
                <a:lnTo>
                  <a:pt x="173" y="254"/>
                </a:lnTo>
                <a:cubicBezTo>
                  <a:pt x="172" y="254"/>
                  <a:pt x="171" y="254"/>
                  <a:pt x="170" y="254"/>
                </a:cubicBezTo>
                <a:cubicBezTo>
                  <a:pt x="102" y="254"/>
                  <a:pt x="46" y="199"/>
                  <a:pt x="46" y="130"/>
                </a:cubicBezTo>
                <a:lnTo>
                  <a:pt x="46" y="29"/>
                </a:lnTo>
                <a:cubicBezTo>
                  <a:pt x="46" y="0"/>
                  <a:pt x="0" y="0"/>
                  <a:pt x="0" y="29"/>
                </a:cubicBezTo>
                <a:cubicBezTo>
                  <a:pt x="0" y="43"/>
                  <a:pt x="0" y="130"/>
                  <a:pt x="0" y="130"/>
                </a:cubicBezTo>
                <a:cubicBezTo>
                  <a:pt x="0" y="216"/>
                  <a:pt x="63" y="287"/>
                  <a:pt x="146" y="299"/>
                </a:cubicBezTo>
                <a:lnTo>
                  <a:pt x="146" y="372"/>
                </a:lnTo>
                <a:lnTo>
                  <a:pt x="42" y="401"/>
                </a:lnTo>
                <a:lnTo>
                  <a:pt x="304" y="401"/>
                </a:lnTo>
                <a:lnTo>
                  <a:pt x="200" y="371"/>
                </a:lnTo>
                <a:lnTo>
                  <a:pt x="200" y="299"/>
                </a:lnTo>
                <a:cubicBezTo>
                  <a:pt x="283" y="287"/>
                  <a:pt x="346" y="216"/>
                  <a:pt x="346" y="13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5" name="Freeform 24"/>
          <p:cNvSpPr/>
          <p:nvPr/>
        </p:nvSpPr>
        <p:spPr bwMode="auto">
          <a:xfrm>
            <a:off x="9088151" y="3492938"/>
            <a:ext cx="138452" cy="298818"/>
          </a:xfrm>
          <a:custGeom>
            <a:avLst/>
            <a:gdLst>
              <a:gd name="T0" fmla="*/ 83 w 168"/>
              <a:gd name="T1" fmla="*/ 365 h 365"/>
              <a:gd name="T2" fmla="*/ 84 w 168"/>
              <a:gd name="T3" fmla="*/ 365 h 365"/>
              <a:gd name="T4" fmla="*/ 86 w 168"/>
              <a:gd name="T5" fmla="*/ 365 h 365"/>
              <a:gd name="T6" fmla="*/ 168 w 168"/>
              <a:gd name="T7" fmla="*/ 282 h 365"/>
              <a:gd name="T8" fmla="*/ 168 w 168"/>
              <a:gd name="T9" fmla="*/ 83 h 365"/>
              <a:gd name="T10" fmla="*/ 86 w 168"/>
              <a:gd name="T11" fmla="*/ 0 h 365"/>
              <a:gd name="T12" fmla="*/ 84 w 168"/>
              <a:gd name="T13" fmla="*/ 0 h 365"/>
              <a:gd name="T14" fmla="*/ 83 w 168"/>
              <a:gd name="T15" fmla="*/ 0 h 365"/>
              <a:gd name="T16" fmla="*/ 0 w 168"/>
              <a:gd name="T17" fmla="*/ 83 h 365"/>
              <a:gd name="T18" fmla="*/ 0 w 168"/>
              <a:gd name="T19" fmla="*/ 282 h 365"/>
              <a:gd name="T20" fmla="*/ 83 w 168"/>
              <a:gd name="T21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365">
                <a:moveTo>
                  <a:pt x="83" y="365"/>
                </a:moveTo>
                <a:cubicBezTo>
                  <a:pt x="83" y="365"/>
                  <a:pt x="84" y="365"/>
                  <a:pt x="84" y="365"/>
                </a:cubicBezTo>
                <a:cubicBezTo>
                  <a:pt x="85" y="365"/>
                  <a:pt x="85" y="365"/>
                  <a:pt x="86" y="365"/>
                </a:cubicBezTo>
                <a:cubicBezTo>
                  <a:pt x="131" y="365"/>
                  <a:pt x="168" y="328"/>
                  <a:pt x="168" y="282"/>
                </a:cubicBezTo>
                <a:lnTo>
                  <a:pt x="168" y="83"/>
                </a:lnTo>
                <a:cubicBezTo>
                  <a:pt x="168" y="37"/>
                  <a:pt x="131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lnTo>
                  <a:pt x="0" y="282"/>
                </a:lnTo>
                <a:cubicBezTo>
                  <a:pt x="0" y="328"/>
                  <a:pt x="37" y="365"/>
                  <a:pt x="83" y="36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6" name="Freeform 25"/>
          <p:cNvSpPr>
            <a:spLocks noEditPoints="1"/>
          </p:cNvSpPr>
          <p:nvPr/>
        </p:nvSpPr>
        <p:spPr bwMode="auto">
          <a:xfrm>
            <a:off x="4700553" y="2733462"/>
            <a:ext cx="361952" cy="494730"/>
          </a:xfrm>
          <a:custGeom>
            <a:avLst/>
            <a:gdLst>
              <a:gd name="T0" fmla="*/ 58 w 443"/>
              <a:gd name="T1" fmla="*/ 98 h 605"/>
              <a:gd name="T2" fmla="*/ 49 w 443"/>
              <a:gd name="T3" fmla="*/ 605 h 605"/>
              <a:gd name="T4" fmla="*/ 443 w 443"/>
              <a:gd name="T5" fmla="*/ 149 h 605"/>
              <a:gd name="T6" fmla="*/ 410 w 443"/>
              <a:gd name="T7" fmla="*/ 159 h 605"/>
              <a:gd name="T8" fmla="*/ 51 w 443"/>
              <a:gd name="T9" fmla="*/ 570 h 605"/>
              <a:gd name="T10" fmla="*/ 192 w 443"/>
              <a:gd name="T11" fmla="*/ 64 h 605"/>
              <a:gd name="T12" fmla="*/ 252 w 443"/>
              <a:gd name="T13" fmla="*/ 64 h 605"/>
              <a:gd name="T14" fmla="*/ 221 w 443"/>
              <a:gd name="T15" fmla="*/ 96 h 605"/>
              <a:gd name="T16" fmla="*/ 155 w 443"/>
              <a:gd name="T17" fmla="*/ 66 h 605"/>
              <a:gd name="T18" fmla="*/ 81 w 443"/>
              <a:gd name="T19" fmla="*/ 153 h 605"/>
              <a:gd name="T20" fmla="*/ 362 w 443"/>
              <a:gd name="T21" fmla="*/ 153 h 605"/>
              <a:gd name="T22" fmla="*/ 288 w 443"/>
              <a:gd name="T23" fmla="*/ 66 h 605"/>
              <a:gd name="T24" fmla="*/ 155 w 443"/>
              <a:gd name="T25" fmla="*/ 66 h 605"/>
              <a:gd name="T26" fmla="*/ 156 w 443"/>
              <a:gd name="T27" fmla="*/ 459 h 605"/>
              <a:gd name="T28" fmla="*/ 107 w 443"/>
              <a:gd name="T29" fmla="*/ 473 h 605"/>
              <a:gd name="T30" fmla="*/ 97 w 443"/>
              <a:gd name="T31" fmla="*/ 484 h 605"/>
              <a:gd name="T32" fmla="*/ 156 w 443"/>
              <a:gd name="T33" fmla="*/ 489 h 605"/>
              <a:gd name="T34" fmla="*/ 94 w 443"/>
              <a:gd name="T35" fmla="*/ 519 h 605"/>
              <a:gd name="T36" fmla="*/ 172 w 443"/>
              <a:gd name="T37" fmla="*/ 481 h 605"/>
              <a:gd name="T38" fmla="*/ 172 w 443"/>
              <a:gd name="T39" fmla="*/ 456 h 605"/>
              <a:gd name="T40" fmla="*/ 78 w 443"/>
              <a:gd name="T41" fmla="*/ 461 h 605"/>
              <a:gd name="T42" fmla="*/ 152 w 443"/>
              <a:gd name="T43" fmla="*/ 539 h 605"/>
              <a:gd name="T44" fmla="*/ 152 w 443"/>
              <a:gd name="T45" fmla="*/ 237 h 605"/>
              <a:gd name="T46" fmla="*/ 107 w 443"/>
              <a:gd name="T47" fmla="*/ 251 h 605"/>
              <a:gd name="T48" fmla="*/ 123 w 443"/>
              <a:gd name="T49" fmla="*/ 291 h 605"/>
              <a:gd name="T50" fmla="*/ 94 w 443"/>
              <a:gd name="T51" fmla="*/ 302 h 605"/>
              <a:gd name="T52" fmla="*/ 152 w 443"/>
              <a:gd name="T53" fmla="*/ 222 h 605"/>
              <a:gd name="T54" fmla="*/ 78 w 443"/>
              <a:gd name="T55" fmla="*/ 300 h 605"/>
              <a:gd name="T56" fmla="*/ 171 w 443"/>
              <a:gd name="T57" fmla="*/ 255 h 605"/>
              <a:gd name="T58" fmla="*/ 170 w 443"/>
              <a:gd name="T59" fmla="*/ 234 h 605"/>
              <a:gd name="T60" fmla="*/ 156 w 443"/>
              <a:gd name="T61" fmla="*/ 357 h 605"/>
              <a:gd name="T62" fmla="*/ 97 w 443"/>
              <a:gd name="T63" fmla="*/ 372 h 605"/>
              <a:gd name="T64" fmla="*/ 156 w 443"/>
              <a:gd name="T65" fmla="*/ 412 h 605"/>
              <a:gd name="T66" fmla="*/ 171 w 443"/>
              <a:gd name="T67" fmla="*/ 345 h 605"/>
              <a:gd name="T68" fmla="*/ 78 w 443"/>
              <a:gd name="T69" fmla="*/ 349 h 605"/>
              <a:gd name="T70" fmla="*/ 156 w 443"/>
              <a:gd name="T71" fmla="*/ 427 h 605"/>
              <a:gd name="T72" fmla="*/ 205 w 443"/>
              <a:gd name="T73" fmla="*/ 330 h 605"/>
              <a:gd name="T74" fmla="*/ 232 w 443"/>
              <a:gd name="T75" fmla="*/ 513 h 605"/>
              <a:gd name="T76" fmla="*/ 356 w 443"/>
              <a:gd name="T77" fmla="*/ 475 h 605"/>
              <a:gd name="T78" fmla="*/ 227 w 443"/>
              <a:gd name="T79" fmla="*/ 508 h 605"/>
              <a:gd name="T80" fmla="*/ 356 w 443"/>
              <a:gd name="T81" fmla="*/ 360 h 605"/>
              <a:gd name="T82" fmla="*/ 227 w 443"/>
              <a:gd name="T83" fmla="*/ 291 h 605"/>
              <a:gd name="T84" fmla="*/ 227 w 443"/>
              <a:gd name="T85" fmla="*/ 25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3" h="605">
                <a:moveTo>
                  <a:pt x="34" y="159"/>
                </a:moveTo>
                <a:cubicBezTo>
                  <a:pt x="34" y="142"/>
                  <a:pt x="42" y="134"/>
                  <a:pt x="58" y="133"/>
                </a:cubicBezTo>
                <a:lnTo>
                  <a:pt x="58" y="98"/>
                </a:lnTo>
                <a:cubicBezTo>
                  <a:pt x="27" y="99"/>
                  <a:pt x="0" y="118"/>
                  <a:pt x="0" y="149"/>
                </a:cubicBezTo>
                <a:lnTo>
                  <a:pt x="0" y="556"/>
                </a:lnTo>
                <a:cubicBezTo>
                  <a:pt x="0" y="581"/>
                  <a:pt x="24" y="605"/>
                  <a:pt x="49" y="605"/>
                </a:cubicBezTo>
                <a:lnTo>
                  <a:pt x="394" y="605"/>
                </a:lnTo>
                <a:cubicBezTo>
                  <a:pt x="419" y="605"/>
                  <a:pt x="443" y="581"/>
                  <a:pt x="443" y="556"/>
                </a:cubicBezTo>
                <a:lnTo>
                  <a:pt x="443" y="149"/>
                </a:lnTo>
                <a:cubicBezTo>
                  <a:pt x="443" y="118"/>
                  <a:pt x="416" y="99"/>
                  <a:pt x="385" y="98"/>
                </a:cubicBezTo>
                <a:lnTo>
                  <a:pt x="385" y="133"/>
                </a:lnTo>
                <a:cubicBezTo>
                  <a:pt x="402" y="134"/>
                  <a:pt x="410" y="142"/>
                  <a:pt x="410" y="159"/>
                </a:cubicBezTo>
                <a:lnTo>
                  <a:pt x="410" y="545"/>
                </a:lnTo>
                <a:cubicBezTo>
                  <a:pt x="410" y="557"/>
                  <a:pt x="404" y="570"/>
                  <a:pt x="393" y="570"/>
                </a:cubicBezTo>
                <a:lnTo>
                  <a:pt x="51" y="570"/>
                </a:lnTo>
                <a:cubicBezTo>
                  <a:pt x="37" y="570"/>
                  <a:pt x="34" y="556"/>
                  <a:pt x="34" y="542"/>
                </a:cubicBezTo>
                <a:lnTo>
                  <a:pt x="34" y="159"/>
                </a:lnTo>
                <a:close/>
                <a:moveTo>
                  <a:pt x="192" y="64"/>
                </a:moveTo>
                <a:cubicBezTo>
                  <a:pt x="192" y="50"/>
                  <a:pt x="205" y="37"/>
                  <a:pt x="219" y="37"/>
                </a:cubicBezTo>
                <a:lnTo>
                  <a:pt x="224" y="37"/>
                </a:lnTo>
                <a:cubicBezTo>
                  <a:pt x="238" y="37"/>
                  <a:pt x="252" y="50"/>
                  <a:pt x="252" y="64"/>
                </a:cubicBezTo>
                <a:lnTo>
                  <a:pt x="252" y="67"/>
                </a:lnTo>
                <a:cubicBezTo>
                  <a:pt x="252" y="83"/>
                  <a:pt x="238" y="96"/>
                  <a:pt x="222" y="96"/>
                </a:cubicBezTo>
                <a:lnTo>
                  <a:pt x="221" y="96"/>
                </a:lnTo>
                <a:cubicBezTo>
                  <a:pt x="205" y="96"/>
                  <a:pt x="192" y="83"/>
                  <a:pt x="192" y="67"/>
                </a:cubicBezTo>
                <a:lnTo>
                  <a:pt x="192" y="64"/>
                </a:lnTo>
                <a:close/>
                <a:moveTo>
                  <a:pt x="155" y="66"/>
                </a:moveTo>
                <a:lnTo>
                  <a:pt x="106" y="66"/>
                </a:lnTo>
                <a:cubicBezTo>
                  <a:pt x="89" y="66"/>
                  <a:pt x="81" y="74"/>
                  <a:pt x="81" y="90"/>
                </a:cubicBezTo>
                <a:lnTo>
                  <a:pt x="81" y="153"/>
                </a:lnTo>
                <a:cubicBezTo>
                  <a:pt x="81" y="164"/>
                  <a:pt x="88" y="175"/>
                  <a:pt x="98" y="175"/>
                </a:cubicBezTo>
                <a:lnTo>
                  <a:pt x="345" y="175"/>
                </a:lnTo>
                <a:cubicBezTo>
                  <a:pt x="355" y="175"/>
                  <a:pt x="362" y="164"/>
                  <a:pt x="362" y="153"/>
                </a:cubicBezTo>
                <a:lnTo>
                  <a:pt x="362" y="90"/>
                </a:lnTo>
                <a:cubicBezTo>
                  <a:pt x="362" y="74"/>
                  <a:pt x="354" y="66"/>
                  <a:pt x="337" y="66"/>
                </a:cubicBezTo>
                <a:lnTo>
                  <a:pt x="288" y="66"/>
                </a:lnTo>
                <a:cubicBezTo>
                  <a:pt x="288" y="32"/>
                  <a:pt x="260" y="0"/>
                  <a:pt x="227" y="0"/>
                </a:cubicBezTo>
                <a:lnTo>
                  <a:pt x="216" y="0"/>
                </a:lnTo>
                <a:cubicBezTo>
                  <a:pt x="184" y="0"/>
                  <a:pt x="155" y="32"/>
                  <a:pt x="155" y="66"/>
                </a:cubicBezTo>
                <a:close/>
                <a:moveTo>
                  <a:pt x="94" y="464"/>
                </a:moveTo>
                <a:cubicBezTo>
                  <a:pt x="94" y="460"/>
                  <a:pt x="95" y="459"/>
                  <a:pt x="98" y="459"/>
                </a:cubicBezTo>
                <a:lnTo>
                  <a:pt x="156" y="459"/>
                </a:lnTo>
                <a:lnTo>
                  <a:pt x="156" y="464"/>
                </a:lnTo>
                <a:cubicBezTo>
                  <a:pt x="156" y="469"/>
                  <a:pt x="132" y="483"/>
                  <a:pt x="127" y="485"/>
                </a:cubicBezTo>
                <a:cubicBezTo>
                  <a:pt x="123" y="482"/>
                  <a:pt x="114" y="473"/>
                  <a:pt x="107" y="473"/>
                </a:cubicBezTo>
                <a:lnTo>
                  <a:pt x="106" y="473"/>
                </a:lnTo>
                <a:cubicBezTo>
                  <a:pt x="102" y="473"/>
                  <a:pt x="97" y="479"/>
                  <a:pt x="97" y="482"/>
                </a:cubicBezTo>
                <a:lnTo>
                  <a:pt x="97" y="484"/>
                </a:lnTo>
                <a:cubicBezTo>
                  <a:pt x="97" y="488"/>
                  <a:pt x="118" y="511"/>
                  <a:pt x="123" y="511"/>
                </a:cubicBezTo>
                <a:lnTo>
                  <a:pt x="124" y="511"/>
                </a:lnTo>
                <a:cubicBezTo>
                  <a:pt x="128" y="511"/>
                  <a:pt x="152" y="492"/>
                  <a:pt x="156" y="489"/>
                </a:cubicBezTo>
                <a:cubicBezTo>
                  <a:pt x="156" y="497"/>
                  <a:pt x="160" y="524"/>
                  <a:pt x="152" y="524"/>
                </a:cubicBezTo>
                <a:lnTo>
                  <a:pt x="98" y="524"/>
                </a:lnTo>
                <a:cubicBezTo>
                  <a:pt x="95" y="524"/>
                  <a:pt x="94" y="523"/>
                  <a:pt x="94" y="519"/>
                </a:cubicBezTo>
                <a:lnTo>
                  <a:pt x="94" y="464"/>
                </a:lnTo>
                <a:close/>
                <a:moveTo>
                  <a:pt x="152" y="539"/>
                </a:moveTo>
                <a:cubicBezTo>
                  <a:pt x="181" y="539"/>
                  <a:pt x="170" y="508"/>
                  <a:pt x="172" y="481"/>
                </a:cubicBezTo>
                <a:cubicBezTo>
                  <a:pt x="173" y="467"/>
                  <a:pt x="207" y="455"/>
                  <a:pt x="210" y="443"/>
                </a:cubicBezTo>
                <a:lnTo>
                  <a:pt x="206" y="443"/>
                </a:lnTo>
                <a:cubicBezTo>
                  <a:pt x="195" y="443"/>
                  <a:pt x="179" y="452"/>
                  <a:pt x="172" y="456"/>
                </a:cubicBezTo>
                <a:cubicBezTo>
                  <a:pt x="168" y="451"/>
                  <a:pt x="164" y="444"/>
                  <a:pt x="155" y="444"/>
                </a:cubicBezTo>
                <a:lnTo>
                  <a:pt x="95" y="444"/>
                </a:lnTo>
                <a:cubicBezTo>
                  <a:pt x="86" y="444"/>
                  <a:pt x="78" y="452"/>
                  <a:pt x="78" y="461"/>
                </a:cubicBezTo>
                <a:lnTo>
                  <a:pt x="78" y="522"/>
                </a:lnTo>
                <a:cubicBezTo>
                  <a:pt x="78" y="533"/>
                  <a:pt x="87" y="539"/>
                  <a:pt x="98" y="539"/>
                </a:cubicBezTo>
                <a:lnTo>
                  <a:pt x="152" y="539"/>
                </a:lnTo>
                <a:close/>
                <a:moveTo>
                  <a:pt x="94" y="242"/>
                </a:moveTo>
                <a:cubicBezTo>
                  <a:pt x="94" y="238"/>
                  <a:pt x="95" y="237"/>
                  <a:pt x="98" y="237"/>
                </a:cubicBezTo>
                <a:lnTo>
                  <a:pt x="152" y="237"/>
                </a:lnTo>
                <a:cubicBezTo>
                  <a:pt x="155" y="237"/>
                  <a:pt x="156" y="238"/>
                  <a:pt x="156" y="242"/>
                </a:cubicBezTo>
                <a:cubicBezTo>
                  <a:pt x="156" y="246"/>
                  <a:pt x="130" y="263"/>
                  <a:pt x="127" y="263"/>
                </a:cubicBezTo>
                <a:cubicBezTo>
                  <a:pt x="124" y="263"/>
                  <a:pt x="116" y="251"/>
                  <a:pt x="107" y="251"/>
                </a:cubicBezTo>
                <a:cubicBezTo>
                  <a:pt x="103" y="251"/>
                  <a:pt x="97" y="256"/>
                  <a:pt x="97" y="260"/>
                </a:cubicBezTo>
                <a:lnTo>
                  <a:pt x="97" y="262"/>
                </a:lnTo>
                <a:cubicBezTo>
                  <a:pt x="97" y="268"/>
                  <a:pt x="118" y="288"/>
                  <a:pt x="123" y="291"/>
                </a:cubicBezTo>
                <a:lnTo>
                  <a:pt x="156" y="266"/>
                </a:lnTo>
                <a:lnTo>
                  <a:pt x="156" y="302"/>
                </a:lnTo>
                <a:lnTo>
                  <a:pt x="94" y="302"/>
                </a:lnTo>
                <a:lnTo>
                  <a:pt x="94" y="242"/>
                </a:lnTo>
                <a:close/>
                <a:moveTo>
                  <a:pt x="170" y="234"/>
                </a:moveTo>
                <a:cubicBezTo>
                  <a:pt x="168" y="226"/>
                  <a:pt x="162" y="222"/>
                  <a:pt x="152" y="222"/>
                </a:cubicBezTo>
                <a:lnTo>
                  <a:pt x="98" y="222"/>
                </a:lnTo>
                <a:cubicBezTo>
                  <a:pt x="87" y="222"/>
                  <a:pt x="78" y="229"/>
                  <a:pt x="78" y="239"/>
                </a:cubicBezTo>
                <a:lnTo>
                  <a:pt x="78" y="300"/>
                </a:lnTo>
                <a:cubicBezTo>
                  <a:pt x="78" y="309"/>
                  <a:pt x="86" y="317"/>
                  <a:pt x="95" y="317"/>
                </a:cubicBezTo>
                <a:lnTo>
                  <a:pt x="155" y="317"/>
                </a:lnTo>
                <a:cubicBezTo>
                  <a:pt x="179" y="317"/>
                  <a:pt x="172" y="279"/>
                  <a:pt x="171" y="255"/>
                </a:cubicBezTo>
                <a:lnTo>
                  <a:pt x="210" y="222"/>
                </a:lnTo>
                <a:cubicBezTo>
                  <a:pt x="210" y="222"/>
                  <a:pt x="207" y="221"/>
                  <a:pt x="207" y="221"/>
                </a:cubicBezTo>
                <a:cubicBezTo>
                  <a:pt x="192" y="221"/>
                  <a:pt x="180" y="234"/>
                  <a:pt x="170" y="234"/>
                </a:cubicBezTo>
                <a:close/>
                <a:moveTo>
                  <a:pt x="94" y="349"/>
                </a:moveTo>
                <a:lnTo>
                  <a:pt x="156" y="349"/>
                </a:lnTo>
                <a:lnTo>
                  <a:pt x="156" y="357"/>
                </a:lnTo>
                <a:lnTo>
                  <a:pt x="127" y="375"/>
                </a:lnTo>
                <a:lnTo>
                  <a:pt x="108" y="361"/>
                </a:lnTo>
                <a:cubicBezTo>
                  <a:pt x="103" y="364"/>
                  <a:pt x="97" y="365"/>
                  <a:pt x="97" y="372"/>
                </a:cubicBezTo>
                <a:cubicBezTo>
                  <a:pt x="97" y="377"/>
                  <a:pt x="118" y="401"/>
                  <a:pt x="123" y="401"/>
                </a:cubicBezTo>
                <a:cubicBezTo>
                  <a:pt x="130" y="401"/>
                  <a:pt x="148" y="380"/>
                  <a:pt x="156" y="378"/>
                </a:cubicBezTo>
                <a:lnTo>
                  <a:pt x="156" y="412"/>
                </a:lnTo>
                <a:lnTo>
                  <a:pt x="94" y="412"/>
                </a:lnTo>
                <a:lnTo>
                  <a:pt x="94" y="349"/>
                </a:lnTo>
                <a:close/>
                <a:moveTo>
                  <a:pt x="171" y="345"/>
                </a:moveTo>
                <a:cubicBezTo>
                  <a:pt x="169" y="340"/>
                  <a:pt x="165" y="334"/>
                  <a:pt x="156" y="334"/>
                </a:cubicBezTo>
                <a:lnTo>
                  <a:pt x="94" y="334"/>
                </a:lnTo>
                <a:cubicBezTo>
                  <a:pt x="86" y="334"/>
                  <a:pt x="78" y="341"/>
                  <a:pt x="78" y="349"/>
                </a:cubicBezTo>
                <a:lnTo>
                  <a:pt x="78" y="412"/>
                </a:lnTo>
                <a:cubicBezTo>
                  <a:pt x="78" y="420"/>
                  <a:pt x="86" y="427"/>
                  <a:pt x="94" y="427"/>
                </a:cubicBezTo>
                <a:lnTo>
                  <a:pt x="156" y="427"/>
                </a:lnTo>
                <a:cubicBezTo>
                  <a:pt x="179" y="427"/>
                  <a:pt x="172" y="388"/>
                  <a:pt x="171" y="365"/>
                </a:cubicBezTo>
                <a:lnTo>
                  <a:pt x="210" y="333"/>
                </a:lnTo>
                <a:lnTo>
                  <a:pt x="205" y="330"/>
                </a:lnTo>
                <a:lnTo>
                  <a:pt x="171" y="345"/>
                </a:lnTo>
                <a:close/>
                <a:moveTo>
                  <a:pt x="227" y="508"/>
                </a:moveTo>
                <a:cubicBezTo>
                  <a:pt x="227" y="512"/>
                  <a:pt x="228" y="513"/>
                  <a:pt x="232" y="513"/>
                </a:cubicBezTo>
                <a:lnTo>
                  <a:pt x="351" y="513"/>
                </a:lnTo>
                <a:cubicBezTo>
                  <a:pt x="355" y="513"/>
                  <a:pt x="356" y="512"/>
                  <a:pt x="356" y="508"/>
                </a:cubicBezTo>
                <a:lnTo>
                  <a:pt x="356" y="475"/>
                </a:lnTo>
                <a:cubicBezTo>
                  <a:pt x="356" y="471"/>
                  <a:pt x="355" y="470"/>
                  <a:pt x="351" y="470"/>
                </a:cubicBezTo>
                <a:lnTo>
                  <a:pt x="227" y="470"/>
                </a:lnTo>
                <a:lnTo>
                  <a:pt x="227" y="508"/>
                </a:lnTo>
                <a:close/>
                <a:moveTo>
                  <a:pt x="227" y="401"/>
                </a:moveTo>
                <a:lnTo>
                  <a:pt x="356" y="401"/>
                </a:lnTo>
                <a:lnTo>
                  <a:pt x="356" y="360"/>
                </a:lnTo>
                <a:lnTo>
                  <a:pt x="227" y="360"/>
                </a:lnTo>
                <a:lnTo>
                  <a:pt x="227" y="401"/>
                </a:lnTo>
                <a:close/>
                <a:moveTo>
                  <a:pt x="227" y="291"/>
                </a:moveTo>
                <a:lnTo>
                  <a:pt x="321" y="291"/>
                </a:lnTo>
                <a:lnTo>
                  <a:pt x="321" y="250"/>
                </a:lnTo>
                <a:lnTo>
                  <a:pt x="227" y="250"/>
                </a:lnTo>
                <a:lnTo>
                  <a:pt x="227" y="29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7" name="Freeform 26"/>
          <p:cNvSpPr>
            <a:spLocks noEditPoints="1"/>
          </p:cNvSpPr>
          <p:nvPr/>
        </p:nvSpPr>
        <p:spPr bwMode="auto">
          <a:xfrm>
            <a:off x="3612173" y="2723566"/>
            <a:ext cx="553807" cy="514520"/>
          </a:xfrm>
          <a:custGeom>
            <a:avLst/>
            <a:gdLst>
              <a:gd name="T0" fmla="*/ 373 w 678"/>
              <a:gd name="T1" fmla="*/ 551 h 630"/>
              <a:gd name="T2" fmla="*/ 280 w 678"/>
              <a:gd name="T3" fmla="*/ 593 h 630"/>
              <a:gd name="T4" fmla="*/ 190 w 678"/>
              <a:gd name="T5" fmla="*/ 21 h 630"/>
              <a:gd name="T6" fmla="*/ 210 w 678"/>
              <a:gd name="T7" fmla="*/ 34 h 630"/>
              <a:gd name="T8" fmla="*/ 342 w 678"/>
              <a:gd name="T9" fmla="*/ 1 h 630"/>
              <a:gd name="T10" fmla="*/ 169 w 678"/>
              <a:gd name="T11" fmla="*/ 25 h 630"/>
              <a:gd name="T12" fmla="*/ 207 w 678"/>
              <a:gd name="T13" fmla="*/ 62 h 630"/>
              <a:gd name="T14" fmla="*/ 199 w 678"/>
              <a:gd name="T15" fmla="*/ 340 h 630"/>
              <a:gd name="T16" fmla="*/ 161 w 678"/>
              <a:gd name="T17" fmla="*/ 304 h 630"/>
              <a:gd name="T18" fmla="*/ 169 w 678"/>
              <a:gd name="T19" fmla="*/ 25 h 630"/>
              <a:gd name="T20" fmla="*/ 309 w 678"/>
              <a:gd name="T21" fmla="*/ 120 h 630"/>
              <a:gd name="T22" fmla="*/ 467 w 678"/>
              <a:gd name="T23" fmla="*/ 102 h 630"/>
              <a:gd name="T24" fmla="*/ 291 w 678"/>
              <a:gd name="T25" fmla="*/ 109 h 630"/>
              <a:gd name="T26" fmla="*/ 300 w 678"/>
              <a:gd name="T27" fmla="*/ 133 h 630"/>
              <a:gd name="T28" fmla="*/ 308 w 678"/>
              <a:gd name="T29" fmla="*/ 422 h 630"/>
              <a:gd name="T30" fmla="*/ 270 w 678"/>
              <a:gd name="T31" fmla="*/ 410 h 630"/>
              <a:gd name="T32" fmla="*/ 263 w 678"/>
              <a:gd name="T33" fmla="*/ 122 h 630"/>
              <a:gd name="T34" fmla="*/ 322 w 678"/>
              <a:gd name="T35" fmla="*/ 145 h 630"/>
              <a:gd name="T36" fmla="*/ 511 w 678"/>
              <a:gd name="T37" fmla="*/ 145 h 630"/>
              <a:gd name="T38" fmla="*/ 486 w 678"/>
              <a:gd name="T39" fmla="*/ 406 h 630"/>
              <a:gd name="T40" fmla="*/ 322 w 678"/>
              <a:gd name="T41" fmla="*/ 145 h 630"/>
              <a:gd name="T42" fmla="*/ 481 w 678"/>
              <a:gd name="T43" fmla="*/ 166 h 630"/>
              <a:gd name="T44" fmla="*/ 354 w 678"/>
              <a:gd name="T45" fmla="*/ 240 h 630"/>
              <a:gd name="T46" fmla="*/ 221 w 678"/>
              <a:gd name="T47" fmla="*/ 56 h 630"/>
              <a:gd name="T48" fmla="*/ 410 w 678"/>
              <a:gd name="T49" fmla="*/ 56 h 630"/>
              <a:gd name="T50" fmla="*/ 255 w 678"/>
              <a:gd name="T51" fmla="*/ 83 h 630"/>
              <a:gd name="T52" fmla="*/ 240 w 678"/>
              <a:gd name="T53" fmla="*/ 335 h 630"/>
              <a:gd name="T54" fmla="*/ 221 w 678"/>
              <a:gd name="T55" fmla="*/ 56 h 630"/>
              <a:gd name="T56" fmla="*/ 134 w 678"/>
              <a:gd name="T57" fmla="*/ 188 h 630"/>
              <a:gd name="T58" fmla="*/ 104 w 678"/>
              <a:gd name="T59" fmla="*/ 135 h 630"/>
              <a:gd name="T60" fmla="*/ 54 w 678"/>
              <a:gd name="T61" fmla="*/ 467 h 630"/>
              <a:gd name="T62" fmla="*/ 90 w 678"/>
              <a:gd name="T63" fmla="*/ 515 h 630"/>
              <a:gd name="T64" fmla="*/ 0 w 678"/>
              <a:gd name="T65" fmla="*/ 630 h 630"/>
              <a:gd name="T66" fmla="*/ 678 w 678"/>
              <a:gd name="T67" fmla="*/ 586 h 630"/>
              <a:gd name="T68" fmla="*/ 621 w 678"/>
              <a:gd name="T69" fmla="*/ 467 h 630"/>
              <a:gd name="T70" fmla="*/ 571 w 678"/>
              <a:gd name="T71" fmla="*/ 135 h 630"/>
              <a:gd name="T72" fmla="*/ 541 w 678"/>
              <a:gd name="T73" fmla="*/ 188 h 630"/>
              <a:gd name="T74" fmla="*/ 573 w 678"/>
              <a:gd name="T75" fmla="*/ 474 h 630"/>
              <a:gd name="T76" fmla="*/ 101 w 678"/>
              <a:gd name="T77" fmla="*/ 188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8" h="630">
                <a:moveTo>
                  <a:pt x="301" y="551"/>
                </a:moveTo>
                <a:lnTo>
                  <a:pt x="373" y="551"/>
                </a:lnTo>
                <a:lnTo>
                  <a:pt x="398" y="593"/>
                </a:lnTo>
                <a:lnTo>
                  <a:pt x="280" y="593"/>
                </a:lnTo>
                <a:lnTo>
                  <a:pt x="301" y="551"/>
                </a:lnTo>
                <a:close/>
                <a:moveTo>
                  <a:pt x="190" y="21"/>
                </a:moveTo>
                <a:lnTo>
                  <a:pt x="207" y="32"/>
                </a:lnTo>
                <a:cubicBezTo>
                  <a:pt x="208" y="32"/>
                  <a:pt x="209" y="33"/>
                  <a:pt x="210" y="34"/>
                </a:cubicBezTo>
                <a:lnTo>
                  <a:pt x="366" y="14"/>
                </a:lnTo>
                <a:cubicBezTo>
                  <a:pt x="362" y="5"/>
                  <a:pt x="353" y="0"/>
                  <a:pt x="342" y="1"/>
                </a:cubicBezTo>
                <a:lnTo>
                  <a:pt x="190" y="21"/>
                </a:lnTo>
                <a:close/>
                <a:moveTo>
                  <a:pt x="169" y="25"/>
                </a:moveTo>
                <a:lnTo>
                  <a:pt x="199" y="44"/>
                </a:lnTo>
                <a:cubicBezTo>
                  <a:pt x="203" y="47"/>
                  <a:pt x="207" y="55"/>
                  <a:pt x="207" y="62"/>
                </a:cubicBezTo>
                <a:lnTo>
                  <a:pt x="207" y="333"/>
                </a:lnTo>
                <a:cubicBezTo>
                  <a:pt x="207" y="340"/>
                  <a:pt x="203" y="343"/>
                  <a:pt x="199" y="340"/>
                </a:cubicBezTo>
                <a:lnTo>
                  <a:pt x="169" y="322"/>
                </a:lnTo>
                <a:cubicBezTo>
                  <a:pt x="165" y="319"/>
                  <a:pt x="161" y="311"/>
                  <a:pt x="161" y="304"/>
                </a:cubicBezTo>
                <a:lnTo>
                  <a:pt x="161" y="33"/>
                </a:lnTo>
                <a:cubicBezTo>
                  <a:pt x="161" y="26"/>
                  <a:pt x="165" y="23"/>
                  <a:pt x="169" y="25"/>
                </a:cubicBezTo>
                <a:close/>
                <a:moveTo>
                  <a:pt x="291" y="109"/>
                </a:moveTo>
                <a:lnTo>
                  <a:pt x="309" y="120"/>
                </a:lnTo>
                <a:cubicBezTo>
                  <a:pt x="310" y="121"/>
                  <a:pt x="310" y="122"/>
                  <a:pt x="311" y="122"/>
                </a:cubicBezTo>
                <a:lnTo>
                  <a:pt x="467" y="102"/>
                </a:lnTo>
                <a:cubicBezTo>
                  <a:pt x="464" y="94"/>
                  <a:pt x="454" y="88"/>
                  <a:pt x="443" y="90"/>
                </a:cubicBezTo>
                <a:lnTo>
                  <a:pt x="291" y="109"/>
                </a:lnTo>
                <a:close/>
                <a:moveTo>
                  <a:pt x="270" y="114"/>
                </a:moveTo>
                <a:lnTo>
                  <a:pt x="300" y="133"/>
                </a:lnTo>
                <a:cubicBezTo>
                  <a:pt x="304" y="136"/>
                  <a:pt x="308" y="144"/>
                  <a:pt x="308" y="151"/>
                </a:cubicBezTo>
                <a:lnTo>
                  <a:pt x="308" y="422"/>
                </a:lnTo>
                <a:cubicBezTo>
                  <a:pt x="308" y="428"/>
                  <a:pt x="304" y="432"/>
                  <a:pt x="300" y="429"/>
                </a:cubicBezTo>
                <a:lnTo>
                  <a:pt x="270" y="410"/>
                </a:lnTo>
                <a:cubicBezTo>
                  <a:pt x="266" y="407"/>
                  <a:pt x="263" y="400"/>
                  <a:pt x="263" y="393"/>
                </a:cubicBezTo>
                <a:lnTo>
                  <a:pt x="263" y="122"/>
                </a:lnTo>
                <a:cubicBezTo>
                  <a:pt x="263" y="115"/>
                  <a:pt x="266" y="111"/>
                  <a:pt x="270" y="114"/>
                </a:cubicBezTo>
                <a:close/>
                <a:moveTo>
                  <a:pt x="322" y="145"/>
                </a:moveTo>
                <a:lnTo>
                  <a:pt x="486" y="124"/>
                </a:lnTo>
                <a:cubicBezTo>
                  <a:pt x="500" y="122"/>
                  <a:pt x="511" y="131"/>
                  <a:pt x="511" y="145"/>
                </a:cubicBezTo>
                <a:lnTo>
                  <a:pt x="511" y="378"/>
                </a:lnTo>
                <a:cubicBezTo>
                  <a:pt x="511" y="391"/>
                  <a:pt x="500" y="404"/>
                  <a:pt x="486" y="406"/>
                </a:cubicBezTo>
                <a:lnTo>
                  <a:pt x="322" y="426"/>
                </a:lnTo>
                <a:lnTo>
                  <a:pt x="322" y="145"/>
                </a:lnTo>
                <a:close/>
                <a:moveTo>
                  <a:pt x="354" y="183"/>
                </a:moveTo>
                <a:lnTo>
                  <a:pt x="481" y="166"/>
                </a:lnTo>
                <a:lnTo>
                  <a:pt x="481" y="224"/>
                </a:lnTo>
                <a:lnTo>
                  <a:pt x="354" y="240"/>
                </a:lnTo>
                <a:lnTo>
                  <a:pt x="354" y="183"/>
                </a:lnTo>
                <a:close/>
                <a:moveTo>
                  <a:pt x="221" y="56"/>
                </a:moveTo>
                <a:lnTo>
                  <a:pt x="384" y="35"/>
                </a:lnTo>
                <a:cubicBezTo>
                  <a:pt x="398" y="33"/>
                  <a:pt x="410" y="43"/>
                  <a:pt x="410" y="56"/>
                </a:cubicBezTo>
                <a:lnTo>
                  <a:pt x="410" y="63"/>
                </a:lnTo>
                <a:lnTo>
                  <a:pt x="255" y="83"/>
                </a:lnTo>
                <a:cubicBezTo>
                  <a:pt x="244" y="86"/>
                  <a:pt x="240" y="93"/>
                  <a:pt x="240" y="107"/>
                </a:cubicBezTo>
                <a:lnTo>
                  <a:pt x="240" y="335"/>
                </a:lnTo>
                <a:lnTo>
                  <a:pt x="221" y="338"/>
                </a:lnTo>
                <a:lnTo>
                  <a:pt x="221" y="56"/>
                </a:lnTo>
                <a:close/>
                <a:moveTo>
                  <a:pt x="101" y="188"/>
                </a:moveTo>
                <a:lnTo>
                  <a:pt x="134" y="188"/>
                </a:lnTo>
                <a:lnTo>
                  <a:pt x="134" y="135"/>
                </a:lnTo>
                <a:lnTo>
                  <a:pt x="104" y="135"/>
                </a:lnTo>
                <a:cubicBezTo>
                  <a:pt x="76" y="135"/>
                  <a:pt x="54" y="158"/>
                  <a:pt x="54" y="186"/>
                </a:cubicBezTo>
                <a:lnTo>
                  <a:pt x="54" y="467"/>
                </a:lnTo>
                <a:cubicBezTo>
                  <a:pt x="54" y="490"/>
                  <a:pt x="69" y="509"/>
                  <a:pt x="90" y="515"/>
                </a:cubicBezTo>
                <a:lnTo>
                  <a:pt x="90" y="515"/>
                </a:lnTo>
                <a:lnTo>
                  <a:pt x="0" y="586"/>
                </a:lnTo>
                <a:lnTo>
                  <a:pt x="0" y="630"/>
                </a:lnTo>
                <a:lnTo>
                  <a:pt x="678" y="630"/>
                </a:lnTo>
                <a:lnTo>
                  <a:pt x="678" y="586"/>
                </a:lnTo>
                <a:lnTo>
                  <a:pt x="582" y="516"/>
                </a:lnTo>
                <a:cubicBezTo>
                  <a:pt x="604" y="511"/>
                  <a:pt x="621" y="491"/>
                  <a:pt x="621" y="467"/>
                </a:cubicBezTo>
                <a:lnTo>
                  <a:pt x="621" y="186"/>
                </a:lnTo>
                <a:cubicBezTo>
                  <a:pt x="621" y="158"/>
                  <a:pt x="598" y="135"/>
                  <a:pt x="571" y="135"/>
                </a:cubicBezTo>
                <a:lnTo>
                  <a:pt x="541" y="135"/>
                </a:lnTo>
                <a:lnTo>
                  <a:pt x="541" y="188"/>
                </a:lnTo>
                <a:lnTo>
                  <a:pt x="573" y="188"/>
                </a:lnTo>
                <a:lnTo>
                  <a:pt x="573" y="474"/>
                </a:lnTo>
                <a:lnTo>
                  <a:pt x="101" y="474"/>
                </a:lnTo>
                <a:lnTo>
                  <a:pt x="101" y="188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8" name="Freeform 27"/>
          <p:cNvSpPr>
            <a:spLocks noEditPoints="1"/>
          </p:cNvSpPr>
          <p:nvPr/>
        </p:nvSpPr>
        <p:spPr bwMode="auto">
          <a:xfrm>
            <a:off x="6691169" y="2735438"/>
            <a:ext cx="557763" cy="492752"/>
          </a:xfrm>
          <a:custGeom>
            <a:avLst/>
            <a:gdLst>
              <a:gd name="T0" fmla="*/ 284 w 683"/>
              <a:gd name="T1" fmla="*/ 381 h 601"/>
              <a:gd name="T2" fmla="*/ 595 w 683"/>
              <a:gd name="T3" fmla="*/ 392 h 601"/>
              <a:gd name="T4" fmla="*/ 589 w 683"/>
              <a:gd name="T5" fmla="*/ 359 h 601"/>
              <a:gd name="T6" fmla="*/ 285 w 683"/>
              <a:gd name="T7" fmla="*/ 371 h 601"/>
              <a:gd name="T8" fmla="*/ 589 w 683"/>
              <a:gd name="T9" fmla="*/ 359 h 601"/>
              <a:gd name="T10" fmla="*/ 282 w 683"/>
              <a:gd name="T11" fmla="*/ 338 h 601"/>
              <a:gd name="T12" fmla="*/ 591 w 683"/>
              <a:gd name="T13" fmla="*/ 349 h 601"/>
              <a:gd name="T14" fmla="*/ 269 w 683"/>
              <a:gd name="T15" fmla="*/ 324 h 601"/>
              <a:gd name="T16" fmla="*/ 607 w 683"/>
              <a:gd name="T17" fmla="*/ 408 h 601"/>
              <a:gd name="T18" fmla="*/ 261 w 683"/>
              <a:gd name="T19" fmla="*/ 432 h 601"/>
              <a:gd name="T20" fmla="*/ 242 w 683"/>
              <a:gd name="T21" fmla="*/ 316 h 601"/>
              <a:gd name="T22" fmla="*/ 607 w 683"/>
              <a:gd name="T23" fmla="*/ 300 h 601"/>
              <a:gd name="T24" fmla="*/ 269 w 683"/>
              <a:gd name="T25" fmla="*/ 324 h 601"/>
              <a:gd name="T26" fmla="*/ 345 w 683"/>
              <a:gd name="T27" fmla="*/ 39 h 601"/>
              <a:gd name="T28" fmla="*/ 335 w 683"/>
              <a:gd name="T29" fmla="*/ 3 h 601"/>
              <a:gd name="T30" fmla="*/ 350 w 683"/>
              <a:gd name="T31" fmla="*/ 1 h 601"/>
              <a:gd name="T32" fmla="*/ 411 w 683"/>
              <a:gd name="T33" fmla="*/ 39 h 601"/>
              <a:gd name="T34" fmla="*/ 367 w 683"/>
              <a:gd name="T35" fmla="*/ 56 h 601"/>
              <a:gd name="T36" fmla="*/ 366 w 683"/>
              <a:gd name="T37" fmla="*/ 105 h 601"/>
              <a:gd name="T38" fmla="*/ 353 w 683"/>
              <a:gd name="T39" fmla="*/ 218 h 601"/>
              <a:gd name="T40" fmla="*/ 380 w 683"/>
              <a:gd name="T41" fmla="*/ 107 h 601"/>
              <a:gd name="T42" fmla="*/ 486 w 683"/>
              <a:gd name="T43" fmla="*/ 87 h 601"/>
              <a:gd name="T44" fmla="*/ 441 w 683"/>
              <a:gd name="T45" fmla="*/ 285 h 601"/>
              <a:gd name="T46" fmla="*/ 406 w 683"/>
              <a:gd name="T47" fmla="*/ 285 h 601"/>
              <a:gd name="T48" fmla="*/ 361 w 683"/>
              <a:gd name="T49" fmla="*/ 87 h 601"/>
              <a:gd name="T50" fmla="*/ 430 w 683"/>
              <a:gd name="T51" fmla="*/ 30 h 601"/>
              <a:gd name="T52" fmla="*/ 429 w 683"/>
              <a:gd name="T53" fmla="*/ 88 h 601"/>
              <a:gd name="T54" fmla="*/ 237 w 683"/>
              <a:gd name="T55" fmla="*/ 540 h 601"/>
              <a:gd name="T56" fmla="*/ 637 w 683"/>
              <a:gd name="T57" fmla="*/ 553 h 601"/>
              <a:gd name="T58" fmla="*/ 237 w 683"/>
              <a:gd name="T59" fmla="*/ 540 h 601"/>
              <a:gd name="T60" fmla="*/ 634 w 683"/>
              <a:gd name="T61" fmla="*/ 515 h 601"/>
              <a:gd name="T62" fmla="*/ 239 w 683"/>
              <a:gd name="T63" fmla="*/ 528 h 601"/>
              <a:gd name="T64" fmla="*/ 231 w 683"/>
              <a:gd name="T65" fmla="*/ 491 h 601"/>
              <a:gd name="T66" fmla="*/ 635 w 683"/>
              <a:gd name="T67" fmla="*/ 504 h 601"/>
              <a:gd name="T68" fmla="*/ 231 w 683"/>
              <a:gd name="T69" fmla="*/ 491 h 601"/>
              <a:gd name="T70" fmla="*/ 652 w 683"/>
              <a:gd name="T71" fmla="*/ 570 h 601"/>
              <a:gd name="T72" fmla="*/ 219 w 683"/>
              <a:gd name="T73" fmla="*/ 598 h 601"/>
              <a:gd name="T74" fmla="*/ 683 w 683"/>
              <a:gd name="T75" fmla="*/ 580 h 601"/>
              <a:gd name="T76" fmla="*/ 662 w 683"/>
              <a:gd name="T77" fmla="*/ 447 h 601"/>
              <a:gd name="T78" fmla="*/ 219 w 683"/>
              <a:gd name="T79" fmla="*/ 475 h 601"/>
              <a:gd name="T80" fmla="*/ 223 w 683"/>
              <a:gd name="T81" fmla="*/ 189 h 601"/>
              <a:gd name="T82" fmla="*/ 103 w 683"/>
              <a:gd name="T83" fmla="*/ 549 h 601"/>
              <a:gd name="T84" fmla="*/ 223 w 683"/>
              <a:gd name="T85" fmla="*/ 189 h 601"/>
              <a:gd name="T86" fmla="*/ 72 w 683"/>
              <a:gd name="T87" fmla="*/ 534 h 601"/>
              <a:gd name="T88" fmla="*/ 213 w 683"/>
              <a:gd name="T89" fmla="*/ 187 h 601"/>
              <a:gd name="T90" fmla="*/ 183 w 683"/>
              <a:gd name="T91" fmla="*/ 168 h 601"/>
              <a:gd name="T92" fmla="*/ 62 w 683"/>
              <a:gd name="T93" fmla="*/ 531 h 601"/>
              <a:gd name="T94" fmla="*/ 183 w 683"/>
              <a:gd name="T95" fmla="*/ 168 h 601"/>
              <a:gd name="T96" fmla="*/ 114 w 683"/>
              <a:gd name="T97" fmla="*/ 568 h 601"/>
              <a:gd name="T98" fmla="*/ 280 w 683"/>
              <a:gd name="T99" fmla="*/ 192 h 601"/>
              <a:gd name="T100" fmla="*/ 112 w 683"/>
              <a:gd name="T101" fmla="*/ 597 h 601"/>
              <a:gd name="T102" fmla="*/ 4 w 683"/>
              <a:gd name="T103" fmla="*/ 536 h 601"/>
              <a:gd name="T104" fmla="*/ 173 w 683"/>
              <a:gd name="T105" fmla="*/ 15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3" h="601">
                <a:moveTo>
                  <a:pt x="591" y="381"/>
                </a:moveTo>
                <a:lnTo>
                  <a:pt x="284" y="381"/>
                </a:lnTo>
                <a:cubicBezTo>
                  <a:pt x="284" y="385"/>
                  <a:pt x="283" y="389"/>
                  <a:pt x="282" y="392"/>
                </a:cubicBezTo>
                <a:lnTo>
                  <a:pt x="595" y="392"/>
                </a:lnTo>
                <a:cubicBezTo>
                  <a:pt x="593" y="389"/>
                  <a:pt x="592" y="385"/>
                  <a:pt x="591" y="381"/>
                </a:cubicBezTo>
                <a:close/>
                <a:moveTo>
                  <a:pt x="589" y="359"/>
                </a:moveTo>
                <a:lnTo>
                  <a:pt x="285" y="359"/>
                </a:lnTo>
                <a:cubicBezTo>
                  <a:pt x="285" y="363"/>
                  <a:pt x="285" y="367"/>
                  <a:pt x="285" y="371"/>
                </a:cubicBezTo>
                <a:lnTo>
                  <a:pt x="589" y="371"/>
                </a:lnTo>
                <a:cubicBezTo>
                  <a:pt x="588" y="367"/>
                  <a:pt x="588" y="363"/>
                  <a:pt x="589" y="359"/>
                </a:cubicBezTo>
                <a:close/>
                <a:moveTo>
                  <a:pt x="595" y="338"/>
                </a:moveTo>
                <a:lnTo>
                  <a:pt x="282" y="338"/>
                </a:lnTo>
                <a:cubicBezTo>
                  <a:pt x="283" y="342"/>
                  <a:pt x="284" y="345"/>
                  <a:pt x="284" y="349"/>
                </a:cubicBezTo>
                <a:lnTo>
                  <a:pt x="591" y="349"/>
                </a:lnTo>
                <a:cubicBezTo>
                  <a:pt x="592" y="345"/>
                  <a:pt x="593" y="341"/>
                  <a:pt x="595" y="338"/>
                </a:cubicBezTo>
                <a:close/>
                <a:moveTo>
                  <a:pt x="269" y="324"/>
                </a:moveTo>
                <a:lnTo>
                  <a:pt x="269" y="408"/>
                </a:lnTo>
                <a:lnTo>
                  <a:pt x="607" y="408"/>
                </a:lnTo>
                <a:lnTo>
                  <a:pt x="607" y="432"/>
                </a:lnTo>
                <a:lnTo>
                  <a:pt x="261" y="432"/>
                </a:lnTo>
                <a:cubicBezTo>
                  <a:pt x="251" y="432"/>
                  <a:pt x="242" y="425"/>
                  <a:pt x="242" y="416"/>
                </a:cubicBezTo>
                <a:lnTo>
                  <a:pt x="242" y="316"/>
                </a:lnTo>
                <a:cubicBezTo>
                  <a:pt x="242" y="307"/>
                  <a:pt x="251" y="300"/>
                  <a:pt x="261" y="300"/>
                </a:cubicBezTo>
                <a:lnTo>
                  <a:pt x="607" y="300"/>
                </a:lnTo>
                <a:lnTo>
                  <a:pt x="607" y="324"/>
                </a:lnTo>
                <a:lnTo>
                  <a:pt x="269" y="324"/>
                </a:lnTo>
                <a:close/>
                <a:moveTo>
                  <a:pt x="367" y="56"/>
                </a:moveTo>
                <a:cubicBezTo>
                  <a:pt x="354" y="55"/>
                  <a:pt x="348" y="48"/>
                  <a:pt x="345" y="39"/>
                </a:cubicBezTo>
                <a:cubicBezTo>
                  <a:pt x="342" y="31"/>
                  <a:pt x="343" y="26"/>
                  <a:pt x="343" y="18"/>
                </a:cubicBezTo>
                <a:cubicBezTo>
                  <a:pt x="342" y="8"/>
                  <a:pt x="336" y="5"/>
                  <a:pt x="335" y="3"/>
                </a:cubicBezTo>
                <a:cubicBezTo>
                  <a:pt x="335" y="2"/>
                  <a:pt x="337" y="1"/>
                  <a:pt x="341" y="1"/>
                </a:cubicBezTo>
                <a:cubicBezTo>
                  <a:pt x="344" y="1"/>
                  <a:pt x="347" y="0"/>
                  <a:pt x="350" y="1"/>
                </a:cubicBezTo>
                <a:cubicBezTo>
                  <a:pt x="356" y="1"/>
                  <a:pt x="365" y="2"/>
                  <a:pt x="366" y="2"/>
                </a:cubicBezTo>
                <a:cubicBezTo>
                  <a:pt x="385" y="6"/>
                  <a:pt x="409" y="16"/>
                  <a:pt x="411" y="39"/>
                </a:cubicBezTo>
                <a:cubicBezTo>
                  <a:pt x="413" y="49"/>
                  <a:pt x="412" y="61"/>
                  <a:pt x="402" y="65"/>
                </a:cubicBezTo>
                <a:cubicBezTo>
                  <a:pt x="395" y="55"/>
                  <a:pt x="378" y="57"/>
                  <a:pt x="367" y="56"/>
                </a:cubicBezTo>
                <a:close/>
                <a:moveTo>
                  <a:pt x="394" y="102"/>
                </a:moveTo>
                <a:cubicBezTo>
                  <a:pt x="385" y="99"/>
                  <a:pt x="378" y="99"/>
                  <a:pt x="366" y="105"/>
                </a:cubicBezTo>
                <a:cubicBezTo>
                  <a:pt x="342" y="116"/>
                  <a:pt x="331" y="144"/>
                  <a:pt x="333" y="169"/>
                </a:cubicBezTo>
                <a:cubicBezTo>
                  <a:pt x="334" y="186"/>
                  <a:pt x="341" y="205"/>
                  <a:pt x="353" y="218"/>
                </a:cubicBezTo>
                <a:cubicBezTo>
                  <a:pt x="349" y="207"/>
                  <a:pt x="346" y="195"/>
                  <a:pt x="345" y="184"/>
                </a:cubicBezTo>
                <a:cubicBezTo>
                  <a:pt x="343" y="154"/>
                  <a:pt x="354" y="121"/>
                  <a:pt x="380" y="107"/>
                </a:cubicBezTo>
                <a:cubicBezTo>
                  <a:pt x="385" y="105"/>
                  <a:pt x="390" y="103"/>
                  <a:pt x="394" y="102"/>
                </a:cubicBezTo>
                <a:close/>
                <a:moveTo>
                  <a:pt x="486" y="87"/>
                </a:moveTo>
                <a:cubicBezTo>
                  <a:pt x="519" y="102"/>
                  <a:pt x="539" y="139"/>
                  <a:pt x="537" y="182"/>
                </a:cubicBezTo>
                <a:cubicBezTo>
                  <a:pt x="533" y="239"/>
                  <a:pt x="490" y="285"/>
                  <a:pt x="441" y="285"/>
                </a:cubicBezTo>
                <a:cubicBezTo>
                  <a:pt x="435" y="285"/>
                  <a:pt x="429" y="280"/>
                  <a:pt x="424" y="278"/>
                </a:cubicBezTo>
                <a:cubicBezTo>
                  <a:pt x="418" y="280"/>
                  <a:pt x="412" y="285"/>
                  <a:pt x="406" y="285"/>
                </a:cubicBezTo>
                <a:cubicBezTo>
                  <a:pt x="357" y="285"/>
                  <a:pt x="315" y="239"/>
                  <a:pt x="311" y="182"/>
                </a:cubicBezTo>
                <a:cubicBezTo>
                  <a:pt x="308" y="139"/>
                  <a:pt x="329" y="102"/>
                  <a:pt x="361" y="87"/>
                </a:cubicBezTo>
                <a:cubicBezTo>
                  <a:pt x="385" y="75"/>
                  <a:pt x="397" y="79"/>
                  <a:pt x="417" y="88"/>
                </a:cubicBezTo>
                <a:cubicBezTo>
                  <a:pt x="415" y="72"/>
                  <a:pt x="414" y="48"/>
                  <a:pt x="430" y="30"/>
                </a:cubicBezTo>
                <a:cubicBezTo>
                  <a:pt x="434" y="28"/>
                  <a:pt x="443" y="32"/>
                  <a:pt x="443" y="40"/>
                </a:cubicBezTo>
                <a:cubicBezTo>
                  <a:pt x="430" y="55"/>
                  <a:pt x="429" y="76"/>
                  <a:pt x="429" y="88"/>
                </a:cubicBezTo>
                <a:cubicBezTo>
                  <a:pt x="450" y="79"/>
                  <a:pt x="462" y="75"/>
                  <a:pt x="486" y="87"/>
                </a:cubicBezTo>
                <a:close/>
                <a:moveTo>
                  <a:pt x="237" y="540"/>
                </a:moveTo>
                <a:lnTo>
                  <a:pt x="635" y="540"/>
                </a:lnTo>
                <a:cubicBezTo>
                  <a:pt x="635" y="544"/>
                  <a:pt x="636" y="549"/>
                  <a:pt x="637" y="553"/>
                </a:cubicBezTo>
                <a:lnTo>
                  <a:pt x="231" y="553"/>
                </a:lnTo>
                <a:cubicBezTo>
                  <a:pt x="234" y="549"/>
                  <a:pt x="236" y="545"/>
                  <a:pt x="237" y="540"/>
                </a:cubicBezTo>
                <a:close/>
                <a:moveTo>
                  <a:pt x="239" y="515"/>
                </a:moveTo>
                <a:lnTo>
                  <a:pt x="634" y="515"/>
                </a:lnTo>
                <a:cubicBezTo>
                  <a:pt x="634" y="520"/>
                  <a:pt x="634" y="524"/>
                  <a:pt x="634" y="528"/>
                </a:cubicBezTo>
                <a:lnTo>
                  <a:pt x="239" y="528"/>
                </a:lnTo>
                <a:cubicBezTo>
                  <a:pt x="240" y="524"/>
                  <a:pt x="240" y="520"/>
                  <a:pt x="239" y="515"/>
                </a:cubicBezTo>
                <a:close/>
                <a:moveTo>
                  <a:pt x="231" y="491"/>
                </a:moveTo>
                <a:lnTo>
                  <a:pt x="637" y="491"/>
                </a:lnTo>
                <a:cubicBezTo>
                  <a:pt x="636" y="495"/>
                  <a:pt x="635" y="499"/>
                  <a:pt x="635" y="504"/>
                </a:cubicBezTo>
                <a:lnTo>
                  <a:pt x="237" y="504"/>
                </a:lnTo>
                <a:cubicBezTo>
                  <a:pt x="236" y="499"/>
                  <a:pt x="234" y="495"/>
                  <a:pt x="231" y="491"/>
                </a:cubicBezTo>
                <a:close/>
                <a:moveTo>
                  <a:pt x="652" y="475"/>
                </a:moveTo>
                <a:lnTo>
                  <a:pt x="652" y="570"/>
                </a:lnTo>
                <a:lnTo>
                  <a:pt x="219" y="570"/>
                </a:lnTo>
                <a:lnTo>
                  <a:pt x="219" y="598"/>
                </a:lnTo>
                <a:lnTo>
                  <a:pt x="662" y="598"/>
                </a:lnTo>
                <a:cubicBezTo>
                  <a:pt x="674" y="598"/>
                  <a:pt x="683" y="590"/>
                  <a:pt x="683" y="580"/>
                </a:cubicBezTo>
                <a:lnTo>
                  <a:pt x="683" y="465"/>
                </a:lnTo>
                <a:cubicBezTo>
                  <a:pt x="683" y="455"/>
                  <a:pt x="674" y="447"/>
                  <a:pt x="662" y="447"/>
                </a:cubicBezTo>
                <a:lnTo>
                  <a:pt x="219" y="447"/>
                </a:lnTo>
                <a:lnTo>
                  <a:pt x="219" y="475"/>
                </a:lnTo>
                <a:lnTo>
                  <a:pt x="652" y="475"/>
                </a:lnTo>
                <a:close/>
                <a:moveTo>
                  <a:pt x="223" y="189"/>
                </a:moveTo>
                <a:lnTo>
                  <a:pt x="93" y="543"/>
                </a:lnTo>
                <a:cubicBezTo>
                  <a:pt x="97" y="545"/>
                  <a:pt x="100" y="547"/>
                  <a:pt x="103" y="549"/>
                </a:cubicBezTo>
                <a:lnTo>
                  <a:pt x="236" y="188"/>
                </a:lnTo>
                <a:cubicBezTo>
                  <a:pt x="232" y="189"/>
                  <a:pt x="228" y="189"/>
                  <a:pt x="223" y="189"/>
                </a:cubicBezTo>
                <a:close/>
                <a:moveTo>
                  <a:pt x="201" y="183"/>
                </a:moveTo>
                <a:lnTo>
                  <a:pt x="72" y="534"/>
                </a:lnTo>
                <a:cubicBezTo>
                  <a:pt x="76" y="535"/>
                  <a:pt x="79" y="537"/>
                  <a:pt x="83" y="538"/>
                </a:cubicBezTo>
                <a:lnTo>
                  <a:pt x="213" y="187"/>
                </a:lnTo>
                <a:cubicBezTo>
                  <a:pt x="209" y="186"/>
                  <a:pt x="205" y="185"/>
                  <a:pt x="201" y="183"/>
                </a:cubicBezTo>
                <a:close/>
                <a:moveTo>
                  <a:pt x="183" y="168"/>
                </a:moveTo>
                <a:lnTo>
                  <a:pt x="50" y="529"/>
                </a:lnTo>
                <a:cubicBezTo>
                  <a:pt x="53" y="530"/>
                  <a:pt x="57" y="531"/>
                  <a:pt x="62" y="531"/>
                </a:cubicBezTo>
                <a:lnTo>
                  <a:pt x="192" y="177"/>
                </a:lnTo>
                <a:cubicBezTo>
                  <a:pt x="189" y="175"/>
                  <a:pt x="185" y="172"/>
                  <a:pt x="183" y="168"/>
                </a:cubicBezTo>
                <a:close/>
                <a:moveTo>
                  <a:pt x="31" y="537"/>
                </a:moveTo>
                <a:lnTo>
                  <a:pt x="114" y="568"/>
                </a:lnTo>
                <a:lnTo>
                  <a:pt x="256" y="183"/>
                </a:lnTo>
                <a:lnTo>
                  <a:pt x="280" y="192"/>
                </a:lnTo>
                <a:lnTo>
                  <a:pt x="135" y="585"/>
                </a:lnTo>
                <a:cubicBezTo>
                  <a:pt x="131" y="595"/>
                  <a:pt x="121" y="601"/>
                  <a:pt x="112" y="597"/>
                </a:cubicBezTo>
                <a:lnTo>
                  <a:pt x="13" y="561"/>
                </a:lnTo>
                <a:cubicBezTo>
                  <a:pt x="4" y="558"/>
                  <a:pt x="0" y="547"/>
                  <a:pt x="4" y="536"/>
                </a:cubicBezTo>
                <a:lnTo>
                  <a:pt x="149" y="144"/>
                </a:lnTo>
                <a:lnTo>
                  <a:pt x="173" y="152"/>
                </a:lnTo>
                <a:lnTo>
                  <a:pt x="31" y="53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9" name="Freeform 28"/>
          <p:cNvSpPr>
            <a:spLocks noEditPoints="1"/>
          </p:cNvSpPr>
          <p:nvPr/>
        </p:nvSpPr>
        <p:spPr bwMode="auto">
          <a:xfrm>
            <a:off x="7896044" y="4202439"/>
            <a:ext cx="482604" cy="484837"/>
          </a:xfrm>
          <a:custGeom>
            <a:avLst/>
            <a:gdLst>
              <a:gd name="T0" fmla="*/ 584 w 591"/>
              <a:gd name="T1" fmla="*/ 217 h 591"/>
              <a:gd name="T2" fmla="*/ 509 w 591"/>
              <a:gd name="T3" fmla="*/ 82 h 591"/>
              <a:gd name="T4" fmla="*/ 370 w 591"/>
              <a:gd name="T5" fmla="*/ 6 h 591"/>
              <a:gd name="T6" fmla="*/ 370 w 591"/>
              <a:gd name="T7" fmla="*/ 217 h 591"/>
              <a:gd name="T8" fmla="*/ 584 w 591"/>
              <a:gd name="T9" fmla="*/ 217 h 591"/>
              <a:gd name="T10" fmla="*/ 299 w 591"/>
              <a:gd name="T11" fmla="*/ 252 h 591"/>
              <a:gd name="T12" fmla="*/ 299 w 591"/>
              <a:gd name="T13" fmla="*/ 0 h 591"/>
              <a:gd name="T14" fmla="*/ 111 w 591"/>
              <a:gd name="T15" fmla="*/ 82 h 591"/>
              <a:gd name="T16" fmla="*/ 111 w 591"/>
              <a:gd name="T17" fmla="*/ 481 h 591"/>
              <a:gd name="T18" fmla="*/ 509 w 591"/>
              <a:gd name="T19" fmla="*/ 481 h 591"/>
              <a:gd name="T20" fmla="*/ 591 w 591"/>
              <a:gd name="T21" fmla="*/ 287 h 591"/>
              <a:gd name="T22" fmla="*/ 334 w 591"/>
              <a:gd name="T23" fmla="*/ 287 h 591"/>
              <a:gd name="T24" fmla="*/ 299 w 591"/>
              <a:gd name="T25" fmla="*/ 252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1" h="591">
                <a:moveTo>
                  <a:pt x="584" y="217"/>
                </a:moveTo>
                <a:cubicBezTo>
                  <a:pt x="572" y="167"/>
                  <a:pt x="547" y="121"/>
                  <a:pt x="509" y="82"/>
                </a:cubicBezTo>
                <a:cubicBezTo>
                  <a:pt x="469" y="43"/>
                  <a:pt x="421" y="17"/>
                  <a:pt x="370" y="6"/>
                </a:cubicBezTo>
                <a:lnTo>
                  <a:pt x="370" y="217"/>
                </a:lnTo>
                <a:lnTo>
                  <a:pt x="584" y="217"/>
                </a:lnTo>
                <a:close/>
                <a:moveTo>
                  <a:pt x="299" y="252"/>
                </a:moveTo>
                <a:lnTo>
                  <a:pt x="299" y="0"/>
                </a:lnTo>
                <a:cubicBezTo>
                  <a:pt x="231" y="3"/>
                  <a:pt x="163" y="30"/>
                  <a:pt x="111" y="82"/>
                </a:cubicBezTo>
                <a:cubicBezTo>
                  <a:pt x="0" y="192"/>
                  <a:pt x="0" y="371"/>
                  <a:pt x="111" y="481"/>
                </a:cubicBezTo>
                <a:cubicBezTo>
                  <a:pt x="220" y="591"/>
                  <a:pt x="399" y="591"/>
                  <a:pt x="509" y="481"/>
                </a:cubicBezTo>
                <a:cubicBezTo>
                  <a:pt x="563" y="427"/>
                  <a:pt x="590" y="357"/>
                  <a:pt x="591" y="287"/>
                </a:cubicBezTo>
                <a:lnTo>
                  <a:pt x="334" y="287"/>
                </a:lnTo>
                <a:cubicBezTo>
                  <a:pt x="315" y="287"/>
                  <a:pt x="299" y="271"/>
                  <a:pt x="299" y="252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0" name="Freeform 29"/>
          <p:cNvSpPr/>
          <p:nvPr/>
        </p:nvSpPr>
        <p:spPr bwMode="auto">
          <a:xfrm>
            <a:off x="2860874" y="4991915"/>
            <a:ext cx="235367" cy="235492"/>
          </a:xfrm>
          <a:custGeom>
            <a:avLst/>
            <a:gdLst>
              <a:gd name="T0" fmla="*/ 97 w 290"/>
              <a:gd name="T1" fmla="*/ 287 h 288"/>
              <a:gd name="T2" fmla="*/ 101 w 290"/>
              <a:gd name="T3" fmla="*/ 288 h 288"/>
              <a:gd name="T4" fmla="*/ 104 w 290"/>
              <a:gd name="T5" fmla="*/ 287 h 288"/>
              <a:gd name="T6" fmla="*/ 170 w 290"/>
              <a:gd name="T7" fmla="*/ 221 h 288"/>
              <a:gd name="T8" fmla="*/ 213 w 290"/>
              <a:gd name="T9" fmla="*/ 265 h 288"/>
              <a:gd name="T10" fmla="*/ 217 w 290"/>
              <a:gd name="T11" fmla="*/ 266 h 288"/>
              <a:gd name="T12" fmla="*/ 218 w 290"/>
              <a:gd name="T13" fmla="*/ 266 h 288"/>
              <a:gd name="T14" fmla="*/ 221 w 290"/>
              <a:gd name="T15" fmla="*/ 263 h 288"/>
              <a:gd name="T16" fmla="*/ 290 w 290"/>
              <a:gd name="T17" fmla="*/ 6 h 288"/>
              <a:gd name="T18" fmla="*/ 290 w 290"/>
              <a:gd name="T19" fmla="*/ 4 h 288"/>
              <a:gd name="T20" fmla="*/ 286 w 290"/>
              <a:gd name="T21" fmla="*/ 0 h 288"/>
              <a:gd name="T22" fmla="*/ 285 w 290"/>
              <a:gd name="T23" fmla="*/ 0 h 288"/>
              <a:gd name="T24" fmla="*/ 284 w 290"/>
              <a:gd name="T25" fmla="*/ 0 h 288"/>
              <a:gd name="T26" fmla="*/ 27 w 290"/>
              <a:gd name="T27" fmla="*/ 69 h 288"/>
              <a:gd name="T28" fmla="*/ 23 w 290"/>
              <a:gd name="T29" fmla="*/ 72 h 288"/>
              <a:gd name="T30" fmla="*/ 25 w 290"/>
              <a:gd name="T31" fmla="*/ 77 h 288"/>
              <a:gd name="T32" fmla="*/ 67 w 290"/>
              <a:gd name="T33" fmla="*/ 119 h 288"/>
              <a:gd name="T34" fmla="*/ 2 w 290"/>
              <a:gd name="T35" fmla="*/ 185 h 288"/>
              <a:gd name="T36" fmla="*/ 2 w 290"/>
              <a:gd name="T37" fmla="*/ 191 h 288"/>
              <a:gd name="T38" fmla="*/ 97 w 290"/>
              <a:gd name="T39" fmla="*/ 28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0" h="288">
                <a:moveTo>
                  <a:pt x="97" y="287"/>
                </a:moveTo>
                <a:cubicBezTo>
                  <a:pt x="98" y="288"/>
                  <a:pt x="99" y="288"/>
                  <a:pt x="101" y="288"/>
                </a:cubicBezTo>
                <a:cubicBezTo>
                  <a:pt x="102" y="288"/>
                  <a:pt x="103" y="288"/>
                  <a:pt x="104" y="287"/>
                </a:cubicBezTo>
                <a:lnTo>
                  <a:pt x="170" y="221"/>
                </a:lnTo>
                <a:lnTo>
                  <a:pt x="213" y="265"/>
                </a:lnTo>
                <a:cubicBezTo>
                  <a:pt x="214" y="266"/>
                  <a:pt x="215" y="266"/>
                  <a:pt x="217" y="266"/>
                </a:cubicBezTo>
                <a:cubicBezTo>
                  <a:pt x="217" y="266"/>
                  <a:pt x="217" y="266"/>
                  <a:pt x="218" y="266"/>
                </a:cubicBezTo>
                <a:cubicBezTo>
                  <a:pt x="220" y="266"/>
                  <a:pt x="221" y="265"/>
                  <a:pt x="221" y="263"/>
                </a:cubicBezTo>
                <a:lnTo>
                  <a:pt x="290" y="6"/>
                </a:lnTo>
                <a:cubicBezTo>
                  <a:pt x="290" y="5"/>
                  <a:pt x="290" y="5"/>
                  <a:pt x="290" y="4"/>
                </a:cubicBezTo>
                <a:cubicBezTo>
                  <a:pt x="290" y="2"/>
                  <a:pt x="288" y="0"/>
                  <a:pt x="286" y="0"/>
                </a:cubicBezTo>
                <a:cubicBezTo>
                  <a:pt x="285" y="0"/>
                  <a:pt x="285" y="0"/>
                  <a:pt x="285" y="0"/>
                </a:cubicBezTo>
                <a:cubicBezTo>
                  <a:pt x="285" y="0"/>
                  <a:pt x="284" y="0"/>
                  <a:pt x="284" y="0"/>
                </a:cubicBezTo>
                <a:lnTo>
                  <a:pt x="27" y="69"/>
                </a:lnTo>
                <a:cubicBezTo>
                  <a:pt x="25" y="69"/>
                  <a:pt x="24" y="70"/>
                  <a:pt x="23" y="72"/>
                </a:cubicBezTo>
                <a:cubicBezTo>
                  <a:pt x="23" y="74"/>
                  <a:pt x="24" y="75"/>
                  <a:pt x="25" y="77"/>
                </a:cubicBezTo>
                <a:lnTo>
                  <a:pt x="67" y="119"/>
                </a:lnTo>
                <a:lnTo>
                  <a:pt x="2" y="185"/>
                </a:lnTo>
                <a:cubicBezTo>
                  <a:pt x="0" y="187"/>
                  <a:pt x="0" y="190"/>
                  <a:pt x="2" y="191"/>
                </a:cubicBezTo>
                <a:lnTo>
                  <a:pt x="97" y="28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1" name="Freeform 30"/>
          <p:cNvSpPr/>
          <p:nvPr/>
        </p:nvSpPr>
        <p:spPr bwMode="auto">
          <a:xfrm>
            <a:off x="2601770" y="4991915"/>
            <a:ext cx="237347" cy="235492"/>
          </a:xfrm>
          <a:custGeom>
            <a:avLst/>
            <a:gdLst>
              <a:gd name="T0" fmla="*/ 69 w 290"/>
              <a:gd name="T1" fmla="*/ 263 h 288"/>
              <a:gd name="T2" fmla="*/ 72 w 290"/>
              <a:gd name="T3" fmla="*/ 266 h 288"/>
              <a:gd name="T4" fmla="*/ 74 w 290"/>
              <a:gd name="T5" fmla="*/ 266 h 288"/>
              <a:gd name="T6" fmla="*/ 77 w 290"/>
              <a:gd name="T7" fmla="*/ 265 h 288"/>
              <a:gd name="T8" fmla="*/ 121 w 290"/>
              <a:gd name="T9" fmla="*/ 221 h 288"/>
              <a:gd name="T10" fmla="*/ 186 w 290"/>
              <a:gd name="T11" fmla="*/ 287 h 288"/>
              <a:gd name="T12" fmla="*/ 189 w 290"/>
              <a:gd name="T13" fmla="*/ 288 h 288"/>
              <a:gd name="T14" fmla="*/ 193 w 290"/>
              <a:gd name="T15" fmla="*/ 287 h 288"/>
              <a:gd name="T16" fmla="*/ 288 w 290"/>
              <a:gd name="T17" fmla="*/ 191 h 288"/>
              <a:gd name="T18" fmla="*/ 288 w 290"/>
              <a:gd name="T19" fmla="*/ 185 h 288"/>
              <a:gd name="T20" fmla="*/ 223 w 290"/>
              <a:gd name="T21" fmla="*/ 119 h 288"/>
              <a:gd name="T22" fmla="*/ 265 w 290"/>
              <a:gd name="T23" fmla="*/ 77 h 288"/>
              <a:gd name="T24" fmla="*/ 267 w 290"/>
              <a:gd name="T25" fmla="*/ 72 h 288"/>
              <a:gd name="T26" fmla="*/ 263 w 290"/>
              <a:gd name="T27" fmla="*/ 69 h 288"/>
              <a:gd name="T28" fmla="*/ 6 w 290"/>
              <a:gd name="T29" fmla="*/ 0 h 288"/>
              <a:gd name="T30" fmla="*/ 4 w 290"/>
              <a:gd name="T31" fmla="*/ 0 h 288"/>
              <a:gd name="T32" fmla="*/ 1 w 290"/>
              <a:gd name="T33" fmla="*/ 1 h 288"/>
              <a:gd name="T34" fmla="*/ 0 w 290"/>
              <a:gd name="T35" fmla="*/ 5 h 288"/>
              <a:gd name="T36" fmla="*/ 69 w 290"/>
              <a:gd name="T37" fmla="*/ 26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8">
                <a:moveTo>
                  <a:pt x="69" y="263"/>
                </a:moveTo>
                <a:cubicBezTo>
                  <a:pt x="69" y="265"/>
                  <a:pt x="71" y="266"/>
                  <a:pt x="72" y="266"/>
                </a:cubicBezTo>
                <a:cubicBezTo>
                  <a:pt x="73" y="266"/>
                  <a:pt x="73" y="266"/>
                  <a:pt x="74" y="266"/>
                </a:cubicBezTo>
                <a:cubicBezTo>
                  <a:pt x="75" y="266"/>
                  <a:pt x="76" y="266"/>
                  <a:pt x="77" y="265"/>
                </a:cubicBezTo>
                <a:lnTo>
                  <a:pt x="121" y="221"/>
                </a:lnTo>
                <a:lnTo>
                  <a:pt x="186" y="287"/>
                </a:lnTo>
                <a:cubicBezTo>
                  <a:pt x="187" y="288"/>
                  <a:pt x="188" y="288"/>
                  <a:pt x="189" y="288"/>
                </a:cubicBezTo>
                <a:cubicBezTo>
                  <a:pt x="191" y="288"/>
                  <a:pt x="192" y="288"/>
                  <a:pt x="193" y="287"/>
                </a:cubicBezTo>
                <a:lnTo>
                  <a:pt x="288" y="191"/>
                </a:lnTo>
                <a:cubicBezTo>
                  <a:pt x="290" y="190"/>
                  <a:pt x="290" y="187"/>
                  <a:pt x="288" y="185"/>
                </a:cubicBezTo>
                <a:lnTo>
                  <a:pt x="223" y="119"/>
                </a:lnTo>
                <a:lnTo>
                  <a:pt x="265" y="77"/>
                </a:lnTo>
                <a:cubicBezTo>
                  <a:pt x="267" y="75"/>
                  <a:pt x="267" y="74"/>
                  <a:pt x="267" y="72"/>
                </a:cubicBezTo>
                <a:cubicBezTo>
                  <a:pt x="266" y="70"/>
                  <a:pt x="265" y="69"/>
                  <a:pt x="263" y="69"/>
                </a:cubicBezTo>
                <a:lnTo>
                  <a:pt x="6" y="0"/>
                </a:ln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lnTo>
                  <a:pt x="69" y="26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2" name="Freeform 31"/>
          <p:cNvSpPr/>
          <p:nvPr/>
        </p:nvSpPr>
        <p:spPr bwMode="auto">
          <a:xfrm>
            <a:off x="2860874" y="5249175"/>
            <a:ext cx="237347" cy="237472"/>
          </a:xfrm>
          <a:custGeom>
            <a:avLst/>
            <a:gdLst>
              <a:gd name="T0" fmla="*/ 221 w 291"/>
              <a:gd name="T1" fmla="*/ 25 h 289"/>
              <a:gd name="T2" fmla="*/ 218 w 291"/>
              <a:gd name="T3" fmla="*/ 22 h 289"/>
              <a:gd name="T4" fmla="*/ 217 w 291"/>
              <a:gd name="T5" fmla="*/ 22 h 289"/>
              <a:gd name="T6" fmla="*/ 213 w 291"/>
              <a:gd name="T7" fmla="*/ 23 h 289"/>
              <a:gd name="T8" fmla="*/ 170 w 291"/>
              <a:gd name="T9" fmla="*/ 67 h 289"/>
              <a:gd name="T10" fmla="*/ 104 w 291"/>
              <a:gd name="T11" fmla="*/ 2 h 289"/>
              <a:gd name="T12" fmla="*/ 101 w 291"/>
              <a:gd name="T13" fmla="*/ 0 h 289"/>
              <a:gd name="T14" fmla="*/ 97 w 291"/>
              <a:gd name="T15" fmla="*/ 2 h 289"/>
              <a:gd name="T16" fmla="*/ 2 w 291"/>
              <a:gd name="T17" fmla="*/ 97 h 289"/>
              <a:gd name="T18" fmla="*/ 2 w 291"/>
              <a:gd name="T19" fmla="*/ 104 h 289"/>
              <a:gd name="T20" fmla="*/ 67 w 291"/>
              <a:gd name="T21" fmla="*/ 169 h 289"/>
              <a:gd name="T22" fmla="*/ 25 w 291"/>
              <a:gd name="T23" fmla="*/ 212 h 289"/>
              <a:gd name="T24" fmla="*/ 23 w 291"/>
              <a:gd name="T25" fmla="*/ 216 h 289"/>
              <a:gd name="T26" fmla="*/ 27 w 291"/>
              <a:gd name="T27" fmla="*/ 220 h 289"/>
              <a:gd name="T28" fmla="*/ 284 w 291"/>
              <a:gd name="T29" fmla="*/ 289 h 289"/>
              <a:gd name="T30" fmla="*/ 286 w 291"/>
              <a:gd name="T31" fmla="*/ 289 h 289"/>
              <a:gd name="T32" fmla="*/ 289 w 291"/>
              <a:gd name="T33" fmla="*/ 288 h 289"/>
              <a:gd name="T34" fmla="*/ 290 w 291"/>
              <a:gd name="T35" fmla="*/ 283 h 289"/>
              <a:gd name="T36" fmla="*/ 221 w 291"/>
              <a:gd name="T37" fmla="*/ 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1" h="289">
                <a:moveTo>
                  <a:pt x="221" y="25"/>
                </a:moveTo>
                <a:cubicBezTo>
                  <a:pt x="221" y="24"/>
                  <a:pt x="219" y="22"/>
                  <a:pt x="218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15" y="22"/>
                  <a:pt x="214" y="22"/>
                  <a:pt x="213" y="23"/>
                </a:cubicBezTo>
                <a:lnTo>
                  <a:pt x="170" y="67"/>
                </a:lnTo>
                <a:lnTo>
                  <a:pt x="104" y="2"/>
                </a:lnTo>
                <a:cubicBezTo>
                  <a:pt x="103" y="1"/>
                  <a:pt x="102" y="0"/>
                  <a:pt x="101" y="0"/>
                </a:cubicBezTo>
                <a:cubicBezTo>
                  <a:pt x="99" y="0"/>
                  <a:pt x="98" y="1"/>
                  <a:pt x="97" y="2"/>
                </a:cubicBezTo>
                <a:lnTo>
                  <a:pt x="2" y="97"/>
                </a:lnTo>
                <a:cubicBezTo>
                  <a:pt x="0" y="99"/>
                  <a:pt x="0" y="102"/>
                  <a:pt x="2" y="104"/>
                </a:cubicBezTo>
                <a:lnTo>
                  <a:pt x="67" y="169"/>
                </a:lnTo>
                <a:lnTo>
                  <a:pt x="25" y="212"/>
                </a:lnTo>
                <a:cubicBezTo>
                  <a:pt x="24" y="213"/>
                  <a:pt x="23" y="215"/>
                  <a:pt x="23" y="216"/>
                </a:cubicBezTo>
                <a:cubicBezTo>
                  <a:pt x="24" y="218"/>
                  <a:pt x="25" y="219"/>
                  <a:pt x="27" y="220"/>
                </a:cubicBezTo>
                <a:lnTo>
                  <a:pt x="284" y="289"/>
                </a:lnTo>
                <a:cubicBezTo>
                  <a:pt x="285" y="289"/>
                  <a:pt x="285" y="289"/>
                  <a:pt x="286" y="289"/>
                </a:cubicBezTo>
                <a:cubicBezTo>
                  <a:pt x="287" y="289"/>
                  <a:pt x="288" y="288"/>
                  <a:pt x="289" y="288"/>
                </a:cubicBezTo>
                <a:cubicBezTo>
                  <a:pt x="290" y="286"/>
                  <a:pt x="291" y="285"/>
                  <a:pt x="290" y="283"/>
                </a:cubicBezTo>
                <a:lnTo>
                  <a:pt x="221" y="2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3" name="Freeform 32"/>
          <p:cNvSpPr/>
          <p:nvPr/>
        </p:nvSpPr>
        <p:spPr bwMode="auto">
          <a:xfrm>
            <a:off x="2601770" y="5249175"/>
            <a:ext cx="237347" cy="237472"/>
          </a:xfrm>
          <a:custGeom>
            <a:avLst/>
            <a:gdLst>
              <a:gd name="T0" fmla="*/ 193 w 290"/>
              <a:gd name="T1" fmla="*/ 2 h 289"/>
              <a:gd name="T2" fmla="*/ 189 w 290"/>
              <a:gd name="T3" fmla="*/ 0 h 289"/>
              <a:gd name="T4" fmla="*/ 186 w 290"/>
              <a:gd name="T5" fmla="*/ 2 h 289"/>
              <a:gd name="T6" fmla="*/ 121 w 290"/>
              <a:gd name="T7" fmla="*/ 67 h 289"/>
              <a:gd name="T8" fmla="*/ 77 w 290"/>
              <a:gd name="T9" fmla="*/ 23 h 289"/>
              <a:gd name="T10" fmla="*/ 74 w 290"/>
              <a:gd name="T11" fmla="*/ 22 h 289"/>
              <a:gd name="T12" fmla="*/ 72 w 290"/>
              <a:gd name="T13" fmla="*/ 22 h 289"/>
              <a:gd name="T14" fmla="*/ 69 w 290"/>
              <a:gd name="T15" fmla="*/ 25 h 289"/>
              <a:gd name="T16" fmla="*/ 0 w 290"/>
              <a:gd name="T17" fmla="*/ 283 h 289"/>
              <a:gd name="T18" fmla="*/ 1 w 290"/>
              <a:gd name="T19" fmla="*/ 288 h 289"/>
              <a:gd name="T20" fmla="*/ 5 w 290"/>
              <a:gd name="T21" fmla="*/ 289 h 289"/>
              <a:gd name="T22" fmla="*/ 6 w 290"/>
              <a:gd name="T23" fmla="*/ 289 h 289"/>
              <a:gd name="T24" fmla="*/ 263 w 290"/>
              <a:gd name="T25" fmla="*/ 220 h 289"/>
              <a:gd name="T26" fmla="*/ 267 w 290"/>
              <a:gd name="T27" fmla="*/ 216 h 289"/>
              <a:gd name="T28" fmla="*/ 265 w 290"/>
              <a:gd name="T29" fmla="*/ 212 h 289"/>
              <a:gd name="T30" fmla="*/ 223 w 290"/>
              <a:gd name="T31" fmla="*/ 169 h 289"/>
              <a:gd name="T32" fmla="*/ 288 w 290"/>
              <a:gd name="T33" fmla="*/ 104 h 289"/>
              <a:gd name="T34" fmla="*/ 288 w 290"/>
              <a:gd name="T35" fmla="*/ 97 h 289"/>
              <a:gd name="T36" fmla="*/ 193 w 290"/>
              <a:gd name="T37" fmla="*/ 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9">
                <a:moveTo>
                  <a:pt x="193" y="2"/>
                </a:moveTo>
                <a:cubicBezTo>
                  <a:pt x="192" y="1"/>
                  <a:pt x="191" y="0"/>
                  <a:pt x="189" y="0"/>
                </a:cubicBezTo>
                <a:cubicBezTo>
                  <a:pt x="188" y="0"/>
                  <a:pt x="187" y="1"/>
                  <a:pt x="186" y="2"/>
                </a:cubicBezTo>
                <a:lnTo>
                  <a:pt x="121" y="67"/>
                </a:lnTo>
                <a:lnTo>
                  <a:pt x="77" y="23"/>
                </a:lnTo>
                <a:cubicBezTo>
                  <a:pt x="76" y="22"/>
                  <a:pt x="75" y="22"/>
                  <a:pt x="74" y="22"/>
                </a:cubicBezTo>
                <a:cubicBezTo>
                  <a:pt x="73" y="22"/>
                  <a:pt x="73" y="22"/>
                  <a:pt x="72" y="22"/>
                </a:cubicBezTo>
                <a:cubicBezTo>
                  <a:pt x="71" y="22"/>
                  <a:pt x="69" y="24"/>
                  <a:pt x="69" y="25"/>
                </a:cubicBezTo>
                <a:lnTo>
                  <a:pt x="0" y="283"/>
                </a:lnTo>
                <a:cubicBezTo>
                  <a:pt x="0" y="285"/>
                  <a:pt x="0" y="286"/>
                  <a:pt x="1" y="288"/>
                </a:cubicBezTo>
                <a:cubicBezTo>
                  <a:pt x="2" y="288"/>
                  <a:pt x="3" y="289"/>
                  <a:pt x="5" y="289"/>
                </a:cubicBezTo>
                <a:cubicBezTo>
                  <a:pt x="5" y="289"/>
                  <a:pt x="5" y="289"/>
                  <a:pt x="6" y="289"/>
                </a:cubicBezTo>
                <a:lnTo>
                  <a:pt x="263" y="220"/>
                </a:lnTo>
                <a:cubicBezTo>
                  <a:pt x="265" y="219"/>
                  <a:pt x="266" y="218"/>
                  <a:pt x="267" y="216"/>
                </a:cubicBezTo>
                <a:cubicBezTo>
                  <a:pt x="267" y="215"/>
                  <a:pt x="267" y="213"/>
                  <a:pt x="265" y="212"/>
                </a:cubicBezTo>
                <a:lnTo>
                  <a:pt x="223" y="169"/>
                </a:lnTo>
                <a:lnTo>
                  <a:pt x="288" y="104"/>
                </a:lnTo>
                <a:cubicBezTo>
                  <a:pt x="290" y="102"/>
                  <a:pt x="290" y="99"/>
                  <a:pt x="288" y="97"/>
                </a:cubicBezTo>
                <a:lnTo>
                  <a:pt x="193" y="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6018" y="5779602"/>
            <a:ext cx="526117" cy="496711"/>
            <a:chOff x="2308353" y="4146108"/>
            <a:chExt cx="526117" cy="496711"/>
          </a:xfrm>
          <a:solidFill>
            <a:srgbClr val="484F59"/>
          </a:solidFill>
        </p:grpSpPr>
        <p:sp>
          <p:nvSpPr>
            <p:cNvPr id="75" name="Freeform 33"/>
            <p:cNvSpPr/>
            <p:nvPr/>
          </p:nvSpPr>
          <p:spPr bwMode="auto">
            <a:xfrm>
              <a:off x="2316264" y="4146108"/>
              <a:ext cx="510294" cy="245386"/>
            </a:xfrm>
            <a:custGeom>
              <a:avLst/>
              <a:gdLst>
                <a:gd name="T0" fmla="*/ 530 w 626"/>
                <a:gd name="T1" fmla="*/ 0 h 300"/>
                <a:gd name="T2" fmla="*/ 97 w 626"/>
                <a:gd name="T3" fmla="*/ 0 h 300"/>
                <a:gd name="T4" fmla="*/ 0 w 626"/>
                <a:gd name="T5" fmla="*/ 73 h 300"/>
                <a:gd name="T6" fmla="*/ 313 w 626"/>
                <a:gd name="T7" fmla="*/ 300 h 300"/>
                <a:gd name="T8" fmla="*/ 626 w 626"/>
                <a:gd name="T9" fmla="*/ 73 h 300"/>
                <a:gd name="T10" fmla="*/ 530 w 626"/>
                <a:gd name="T11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6" h="300">
                  <a:moveTo>
                    <a:pt x="530" y="0"/>
                  </a:moveTo>
                  <a:lnTo>
                    <a:pt x="97" y="0"/>
                  </a:lnTo>
                  <a:cubicBezTo>
                    <a:pt x="54" y="0"/>
                    <a:pt x="17" y="30"/>
                    <a:pt x="0" y="73"/>
                  </a:cubicBezTo>
                  <a:lnTo>
                    <a:pt x="313" y="300"/>
                  </a:lnTo>
                  <a:lnTo>
                    <a:pt x="626" y="73"/>
                  </a:lnTo>
                  <a:cubicBezTo>
                    <a:pt x="609" y="30"/>
                    <a:pt x="572" y="0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34"/>
            <p:cNvSpPr/>
            <p:nvPr/>
          </p:nvSpPr>
          <p:spPr bwMode="auto">
            <a:xfrm>
              <a:off x="2308353" y="4282655"/>
              <a:ext cx="526117" cy="360164"/>
            </a:xfrm>
            <a:custGeom>
              <a:avLst/>
              <a:gdLst>
                <a:gd name="T0" fmla="*/ 322 w 644"/>
                <a:gd name="T1" fmla="*/ 230 h 440"/>
                <a:gd name="T2" fmla="*/ 311 w 644"/>
                <a:gd name="T3" fmla="*/ 226 h 440"/>
                <a:gd name="T4" fmla="*/ 0 w 644"/>
                <a:gd name="T5" fmla="*/ 0 h 440"/>
                <a:gd name="T6" fmla="*/ 0 w 644"/>
                <a:gd name="T7" fmla="*/ 317 h 440"/>
                <a:gd name="T8" fmla="*/ 106 w 644"/>
                <a:gd name="T9" fmla="*/ 440 h 440"/>
                <a:gd name="T10" fmla="*/ 539 w 644"/>
                <a:gd name="T11" fmla="*/ 440 h 440"/>
                <a:gd name="T12" fmla="*/ 644 w 644"/>
                <a:gd name="T13" fmla="*/ 317 h 440"/>
                <a:gd name="T14" fmla="*/ 644 w 644"/>
                <a:gd name="T15" fmla="*/ 0 h 440"/>
                <a:gd name="T16" fmla="*/ 333 w 644"/>
                <a:gd name="T17" fmla="*/ 226 h 440"/>
                <a:gd name="T18" fmla="*/ 322 w 644"/>
                <a:gd name="T19" fmla="*/ 23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4" h="440">
                  <a:moveTo>
                    <a:pt x="322" y="230"/>
                  </a:moveTo>
                  <a:cubicBezTo>
                    <a:pt x="318" y="230"/>
                    <a:pt x="315" y="229"/>
                    <a:pt x="311" y="226"/>
                  </a:cubicBezTo>
                  <a:lnTo>
                    <a:pt x="0" y="0"/>
                  </a:lnTo>
                  <a:lnTo>
                    <a:pt x="0" y="317"/>
                  </a:lnTo>
                  <a:cubicBezTo>
                    <a:pt x="0" y="385"/>
                    <a:pt x="47" y="440"/>
                    <a:pt x="106" y="440"/>
                  </a:cubicBezTo>
                  <a:lnTo>
                    <a:pt x="539" y="440"/>
                  </a:lnTo>
                  <a:cubicBezTo>
                    <a:pt x="597" y="440"/>
                    <a:pt x="644" y="385"/>
                    <a:pt x="644" y="317"/>
                  </a:cubicBezTo>
                  <a:lnTo>
                    <a:pt x="644" y="0"/>
                  </a:lnTo>
                  <a:lnTo>
                    <a:pt x="333" y="226"/>
                  </a:lnTo>
                  <a:cubicBezTo>
                    <a:pt x="330" y="229"/>
                    <a:pt x="326" y="230"/>
                    <a:pt x="322" y="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5718607" y="5783561"/>
            <a:ext cx="397554" cy="488795"/>
          </a:xfrm>
          <a:custGeom>
            <a:avLst/>
            <a:gdLst>
              <a:gd name="T0" fmla="*/ 0 w 486"/>
              <a:gd name="T1" fmla="*/ 262 h 598"/>
              <a:gd name="T2" fmla="*/ 0 w 486"/>
              <a:gd name="T3" fmla="*/ 500 h 598"/>
              <a:gd name="T4" fmla="*/ 98 w 486"/>
              <a:gd name="T5" fmla="*/ 598 h 598"/>
              <a:gd name="T6" fmla="*/ 388 w 486"/>
              <a:gd name="T7" fmla="*/ 598 h 598"/>
              <a:gd name="T8" fmla="*/ 486 w 486"/>
              <a:gd name="T9" fmla="*/ 500 h 598"/>
              <a:gd name="T10" fmla="*/ 486 w 486"/>
              <a:gd name="T11" fmla="*/ 262 h 598"/>
              <a:gd name="T12" fmla="*/ 445 w 486"/>
              <a:gd name="T13" fmla="*/ 262 h 598"/>
              <a:gd name="T14" fmla="*/ 445 w 486"/>
              <a:gd name="T15" fmla="*/ 199 h 598"/>
              <a:gd name="T16" fmla="*/ 246 w 486"/>
              <a:gd name="T17" fmla="*/ 0 h 598"/>
              <a:gd name="T18" fmla="*/ 48 w 486"/>
              <a:gd name="T19" fmla="*/ 199 h 598"/>
              <a:gd name="T20" fmla="*/ 48 w 486"/>
              <a:gd name="T21" fmla="*/ 262 h 598"/>
              <a:gd name="T22" fmla="*/ 0 w 486"/>
              <a:gd name="T23" fmla="*/ 262 h 598"/>
              <a:gd name="T24" fmla="*/ 370 w 486"/>
              <a:gd name="T25" fmla="*/ 262 h 598"/>
              <a:gd name="T26" fmla="*/ 122 w 486"/>
              <a:gd name="T27" fmla="*/ 262 h 598"/>
              <a:gd name="T28" fmla="*/ 123 w 486"/>
              <a:gd name="T29" fmla="*/ 199 h 598"/>
              <a:gd name="T30" fmla="*/ 246 w 486"/>
              <a:gd name="T31" fmla="*/ 75 h 598"/>
              <a:gd name="T32" fmla="*/ 370 w 486"/>
              <a:gd name="T33" fmla="*/ 199 h 598"/>
              <a:gd name="T34" fmla="*/ 370 w 486"/>
              <a:gd name="T35" fmla="*/ 262 h 598"/>
              <a:gd name="T36" fmla="*/ 276 w 486"/>
              <a:gd name="T37" fmla="*/ 438 h 598"/>
              <a:gd name="T38" fmla="*/ 276 w 486"/>
              <a:gd name="T39" fmla="*/ 438 h 598"/>
              <a:gd name="T40" fmla="*/ 276 w 486"/>
              <a:gd name="T41" fmla="*/ 491 h 598"/>
              <a:gd name="T42" fmla="*/ 243 w 486"/>
              <a:gd name="T43" fmla="*/ 523 h 598"/>
              <a:gd name="T44" fmla="*/ 210 w 486"/>
              <a:gd name="T45" fmla="*/ 491 h 598"/>
              <a:gd name="T46" fmla="*/ 210 w 486"/>
              <a:gd name="T47" fmla="*/ 438 h 598"/>
              <a:gd name="T48" fmla="*/ 187 w 486"/>
              <a:gd name="T49" fmla="*/ 392 h 598"/>
              <a:gd name="T50" fmla="*/ 243 w 486"/>
              <a:gd name="T51" fmla="*/ 336 h 598"/>
              <a:gd name="T52" fmla="*/ 299 w 486"/>
              <a:gd name="T53" fmla="*/ 392 h 598"/>
              <a:gd name="T54" fmla="*/ 276 w 486"/>
              <a:gd name="T55" fmla="*/ 43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6" h="598">
                <a:moveTo>
                  <a:pt x="0" y="262"/>
                </a:moveTo>
                <a:lnTo>
                  <a:pt x="0" y="500"/>
                </a:lnTo>
                <a:cubicBezTo>
                  <a:pt x="0" y="554"/>
                  <a:pt x="44" y="598"/>
                  <a:pt x="98" y="598"/>
                </a:cubicBezTo>
                <a:lnTo>
                  <a:pt x="388" y="598"/>
                </a:lnTo>
                <a:cubicBezTo>
                  <a:pt x="442" y="598"/>
                  <a:pt x="486" y="554"/>
                  <a:pt x="486" y="500"/>
                </a:cubicBezTo>
                <a:lnTo>
                  <a:pt x="486" y="262"/>
                </a:lnTo>
                <a:lnTo>
                  <a:pt x="445" y="262"/>
                </a:lnTo>
                <a:lnTo>
                  <a:pt x="445" y="199"/>
                </a:lnTo>
                <a:cubicBezTo>
                  <a:pt x="445" y="89"/>
                  <a:pt x="356" y="0"/>
                  <a:pt x="246" y="0"/>
                </a:cubicBezTo>
                <a:cubicBezTo>
                  <a:pt x="137" y="0"/>
                  <a:pt x="48" y="89"/>
                  <a:pt x="48" y="199"/>
                </a:cubicBezTo>
                <a:lnTo>
                  <a:pt x="48" y="262"/>
                </a:lnTo>
                <a:lnTo>
                  <a:pt x="0" y="262"/>
                </a:lnTo>
                <a:close/>
                <a:moveTo>
                  <a:pt x="370" y="262"/>
                </a:moveTo>
                <a:lnTo>
                  <a:pt x="122" y="262"/>
                </a:lnTo>
                <a:lnTo>
                  <a:pt x="123" y="199"/>
                </a:lnTo>
                <a:cubicBezTo>
                  <a:pt x="123" y="131"/>
                  <a:pt x="178" y="75"/>
                  <a:pt x="246" y="75"/>
                </a:cubicBezTo>
                <a:cubicBezTo>
                  <a:pt x="315" y="75"/>
                  <a:pt x="370" y="131"/>
                  <a:pt x="370" y="199"/>
                </a:cubicBezTo>
                <a:lnTo>
                  <a:pt x="370" y="262"/>
                </a:lnTo>
                <a:close/>
                <a:moveTo>
                  <a:pt x="276" y="438"/>
                </a:moveTo>
                <a:lnTo>
                  <a:pt x="276" y="438"/>
                </a:lnTo>
                <a:lnTo>
                  <a:pt x="276" y="491"/>
                </a:lnTo>
                <a:cubicBezTo>
                  <a:pt x="276" y="509"/>
                  <a:pt x="261" y="523"/>
                  <a:pt x="243" y="523"/>
                </a:cubicBezTo>
                <a:cubicBezTo>
                  <a:pt x="225" y="523"/>
                  <a:pt x="210" y="509"/>
                  <a:pt x="210" y="491"/>
                </a:cubicBezTo>
                <a:lnTo>
                  <a:pt x="210" y="438"/>
                </a:lnTo>
                <a:cubicBezTo>
                  <a:pt x="196" y="428"/>
                  <a:pt x="187" y="411"/>
                  <a:pt x="187" y="392"/>
                </a:cubicBezTo>
                <a:cubicBezTo>
                  <a:pt x="187" y="362"/>
                  <a:pt x="212" y="336"/>
                  <a:pt x="243" y="336"/>
                </a:cubicBezTo>
                <a:cubicBezTo>
                  <a:pt x="274" y="336"/>
                  <a:pt x="299" y="362"/>
                  <a:pt x="299" y="392"/>
                </a:cubicBezTo>
                <a:cubicBezTo>
                  <a:pt x="299" y="411"/>
                  <a:pt x="290" y="428"/>
                  <a:pt x="276" y="438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8" name="Freeform 36"/>
          <p:cNvSpPr>
            <a:spLocks noEditPoints="1"/>
          </p:cNvSpPr>
          <p:nvPr/>
        </p:nvSpPr>
        <p:spPr bwMode="auto">
          <a:xfrm>
            <a:off x="2520677" y="2664197"/>
            <a:ext cx="656657" cy="554099"/>
          </a:xfrm>
          <a:custGeom>
            <a:avLst/>
            <a:gdLst>
              <a:gd name="T0" fmla="*/ 563 w 803"/>
              <a:gd name="T1" fmla="*/ 421 h 678"/>
              <a:gd name="T2" fmla="*/ 445 w 803"/>
              <a:gd name="T3" fmla="*/ 421 h 678"/>
              <a:gd name="T4" fmla="*/ 445 w 803"/>
              <a:gd name="T5" fmla="*/ 540 h 678"/>
              <a:gd name="T6" fmla="*/ 358 w 803"/>
              <a:gd name="T7" fmla="*/ 540 h 678"/>
              <a:gd name="T8" fmla="*/ 358 w 803"/>
              <a:gd name="T9" fmla="*/ 421 h 678"/>
              <a:gd name="T10" fmla="*/ 240 w 803"/>
              <a:gd name="T11" fmla="*/ 421 h 678"/>
              <a:gd name="T12" fmla="*/ 240 w 803"/>
              <a:gd name="T13" fmla="*/ 334 h 678"/>
              <a:gd name="T14" fmla="*/ 358 w 803"/>
              <a:gd name="T15" fmla="*/ 334 h 678"/>
              <a:gd name="T16" fmla="*/ 358 w 803"/>
              <a:gd name="T17" fmla="*/ 215 h 678"/>
              <a:gd name="T18" fmla="*/ 445 w 803"/>
              <a:gd name="T19" fmla="*/ 215 h 678"/>
              <a:gd name="T20" fmla="*/ 445 w 803"/>
              <a:gd name="T21" fmla="*/ 334 h 678"/>
              <a:gd name="T22" fmla="*/ 563 w 803"/>
              <a:gd name="T23" fmla="*/ 334 h 678"/>
              <a:gd name="T24" fmla="*/ 563 w 803"/>
              <a:gd name="T25" fmla="*/ 421 h 678"/>
              <a:gd name="T26" fmla="*/ 737 w 803"/>
              <a:gd name="T27" fmla="*/ 218 h 678"/>
              <a:gd name="T28" fmla="*/ 401 w 803"/>
              <a:gd name="T29" fmla="*/ 161 h 678"/>
              <a:gd name="T30" fmla="*/ 66 w 803"/>
              <a:gd name="T31" fmla="*/ 218 h 678"/>
              <a:gd name="T32" fmla="*/ 402 w 803"/>
              <a:gd name="T33" fmla="*/ 678 h 678"/>
              <a:gd name="T34" fmla="*/ 737 w 803"/>
              <a:gd name="T35" fmla="*/ 218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3" h="678">
                <a:moveTo>
                  <a:pt x="563" y="421"/>
                </a:moveTo>
                <a:lnTo>
                  <a:pt x="445" y="421"/>
                </a:lnTo>
                <a:lnTo>
                  <a:pt x="445" y="540"/>
                </a:lnTo>
                <a:lnTo>
                  <a:pt x="358" y="540"/>
                </a:lnTo>
                <a:lnTo>
                  <a:pt x="358" y="421"/>
                </a:lnTo>
                <a:lnTo>
                  <a:pt x="240" y="421"/>
                </a:lnTo>
                <a:lnTo>
                  <a:pt x="240" y="334"/>
                </a:lnTo>
                <a:lnTo>
                  <a:pt x="358" y="334"/>
                </a:lnTo>
                <a:lnTo>
                  <a:pt x="358" y="215"/>
                </a:lnTo>
                <a:lnTo>
                  <a:pt x="445" y="215"/>
                </a:lnTo>
                <a:lnTo>
                  <a:pt x="445" y="334"/>
                </a:lnTo>
                <a:lnTo>
                  <a:pt x="563" y="334"/>
                </a:lnTo>
                <a:lnTo>
                  <a:pt x="563" y="421"/>
                </a:lnTo>
                <a:close/>
                <a:moveTo>
                  <a:pt x="737" y="218"/>
                </a:moveTo>
                <a:cubicBezTo>
                  <a:pt x="680" y="0"/>
                  <a:pt x="440" y="138"/>
                  <a:pt x="401" y="161"/>
                </a:cubicBezTo>
                <a:cubicBezTo>
                  <a:pt x="360" y="136"/>
                  <a:pt x="123" y="1"/>
                  <a:pt x="66" y="218"/>
                </a:cubicBezTo>
                <a:cubicBezTo>
                  <a:pt x="0" y="469"/>
                  <a:pt x="400" y="676"/>
                  <a:pt x="402" y="678"/>
                </a:cubicBezTo>
                <a:cubicBezTo>
                  <a:pt x="402" y="678"/>
                  <a:pt x="803" y="466"/>
                  <a:pt x="737" y="2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9" name="Freeform 37"/>
          <p:cNvSpPr>
            <a:spLocks noEditPoints="1"/>
          </p:cNvSpPr>
          <p:nvPr/>
        </p:nvSpPr>
        <p:spPr bwMode="auto">
          <a:xfrm>
            <a:off x="5684982" y="4196502"/>
            <a:ext cx="462825" cy="502647"/>
          </a:xfrm>
          <a:custGeom>
            <a:avLst/>
            <a:gdLst>
              <a:gd name="T0" fmla="*/ 38 w 566"/>
              <a:gd name="T1" fmla="*/ 38 h 613"/>
              <a:gd name="T2" fmla="*/ 151 w 566"/>
              <a:gd name="T3" fmla="*/ 37 h 613"/>
              <a:gd name="T4" fmla="*/ 271 w 566"/>
              <a:gd name="T5" fmla="*/ 5 h 613"/>
              <a:gd name="T6" fmla="*/ 283 w 566"/>
              <a:gd name="T7" fmla="*/ 0 h 613"/>
              <a:gd name="T8" fmla="*/ 294 w 566"/>
              <a:gd name="T9" fmla="*/ 5 h 613"/>
              <a:gd name="T10" fmla="*/ 415 w 566"/>
              <a:gd name="T11" fmla="*/ 37 h 613"/>
              <a:gd name="T12" fmla="*/ 528 w 566"/>
              <a:gd name="T13" fmla="*/ 38 h 613"/>
              <a:gd name="T14" fmla="*/ 566 w 566"/>
              <a:gd name="T15" fmla="*/ 33 h 613"/>
              <a:gd name="T16" fmla="*/ 566 w 566"/>
              <a:gd name="T17" fmla="*/ 77 h 613"/>
              <a:gd name="T18" fmla="*/ 486 w 566"/>
              <a:gd name="T19" fmla="*/ 464 h 613"/>
              <a:gd name="T20" fmla="*/ 291 w 566"/>
              <a:gd name="T21" fmla="*/ 611 h 613"/>
              <a:gd name="T22" fmla="*/ 283 w 566"/>
              <a:gd name="T23" fmla="*/ 613 h 613"/>
              <a:gd name="T24" fmla="*/ 275 w 566"/>
              <a:gd name="T25" fmla="*/ 611 h 613"/>
              <a:gd name="T26" fmla="*/ 80 w 566"/>
              <a:gd name="T27" fmla="*/ 464 h 613"/>
              <a:gd name="T28" fmla="*/ 0 w 566"/>
              <a:gd name="T29" fmla="*/ 77 h 613"/>
              <a:gd name="T30" fmla="*/ 0 w 566"/>
              <a:gd name="T31" fmla="*/ 33 h 613"/>
              <a:gd name="T32" fmla="*/ 38 w 566"/>
              <a:gd name="T33" fmla="*/ 38 h 613"/>
              <a:gd name="T34" fmla="*/ 283 w 566"/>
              <a:gd name="T35" fmla="*/ 312 h 613"/>
              <a:gd name="T36" fmla="*/ 283 w 566"/>
              <a:gd name="T37" fmla="*/ 312 h 613"/>
              <a:gd name="T38" fmla="*/ 472 w 566"/>
              <a:gd name="T39" fmla="*/ 312 h 613"/>
              <a:gd name="T40" fmla="*/ 496 w 566"/>
              <a:gd name="T41" fmla="*/ 117 h 613"/>
              <a:gd name="T42" fmla="*/ 407 w 566"/>
              <a:gd name="T43" fmla="*/ 113 h 613"/>
              <a:gd name="T44" fmla="*/ 283 w 566"/>
              <a:gd name="T45" fmla="*/ 81 h 613"/>
              <a:gd name="T46" fmla="*/ 283 w 566"/>
              <a:gd name="T47" fmla="*/ 312 h 613"/>
              <a:gd name="T48" fmla="*/ 283 w 566"/>
              <a:gd name="T49" fmla="*/ 535 h 613"/>
              <a:gd name="T50" fmla="*/ 283 w 566"/>
              <a:gd name="T51" fmla="*/ 535 h 613"/>
              <a:gd name="T52" fmla="*/ 283 w 566"/>
              <a:gd name="T53" fmla="*/ 312 h 613"/>
              <a:gd name="T54" fmla="*/ 94 w 566"/>
              <a:gd name="T55" fmla="*/ 312 h 613"/>
              <a:gd name="T56" fmla="*/ 137 w 566"/>
              <a:gd name="T57" fmla="*/ 423 h 613"/>
              <a:gd name="T58" fmla="*/ 283 w 566"/>
              <a:gd name="T59" fmla="*/ 535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6" h="613">
                <a:moveTo>
                  <a:pt x="38" y="38"/>
                </a:moveTo>
                <a:cubicBezTo>
                  <a:pt x="74" y="43"/>
                  <a:pt x="112" y="42"/>
                  <a:pt x="151" y="37"/>
                </a:cubicBezTo>
                <a:cubicBezTo>
                  <a:pt x="190" y="32"/>
                  <a:pt x="230" y="21"/>
                  <a:pt x="271" y="5"/>
                </a:cubicBezTo>
                <a:lnTo>
                  <a:pt x="283" y="0"/>
                </a:lnTo>
                <a:lnTo>
                  <a:pt x="294" y="5"/>
                </a:lnTo>
                <a:cubicBezTo>
                  <a:pt x="336" y="21"/>
                  <a:pt x="376" y="32"/>
                  <a:pt x="415" y="37"/>
                </a:cubicBezTo>
                <a:cubicBezTo>
                  <a:pt x="454" y="42"/>
                  <a:pt x="491" y="43"/>
                  <a:pt x="528" y="38"/>
                </a:cubicBezTo>
                <a:lnTo>
                  <a:pt x="566" y="33"/>
                </a:lnTo>
                <a:lnTo>
                  <a:pt x="566" y="77"/>
                </a:lnTo>
                <a:cubicBezTo>
                  <a:pt x="564" y="260"/>
                  <a:pt x="534" y="382"/>
                  <a:pt x="486" y="464"/>
                </a:cubicBezTo>
                <a:cubicBezTo>
                  <a:pt x="436" y="550"/>
                  <a:pt x="368" y="591"/>
                  <a:pt x="291" y="611"/>
                </a:cubicBezTo>
                <a:lnTo>
                  <a:pt x="283" y="613"/>
                </a:lnTo>
                <a:lnTo>
                  <a:pt x="275" y="611"/>
                </a:lnTo>
                <a:cubicBezTo>
                  <a:pt x="198" y="591"/>
                  <a:pt x="130" y="550"/>
                  <a:pt x="80" y="464"/>
                </a:cubicBezTo>
                <a:cubicBezTo>
                  <a:pt x="32" y="382"/>
                  <a:pt x="2" y="260"/>
                  <a:pt x="0" y="77"/>
                </a:cubicBezTo>
                <a:lnTo>
                  <a:pt x="0" y="33"/>
                </a:lnTo>
                <a:lnTo>
                  <a:pt x="38" y="38"/>
                </a:lnTo>
                <a:close/>
                <a:moveTo>
                  <a:pt x="283" y="312"/>
                </a:moveTo>
                <a:lnTo>
                  <a:pt x="283" y="312"/>
                </a:lnTo>
                <a:lnTo>
                  <a:pt x="472" y="312"/>
                </a:lnTo>
                <a:cubicBezTo>
                  <a:pt x="485" y="259"/>
                  <a:pt x="493" y="195"/>
                  <a:pt x="496" y="117"/>
                </a:cubicBezTo>
                <a:cubicBezTo>
                  <a:pt x="467" y="119"/>
                  <a:pt x="437" y="117"/>
                  <a:pt x="407" y="113"/>
                </a:cubicBezTo>
                <a:cubicBezTo>
                  <a:pt x="367" y="108"/>
                  <a:pt x="325" y="97"/>
                  <a:pt x="283" y="81"/>
                </a:cubicBezTo>
                <a:lnTo>
                  <a:pt x="283" y="312"/>
                </a:lnTo>
                <a:close/>
                <a:moveTo>
                  <a:pt x="283" y="535"/>
                </a:moveTo>
                <a:lnTo>
                  <a:pt x="283" y="535"/>
                </a:lnTo>
                <a:lnTo>
                  <a:pt x="283" y="312"/>
                </a:lnTo>
                <a:lnTo>
                  <a:pt x="94" y="312"/>
                </a:lnTo>
                <a:cubicBezTo>
                  <a:pt x="105" y="357"/>
                  <a:pt x="120" y="393"/>
                  <a:pt x="137" y="423"/>
                </a:cubicBezTo>
                <a:cubicBezTo>
                  <a:pt x="174" y="486"/>
                  <a:pt x="225" y="518"/>
                  <a:pt x="283" y="535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0" name="Freeform 38"/>
          <p:cNvSpPr>
            <a:spLocks noEditPoints="1"/>
          </p:cNvSpPr>
          <p:nvPr/>
        </p:nvSpPr>
        <p:spPr bwMode="auto">
          <a:xfrm>
            <a:off x="3687333" y="4178692"/>
            <a:ext cx="401509" cy="516499"/>
          </a:xfrm>
          <a:custGeom>
            <a:avLst/>
            <a:gdLst>
              <a:gd name="T0" fmla="*/ 2 w 491"/>
              <a:gd name="T1" fmla="*/ 492 h 631"/>
              <a:gd name="T2" fmla="*/ 121 w 491"/>
              <a:gd name="T3" fmla="*/ 631 h 631"/>
              <a:gd name="T4" fmla="*/ 122 w 491"/>
              <a:gd name="T5" fmla="*/ 631 h 631"/>
              <a:gd name="T6" fmla="*/ 131 w 491"/>
              <a:gd name="T7" fmla="*/ 631 h 631"/>
              <a:gd name="T8" fmla="*/ 244 w 491"/>
              <a:gd name="T9" fmla="*/ 595 h 631"/>
              <a:gd name="T10" fmla="*/ 247 w 491"/>
              <a:gd name="T11" fmla="*/ 556 h 631"/>
              <a:gd name="T12" fmla="*/ 184 w 491"/>
              <a:gd name="T13" fmla="*/ 498 h 631"/>
              <a:gd name="T14" fmla="*/ 202 w 491"/>
              <a:gd name="T15" fmla="*/ 457 h 631"/>
              <a:gd name="T16" fmla="*/ 162 w 491"/>
              <a:gd name="T17" fmla="*/ 401 h 631"/>
              <a:gd name="T18" fmla="*/ 170 w 491"/>
              <a:gd name="T19" fmla="*/ 372 h 631"/>
              <a:gd name="T20" fmla="*/ 213 w 491"/>
              <a:gd name="T21" fmla="*/ 344 h 631"/>
              <a:gd name="T22" fmla="*/ 198 w 491"/>
              <a:gd name="T23" fmla="*/ 305 h 631"/>
              <a:gd name="T24" fmla="*/ 256 w 491"/>
              <a:gd name="T25" fmla="*/ 246 h 631"/>
              <a:gd name="T26" fmla="*/ 307 w 491"/>
              <a:gd name="T27" fmla="*/ 83 h 631"/>
              <a:gd name="T28" fmla="*/ 2 w 491"/>
              <a:gd name="T29" fmla="*/ 273 h 631"/>
              <a:gd name="T30" fmla="*/ 2 w 491"/>
              <a:gd name="T31" fmla="*/ 492 h 631"/>
              <a:gd name="T32" fmla="*/ 221 w 491"/>
              <a:gd name="T33" fmla="*/ 305 h 631"/>
              <a:gd name="T34" fmla="*/ 256 w 491"/>
              <a:gd name="T35" fmla="*/ 340 h 631"/>
              <a:gd name="T36" fmla="*/ 436 w 491"/>
              <a:gd name="T37" fmla="*/ 340 h 631"/>
              <a:gd name="T38" fmla="*/ 436 w 491"/>
              <a:gd name="T39" fmla="*/ 270 h 631"/>
              <a:gd name="T40" fmla="*/ 265 w 491"/>
              <a:gd name="T41" fmla="*/ 270 h 631"/>
              <a:gd name="T42" fmla="*/ 349 w 491"/>
              <a:gd name="T43" fmla="*/ 366 h 631"/>
              <a:gd name="T44" fmla="*/ 192 w 491"/>
              <a:gd name="T45" fmla="*/ 382 h 631"/>
              <a:gd name="T46" fmla="*/ 221 w 491"/>
              <a:gd name="T47" fmla="*/ 436 h 631"/>
              <a:gd name="T48" fmla="*/ 349 w 491"/>
              <a:gd name="T49" fmla="*/ 436 h 631"/>
              <a:gd name="T50" fmla="*/ 491 w 491"/>
              <a:gd name="T51" fmla="*/ 401 h 631"/>
              <a:gd name="T52" fmla="*/ 349 w 491"/>
              <a:gd name="T53" fmla="*/ 366 h 631"/>
              <a:gd name="T54" fmla="*/ 484 w 491"/>
              <a:gd name="T55" fmla="*/ 498 h 631"/>
              <a:gd name="T56" fmla="*/ 349 w 491"/>
              <a:gd name="T57" fmla="*/ 463 h 631"/>
              <a:gd name="T58" fmla="*/ 256 w 491"/>
              <a:gd name="T59" fmla="*/ 463 h 631"/>
              <a:gd name="T60" fmla="*/ 208 w 491"/>
              <a:gd name="T61" fmla="*/ 492 h 631"/>
              <a:gd name="T62" fmla="*/ 243 w 491"/>
              <a:gd name="T63" fmla="*/ 533 h 631"/>
              <a:gd name="T64" fmla="*/ 315 w 491"/>
              <a:gd name="T65" fmla="*/ 533 h 631"/>
              <a:gd name="T66" fmla="*/ 303 w 491"/>
              <a:gd name="T67" fmla="*/ 630 h 631"/>
              <a:gd name="T68" fmla="*/ 409 w 491"/>
              <a:gd name="T69" fmla="*/ 630 h 631"/>
              <a:gd name="T70" fmla="*/ 409 w 491"/>
              <a:gd name="T71" fmla="*/ 560 h 631"/>
              <a:gd name="T72" fmla="*/ 303 w 491"/>
              <a:gd name="T73" fmla="*/ 560 h 631"/>
              <a:gd name="T74" fmla="*/ 303 w 491"/>
              <a:gd name="T75" fmla="*/ 63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1" h="631">
                <a:moveTo>
                  <a:pt x="2" y="492"/>
                </a:moveTo>
                <a:lnTo>
                  <a:pt x="2" y="492"/>
                </a:lnTo>
                <a:cubicBezTo>
                  <a:pt x="2" y="494"/>
                  <a:pt x="2" y="496"/>
                  <a:pt x="2" y="498"/>
                </a:cubicBezTo>
                <a:cubicBezTo>
                  <a:pt x="2" y="570"/>
                  <a:pt x="51" y="628"/>
                  <a:pt x="121" y="631"/>
                </a:cubicBezTo>
                <a:lnTo>
                  <a:pt x="121" y="631"/>
                </a:lnTo>
                <a:lnTo>
                  <a:pt x="122" y="631"/>
                </a:lnTo>
                <a:cubicBezTo>
                  <a:pt x="124" y="631"/>
                  <a:pt x="125" y="631"/>
                  <a:pt x="127" y="631"/>
                </a:cubicBezTo>
                <a:cubicBezTo>
                  <a:pt x="128" y="631"/>
                  <a:pt x="130" y="631"/>
                  <a:pt x="131" y="631"/>
                </a:cubicBezTo>
                <a:lnTo>
                  <a:pt x="257" y="631"/>
                </a:lnTo>
                <a:cubicBezTo>
                  <a:pt x="249" y="621"/>
                  <a:pt x="244" y="609"/>
                  <a:pt x="244" y="595"/>
                </a:cubicBezTo>
                <a:cubicBezTo>
                  <a:pt x="244" y="580"/>
                  <a:pt x="250" y="567"/>
                  <a:pt x="259" y="556"/>
                </a:cubicBezTo>
                <a:lnTo>
                  <a:pt x="247" y="556"/>
                </a:lnTo>
                <a:lnTo>
                  <a:pt x="243" y="556"/>
                </a:lnTo>
                <a:cubicBezTo>
                  <a:pt x="211" y="556"/>
                  <a:pt x="184" y="530"/>
                  <a:pt x="184" y="498"/>
                </a:cubicBezTo>
                <a:cubicBezTo>
                  <a:pt x="184" y="496"/>
                  <a:pt x="184" y="494"/>
                  <a:pt x="185" y="492"/>
                </a:cubicBezTo>
                <a:cubicBezTo>
                  <a:pt x="186" y="478"/>
                  <a:pt x="192" y="466"/>
                  <a:pt x="202" y="457"/>
                </a:cubicBezTo>
                <a:cubicBezTo>
                  <a:pt x="197" y="455"/>
                  <a:pt x="192" y="453"/>
                  <a:pt x="188" y="450"/>
                </a:cubicBezTo>
                <a:cubicBezTo>
                  <a:pt x="172" y="439"/>
                  <a:pt x="162" y="421"/>
                  <a:pt x="162" y="401"/>
                </a:cubicBezTo>
                <a:cubicBezTo>
                  <a:pt x="162" y="391"/>
                  <a:pt x="165" y="381"/>
                  <a:pt x="170" y="373"/>
                </a:cubicBezTo>
                <a:cubicBezTo>
                  <a:pt x="170" y="372"/>
                  <a:pt x="170" y="372"/>
                  <a:pt x="170" y="372"/>
                </a:cubicBezTo>
                <a:cubicBezTo>
                  <a:pt x="178" y="358"/>
                  <a:pt x="192" y="348"/>
                  <a:pt x="207" y="345"/>
                </a:cubicBezTo>
                <a:cubicBezTo>
                  <a:pt x="209" y="344"/>
                  <a:pt x="211" y="344"/>
                  <a:pt x="213" y="344"/>
                </a:cubicBezTo>
                <a:cubicBezTo>
                  <a:pt x="212" y="343"/>
                  <a:pt x="211" y="342"/>
                  <a:pt x="211" y="342"/>
                </a:cubicBezTo>
                <a:cubicBezTo>
                  <a:pt x="203" y="332"/>
                  <a:pt x="198" y="319"/>
                  <a:pt x="198" y="305"/>
                </a:cubicBezTo>
                <a:cubicBezTo>
                  <a:pt x="198" y="288"/>
                  <a:pt x="205" y="272"/>
                  <a:pt x="217" y="262"/>
                </a:cubicBezTo>
                <a:cubicBezTo>
                  <a:pt x="227" y="252"/>
                  <a:pt x="241" y="246"/>
                  <a:pt x="256" y="246"/>
                </a:cubicBezTo>
                <a:lnTo>
                  <a:pt x="278" y="246"/>
                </a:lnTo>
                <a:cubicBezTo>
                  <a:pt x="306" y="185"/>
                  <a:pt x="316" y="120"/>
                  <a:pt x="307" y="83"/>
                </a:cubicBezTo>
                <a:cubicBezTo>
                  <a:pt x="286" y="0"/>
                  <a:pt x="217" y="20"/>
                  <a:pt x="212" y="67"/>
                </a:cubicBezTo>
                <a:cubicBezTo>
                  <a:pt x="195" y="209"/>
                  <a:pt x="7" y="231"/>
                  <a:pt x="2" y="273"/>
                </a:cubicBezTo>
                <a:cubicBezTo>
                  <a:pt x="2" y="273"/>
                  <a:pt x="0" y="289"/>
                  <a:pt x="2" y="309"/>
                </a:cubicBezTo>
                <a:lnTo>
                  <a:pt x="2" y="492"/>
                </a:lnTo>
                <a:close/>
                <a:moveTo>
                  <a:pt x="256" y="270"/>
                </a:moveTo>
                <a:cubicBezTo>
                  <a:pt x="237" y="270"/>
                  <a:pt x="221" y="286"/>
                  <a:pt x="221" y="305"/>
                </a:cubicBezTo>
                <a:cubicBezTo>
                  <a:pt x="221" y="312"/>
                  <a:pt x="223" y="319"/>
                  <a:pt x="227" y="324"/>
                </a:cubicBezTo>
                <a:cubicBezTo>
                  <a:pt x="233" y="334"/>
                  <a:pt x="244" y="340"/>
                  <a:pt x="256" y="340"/>
                </a:cubicBezTo>
                <a:lnTo>
                  <a:pt x="349" y="340"/>
                </a:lnTo>
                <a:lnTo>
                  <a:pt x="436" y="340"/>
                </a:lnTo>
                <a:cubicBezTo>
                  <a:pt x="455" y="340"/>
                  <a:pt x="471" y="324"/>
                  <a:pt x="471" y="305"/>
                </a:cubicBezTo>
                <a:cubicBezTo>
                  <a:pt x="471" y="286"/>
                  <a:pt x="455" y="270"/>
                  <a:pt x="436" y="270"/>
                </a:cubicBezTo>
                <a:lnTo>
                  <a:pt x="349" y="270"/>
                </a:lnTo>
                <a:lnTo>
                  <a:pt x="265" y="270"/>
                </a:lnTo>
                <a:lnTo>
                  <a:pt x="256" y="270"/>
                </a:lnTo>
                <a:close/>
                <a:moveTo>
                  <a:pt x="349" y="366"/>
                </a:moveTo>
                <a:lnTo>
                  <a:pt x="221" y="366"/>
                </a:lnTo>
                <a:cubicBezTo>
                  <a:pt x="209" y="366"/>
                  <a:pt x="198" y="372"/>
                  <a:pt x="192" y="382"/>
                </a:cubicBezTo>
                <a:cubicBezTo>
                  <a:pt x="188" y="387"/>
                  <a:pt x="186" y="394"/>
                  <a:pt x="186" y="401"/>
                </a:cubicBezTo>
                <a:cubicBezTo>
                  <a:pt x="186" y="421"/>
                  <a:pt x="201" y="436"/>
                  <a:pt x="221" y="436"/>
                </a:cubicBezTo>
                <a:lnTo>
                  <a:pt x="245" y="436"/>
                </a:lnTo>
                <a:lnTo>
                  <a:pt x="349" y="436"/>
                </a:lnTo>
                <a:lnTo>
                  <a:pt x="456" y="436"/>
                </a:lnTo>
                <a:cubicBezTo>
                  <a:pt x="475" y="436"/>
                  <a:pt x="491" y="421"/>
                  <a:pt x="491" y="401"/>
                </a:cubicBezTo>
                <a:cubicBezTo>
                  <a:pt x="491" y="382"/>
                  <a:pt x="475" y="366"/>
                  <a:pt x="456" y="366"/>
                </a:cubicBezTo>
                <a:lnTo>
                  <a:pt x="349" y="366"/>
                </a:lnTo>
                <a:close/>
                <a:moveTo>
                  <a:pt x="449" y="533"/>
                </a:moveTo>
                <a:cubicBezTo>
                  <a:pt x="469" y="533"/>
                  <a:pt x="484" y="517"/>
                  <a:pt x="484" y="498"/>
                </a:cubicBezTo>
                <a:cubicBezTo>
                  <a:pt x="484" y="479"/>
                  <a:pt x="469" y="463"/>
                  <a:pt x="449" y="463"/>
                </a:cubicBezTo>
                <a:lnTo>
                  <a:pt x="349" y="463"/>
                </a:lnTo>
                <a:lnTo>
                  <a:pt x="315" y="463"/>
                </a:lnTo>
                <a:lnTo>
                  <a:pt x="256" y="463"/>
                </a:lnTo>
                <a:lnTo>
                  <a:pt x="243" y="463"/>
                </a:lnTo>
                <a:cubicBezTo>
                  <a:pt x="225" y="463"/>
                  <a:pt x="211" y="476"/>
                  <a:pt x="208" y="492"/>
                </a:cubicBezTo>
                <a:cubicBezTo>
                  <a:pt x="208" y="494"/>
                  <a:pt x="208" y="496"/>
                  <a:pt x="208" y="498"/>
                </a:cubicBezTo>
                <a:cubicBezTo>
                  <a:pt x="208" y="517"/>
                  <a:pt x="223" y="533"/>
                  <a:pt x="243" y="533"/>
                </a:cubicBezTo>
                <a:lnTo>
                  <a:pt x="256" y="533"/>
                </a:lnTo>
                <a:lnTo>
                  <a:pt x="315" y="533"/>
                </a:lnTo>
                <a:lnTo>
                  <a:pt x="449" y="533"/>
                </a:lnTo>
                <a:close/>
                <a:moveTo>
                  <a:pt x="303" y="630"/>
                </a:moveTo>
                <a:lnTo>
                  <a:pt x="315" y="630"/>
                </a:lnTo>
                <a:lnTo>
                  <a:pt x="409" y="630"/>
                </a:lnTo>
                <a:cubicBezTo>
                  <a:pt x="429" y="630"/>
                  <a:pt x="444" y="614"/>
                  <a:pt x="444" y="595"/>
                </a:cubicBezTo>
                <a:cubicBezTo>
                  <a:pt x="444" y="575"/>
                  <a:pt x="429" y="560"/>
                  <a:pt x="409" y="560"/>
                </a:cubicBezTo>
                <a:lnTo>
                  <a:pt x="315" y="560"/>
                </a:lnTo>
                <a:lnTo>
                  <a:pt x="303" y="560"/>
                </a:lnTo>
                <a:cubicBezTo>
                  <a:pt x="283" y="560"/>
                  <a:pt x="268" y="575"/>
                  <a:pt x="268" y="595"/>
                </a:cubicBezTo>
                <a:cubicBezTo>
                  <a:pt x="268" y="614"/>
                  <a:pt x="283" y="630"/>
                  <a:pt x="303" y="630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1" name="Freeform 39"/>
          <p:cNvSpPr>
            <a:spLocks noEditPoints="1"/>
          </p:cNvSpPr>
          <p:nvPr/>
        </p:nvSpPr>
        <p:spPr bwMode="auto">
          <a:xfrm>
            <a:off x="3661619" y="4985977"/>
            <a:ext cx="454913" cy="504626"/>
          </a:xfrm>
          <a:custGeom>
            <a:avLst/>
            <a:gdLst>
              <a:gd name="T0" fmla="*/ 78 w 556"/>
              <a:gd name="T1" fmla="*/ 286 h 614"/>
              <a:gd name="T2" fmla="*/ 94 w 556"/>
              <a:gd name="T3" fmla="*/ 292 h 614"/>
              <a:gd name="T4" fmla="*/ 113 w 556"/>
              <a:gd name="T5" fmla="*/ 299 h 614"/>
              <a:gd name="T6" fmla="*/ 132 w 556"/>
              <a:gd name="T7" fmla="*/ 303 h 614"/>
              <a:gd name="T8" fmla="*/ 158 w 556"/>
              <a:gd name="T9" fmla="*/ 308 h 614"/>
              <a:gd name="T10" fmla="*/ 182 w 556"/>
              <a:gd name="T11" fmla="*/ 311 h 614"/>
              <a:gd name="T12" fmla="*/ 215 w 556"/>
              <a:gd name="T13" fmla="*/ 312 h 614"/>
              <a:gd name="T14" fmla="*/ 248 w 556"/>
              <a:gd name="T15" fmla="*/ 311 h 614"/>
              <a:gd name="T16" fmla="*/ 272 w 556"/>
              <a:gd name="T17" fmla="*/ 308 h 614"/>
              <a:gd name="T18" fmla="*/ 298 w 556"/>
              <a:gd name="T19" fmla="*/ 303 h 614"/>
              <a:gd name="T20" fmla="*/ 317 w 556"/>
              <a:gd name="T21" fmla="*/ 299 h 614"/>
              <a:gd name="T22" fmla="*/ 336 w 556"/>
              <a:gd name="T23" fmla="*/ 292 h 614"/>
              <a:gd name="T24" fmla="*/ 352 w 556"/>
              <a:gd name="T25" fmla="*/ 286 h 614"/>
              <a:gd name="T26" fmla="*/ 389 w 556"/>
              <a:gd name="T27" fmla="*/ 253 h 614"/>
              <a:gd name="T28" fmla="*/ 41 w 556"/>
              <a:gd name="T29" fmla="*/ 253 h 614"/>
              <a:gd name="T30" fmla="*/ 462 w 556"/>
              <a:gd name="T31" fmla="*/ 302 h 614"/>
              <a:gd name="T32" fmla="*/ 430 w 556"/>
              <a:gd name="T33" fmla="*/ 307 h 614"/>
              <a:gd name="T34" fmla="*/ 426 w 556"/>
              <a:gd name="T35" fmla="*/ 272 h 614"/>
              <a:gd name="T36" fmla="*/ 4 w 556"/>
              <a:gd name="T37" fmla="*/ 272 h 614"/>
              <a:gd name="T38" fmla="*/ 0 w 556"/>
              <a:gd name="T39" fmla="*/ 526 h 614"/>
              <a:gd name="T40" fmla="*/ 342 w 556"/>
              <a:gd name="T41" fmla="*/ 614 h 614"/>
              <a:gd name="T42" fmla="*/ 430 w 556"/>
              <a:gd name="T43" fmla="*/ 485 h 614"/>
              <a:gd name="T44" fmla="*/ 556 w 556"/>
              <a:gd name="T45" fmla="*/ 396 h 614"/>
              <a:gd name="T46" fmla="*/ 462 w 556"/>
              <a:gd name="T47" fmla="*/ 448 h 614"/>
              <a:gd name="T48" fmla="*/ 430 w 556"/>
              <a:gd name="T49" fmla="*/ 437 h 614"/>
              <a:gd name="T50" fmla="*/ 462 w 556"/>
              <a:gd name="T51" fmla="*/ 345 h 614"/>
              <a:gd name="T52" fmla="*/ 462 w 556"/>
              <a:gd name="T53" fmla="*/ 448 h 614"/>
              <a:gd name="T54" fmla="*/ 139 w 556"/>
              <a:gd name="T55" fmla="*/ 143 h 614"/>
              <a:gd name="T56" fmla="*/ 162 w 556"/>
              <a:gd name="T57" fmla="*/ 53 h 614"/>
              <a:gd name="T58" fmla="*/ 116 w 556"/>
              <a:gd name="T59" fmla="*/ 53 h 614"/>
              <a:gd name="T60" fmla="*/ 139 w 556"/>
              <a:gd name="T61" fmla="*/ 143 h 614"/>
              <a:gd name="T62" fmla="*/ 211 w 556"/>
              <a:gd name="T63" fmla="*/ 114 h 614"/>
              <a:gd name="T64" fmla="*/ 234 w 556"/>
              <a:gd name="T65" fmla="*/ 23 h 614"/>
              <a:gd name="T66" fmla="*/ 188 w 556"/>
              <a:gd name="T67" fmla="*/ 23 h 614"/>
              <a:gd name="T68" fmla="*/ 211 w 556"/>
              <a:gd name="T69" fmla="*/ 114 h 614"/>
              <a:gd name="T70" fmla="*/ 283 w 556"/>
              <a:gd name="T71" fmla="*/ 172 h 614"/>
              <a:gd name="T72" fmla="*/ 305 w 556"/>
              <a:gd name="T73" fmla="*/ 82 h 614"/>
              <a:gd name="T74" fmla="*/ 260 w 556"/>
              <a:gd name="T75" fmla="*/ 82 h 614"/>
              <a:gd name="T76" fmla="*/ 283 w 556"/>
              <a:gd name="T77" fmla="*/ 17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6" h="614">
                <a:moveTo>
                  <a:pt x="55" y="272"/>
                </a:moveTo>
                <a:cubicBezTo>
                  <a:pt x="61" y="276"/>
                  <a:pt x="69" y="281"/>
                  <a:pt x="78" y="286"/>
                </a:cubicBezTo>
                <a:cubicBezTo>
                  <a:pt x="79" y="286"/>
                  <a:pt x="79" y="286"/>
                  <a:pt x="80" y="286"/>
                </a:cubicBezTo>
                <a:cubicBezTo>
                  <a:pt x="84" y="288"/>
                  <a:pt x="89" y="290"/>
                  <a:pt x="94" y="292"/>
                </a:cubicBezTo>
                <a:cubicBezTo>
                  <a:pt x="94" y="292"/>
                  <a:pt x="95" y="293"/>
                  <a:pt x="95" y="293"/>
                </a:cubicBezTo>
                <a:cubicBezTo>
                  <a:pt x="101" y="295"/>
                  <a:pt x="107" y="297"/>
                  <a:pt x="113" y="299"/>
                </a:cubicBezTo>
                <a:cubicBezTo>
                  <a:pt x="114" y="299"/>
                  <a:pt x="115" y="299"/>
                  <a:pt x="116" y="299"/>
                </a:cubicBezTo>
                <a:cubicBezTo>
                  <a:pt x="121" y="301"/>
                  <a:pt x="126" y="302"/>
                  <a:pt x="132" y="303"/>
                </a:cubicBezTo>
                <a:cubicBezTo>
                  <a:pt x="134" y="304"/>
                  <a:pt x="135" y="304"/>
                  <a:pt x="137" y="304"/>
                </a:cubicBezTo>
                <a:cubicBezTo>
                  <a:pt x="144" y="306"/>
                  <a:pt x="151" y="307"/>
                  <a:pt x="158" y="308"/>
                </a:cubicBezTo>
                <a:cubicBezTo>
                  <a:pt x="159" y="308"/>
                  <a:pt x="161" y="309"/>
                  <a:pt x="162" y="309"/>
                </a:cubicBezTo>
                <a:cubicBezTo>
                  <a:pt x="168" y="310"/>
                  <a:pt x="175" y="310"/>
                  <a:pt x="182" y="311"/>
                </a:cubicBezTo>
                <a:cubicBezTo>
                  <a:pt x="184" y="311"/>
                  <a:pt x="187" y="311"/>
                  <a:pt x="189" y="311"/>
                </a:cubicBezTo>
                <a:cubicBezTo>
                  <a:pt x="197" y="312"/>
                  <a:pt x="206" y="312"/>
                  <a:pt x="215" y="312"/>
                </a:cubicBezTo>
                <a:cubicBezTo>
                  <a:pt x="224" y="312"/>
                  <a:pt x="233" y="312"/>
                  <a:pt x="241" y="311"/>
                </a:cubicBezTo>
                <a:cubicBezTo>
                  <a:pt x="243" y="311"/>
                  <a:pt x="246" y="311"/>
                  <a:pt x="248" y="311"/>
                </a:cubicBezTo>
                <a:cubicBezTo>
                  <a:pt x="255" y="310"/>
                  <a:pt x="262" y="310"/>
                  <a:pt x="268" y="309"/>
                </a:cubicBezTo>
                <a:cubicBezTo>
                  <a:pt x="269" y="309"/>
                  <a:pt x="271" y="308"/>
                  <a:pt x="272" y="308"/>
                </a:cubicBezTo>
                <a:cubicBezTo>
                  <a:pt x="279" y="307"/>
                  <a:pt x="286" y="306"/>
                  <a:pt x="293" y="304"/>
                </a:cubicBezTo>
                <a:cubicBezTo>
                  <a:pt x="295" y="304"/>
                  <a:pt x="296" y="304"/>
                  <a:pt x="298" y="303"/>
                </a:cubicBezTo>
                <a:cubicBezTo>
                  <a:pt x="304" y="302"/>
                  <a:pt x="309" y="301"/>
                  <a:pt x="314" y="299"/>
                </a:cubicBezTo>
                <a:cubicBezTo>
                  <a:pt x="315" y="299"/>
                  <a:pt x="316" y="299"/>
                  <a:pt x="317" y="299"/>
                </a:cubicBezTo>
                <a:cubicBezTo>
                  <a:pt x="323" y="297"/>
                  <a:pt x="329" y="295"/>
                  <a:pt x="335" y="293"/>
                </a:cubicBezTo>
                <a:cubicBezTo>
                  <a:pt x="335" y="293"/>
                  <a:pt x="336" y="292"/>
                  <a:pt x="336" y="292"/>
                </a:cubicBezTo>
                <a:cubicBezTo>
                  <a:pt x="341" y="290"/>
                  <a:pt x="346" y="288"/>
                  <a:pt x="350" y="286"/>
                </a:cubicBezTo>
                <a:cubicBezTo>
                  <a:pt x="351" y="286"/>
                  <a:pt x="351" y="286"/>
                  <a:pt x="352" y="286"/>
                </a:cubicBezTo>
                <a:cubicBezTo>
                  <a:pt x="361" y="281"/>
                  <a:pt x="369" y="276"/>
                  <a:pt x="375" y="272"/>
                </a:cubicBezTo>
                <a:cubicBezTo>
                  <a:pt x="384" y="264"/>
                  <a:pt x="389" y="258"/>
                  <a:pt x="389" y="253"/>
                </a:cubicBezTo>
                <a:cubicBezTo>
                  <a:pt x="389" y="236"/>
                  <a:pt x="328" y="194"/>
                  <a:pt x="215" y="194"/>
                </a:cubicBezTo>
                <a:cubicBezTo>
                  <a:pt x="102" y="194"/>
                  <a:pt x="41" y="236"/>
                  <a:pt x="41" y="253"/>
                </a:cubicBezTo>
                <a:cubicBezTo>
                  <a:pt x="41" y="258"/>
                  <a:pt x="46" y="264"/>
                  <a:pt x="55" y="272"/>
                </a:cubicBezTo>
                <a:close/>
                <a:moveTo>
                  <a:pt x="462" y="302"/>
                </a:moveTo>
                <a:lnTo>
                  <a:pt x="462" y="302"/>
                </a:lnTo>
                <a:cubicBezTo>
                  <a:pt x="451" y="302"/>
                  <a:pt x="440" y="304"/>
                  <a:pt x="430" y="307"/>
                </a:cubicBezTo>
                <a:lnTo>
                  <a:pt x="430" y="272"/>
                </a:lnTo>
                <a:lnTo>
                  <a:pt x="426" y="272"/>
                </a:lnTo>
                <a:cubicBezTo>
                  <a:pt x="407" y="318"/>
                  <a:pt x="320" y="353"/>
                  <a:pt x="215" y="353"/>
                </a:cubicBezTo>
                <a:cubicBezTo>
                  <a:pt x="110" y="353"/>
                  <a:pt x="23" y="318"/>
                  <a:pt x="4" y="272"/>
                </a:cubicBezTo>
                <a:lnTo>
                  <a:pt x="0" y="272"/>
                </a:lnTo>
                <a:lnTo>
                  <a:pt x="0" y="526"/>
                </a:lnTo>
                <a:cubicBezTo>
                  <a:pt x="0" y="575"/>
                  <a:pt x="39" y="614"/>
                  <a:pt x="88" y="614"/>
                </a:cubicBezTo>
                <a:lnTo>
                  <a:pt x="342" y="614"/>
                </a:lnTo>
                <a:cubicBezTo>
                  <a:pt x="391" y="614"/>
                  <a:pt x="430" y="575"/>
                  <a:pt x="430" y="526"/>
                </a:cubicBezTo>
                <a:lnTo>
                  <a:pt x="430" y="485"/>
                </a:lnTo>
                <a:cubicBezTo>
                  <a:pt x="440" y="489"/>
                  <a:pt x="451" y="491"/>
                  <a:pt x="462" y="491"/>
                </a:cubicBezTo>
                <a:cubicBezTo>
                  <a:pt x="514" y="491"/>
                  <a:pt x="556" y="449"/>
                  <a:pt x="556" y="396"/>
                </a:cubicBezTo>
                <a:cubicBezTo>
                  <a:pt x="556" y="344"/>
                  <a:pt x="514" y="302"/>
                  <a:pt x="462" y="302"/>
                </a:cubicBezTo>
                <a:close/>
                <a:moveTo>
                  <a:pt x="462" y="448"/>
                </a:moveTo>
                <a:lnTo>
                  <a:pt x="462" y="448"/>
                </a:lnTo>
                <a:cubicBezTo>
                  <a:pt x="450" y="448"/>
                  <a:pt x="439" y="444"/>
                  <a:pt x="430" y="437"/>
                </a:cubicBezTo>
                <a:lnTo>
                  <a:pt x="430" y="356"/>
                </a:lnTo>
                <a:cubicBezTo>
                  <a:pt x="439" y="349"/>
                  <a:pt x="450" y="345"/>
                  <a:pt x="462" y="345"/>
                </a:cubicBezTo>
                <a:cubicBezTo>
                  <a:pt x="490" y="345"/>
                  <a:pt x="513" y="368"/>
                  <a:pt x="513" y="396"/>
                </a:cubicBezTo>
                <a:cubicBezTo>
                  <a:pt x="513" y="425"/>
                  <a:pt x="490" y="448"/>
                  <a:pt x="462" y="448"/>
                </a:cubicBezTo>
                <a:close/>
                <a:moveTo>
                  <a:pt x="139" y="143"/>
                </a:moveTo>
                <a:lnTo>
                  <a:pt x="139" y="143"/>
                </a:lnTo>
                <a:cubicBezTo>
                  <a:pt x="152" y="143"/>
                  <a:pt x="162" y="133"/>
                  <a:pt x="162" y="120"/>
                </a:cubicBezTo>
                <a:lnTo>
                  <a:pt x="162" y="53"/>
                </a:lnTo>
                <a:cubicBezTo>
                  <a:pt x="162" y="40"/>
                  <a:pt x="152" y="30"/>
                  <a:pt x="139" y="30"/>
                </a:cubicBezTo>
                <a:cubicBezTo>
                  <a:pt x="126" y="30"/>
                  <a:pt x="116" y="40"/>
                  <a:pt x="116" y="53"/>
                </a:cubicBezTo>
                <a:lnTo>
                  <a:pt x="116" y="120"/>
                </a:lnTo>
                <a:cubicBezTo>
                  <a:pt x="116" y="133"/>
                  <a:pt x="126" y="143"/>
                  <a:pt x="139" y="143"/>
                </a:cubicBezTo>
                <a:close/>
                <a:moveTo>
                  <a:pt x="211" y="114"/>
                </a:moveTo>
                <a:lnTo>
                  <a:pt x="211" y="114"/>
                </a:lnTo>
                <a:cubicBezTo>
                  <a:pt x="223" y="114"/>
                  <a:pt x="234" y="104"/>
                  <a:pt x="234" y="91"/>
                </a:cubicBezTo>
                <a:lnTo>
                  <a:pt x="234" y="23"/>
                </a:lnTo>
                <a:cubicBezTo>
                  <a:pt x="234" y="11"/>
                  <a:pt x="223" y="0"/>
                  <a:pt x="211" y="0"/>
                </a:cubicBezTo>
                <a:cubicBezTo>
                  <a:pt x="198" y="0"/>
                  <a:pt x="188" y="11"/>
                  <a:pt x="188" y="23"/>
                </a:cubicBezTo>
                <a:lnTo>
                  <a:pt x="188" y="91"/>
                </a:lnTo>
                <a:cubicBezTo>
                  <a:pt x="188" y="104"/>
                  <a:pt x="198" y="114"/>
                  <a:pt x="211" y="114"/>
                </a:cubicBezTo>
                <a:close/>
                <a:moveTo>
                  <a:pt x="283" y="172"/>
                </a:moveTo>
                <a:lnTo>
                  <a:pt x="283" y="172"/>
                </a:lnTo>
                <a:cubicBezTo>
                  <a:pt x="295" y="172"/>
                  <a:pt x="305" y="162"/>
                  <a:pt x="305" y="150"/>
                </a:cubicBezTo>
                <a:lnTo>
                  <a:pt x="305" y="82"/>
                </a:lnTo>
                <a:cubicBezTo>
                  <a:pt x="305" y="69"/>
                  <a:pt x="295" y="59"/>
                  <a:pt x="283" y="59"/>
                </a:cubicBezTo>
                <a:cubicBezTo>
                  <a:pt x="270" y="59"/>
                  <a:pt x="260" y="69"/>
                  <a:pt x="260" y="82"/>
                </a:cubicBezTo>
                <a:lnTo>
                  <a:pt x="260" y="150"/>
                </a:lnTo>
                <a:cubicBezTo>
                  <a:pt x="260" y="162"/>
                  <a:pt x="270" y="172"/>
                  <a:pt x="283" y="172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2" name="Freeform 40"/>
          <p:cNvSpPr/>
          <p:nvPr/>
        </p:nvSpPr>
        <p:spPr bwMode="auto">
          <a:xfrm>
            <a:off x="5653336" y="3463458"/>
            <a:ext cx="528095" cy="486816"/>
          </a:xfrm>
          <a:custGeom>
            <a:avLst/>
            <a:gdLst>
              <a:gd name="T0" fmla="*/ 646 w 646"/>
              <a:gd name="T1" fmla="*/ 149 h 595"/>
              <a:gd name="T2" fmla="*/ 601 w 646"/>
              <a:gd name="T3" fmla="*/ 98 h 595"/>
              <a:gd name="T4" fmla="*/ 282 w 646"/>
              <a:gd name="T5" fmla="*/ 54 h 595"/>
              <a:gd name="T6" fmla="*/ 282 w 646"/>
              <a:gd name="T7" fmla="*/ 42 h 595"/>
              <a:gd name="T8" fmla="*/ 259 w 646"/>
              <a:gd name="T9" fmla="*/ 11 h 595"/>
              <a:gd name="T10" fmla="*/ 173 w 646"/>
              <a:gd name="T11" fmla="*/ 0 h 595"/>
              <a:gd name="T12" fmla="*/ 150 w 646"/>
              <a:gd name="T13" fmla="*/ 12 h 595"/>
              <a:gd name="T14" fmla="*/ 204 w 646"/>
              <a:gd name="T15" fmla="*/ 18 h 595"/>
              <a:gd name="T16" fmla="*/ 240 w 646"/>
              <a:gd name="T17" fmla="*/ 47 h 595"/>
              <a:gd name="T18" fmla="*/ 248 w 646"/>
              <a:gd name="T19" fmla="*/ 74 h 595"/>
              <a:gd name="T20" fmla="*/ 569 w 646"/>
              <a:gd name="T21" fmla="*/ 115 h 595"/>
              <a:gd name="T22" fmla="*/ 617 w 646"/>
              <a:gd name="T23" fmla="*/ 164 h 595"/>
              <a:gd name="T24" fmla="*/ 609 w 646"/>
              <a:gd name="T25" fmla="*/ 530 h 595"/>
              <a:gd name="T26" fmla="*/ 575 w 646"/>
              <a:gd name="T27" fmla="*/ 206 h 595"/>
              <a:gd name="T28" fmla="*/ 534 w 646"/>
              <a:gd name="T29" fmla="*/ 159 h 595"/>
              <a:gd name="T30" fmla="*/ 226 w 646"/>
              <a:gd name="T31" fmla="*/ 118 h 595"/>
              <a:gd name="T32" fmla="*/ 184 w 646"/>
              <a:gd name="T33" fmla="*/ 59 h 595"/>
              <a:gd name="T34" fmla="*/ 76 w 646"/>
              <a:gd name="T35" fmla="*/ 45 h 595"/>
              <a:gd name="T36" fmla="*/ 68 w 646"/>
              <a:gd name="T37" fmla="*/ 105 h 595"/>
              <a:gd name="T38" fmla="*/ 0 w 646"/>
              <a:gd name="T39" fmla="*/ 99 h 595"/>
              <a:gd name="T40" fmla="*/ 60 w 646"/>
              <a:gd name="T41" fmla="*/ 508 h 595"/>
              <a:gd name="T42" fmla="*/ 622 w 646"/>
              <a:gd name="T43" fmla="*/ 595 h 595"/>
              <a:gd name="T44" fmla="*/ 646 w 646"/>
              <a:gd name="T45" fmla="*/ 14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6" h="595">
                <a:moveTo>
                  <a:pt x="646" y="149"/>
                </a:moveTo>
                <a:cubicBezTo>
                  <a:pt x="646" y="149"/>
                  <a:pt x="643" y="106"/>
                  <a:pt x="601" y="98"/>
                </a:cubicBezTo>
                <a:cubicBezTo>
                  <a:pt x="571" y="92"/>
                  <a:pt x="282" y="54"/>
                  <a:pt x="282" y="54"/>
                </a:cubicBezTo>
                <a:lnTo>
                  <a:pt x="282" y="42"/>
                </a:lnTo>
                <a:cubicBezTo>
                  <a:pt x="282" y="42"/>
                  <a:pt x="283" y="17"/>
                  <a:pt x="259" y="11"/>
                </a:cubicBezTo>
                <a:cubicBezTo>
                  <a:pt x="234" y="6"/>
                  <a:pt x="173" y="0"/>
                  <a:pt x="173" y="0"/>
                </a:cubicBezTo>
                <a:lnTo>
                  <a:pt x="150" y="12"/>
                </a:lnTo>
                <a:lnTo>
                  <a:pt x="204" y="18"/>
                </a:lnTo>
                <a:cubicBezTo>
                  <a:pt x="204" y="18"/>
                  <a:pt x="232" y="20"/>
                  <a:pt x="240" y="47"/>
                </a:cubicBezTo>
                <a:cubicBezTo>
                  <a:pt x="248" y="74"/>
                  <a:pt x="248" y="74"/>
                  <a:pt x="248" y="74"/>
                </a:cubicBezTo>
                <a:lnTo>
                  <a:pt x="569" y="115"/>
                </a:lnTo>
                <a:cubicBezTo>
                  <a:pt x="569" y="115"/>
                  <a:pt x="608" y="115"/>
                  <a:pt x="617" y="164"/>
                </a:cubicBezTo>
                <a:cubicBezTo>
                  <a:pt x="621" y="189"/>
                  <a:pt x="605" y="432"/>
                  <a:pt x="609" y="530"/>
                </a:cubicBezTo>
                <a:lnTo>
                  <a:pt x="575" y="206"/>
                </a:lnTo>
                <a:cubicBezTo>
                  <a:pt x="575" y="206"/>
                  <a:pt x="574" y="164"/>
                  <a:pt x="534" y="159"/>
                </a:cubicBezTo>
                <a:cubicBezTo>
                  <a:pt x="493" y="154"/>
                  <a:pt x="226" y="118"/>
                  <a:pt x="226" y="118"/>
                </a:cubicBezTo>
                <a:cubicBezTo>
                  <a:pt x="226" y="118"/>
                  <a:pt x="217" y="62"/>
                  <a:pt x="184" y="59"/>
                </a:cubicBezTo>
                <a:cubicBezTo>
                  <a:pt x="151" y="56"/>
                  <a:pt x="76" y="45"/>
                  <a:pt x="76" y="45"/>
                </a:cubicBezTo>
                <a:cubicBezTo>
                  <a:pt x="76" y="45"/>
                  <a:pt x="49" y="42"/>
                  <a:pt x="68" y="105"/>
                </a:cubicBezTo>
                <a:lnTo>
                  <a:pt x="0" y="99"/>
                </a:lnTo>
                <a:lnTo>
                  <a:pt x="60" y="508"/>
                </a:lnTo>
                <a:lnTo>
                  <a:pt x="622" y="595"/>
                </a:lnTo>
                <a:lnTo>
                  <a:pt x="646" y="149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3" name="Freeform 41"/>
          <p:cNvSpPr>
            <a:spLocks noEditPoints="1"/>
          </p:cNvSpPr>
          <p:nvPr/>
        </p:nvSpPr>
        <p:spPr bwMode="auto">
          <a:xfrm>
            <a:off x="6714903" y="5781582"/>
            <a:ext cx="512272" cy="492752"/>
          </a:xfrm>
          <a:custGeom>
            <a:avLst/>
            <a:gdLst>
              <a:gd name="T0" fmla="*/ 419 w 628"/>
              <a:gd name="T1" fmla="*/ 232 h 600"/>
              <a:gd name="T2" fmla="*/ 411 w 628"/>
              <a:gd name="T3" fmla="*/ 249 h 600"/>
              <a:gd name="T4" fmla="*/ 408 w 628"/>
              <a:gd name="T5" fmla="*/ 261 h 600"/>
              <a:gd name="T6" fmla="*/ 409 w 628"/>
              <a:gd name="T7" fmla="*/ 283 h 600"/>
              <a:gd name="T8" fmla="*/ 417 w 628"/>
              <a:gd name="T9" fmla="*/ 305 h 600"/>
              <a:gd name="T10" fmla="*/ 424 w 628"/>
              <a:gd name="T11" fmla="*/ 315 h 600"/>
              <a:gd name="T12" fmla="*/ 441 w 628"/>
              <a:gd name="T13" fmla="*/ 330 h 600"/>
              <a:gd name="T14" fmla="*/ 453 w 628"/>
              <a:gd name="T15" fmla="*/ 335 h 600"/>
              <a:gd name="T16" fmla="*/ 478 w 628"/>
              <a:gd name="T17" fmla="*/ 200 h 600"/>
              <a:gd name="T18" fmla="*/ 449 w 628"/>
              <a:gd name="T19" fmla="*/ 207 h 600"/>
              <a:gd name="T20" fmla="*/ 433 w 628"/>
              <a:gd name="T21" fmla="*/ 216 h 600"/>
              <a:gd name="T22" fmla="*/ 425 w 628"/>
              <a:gd name="T23" fmla="*/ 224 h 600"/>
              <a:gd name="T24" fmla="*/ 384 w 628"/>
              <a:gd name="T25" fmla="*/ 70 h 600"/>
              <a:gd name="T26" fmla="*/ 314 w 628"/>
              <a:gd name="T27" fmla="*/ 140 h 600"/>
              <a:gd name="T28" fmla="*/ 379 w 628"/>
              <a:gd name="T29" fmla="*/ 283 h 600"/>
              <a:gd name="T30" fmla="*/ 379 w 628"/>
              <a:gd name="T31" fmla="*/ 254 h 600"/>
              <a:gd name="T32" fmla="*/ 359 w 628"/>
              <a:gd name="T33" fmla="*/ 154 h 600"/>
              <a:gd name="T34" fmla="*/ 249 w 628"/>
              <a:gd name="T35" fmla="*/ 270 h 600"/>
              <a:gd name="T36" fmla="*/ 314 w 628"/>
              <a:gd name="T37" fmla="*/ 396 h 600"/>
              <a:gd name="T38" fmla="*/ 282 w 628"/>
              <a:gd name="T39" fmla="*/ 400 h 600"/>
              <a:gd name="T40" fmla="*/ 267 w 628"/>
              <a:gd name="T41" fmla="*/ 382 h 600"/>
              <a:gd name="T42" fmla="*/ 257 w 628"/>
              <a:gd name="T43" fmla="*/ 374 h 600"/>
              <a:gd name="T44" fmla="*/ 214 w 628"/>
              <a:gd name="T45" fmla="*/ 356 h 600"/>
              <a:gd name="T46" fmla="*/ 195 w 628"/>
              <a:gd name="T47" fmla="*/ 354 h 600"/>
              <a:gd name="T48" fmla="*/ 0 w 628"/>
              <a:gd name="T49" fmla="*/ 600 h 600"/>
              <a:gd name="T50" fmla="*/ 83 w 628"/>
              <a:gd name="T51" fmla="*/ 454 h 600"/>
              <a:gd name="T52" fmla="*/ 216 w 628"/>
              <a:gd name="T53" fmla="*/ 454 h 600"/>
              <a:gd name="T54" fmla="*/ 301 w 628"/>
              <a:gd name="T55" fmla="*/ 600 h 600"/>
              <a:gd name="T56" fmla="*/ 282 w 628"/>
              <a:gd name="T57" fmla="*/ 400 h 600"/>
              <a:gd name="T58" fmla="*/ 433 w 628"/>
              <a:gd name="T59" fmla="*/ 354 h 600"/>
              <a:gd name="T60" fmla="*/ 413 w 628"/>
              <a:gd name="T61" fmla="*/ 356 h 600"/>
              <a:gd name="T62" fmla="*/ 361 w 628"/>
              <a:gd name="T63" fmla="*/ 382 h 600"/>
              <a:gd name="T64" fmla="*/ 353 w 628"/>
              <a:gd name="T65" fmla="*/ 391 h 600"/>
              <a:gd name="T66" fmla="*/ 389 w 628"/>
              <a:gd name="T67" fmla="*/ 600 h 600"/>
              <a:gd name="T68" fmla="*/ 410 w 628"/>
              <a:gd name="T69" fmla="*/ 600 h 600"/>
              <a:gd name="T70" fmla="*/ 564 w 628"/>
              <a:gd name="T71" fmla="*/ 454 h 600"/>
              <a:gd name="T72" fmla="*/ 628 w 628"/>
              <a:gd name="T73" fmla="*/ 460 h 600"/>
              <a:gd name="T74" fmla="*/ 150 w 628"/>
              <a:gd name="T75" fmla="*/ 340 h 600"/>
              <a:gd name="T76" fmla="*/ 186 w 628"/>
              <a:gd name="T77" fmla="*/ 330 h 600"/>
              <a:gd name="T78" fmla="*/ 196 w 628"/>
              <a:gd name="T79" fmla="*/ 323 h 600"/>
              <a:gd name="T80" fmla="*/ 216 w 628"/>
              <a:gd name="T81" fmla="*/ 295 h 600"/>
              <a:gd name="T82" fmla="*/ 219 w 628"/>
              <a:gd name="T83" fmla="*/ 282 h 600"/>
              <a:gd name="T84" fmla="*/ 219 w 628"/>
              <a:gd name="T85" fmla="*/ 258 h 600"/>
              <a:gd name="T86" fmla="*/ 214 w 628"/>
              <a:gd name="T87" fmla="*/ 241 h 600"/>
              <a:gd name="T88" fmla="*/ 208 w 628"/>
              <a:gd name="T89" fmla="*/ 231 h 600"/>
              <a:gd name="T90" fmla="*/ 195 w 628"/>
              <a:gd name="T91" fmla="*/ 217 h 600"/>
              <a:gd name="T92" fmla="*/ 186 w 628"/>
              <a:gd name="T93" fmla="*/ 210 h 600"/>
              <a:gd name="T94" fmla="*/ 150 w 628"/>
              <a:gd name="T95" fmla="*/ 2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600">
                <a:moveTo>
                  <a:pt x="425" y="224"/>
                </a:moveTo>
                <a:cubicBezTo>
                  <a:pt x="423" y="227"/>
                  <a:pt x="421" y="229"/>
                  <a:pt x="419" y="231"/>
                </a:cubicBezTo>
                <a:cubicBezTo>
                  <a:pt x="419" y="231"/>
                  <a:pt x="419" y="232"/>
                  <a:pt x="419" y="232"/>
                </a:cubicBezTo>
                <a:cubicBezTo>
                  <a:pt x="418" y="234"/>
                  <a:pt x="416" y="237"/>
                  <a:pt x="415" y="239"/>
                </a:cubicBezTo>
                <a:cubicBezTo>
                  <a:pt x="415" y="240"/>
                  <a:pt x="414" y="240"/>
                  <a:pt x="414" y="241"/>
                </a:cubicBezTo>
                <a:cubicBezTo>
                  <a:pt x="413" y="244"/>
                  <a:pt x="412" y="247"/>
                  <a:pt x="411" y="249"/>
                </a:cubicBezTo>
                <a:cubicBezTo>
                  <a:pt x="411" y="250"/>
                  <a:pt x="411" y="250"/>
                  <a:pt x="411" y="250"/>
                </a:cubicBezTo>
                <a:cubicBezTo>
                  <a:pt x="410" y="253"/>
                  <a:pt x="409" y="255"/>
                  <a:pt x="409" y="258"/>
                </a:cubicBezTo>
                <a:cubicBezTo>
                  <a:pt x="409" y="259"/>
                  <a:pt x="409" y="260"/>
                  <a:pt x="408" y="261"/>
                </a:cubicBezTo>
                <a:cubicBezTo>
                  <a:pt x="408" y="264"/>
                  <a:pt x="408" y="267"/>
                  <a:pt x="408" y="270"/>
                </a:cubicBezTo>
                <a:cubicBezTo>
                  <a:pt x="408" y="274"/>
                  <a:pt x="408" y="278"/>
                  <a:pt x="409" y="281"/>
                </a:cubicBezTo>
                <a:cubicBezTo>
                  <a:pt x="409" y="282"/>
                  <a:pt x="409" y="283"/>
                  <a:pt x="409" y="283"/>
                </a:cubicBezTo>
                <a:cubicBezTo>
                  <a:pt x="410" y="287"/>
                  <a:pt x="411" y="290"/>
                  <a:pt x="412" y="293"/>
                </a:cubicBezTo>
                <a:cubicBezTo>
                  <a:pt x="412" y="294"/>
                  <a:pt x="412" y="295"/>
                  <a:pt x="412" y="295"/>
                </a:cubicBezTo>
                <a:cubicBezTo>
                  <a:pt x="414" y="298"/>
                  <a:pt x="415" y="301"/>
                  <a:pt x="417" y="305"/>
                </a:cubicBezTo>
                <a:cubicBezTo>
                  <a:pt x="417" y="305"/>
                  <a:pt x="417" y="305"/>
                  <a:pt x="418" y="306"/>
                </a:cubicBezTo>
                <a:cubicBezTo>
                  <a:pt x="420" y="309"/>
                  <a:pt x="422" y="312"/>
                  <a:pt x="424" y="315"/>
                </a:cubicBezTo>
                <a:cubicBezTo>
                  <a:pt x="424" y="315"/>
                  <a:pt x="424" y="315"/>
                  <a:pt x="424" y="315"/>
                </a:cubicBezTo>
                <a:cubicBezTo>
                  <a:pt x="427" y="318"/>
                  <a:pt x="429" y="320"/>
                  <a:pt x="432" y="323"/>
                </a:cubicBezTo>
                <a:cubicBezTo>
                  <a:pt x="432" y="323"/>
                  <a:pt x="432" y="323"/>
                  <a:pt x="432" y="323"/>
                </a:cubicBezTo>
                <a:cubicBezTo>
                  <a:pt x="435" y="326"/>
                  <a:pt x="438" y="328"/>
                  <a:pt x="441" y="330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46" y="332"/>
                  <a:pt x="449" y="334"/>
                  <a:pt x="452" y="335"/>
                </a:cubicBezTo>
                <a:cubicBezTo>
                  <a:pt x="453" y="335"/>
                  <a:pt x="453" y="335"/>
                  <a:pt x="453" y="335"/>
                </a:cubicBezTo>
                <a:cubicBezTo>
                  <a:pt x="461" y="338"/>
                  <a:pt x="469" y="340"/>
                  <a:pt x="478" y="340"/>
                </a:cubicBezTo>
                <a:cubicBezTo>
                  <a:pt x="516" y="340"/>
                  <a:pt x="547" y="309"/>
                  <a:pt x="547" y="270"/>
                </a:cubicBezTo>
                <a:cubicBezTo>
                  <a:pt x="547" y="232"/>
                  <a:pt x="516" y="200"/>
                  <a:pt x="478" y="200"/>
                </a:cubicBezTo>
                <a:cubicBezTo>
                  <a:pt x="468" y="200"/>
                  <a:pt x="458" y="202"/>
                  <a:pt x="450" y="206"/>
                </a:cubicBezTo>
                <a:cubicBezTo>
                  <a:pt x="450" y="206"/>
                  <a:pt x="450" y="206"/>
                  <a:pt x="450" y="206"/>
                </a:cubicBezTo>
                <a:cubicBezTo>
                  <a:pt x="449" y="206"/>
                  <a:pt x="449" y="206"/>
                  <a:pt x="449" y="207"/>
                </a:cubicBezTo>
                <a:cubicBezTo>
                  <a:pt x="446" y="208"/>
                  <a:pt x="444" y="209"/>
                  <a:pt x="442" y="210"/>
                </a:cubicBezTo>
                <a:cubicBezTo>
                  <a:pt x="441" y="211"/>
                  <a:pt x="441" y="211"/>
                  <a:pt x="440" y="211"/>
                </a:cubicBezTo>
                <a:cubicBezTo>
                  <a:pt x="438" y="213"/>
                  <a:pt x="435" y="215"/>
                  <a:pt x="433" y="216"/>
                </a:cubicBezTo>
                <a:cubicBezTo>
                  <a:pt x="433" y="217"/>
                  <a:pt x="432" y="217"/>
                  <a:pt x="432" y="217"/>
                </a:cubicBezTo>
                <a:cubicBezTo>
                  <a:pt x="430" y="219"/>
                  <a:pt x="428" y="221"/>
                  <a:pt x="426" y="223"/>
                </a:cubicBezTo>
                <a:cubicBezTo>
                  <a:pt x="426" y="223"/>
                  <a:pt x="425" y="224"/>
                  <a:pt x="425" y="224"/>
                </a:cubicBezTo>
                <a:close/>
                <a:moveTo>
                  <a:pt x="314" y="140"/>
                </a:moveTo>
                <a:lnTo>
                  <a:pt x="314" y="140"/>
                </a:lnTo>
                <a:cubicBezTo>
                  <a:pt x="353" y="140"/>
                  <a:pt x="384" y="108"/>
                  <a:pt x="384" y="70"/>
                </a:cubicBezTo>
                <a:cubicBezTo>
                  <a:pt x="384" y="31"/>
                  <a:pt x="353" y="0"/>
                  <a:pt x="314" y="0"/>
                </a:cubicBezTo>
                <a:cubicBezTo>
                  <a:pt x="275" y="0"/>
                  <a:pt x="244" y="31"/>
                  <a:pt x="244" y="70"/>
                </a:cubicBezTo>
                <a:cubicBezTo>
                  <a:pt x="244" y="108"/>
                  <a:pt x="275" y="140"/>
                  <a:pt x="314" y="140"/>
                </a:cubicBezTo>
                <a:close/>
                <a:moveTo>
                  <a:pt x="379" y="336"/>
                </a:moveTo>
                <a:lnTo>
                  <a:pt x="379" y="336"/>
                </a:lnTo>
                <a:lnTo>
                  <a:pt x="379" y="283"/>
                </a:lnTo>
                <a:cubicBezTo>
                  <a:pt x="379" y="279"/>
                  <a:pt x="378" y="274"/>
                  <a:pt x="378" y="270"/>
                </a:cubicBezTo>
                <a:cubicBezTo>
                  <a:pt x="378" y="266"/>
                  <a:pt x="379" y="262"/>
                  <a:pt x="379" y="257"/>
                </a:cubicBezTo>
                <a:lnTo>
                  <a:pt x="379" y="254"/>
                </a:lnTo>
                <a:lnTo>
                  <a:pt x="380" y="254"/>
                </a:lnTo>
                <a:cubicBezTo>
                  <a:pt x="385" y="223"/>
                  <a:pt x="404" y="197"/>
                  <a:pt x="431" y="183"/>
                </a:cubicBezTo>
                <a:cubicBezTo>
                  <a:pt x="412" y="165"/>
                  <a:pt x="387" y="154"/>
                  <a:pt x="359" y="154"/>
                </a:cubicBezTo>
                <a:lnTo>
                  <a:pt x="269" y="154"/>
                </a:lnTo>
                <a:cubicBezTo>
                  <a:pt x="241" y="154"/>
                  <a:pt x="216" y="165"/>
                  <a:pt x="197" y="183"/>
                </a:cubicBezTo>
                <a:cubicBezTo>
                  <a:pt x="228" y="199"/>
                  <a:pt x="249" y="232"/>
                  <a:pt x="249" y="270"/>
                </a:cubicBezTo>
                <a:cubicBezTo>
                  <a:pt x="249" y="278"/>
                  <a:pt x="249" y="286"/>
                  <a:pt x="247" y="293"/>
                </a:cubicBezTo>
                <a:lnTo>
                  <a:pt x="247" y="335"/>
                </a:lnTo>
                <a:cubicBezTo>
                  <a:pt x="276" y="347"/>
                  <a:pt x="299" y="369"/>
                  <a:pt x="314" y="396"/>
                </a:cubicBezTo>
                <a:cubicBezTo>
                  <a:pt x="328" y="369"/>
                  <a:pt x="351" y="348"/>
                  <a:pt x="379" y="336"/>
                </a:cubicBezTo>
                <a:close/>
                <a:moveTo>
                  <a:pt x="282" y="400"/>
                </a:moveTo>
                <a:lnTo>
                  <a:pt x="282" y="400"/>
                </a:lnTo>
                <a:cubicBezTo>
                  <a:pt x="280" y="397"/>
                  <a:pt x="278" y="394"/>
                  <a:pt x="275" y="391"/>
                </a:cubicBezTo>
                <a:cubicBezTo>
                  <a:pt x="275" y="390"/>
                  <a:pt x="274" y="390"/>
                  <a:pt x="274" y="390"/>
                </a:cubicBezTo>
                <a:cubicBezTo>
                  <a:pt x="272" y="387"/>
                  <a:pt x="270" y="385"/>
                  <a:pt x="267" y="382"/>
                </a:cubicBezTo>
                <a:cubicBezTo>
                  <a:pt x="267" y="382"/>
                  <a:pt x="266" y="382"/>
                  <a:pt x="266" y="381"/>
                </a:cubicBezTo>
                <a:cubicBezTo>
                  <a:pt x="263" y="379"/>
                  <a:pt x="261" y="377"/>
                  <a:pt x="258" y="375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47" y="367"/>
                  <a:pt x="237" y="362"/>
                  <a:pt x="225" y="359"/>
                </a:cubicBezTo>
                <a:cubicBezTo>
                  <a:pt x="223" y="358"/>
                  <a:pt x="220" y="357"/>
                  <a:pt x="218" y="357"/>
                </a:cubicBezTo>
                <a:cubicBezTo>
                  <a:pt x="217" y="356"/>
                  <a:pt x="215" y="356"/>
                  <a:pt x="214" y="356"/>
                </a:cubicBezTo>
                <a:cubicBezTo>
                  <a:pt x="212" y="356"/>
                  <a:pt x="210" y="355"/>
                  <a:pt x="208" y="355"/>
                </a:cubicBezTo>
                <a:cubicBezTo>
                  <a:pt x="207" y="355"/>
                  <a:pt x="206" y="355"/>
                  <a:pt x="205" y="355"/>
                </a:cubicBezTo>
                <a:cubicBezTo>
                  <a:pt x="202" y="354"/>
                  <a:pt x="199" y="354"/>
                  <a:pt x="195" y="354"/>
                </a:cubicBezTo>
                <a:lnTo>
                  <a:pt x="105" y="354"/>
                </a:lnTo>
                <a:cubicBezTo>
                  <a:pt x="47" y="354"/>
                  <a:pt x="0" y="401"/>
                  <a:pt x="0" y="460"/>
                </a:cubicBezTo>
                <a:lnTo>
                  <a:pt x="0" y="600"/>
                </a:lnTo>
                <a:lnTo>
                  <a:pt x="62" y="600"/>
                </a:lnTo>
                <a:lnTo>
                  <a:pt x="62" y="454"/>
                </a:lnTo>
                <a:lnTo>
                  <a:pt x="83" y="454"/>
                </a:lnTo>
                <a:lnTo>
                  <a:pt x="83" y="600"/>
                </a:lnTo>
                <a:lnTo>
                  <a:pt x="216" y="600"/>
                </a:lnTo>
                <a:lnTo>
                  <a:pt x="216" y="454"/>
                </a:lnTo>
                <a:lnTo>
                  <a:pt x="237" y="454"/>
                </a:lnTo>
                <a:lnTo>
                  <a:pt x="237" y="600"/>
                </a:lnTo>
                <a:lnTo>
                  <a:pt x="301" y="600"/>
                </a:lnTo>
                <a:lnTo>
                  <a:pt x="301" y="460"/>
                </a:lnTo>
                <a:cubicBezTo>
                  <a:pt x="301" y="438"/>
                  <a:pt x="294" y="417"/>
                  <a:pt x="282" y="400"/>
                </a:cubicBezTo>
                <a:cubicBezTo>
                  <a:pt x="282" y="400"/>
                  <a:pt x="282" y="400"/>
                  <a:pt x="282" y="400"/>
                </a:cubicBezTo>
                <a:close/>
                <a:moveTo>
                  <a:pt x="523" y="354"/>
                </a:moveTo>
                <a:lnTo>
                  <a:pt x="523" y="354"/>
                </a:lnTo>
                <a:lnTo>
                  <a:pt x="433" y="354"/>
                </a:lnTo>
                <a:cubicBezTo>
                  <a:pt x="429" y="354"/>
                  <a:pt x="426" y="354"/>
                  <a:pt x="423" y="355"/>
                </a:cubicBezTo>
                <a:cubicBezTo>
                  <a:pt x="422" y="355"/>
                  <a:pt x="421" y="355"/>
                  <a:pt x="420" y="355"/>
                </a:cubicBezTo>
                <a:cubicBezTo>
                  <a:pt x="418" y="355"/>
                  <a:pt x="415" y="356"/>
                  <a:pt x="413" y="356"/>
                </a:cubicBezTo>
                <a:cubicBezTo>
                  <a:pt x="412" y="356"/>
                  <a:pt x="411" y="356"/>
                  <a:pt x="410" y="357"/>
                </a:cubicBezTo>
                <a:cubicBezTo>
                  <a:pt x="408" y="357"/>
                  <a:pt x="405" y="358"/>
                  <a:pt x="403" y="358"/>
                </a:cubicBezTo>
                <a:cubicBezTo>
                  <a:pt x="387" y="363"/>
                  <a:pt x="373" y="371"/>
                  <a:pt x="361" y="382"/>
                </a:cubicBezTo>
                <a:cubicBezTo>
                  <a:pt x="361" y="382"/>
                  <a:pt x="361" y="383"/>
                  <a:pt x="361" y="383"/>
                </a:cubicBezTo>
                <a:cubicBezTo>
                  <a:pt x="358" y="385"/>
                  <a:pt x="356" y="388"/>
                  <a:pt x="353" y="390"/>
                </a:cubicBezTo>
                <a:cubicBezTo>
                  <a:pt x="353" y="391"/>
                  <a:pt x="353" y="391"/>
                  <a:pt x="353" y="391"/>
                </a:cubicBezTo>
                <a:cubicBezTo>
                  <a:pt x="337" y="410"/>
                  <a:pt x="327" y="433"/>
                  <a:pt x="327" y="460"/>
                </a:cubicBezTo>
                <a:lnTo>
                  <a:pt x="327" y="600"/>
                </a:lnTo>
                <a:lnTo>
                  <a:pt x="389" y="600"/>
                </a:lnTo>
                <a:lnTo>
                  <a:pt x="389" y="454"/>
                </a:lnTo>
                <a:lnTo>
                  <a:pt x="410" y="454"/>
                </a:lnTo>
                <a:lnTo>
                  <a:pt x="410" y="600"/>
                </a:lnTo>
                <a:lnTo>
                  <a:pt x="543" y="600"/>
                </a:lnTo>
                <a:lnTo>
                  <a:pt x="543" y="454"/>
                </a:lnTo>
                <a:lnTo>
                  <a:pt x="564" y="454"/>
                </a:lnTo>
                <a:lnTo>
                  <a:pt x="564" y="600"/>
                </a:lnTo>
                <a:lnTo>
                  <a:pt x="628" y="600"/>
                </a:lnTo>
                <a:lnTo>
                  <a:pt x="628" y="460"/>
                </a:lnTo>
                <a:cubicBezTo>
                  <a:pt x="628" y="401"/>
                  <a:pt x="581" y="354"/>
                  <a:pt x="523" y="354"/>
                </a:cubicBezTo>
                <a:close/>
                <a:moveTo>
                  <a:pt x="150" y="340"/>
                </a:moveTo>
                <a:lnTo>
                  <a:pt x="150" y="340"/>
                </a:lnTo>
                <a:cubicBezTo>
                  <a:pt x="159" y="340"/>
                  <a:pt x="167" y="338"/>
                  <a:pt x="175" y="335"/>
                </a:cubicBezTo>
                <a:cubicBezTo>
                  <a:pt x="175" y="335"/>
                  <a:pt x="175" y="335"/>
                  <a:pt x="176" y="335"/>
                </a:cubicBezTo>
                <a:cubicBezTo>
                  <a:pt x="179" y="334"/>
                  <a:pt x="183" y="332"/>
                  <a:pt x="186" y="330"/>
                </a:cubicBezTo>
                <a:cubicBezTo>
                  <a:pt x="186" y="330"/>
                  <a:pt x="186" y="330"/>
                  <a:pt x="186" y="330"/>
                </a:cubicBezTo>
                <a:cubicBezTo>
                  <a:pt x="190" y="328"/>
                  <a:pt x="193" y="326"/>
                  <a:pt x="196" y="323"/>
                </a:cubicBezTo>
                <a:cubicBezTo>
                  <a:pt x="196" y="323"/>
                  <a:pt x="196" y="323"/>
                  <a:pt x="196" y="323"/>
                </a:cubicBezTo>
                <a:cubicBezTo>
                  <a:pt x="202" y="318"/>
                  <a:pt x="206" y="312"/>
                  <a:pt x="210" y="306"/>
                </a:cubicBezTo>
                <a:cubicBezTo>
                  <a:pt x="211" y="305"/>
                  <a:pt x="211" y="305"/>
                  <a:pt x="211" y="305"/>
                </a:cubicBezTo>
                <a:cubicBezTo>
                  <a:pt x="213" y="302"/>
                  <a:pt x="214" y="298"/>
                  <a:pt x="216" y="295"/>
                </a:cubicBezTo>
                <a:cubicBezTo>
                  <a:pt x="216" y="295"/>
                  <a:pt x="216" y="294"/>
                  <a:pt x="216" y="293"/>
                </a:cubicBezTo>
                <a:cubicBezTo>
                  <a:pt x="217" y="290"/>
                  <a:pt x="218" y="287"/>
                  <a:pt x="219" y="283"/>
                </a:cubicBezTo>
                <a:cubicBezTo>
                  <a:pt x="219" y="283"/>
                  <a:pt x="219" y="282"/>
                  <a:pt x="219" y="282"/>
                </a:cubicBezTo>
                <a:cubicBezTo>
                  <a:pt x="220" y="278"/>
                  <a:pt x="220" y="274"/>
                  <a:pt x="220" y="270"/>
                </a:cubicBezTo>
                <a:cubicBezTo>
                  <a:pt x="220" y="267"/>
                  <a:pt x="220" y="264"/>
                  <a:pt x="220" y="261"/>
                </a:cubicBezTo>
                <a:cubicBezTo>
                  <a:pt x="219" y="260"/>
                  <a:pt x="219" y="259"/>
                  <a:pt x="219" y="258"/>
                </a:cubicBezTo>
                <a:cubicBezTo>
                  <a:pt x="219" y="255"/>
                  <a:pt x="218" y="253"/>
                  <a:pt x="217" y="250"/>
                </a:cubicBezTo>
                <a:cubicBezTo>
                  <a:pt x="217" y="250"/>
                  <a:pt x="217" y="250"/>
                  <a:pt x="217" y="249"/>
                </a:cubicBezTo>
                <a:cubicBezTo>
                  <a:pt x="216" y="247"/>
                  <a:pt x="215" y="244"/>
                  <a:pt x="214" y="241"/>
                </a:cubicBezTo>
                <a:cubicBezTo>
                  <a:pt x="214" y="240"/>
                  <a:pt x="213" y="240"/>
                  <a:pt x="213" y="239"/>
                </a:cubicBezTo>
                <a:cubicBezTo>
                  <a:pt x="212" y="237"/>
                  <a:pt x="210" y="234"/>
                  <a:pt x="209" y="231"/>
                </a:cubicBezTo>
                <a:lnTo>
                  <a:pt x="208" y="231"/>
                </a:lnTo>
                <a:cubicBezTo>
                  <a:pt x="207" y="229"/>
                  <a:pt x="205" y="226"/>
                  <a:pt x="203" y="224"/>
                </a:cubicBezTo>
                <a:cubicBezTo>
                  <a:pt x="203" y="224"/>
                  <a:pt x="202" y="223"/>
                  <a:pt x="202" y="223"/>
                </a:cubicBezTo>
                <a:cubicBezTo>
                  <a:pt x="200" y="221"/>
                  <a:pt x="198" y="219"/>
                  <a:pt x="195" y="217"/>
                </a:cubicBezTo>
                <a:cubicBezTo>
                  <a:pt x="195" y="217"/>
                  <a:pt x="195" y="217"/>
                  <a:pt x="195" y="217"/>
                </a:cubicBezTo>
                <a:cubicBezTo>
                  <a:pt x="193" y="215"/>
                  <a:pt x="190" y="213"/>
                  <a:pt x="188" y="211"/>
                </a:cubicBezTo>
                <a:cubicBezTo>
                  <a:pt x="187" y="211"/>
                  <a:pt x="187" y="211"/>
                  <a:pt x="186" y="210"/>
                </a:cubicBezTo>
                <a:cubicBezTo>
                  <a:pt x="184" y="209"/>
                  <a:pt x="181" y="208"/>
                  <a:pt x="179" y="206"/>
                </a:cubicBezTo>
                <a:cubicBezTo>
                  <a:pt x="179" y="206"/>
                  <a:pt x="178" y="206"/>
                  <a:pt x="178" y="206"/>
                </a:cubicBezTo>
                <a:cubicBezTo>
                  <a:pt x="170" y="202"/>
                  <a:pt x="160" y="200"/>
                  <a:pt x="150" y="200"/>
                </a:cubicBezTo>
                <a:cubicBezTo>
                  <a:pt x="112" y="200"/>
                  <a:pt x="81" y="232"/>
                  <a:pt x="81" y="270"/>
                </a:cubicBezTo>
                <a:cubicBezTo>
                  <a:pt x="81" y="309"/>
                  <a:pt x="112" y="340"/>
                  <a:pt x="150" y="34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4" name="Freeform 42"/>
          <p:cNvSpPr>
            <a:spLocks noEditPoints="1"/>
          </p:cNvSpPr>
          <p:nvPr/>
        </p:nvSpPr>
        <p:spPr bwMode="auto">
          <a:xfrm>
            <a:off x="7905933" y="5043367"/>
            <a:ext cx="486560" cy="476921"/>
          </a:xfrm>
          <a:custGeom>
            <a:avLst/>
            <a:gdLst>
              <a:gd name="T0" fmla="*/ 25 w 596"/>
              <a:gd name="T1" fmla="*/ 345 h 583"/>
              <a:gd name="T2" fmla="*/ 25 w 596"/>
              <a:gd name="T3" fmla="*/ 62 h 583"/>
              <a:gd name="T4" fmla="*/ 61 w 596"/>
              <a:gd name="T5" fmla="*/ 26 h 583"/>
              <a:gd name="T6" fmla="*/ 534 w 596"/>
              <a:gd name="T7" fmla="*/ 26 h 583"/>
              <a:gd name="T8" fmla="*/ 570 w 596"/>
              <a:gd name="T9" fmla="*/ 62 h 583"/>
              <a:gd name="T10" fmla="*/ 570 w 596"/>
              <a:gd name="T11" fmla="*/ 345 h 583"/>
              <a:gd name="T12" fmla="*/ 534 w 596"/>
              <a:gd name="T13" fmla="*/ 381 h 583"/>
              <a:gd name="T14" fmla="*/ 61 w 596"/>
              <a:gd name="T15" fmla="*/ 381 h 583"/>
              <a:gd name="T16" fmla="*/ 25 w 596"/>
              <a:gd name="T17" fmla="*/ 345 h 583"/>
              <a:gd name="T18" fmla="*/ 534 w 596"/>
              <a:gd name="T19" fmla="*/ 406 h 583"/>
              <a:gd name="T20" fmla="*/ 596 w 596"/>
              <a:gd name="T21" fmla="*/ 345 h 583"/>
              <a:gd name="T22" fmla="*/ 596 w 596"/>
              <a:gd name="T23" fmla="*/ 62 h 583"/>
              <a:gd name="T24" fmla="*/ 534 w 596"/>
              <a:gd name="T25" fmla="*/ 0 h 583"/>
              <a:gd name="T26" fmla="*/ 61 w 596"/>
              <a:gd name="T27" fmla="*/ 0 h 583"/>
              <a:gd name="T28" fmla="*/ 0 w 596"/>
              <a:gd name="T29" fmla="*/ 62 h 583"/>
              <a:gd name="T30" fmla="*/ 0 w 596"/>
              <a:gd name="T31" fmla="*/ 345 h 583"/>
              <a:gd name="T32" fmla="*/ 61 w 596"/>
              <a:gd name="T33" fmla="*/ 406 h 583"/>
              <a:gd name="T34" fmla="*/ 245 w 596"/>
              <a:gd name="T35" fmla="*/ 406 h 583"/>
              <a:gd name="T36" fmla="*/ 245 w 596"/>
              <a:gd name="T37" fmla="*/ 462 h 583"/>
              <a:gd name="T38" fmla="*/ 61 w 596"/>
              <a:gd name="T39" fmla="*/ 462 h 583"/>
              <a:gd name="T40" fmla="*/ 0 w 596"/>
              <a:gd name="T41" fmla="*/ 524 h 583"/>
              <a:gd name="T42" fmla="*/ 0 w 596"/>
              <a:gd name="T43" fmla="*/ 570 h 583"/>
              <a:gd name="T44" fmla="*/ 12 w 596"/>
              <a:gd name="T45" fmla="*/ 583 h 583"/>
              <a:gd name="T46" fmla="*/ 583 w 596"/>
              <a:gd name="T47" fmla="*/ 583 h 583"/>
              <a:gd name="T48" fmla="*/ 596 w 596"/>
              <a:gd name="T49" fmla="*/ 570 h 583"/>
              <a:gd name="T50" fmla="*/ 596 w 596"/>
              <a:gd name="T51" fmla="*/ 524 h 583"/>
              <a:gd name="T52" fmla="*/ 534 w 596"/>
              <a:gd name="T53" fmla="*/ 462 h 583"/>
              <a:gd name="T54" fmla="*/ 351 w 596"/>
              <a:gd name="T55" fmla="*/ 462 h 583"/>
              <a:gd name="T56" fmla="*/ 351 w 596"/>
              <a:gd name="T57" fmla="*/ 406 h 583"/>
              <a:gd name="T58" fmla="*/ 534 w 596"/>
              <a:gd name="T59" fmla="*/ 406 h 583"/>
              <a:gd name="T60" fmla="*/ 544 w 596"/>
              <a:gd name="T61" fmla="*/ 345 h 583"/>
              <a:gd name="T62" fmla="*/ 544 w 596"/>
              <a:gd name="T63" fmla="*/ 62 h 583"/>
              <a:gd name="T64" fmla="*/ 534 w 596"/>
              <a:gd name="T65" fmla="*/ 52 h 583"/>
              <a:gd name="T66" fmla="*/ 61 w 596"/>
              <a:gd name="T67" fmla="*/ 52 h 583"/>
              <a:gd name="T68" fmla="*/ 51 w 596"/>
              <a:gd name="T69" fmla="*/ 62 h 583"/>
              <a:gd name="T70" fmla="*/ 51 w 596"/>
              <a:gd name="T71" fmla="*/ 345 h 583"/>
              <a:gd name="T72" fmla="*/ 61 w 596"/>
              <a:gd name="T73" fmla="*/ 355 h 583"/>
              <a:gd name="T74" fmla="*/ 534 w 596"/>
              <a:gd name="T75" fmla="*/ 355 h 583"/>
              <a:gd name="T76" fmla="*/ 544 w 596"/>
              <a:gd name="T77" fmla="*/ 345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6" h="583">
                <a:moveTo>
                  <a:pt x="25" y="345"/>
                </a:moveTo>
                <a:lnTo>
                  <a:pt x="25" y="62"/>
                </a:lnTo>
                <a:cubicBezTo>
                  <a:pt x="25" y="42"/>
                  <a:pt x="41" y="26"/>
                  <a:pt x="61" y="26"/>
                </a:cubicBezTo>
                <a:lnTo>
                  <a:pt x="534" y="26"/>
                </a:lnTo>
                <a:cubicBezTo>
                  <a:pt x="554" y="26"/>
                  <a:pt x="570" y="42"/>
                  <a:pt x="570" y="62"/>
                </a:cubicBezTo>
                <a:lnTo>
                  <a:pt x="570" y="345"/>
                </a:lnTo>
                <a:cubicBezTo>
                  <a:pt x="570" y="365"/>
                  <a:pt x="554" y="381"/>
                  <a:pt x="534" y="381"/>
                </a:cubicBezTo>
                <a:lnTo>
                  <a:pt x="61" y="381"/>
                </a:lnTo>
                <a:cubicBezTo>
                  <a:pt x="41" y="381"/>
                  <a:pt x="25" y="365"/>
                  <a:pt x="25" y="345"/>
                </a:cubicBezTo>
                <a:close/>
                <a:moveTo>
                  <a:pt x="534" y="406"/>
                </a:moveTo>
                <a:cubicBezTo>
                  <a:pt x="568" y="406"/>
                  <a:pt x="596" y="379"/>
                  <a:pt x="596" y="345"/>
                </a:cubicBezTo>
                <a:lnTo>
                  <a:pt x="596" y="62"/>
                </a:lnTo>
                <a:cubicBezTo>
                  <a:pt x="596" y="28"/>
                  <a:pt x="568" y="0"/>
                  <a:pt x="534" y="0"/>
                </a:cubicBezTo>
                <a:lnTo>
                  <a:pt x="61" y="0"/>
                </a:lnTo>
                <a:cubicBezTo>
                  <a:pt x="27" y="0"/>
                  <a:pt x="0" y="28"/>
                  <a:pt x="0" y="62"/>
                </a:cubicBezTo>
                <a:lnTo>
                  <a:pt x="0" y="345"/>
                </a:lnTo>
                <a:cubicBezTo>
                  <a:pt x="0" y="379"/>
                  <a:pt x="27" y="406"/>
                  <a:pt x="61" y="406"/>
                </a:cubicBezTo>
                <a:lnTo>
                  <a:pt x="245" y="406"/>
                </a:lnTo>
                <a:lnTo>
                  <a:pt x="245" y="462"/>
                </a:lnTo>
                <a:lnTo>
                  <a:pt x="61" y="462"/>
                </a:lnTo>
                <a:cubicBezTo>
                  <a:pt x="27" y="462"/>
                  <a:pt x="0" y="490"/>
                  <a:pt x="0" y="524"/>
                </a:cubicBezTo>
                <a:lnTo>
                  <a:pt x="0" y="570"/>
                </a:lnTo>
                <a:cubicBezTo>
                  <a:pt x="0" y="577"/>
                  <a:pt x="5" y="583"/>
                  <a:pt x="12" y="583"/>
                </a:cubicBezTo>
                <a:lnTo>
                  <a:pt x="583" y="583"/>
                </a:lnTo>
                <a:cubicBezTo>
                  <a:pt x="590" y="583"/>
                  <a:pt x="596" y="577"/>
                  <a:pt x="596" y="570"/>
                </a:cubicBezTo>
                <a:lnTo>
                  <a:pt x="596" y="524"/>
                </a:lnTo>
                <a:cubicBezTo>
                  <a:pt x="596" y="490"/>
                  <a:pt x="568" y="462"/>
                  <a:pt x="534" y="462"/>
                </a:cubicBezTo>
                <a:lnTo>
                  <a:pt x="351" y="462"/>
                </a:lnTo>
                <a:lnTo>
                  <a:pt x="351" y="406"/>
                </a:lnTo>
                <a:lnTo>
                  <a:pt x="534" y="406"/>
                </a:lnTo>
                <a:close/>
                <a:moveTo>
                  <a:pt x="544" y="345"/>
                </a:moveTo>
                <a:lnTo>
                  <a:pt x="544" y="62"/>
                </a:lnTo>
                <a:cubicBezTo>
                  <a:pt x="544" y="56"/>
                  <a:pt x="540" y="52"/>
                  <a:pt x="534" y="52"/>
                </a:cubicBezTo>
                <a:lnTo>
                  <a:pt x="61" y="52"/>
                </a:lnTo>
                <a:cubicBezTo>
                  <a:pt x="56" y="52"/>
                  <a:pt x="51" y="56"/>
                  <a:pt x="51" y="62"/>
                </a:cubicBezTo>
                <a:lnTo>
                  <a:pt x="51" y="345"/>
                </a:lnTo>
                <a:cubicBezTo>
                  <a:pt x="51" y="350"/>
                  <a:pt x="56" y="355"/>
                  <a:pt x="61" y="355"/>
                </a:cubicBezTo>
                <a:lnTo>
                  <a:pt x="534" y="355"/>
                </a:lnTo>
                <a:cubicBezTo>
                  <a:pt x="540" y="355"/>
                  <a:pt x="544" y="350"/>
                  <a:pt x="544" y="345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92340" y="5013682"/>
            <a:ext cx="579519" cy="536289"/>
            <a:chOff x="2438399" y="4906963"/>
            <a:chExt cx="465137" cy="430213"/>
          </a:xfrm>
          <a:solidFill>
            <a:srgbClr val="FFC000"/>
          </a:solidFill>
        </p:grpSpPr>
        <p:sp>
          <p:nvSpPr>
            <p:cNvPr id="86" name="Freeform 43"/>
            <p:cNvSpPr>
              <a:spLocks noEditPoints="1"/>
            </p:cNvSpPr>
            <p:nvPr/>
          </p:nvSpPr>
          <p:spPr bwMode="auto">
            <a:xfrm>
              <a:off x="2438399" y="5080001"/>
              <a:ext cx="230187" cy="231775"/>
            </a:xfrm>
            <a:custGeom>
              <a:avLst/>
              <a:gdLst>
                <a:gd name="T0" fmla="*/ 101 w 351"/>
                <a:gd name="T1" fmla="*/ 239 h 353"/>
                <a:gd name="T2" fmla="*/ 172 w 351"/>
                <a:gd name="T3" fmla="*/ 119 h 353"/>
                <a:gd name="T4" fmla="*/ 234 w 351"/>
                <a:gd name="T5" fmla="*/ 151 h 353"/>
                <a:gd name="T6" fmla="*/ 188 w 351"/>
                <a:gd name="T7" fmla="*/ 0 h 353"/>
                <a:gd name="T8" fmla="*/ 1 w 351"/>
                <a:gd name="T9" fmla="*/ 31 h 353"/>
                <a:gd name="T10" fmla="*/ 56 w 351"/>
                <a:gd name="T11" fmla="*/ 60 h 353"/>
                <a:gd name="T12" fmla="*/ 14 w 351"/>
                <a:gd name="T13" fmla="*/ 123 h 353"/>
                <a:gd name="T14" fmla="*/ 29 w 351"/>
                <a:gd name="T15" fmla="*/ 201 h 353"/>
                <a:gd name="T16" fmla="*/ 120 w 351"/>
                <a:gd name="T17" fmla="*/ 332 h 353"/>
                <a:gd name="T18" fmla="*/ 101 w 351"/>
                <a:gd name="T19" fmla="*/ 239 h 353"/>
                <a:gd name="T20" fmla="*/ 334 w 351"/>
                <a:gd name="T21" fmla="*/ 214 h 353"/>
                <a:gd name="T22" fmla="*/ 334 w 351"/>
                <a:gd name="T23" fmla="*/ 214 h 353"/>
                <a:gd name="T24" fmla="*/ 132 w 351"/>
                <a:gd name="T25" fmla="*/ 221 h 353"/>
                <a:gd name="T26" fmla="*/ 125 w 351"/>
                <a:gd name="T27" fmla="*/ 282 h 353"/>
                <a:gd name="T28" fmla="*/ 144 w 351"/>
                <a:gd name="T29" fmla="*/ 340 h 353"/>
                <a:gd name="T30" fmla="*/ 185 w 351"/>
                <a:gd name="T31" fmla="*/ 353 h 353"/>
                <a:gd name="T32" fmla="*/ 351 w 351"/>
                <a:gd name="T33" fmla="*/ 345 h 353"/>
                <a:gd name="T34" fmla="*/ 334 w 351"/>
                <a:gd name="T35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1" h="353">
                  <a:moveTo>
                    <a:pt x="101" y="239"/>
                  </a:moveTo>
                  <a:cubicBezTo>
                    <a:pt x="102" y="212"/>
                    <a:pt x="149" y="149"/>
                    <a:pt x="172" y="119"/>
                  </a:cubicBezTo>
                  <a:lnTo>
                    <a:pt x="234" y="151"/>
                  </a:lnTo>
                  <a:lnTo>
                    <a:pt x="188" y="0"/>
                  </a:lnTo>
                  <a:lnTo>
                    <a:pt x="1" y="31"/>
                  </a:lnTo>
                  <a:lnTo>
                    <a:pt x="56" y="60"/>
                  </a:lnTo>
                  <a:cubicBezTo>
                    <a:pt x="43" y="77"/>
                    <a:pt x="24" y="104"/>
                    <a:pt x="14" y="123"/>
                  </a:cubicBezTo>
                  <a:cubicBezTo>
                    <a:pt x="0" y="154"/>
                    <a:pt x="14" y="172"/>
                    <a:pt x="29" y="201"/>
                  </a:cubicBezTo>
                  <a:cubicBezTo>
                    <a:pt x="44" y="230"/>
                    <a:pt x="120" y="332"/>
                    <a:pt x="120" y="332"/>
                  </a:cubicBezTo>
                  <a:cubicBezTo>
                    <a:pt x="120" y="332"/>
                    <a:pt x="100" y="276"/>
                    <a:pt x="101" y="239"/>
                  </a:cubicBezTo>
                  <a:close/>
                  <a:moveTo>
                    <a:pt x="334" y="214"/>
                  </a:moveTo>
                  <a:lnTo>
                    <a:pt x="334" y="214"/>
                  </a:lnTo>
                  <a:lnTo>
                    <a:pt x="132" y="221"/>
                  </a:lnTo>
                  <a:cubicBezTo>
                    <a:pt x="132" y="221"/>
                    <a:pt x="115" y="229"/>
                    <a:pt x="125" y="282"/>
                  </a:cubicBezTo>
                  <a:cubicBezTo>
                    <a:pt x="133" y="322"/>
                    <a:pt x="144" y="340"/>
                    <a:pt x="144" y="340"/>
                  </a:cubicBezTo>
                  <a:cubicBezTo>
                    <a:pt x="144" y="340"/>
                    <a:pt x="151" y="352"/>
                    <a:pt x="185" y="353"/>
                  </a:cubicBezTo>
                  <a:cubicBezTo>
                    <a:pt x="214" y="353"/>
                    <a:pt x="351" y="345"/>
                    <a:pt x="351" y="345"/>
                  </a:cubicBezTo>
                  <a:lnTo>
                    <a:pt x="334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44"/>
            <p:cNvSpPr>
              <a:spLocks noEditPoints="1"/>
            </p:cNvSpPr>
            <p:nvPr/>
          </p:nvSpPr>
          <p:spPr bwMode="auto">
            <a:xfrm>
              <a:off x="2522537" y="4906963"/>
              <a:ext cx="295275" cy="161925"/>
            </a:xfrm>
            <a:custGeom>
              <a:avLst/>
              <a:gdLst>
                <a:gd name="T0" fmla="*/ 222 w 450"/>
                <a:gd name="T1" fmla="*/ 42 h 247"/>
                <a:gd name="T2" fmla="*/ 285 w 450"/>
                <a:gd name="T3" fmla="*/ 170 h 247"/>
                <a:gd name="T4" fmla="*/ 226 w 450"/>
                <a:gd name="T5" fmla="*/ 202 h 247"/>
                <a:gd name="T6" fmla="*/ 401 w 450"/>
                <a:gd name="T7" fmla="*/ 226 h 247"/>
                <a:gd name="T8" fmla="*/ 450 w 450"/>
                <a:gd name="T9" fmla="*/ 81 h 247"/>
                <a:gd name="T10" fmla="*/ 397 w 450"/>
                <a:gd name="T11" fmla="*/ 110 h 247"/>
                <a:gd name="T12" fmla="*/ 366 w 450"/>
                <a:gd name="T13" fmla="*/ 38 h 247"/>
                <a:gd name="T14" fmla="*/ 293 w 450"/>
                <a:gd name="T15" fmla="*/ 5 h 247"/>
                <a:gd name="T16" fmla="*/ 134 w 450"/>
                <a:gd name="T17" fmla="*/ 3 h 247"/>
                <a:gd name="T18" fmla="*/ 222 w 450"/>
                <a:gd name="T19" fmla="*/ 42 h 247"/>
                <a:gd name="T20" fmla="*/ 119 w 450"/>
                <a:gd name="T21" fmla="*/ 247 h 247"/>
                <a:gd name="T22" fmla="*/ 119 w 450"/>
                <a:gd name="T23" fmla="*/ 247 h 247"/>
                <a:gd name="T24" fmla="*/ 221 w 450"/>
                <a:gd name="T25" fmla="*/ 78 h 247"/>
                <a:gd name="T26" fmla="*/ 173 w 450"/>
                <a:gd name="T27" fmla="*/ 37 h 247"/>
                <a:gd name="T28" fmla="*/ 115 w 450"/>
                <a:gd name="T29" fmla="*/ 18 h 247"/>
                <a:gd name="T30" fmla="*/ 82 w 450"/>
                <a:gd name="T31" fmla="*/ 44 h 247"/>
                <a:gd name="T32" fmla="*/ 0 w 450"/>
                <a:gd name="T33" fmla="*/ 185 h 247"/>
                <a:gd name="T34" fmla="*/ 119 w 450"/>
                <a:gd name="T3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0" h="247">
                  <a:moveTo>
                    <a:pt x="222" y="42"/>
                  </a:moveTo>
                  <a:cubicBezTo>
                    <a:pt x="245" y="58"/>
                    <a:pt x="273" y="134"/>
                    <a:pt x="285" y="170"/>
                  </a:cubicBezTo>
                  <a:lnTo>
                    <a:pt x="226" y="202"/>
                  </a:lnTo>
                  <a:lnTo>
                    <a:pt x="401" y="226"/>
                  </a:lnTo>
                  <a:lnTo>
                    <a:pt x="450" y="81"/>
                  </a:lnTo>
                  <a:lnTo>
                    <a:pt x="397" y="110"/>
                  </a:lnTo>
                  <a:cubicBezTo>
                    <a:pt x="389" y="89"/>
                    <a:pt x="377" y="57"/>
                    <a:pt x="366" y="38"/>
                  </a:cubicBezTo>
                  <a:cubicBezTo>
                    <a:pt x="347" y="8"/>
                    <a:pt x="325" y="10"/>
                    <a:pt x="293" y="5"/>
                  </a:cubicBezTo>
                  <a:cubicBezTo>
                    <a:pt x="260" y="0"/>
                    <a:pt x="134" y="3"/>
                    <a:pt x="134" y="3"/>
                  </a:cubicBezTo>
                  <a:cubicBezTo>
                    <a:pt x="134" y="3"/>
                    <a:pt x="192" y="19"/>
                    <a:pt x="222" y="42"/>
                  </a:cubicBezTo>
                  <a:close/>
                  <a:moveTo>
                    <a:pt x="119" y="247"/>
                  </a:moveTo>
                  <a:lnTo>
                    <a:pt x="119" y="247"/>
                  </a:lnTo>
                  <a:lnTo>
                    <a:pt x="221" y="78"/>
                  </a:lnTo>
                  <a:cubicBezTo>
                    <a:pt x="221" y="78"/>
                    <a:pt x="223" y="60"/>
                    <a:pt x="173" y="37"/>
                  </a:cubicBezTo>
                  <a:cubicBezTo>
                    <a:pt x="136" y="19"/>
                    <a:pt x="115" y="18"/>
                    <a:pt x="115" y="18"/>
                  </a:cubicBezTo>
                  <a:cubicBezTo>
                    <a:pt x="115" y="18"/>
                    <a:pt x="100" y="17"/>
                    <a:pt x="82" y="44"/>
                  </a:cubicBezTo>
                  <a:cubicBezTo>
                    <a:pt x="66" y="68"/>
                    <a:pt x="0" y="185"/>
                    <a:pt x="0" y="185"/>
                  </a:cubicBezTo>
                  <a:lnTo>
                    <a:pt x="119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45"/>
            <p:cNvSpPr>
              <a:spLocks noEditPoints="1"/>
            </p:cNvSpPr>
            <p:nvPr/>
          </p:nvSpPr>
          <p:spPr bwMode="auto">
            <a:xfrm>
              <a:off x="2692399" y="5038726"/>
              <a:ext cx="211137" cy="298450"/>
            </a:xfrm>
            <a:custGeom>
              <a:avLst/>
              <a:gdLst>
                <a:gd name="T0" fmla="*/ 256 w 324"/>
                <a:gd name="T1" fmla="*/ 262 h 453"/>
                <a:gd name="T2" fmla="*/ 114 w 324"/>
                <a:gd name="T3" fmla="*/ 265 h 453"/>
                <a:gd name="T4" fmla="*/ 105 w 324"/>
                <a:gd name="T5" fmla="*/ 198 h 453"/>
                <a:gd name="T6" fmla="*/ 0 w 324"/>
                <a:gd name="T7" fmla="*/ 331 h 453"/>
                <a:gd name="T8" fmla="*/ 137 w 324"/>
                <a:gd name="T9" fmla="*/ 453 h 453"/>
                <a:gd name="T10" fmla="*/ 130 w 324"/>
                <a:gd name="T11" fmla="*/ 392 h 453"/>
                <a:gd name="T12" fmla="*/ 207 w 324"/>
                <a:gd name="T13" fmla="*/ 394 h 453"/>
                <a:gd name="T14" fmla="*/ 265 w 324"/>
                <a:gd name="T15" fmla="*/ 341 h 453"/>
                <a:gd name="T16" fmla="*/ 324 w 324"/>
                <a:gd name="T17" fmla="*/ 198 h 453"/>
                <a:gd name="T18" fmla="*/ 256 w 324"/>
                <a:gd name="T19" fmla="*/ 262 h 453"/>
                <a:gd name="T20" fmla="*/ 102 w 324"/>
                <a:gd name="T21" fmla="*/ 82 h 453"/>
                <a:gd name="T22" fmla="*/ 102 w 324"/>
                <a:gd name="T23" fmla="*/ 82 h 453"/>
                <a:gd name="T24" fmla="*/ 223 w 324"/>
                <a:gd name="T25" fmla="*/ 246 h 453"/>
                <a:gd name="T26" fmla="*/ 279 w 324"/>
                <a:gd name="T27" fmla="*/ 219 h 453"/>
                <a:gd name="T28" fmla="*/ 317 w 324"/>
                <a:gd name="T29" fmla="*/ 174 h 453"/>
                <a:gd name="T30" fmla="*/ 305 w 324"/>
                <a:gd name="T31" fmla="*/ 134 h 453"/>
                <a:gd name="T32" fmla="*/ 203 w 324"/>
                <a:gd name="T33" fmla="*/ 0 h 453"/>
                <a:gd name="T34" fmla="*/ 102 w 324"/>
                <a:gd name="T35" fmla="*/ 8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453">
                  <a:moveTo>
                    <a:pt x="256" y="262"/>
                  </a:moveTo>
                  <a:cubicBezTo>
                    <a:pt x="232" y="276"/>
                    <a:pt x="152" y="269"/>
                    <a:pt x="114" y="265"/>
                  </a:cubicBezTo>
                  <a:lnTo>
                    <a:pt x="105" y="198"/>
                  </a:lnTo>
                  <a:lnTo>
                    <a:pt x="0" y="331"/>
                  </a:lnTo>
                  <a:lnTo>
                    <a:pt x="137" y="453"/>
                  </a:lnTo>
                  <a:lnTo>
                    <a:pt x="130" y="392"/>
                  </a:lnTo>
                  <a:cubicBezTo>
                    <a:pt x="152" y="394"/>
                    <a:pt x="186" y="396"/>
                    <a:pt x="207" y="394"/>
                  </a:cubicBezTo>
                  <a:cubicBezTo>
                    <a:pt x="242" y="390"/>
                    <a:pt x="249" y="369"/>
                    <a:pt x="265" y="341"/>
                  </a:cubicBezTo>
                  <a:cubicBezTo>
                    <a:pt x="281" y="314"/>
                    <a:pt x="324" y="198"/>
                    <a:pt x="324" y="198"/>
                  </a:cubicBezTo>
                  <a:cubicBezTo>
                    <a:pt x="324" y="198"/>
                    <a:pt x="288" y="243"/>
                    <a:pt x="256" y="262"/>
                  </a:cubicBezTo>
                  <a:close/>
                  <a:moveTo>
                    <a:pt x="102" y="82"/>
                  </a:moveTo>
                  <a:lnTo>
                    <a:pt x="102" y="82"/>
                  </a:lnTo>
                  <a:lnTo>
                    <a:pt x="223" y="246"/>
                  </a:lnTo>
                  <a:cubicBezTo>
                    <a:pt x="223" y="246"/>
                    <a:pt x="239" y="255"/>
                    <a:pt x="279" y="219"/>
                  </a:cubicBezTo>
                  <a:cubicBezTo>
                    <a:pt x="308" y="192"/>
                    <a:pt x="317" y="174"/>
                    <a:pt x="317" y="174"/>
                  </a:cubicBezTo>
                  <a:cubicBezTo>
                    <a:pt x="317" y="174"/>
                    <a:pt x="323" y="161"/>
                    <a:pt x="305" y="134"/>
                  </a:cubicBezTo>
                  <a:cubicBezTo>
                    <a:pt x="288" y="108"/>
                    <a:pt x="203" y="0"/>
                    <a:pt x="203" y="0"/>
                  </a:cubicBezTo>
                  <a:lnTo>
                    <a:pt x="10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9" name="Freeform 46"/>
          <p:cNvSpPr>
            <a:spLocks noEditPoints="1"/>
          </p:cNvSpPr>
          <p:nvPr/>
        </p:nvSpPr>
        <p:spPr bwMode="auto">
          <a:xfrm>
            <a:off x="8997168" y="5783560"/>
            <a:ext cx="431179" cy="556078"/>
          </a:xfrm>
          <a:custGeom>
            <a:avLst/>
            <a:gdLst>
              <a:gd name="T0" fmla="*/ 394 w 527"/>
              <a:gd name="T1" fmla="*/ 362 h 679"/>
              <a:gd name="T2" fmla="*/ 340 w 527"/>
              <a:gd name="T3" fmla="*/ 239 h 679"/>
              <a:gd name="T4" fmla="*/ 276 w 527"/>
              <a:gd name="T5" fmla="*/ 270 h 679"/>
              <a:gd name="T6" fmla="*/ 257 w 527"/>
              <a:gd name="T7" fmla="*/ 247 h 679"/>
              <a:gd name="T8" fmla="*/ 256 w 527"/>
              <a:gd name="T9" fmla="*/ 242 h 679"/>
              <a:gd name="T10" fmla="*/ 255 w 527"/>
              <a:gd name="T11" fmla="*/ 237 h 679"/>
              <a:gd name="T12" fmla="*/ 255 w 527"/>
              <a:gd name="T13" fmla="*/ 231 h 679"/>
              <a:gd name="T14" fmla="*/ 255 w 527"/>
              <a:gd name="T15" fmla="*/ 227 h 679"/>
              <a:gd name="T16" fmla="*/ 256 w 527"/>
              <a:gd name="T17" fmla="*/ 222 h 679"/>
              <a:gd name="T18" fmla="*/ 258 w 527"/>
              <a:gd name="T19" fmla="*/ 217 h 679"/>
              <a:gd name="T20" fmla="*/ 261 w 527"/>
              <a:gd name="T21" fmla="*/ 211 h 679"/>
              <a:gd name="T22" fmla="*/ 275 w 527"/>
              <a:gd name="T23" fmla="*/ 196 h 679"/>
              <a:gd name="T24" fmla="*/ 437 w 527"/>
              <a:gd name="T25" fmla="*/ 174 h 679"/>
              <a:gd name="T26" fmla="*/ 349 w 527"/>
              <a:gd name="T27" fmla="*/ 69 h 679"/>
              <a:gd name="T28" fmla="*/ 274 w 527"/>
              <a:gd name="T29" fmla="*/ 138 h 679"/>
              <a:gd name="T30" fmla="*/ 254 w 527"/>
              <a:gd name="T31" fmla="*/ 138 h 679"/>
              <a:gd name="T32" fmla="*/ 225 w 527"/>
              <a:gd name="T33" fmla="*/ 144 h 679"/>
              <a:gd name="T34" fmla="*/ 207 w 527"/>
              <a:gd name="T35" fmla="*/ 150 h 679"/>
              <a:gd name="T36" fmla="*/ 198 w 527"/>
              <a:gd name="T37" fmla="*/ 155 h 679"/>
              <a:gd name="T38" fmla="*/ 189 w 527"/>
              <a:gd name="T39" fmla="*/ 159 h 679"/>
              <a:gd name="T40" fmla="*/ 181 w 527"/>
              <a:gd name="T41" fmla="*/ 165 h 679"/>
              <a:gd name="T42" fmla="*/ 165 w 527"/>
              <a:gd name="T43" fmla="*/ 177 h 679"/>
              <a:gd name="T44" fmla="*/ 158 w 527"/>
              <a:gd name="T45" fmla="*/ 184 h 679"/>
              <a:gd name="T46" fmla="*/ 151 w 527"/>
              <a:gd name="T47" fmla="*/ 193 h 679"/>
              <a:gd name="T48" fmla="*/ 145 w 527"/>
              <a:gd name="T49" fmla="*/ 200 h 679"/>
              <a:gd name="T50" fmla="*/ 138 w 527"/>
              <a:gd name="T51" fmla="*/ 211 h 679"/>
              <a:gd name="T52" fmla="*/ 181 w 527"/>
              <a:gd name="T53" fmla="*/ 430 h 679"/>
              <a:gd name="T54" fmla="*/ 17 w 527"/>
              <a:gd name="T55" fmla="*/ 580 h 679"/>
              <a:gd name="T56" fmla="*/ 44 w 527"/>
              <a:gd name="T57" fmla="*/ 667 h 679"/>
              <a:gd name="T58" fmla="*/ 91 w 527"/>
              <a:gd name="T59" fmla="*/ 614 h 679"/>
              <a:gd name="T60" fmla="*/ 140 w 527"/>
              <a:gd name="T61" fmla="*/ 532 h 679"/>
              <a:gd name="T62" fmla="*/ 253 w 527"/>
              <a:gd name="T63" fmla="*/ 434 h 679"/>
              <a:gd name="T64" fmla="*/ 256 w 527"/>
              <a:gd name="T65" fmla="*/ 434 h 679"/>
              <a:gd name="T66" fmla="*/ 264 w 527"/>
              <a:gd name="T67" fmla="*/ 435 h 679"/>
              <a:gd name="T68" fmla="*/ 272 w 527"/>
              <a:gd name="T69" fmla="*/ 435 h 679"/>
              <a:gd name="T70" fmla="*/ 280 w 527"/>
              <a:gd name="T71" fmla="*/ 434 h 679"/>
              <a:gd name="T72" fmla="*/ 301 w 527"/>
              <a:gd name="T73" fmla="*/ 198 h 679"/>
              <a:gd name="T74" fmla="*/ 298 w 527"/>
              <a:gd name="T75" fmla="*/ 190 h 679"/>
              <a:gd name="T76" fmla="*/ 329 w 527"/>
              <a:gd name="T77" fmla="*/ 203 h 679"/>
              <a:gd name="T78" fmla="*/ 364 w 527"/>
              <a:gd name="T79" fmla="*/ 87 h 679"/>
              <a:gd name="T80" fmla="*/ 485 w 527"/>
              <a:gd name="T81" fmla="*/ 44 h 679"/>
              <a:gd name="T82" fmla="*/ 376 w 527"/>
              <a:gd name="T83" fmla="*/ 187 h 679"/>
              <a:gd name="T84" fmla="*/ 366 w 527"/>
              <a:gd name="T85" fmla="*/ 176 h 679"/>
              <a:gd name="T86" fmla="*/ 364 w 527"/>
              <a:gd name="T87" fmla="*/ 175 h 679"/>
              <a:gd name="T88" fmla="*/ 358 w 527"/>
              <a:gd name="T89" fmla="*/ 170 h 679"/>
              <a:gd name="T90" fmla="*/ 351 w 527"/>
              <a:gd name="T91" fmla="*/ 165 h 679"/>
              <a:gd name="T92" fmla="*/ 342 w 527"/>
              <a:gd name="T93" fmla="*/ 159 h 679"/>
              <a:gd name="T94" fmla="*/ 333 w 527"/>
              <a:gd name="T95" fmla="*/ 154 h 679"/>
              <a:gd name="T96" fmla="*/ 313 w 527"/>
              <a:gd name="T97" fmla="*/ 145 h 679"/>
              <a:gd name="T98" fmla="*/ 37 w 527"/>
              <a:gd name="T99" fmla="*/ 592 h 679"/>
              <a:gd name="T100" fmla="*/ 125 w 527"/>
              <a:gd name="T101" fmla="*/ 444 h 679"/>
              <a:gd name="T102" fmla="*/ 41 w 527"/>
              <a:gd name="T103" fmla="*/ 613 h 679"/>
              <a:gd name="T104" fmla="*/ 37 w 527"/>
              <a:gd name="T105" fmla="*/ 59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7" h="679">
                <a:moveTo>
                  <a:pt x="320" y="425"/>
                </a:moveTo>
                <a:cubicBezTo>
                  <a:pt x="350" y="413"/>
                  <a:pt x="376" y="392"/>
                  <a:pt x="394" y="362"/>
                </a:cubicBezTo>
                <a:cubicBezTo>
                  <a:pt x="421" y="316"/>
                  <a:pt x="421" y="262"/>
                  <a:pt x="398" y="217"/>
                </a:cubicBezTo>
                <a:cubicBezTo>
                  <a:pt x="378" y="228"/>
                  <a:pt x="358" y="236"/>
                  <a:pt x="340" y="239"/>
                </a:cubicBezTo>
                <a:cubicBezTo>
                  <a:pt x="339" y="245"/>
                  <a:pt x="338" y="250"/>
                  <a:pt x="335" y="255"/>
                </a:cubicBezTo>
                <a:cubicBezTo>
                  <a:pt x="322" y="275"/>
                  <a:pt x="296" y="282"/>
                  <a:pt x="276" y="270"/>
                </a:cubicBezTo>
                <a:cubicBezTo>
                  <a:pt x="268" y="265"/>
                  <a:pt x="262" y="259"/>
                  <a:pt x="259" y="251"/>
                </a:cubicBezTo>
                <a:cubicBezTo>
                  <a:pt x="258" y="250"/>
                  <a:pt x="257" y="248"/>
                  <a:pt x="257" y="247"/>
                </a:cubicBezTo>
                <a:cubicBezTo>
                  <a:pt x="257" y="246"/>
                  <a:pt x="257" y="246"/>
                  <a:pt x="257" y="246"/>
                </a:cubicBezTo>
                <a:cubicBezTo>
                  <a:pt x="256" y="245"/>
                  <a:pt x="256" y="243"/>
                  <a:pt x="256" y="242"/>
                </a:cubicBezTo>
                <a:cubicBezTo>
                  <a:pt x="256" y="242"/>
                  <a:pt x="256" y="241"/>
                  <a:pt x="255" y="241"/>
                </a:cubicBezTo>
                <a:cubicBezTo>
                  <a:pt x="255" y="240"/>
                  <a:pt x="255" y="238"/>
                  <a:pt x="255" y="237"/>
                </a:cubicBezTo>
                <a:cubicBezTo>
                  <a:pt x="255" y="237"/>
                  <a:pt x="255" y="236"/>
                  <a:pt x="255" y="236"/>
                </a:cubicBezTo>
                <a:cubicBezTo>
                  <a:pt x="255" y="235"/>
                  <a:pt x="255" y="233"/>
                  <a:pt x="255" y="231"/>
                </a:cubicBezTo>
                <a:cubicBezTo>
                  <a:pt x="255" y="231"/>
                  <a:pt x="255" y="231"/>
                  <a:pt x="255" y="231"/>
                </a:cubicBezTo>
                <a:cubicBezTo>
                  <a:pt x="255" y="230"/>
                  <a:pt x="255" y="228"/>
                  <a:pt x="255" y="227"/>
                </a:cubicBezTo>
                <a:cubicBezTo>
                  <a:pt x="255" y="226"/>
                  <a:pt x="255" y="226"/>
                  <a:pt x="255" y="225"/>
                </a:cubicBezTo>
                <a:cubicBezTo>
                  <a:pt x="256" y="224"/>
                  <a:pt x="256" y="223"/>
                  <a:pt x="256" y="222"/>
                </a:cubicBezTo>
                <a:cubicBezTo>
                  <a:pt x="256" y="221"/>
                  <a:pt x="257" y="221"/>
                  <a:pt x="257" y="220"/>
                </a:cubicBezTo>
                <a:cubicBezTo>
                  <a:pt x="257" y="219"/>
                  <a:pt x="257" y="218"/>
                  <a:pt x="258" y="217"/>
                </a:cubicBezTo>
                <a:cubicBezTo>
                  <a:pt x="258" y="217"/>
                  <a:pt x="258" y="216"/>
                  <a:pt x="258" y="216"/>
                </a:cubicBezTo>
                <a:cubicBezTo>
                  <a:pt x="259" y="214"/>
                  <a:pt x="260" y="213"/>
                  <a:pt x="261" y="211"/>
                </a:cubicBezTo>
                <a:cubicBezTo>
                  <a:pt x="262" y="210"/>
                  <a:pt x="263" y="208"/>
                  <a:pt x="264" y="207"/>
                </a:cubicBezTo>
                <a:cubicBezTo>
                  <a:pt x="267" y="203"/>
                  <a:pt x="271" y="199"/>
                  <a:pt x="275" y="196"/>
                </a:cubicBezTo>
                <a:cubicBezTo>
                  <a:pt x="277" y="203"/>
                  <a:pt x="279" y="209"/>
                  <a:pt x="283" y="213"/>
                </a:cubicBezTo>
                <a:cubicBezTo>
                  <a:pt x="307" y="242"/>
                  <a:pt x="376" y="225"/>
                  <a:pt x="437" y="174"/>
                </a:cubicBezTo>
                <a:cubicBezTo>
                  <a:pt x="498" y="123"/>
                  <a:pt x="527" y="58"/>
                  <a:pt x="503" y="29"/>
                </a:cubicBezTo>
                <a:cubicBezTo>
                  <a:pt x="479" y="0"/>
                  <a:pt x="410" y="18"/>
                  <a:pt x="349" y="69"/>
                </a:cubicBezTo>
                <a:cubicBezTo>
                  <a:pt x="322" y="91"/>
                  <a:pt x="302" y="116"/>
                  <a:pt x="289" y="140"/>
                </a:cubicBezTo>
                <a:cubicBezTo>
                  <a:pt x="284" y="139"/>
                  <a:pt x="279" y="138"/>
                  <a:pt x="274" y="138"/>
                </a:cubicBezTo>
                <a:lnTo>
                  <a:pt x="274" y="138"/>
                </a:lnTo>
                <a:cubicBezTo>
                  <a:pt x="268" y="138"/>
                  <a:pt x="261" y="138"/>
                  <a:pt x="254" y="138"/>
                </a:cubicBezTo>
                <a:cubicBezTo>
                  <a:pt x="254" y="138"/>
                  <a:pt x="254" y="138"/>
                  <a:pt x="254" y="138"/>
                </a:cubicBezTo>
                <a:cubicBezTo>
                  <a:pt x="244" y="139"/>
                  <a:pt x="235" y="141"/>
                  <a:pt x="225" y="144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19" y="145"/>
                  <a:pt x="213" y="148"/>
                  <a:pt x="207" y="150"/>
                </a:cubicBezTo>
                <a:cubicBezTo>
                  <a:pt x="206" y="150"/>
                  <a:pt x="206" y="151"/>
                  <a:pt x="206" y="151"/>
                </a:cubicBezTo>
                <a:cubicBezTo>
                  <a:pt x="203" y="152"/>
                  <a:pt x="200" y="153"/>
                  <a:pt x="198" y="155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194" y="156"/>
                  <a:pt x="191" y="158"/>
                  <a:pt x="189" y="159"/>
                </a:cubicBezTo>
                <a:cubicBezTo>
                  <a:pt x="188" y="160"/>
                  <a:pt x="188" y="160"/>
                  <a:pt x="188" y="160"/>
                </a:cubicBezTo>
                <a:cubicBezTo>
                  <a:pt x="185" y="162"/>
                  <a:pt x="183" y="163"/>
                  <a:pt x="181" y="165"/>
                </a:cubicBezTo>
                <a:cubicBezTo>
                  <a:pt x="180" y="165"/>
                  <a:pt x="180" y="165"/>
                  <a:pt x="179" y="166"/>
                </a:cubicBezTo>
                <a:cubicBezTo>
                  <a:pt x="174" y="169"/>
                  <a:pt x="170" y="173"/>
                  <a:pt x="165" y="177"/>
                </a:cubicBezTo>
                <a:cubicBezTo>
                  <a:pt x="165" y="178"/>
                  <a:pt x="164" y="178"/>
                  <a:pt x="163" y="179"/>
                </a:cubicBezTo>
                <a:cubicBezTo>
                  <a:pt x="162" y="181"/>
                  <a:pt x="160" y="183"/>
                  <a:pt x="158" y="184"/>
                </a:cubicBezTo>
                <a:cubicBezTo>
                  <a:pt x="158" y="185"/>
                  <a:pt x="157" y="185"/>
                  <a:pt x="157" y="186"/>
                </a:cubicBezTo>
                <a:cubicBezTo>
                  <a:pt x="155" y="188"/>
                  <a:pt x="153" y="190"/>
                  <a:pt x="151" y="193"/>
                </a:cubicBezTo>
                <a:cubicBezTo>
                  <a:pt x="150" y="193"/>
                  <a:pt x="150" y="194"/>
                  <a:pt x="149" y="194"/>
                </a:cubicBezTo>
                <a:cubicBezTo>
                  <a:pt x="148" y="196"/>
                  <a:pt x="146" y="198"/>
                  <a:pt x="145" y="200"/>
                </a:cubicBezTo>
                <a:cubicBezTo>
                  <a:pt x="144" y="201"/>
                  <a:pt x="144" y="202"/>
                  <a:pt x="143" y="203"/>
                </a:cubicBezTo>
                <a:cubicBezTo>
                  <a:pt x="142" y="205"/>
                  <a:pt x="140" y="208"/>
                  <a:pt x="138" y="211"/>
                </a:cubicBezTo>
                <a:cubicBezTo>
                  <a:pt x="96" y="281"/>
                  <a:pt x="120" y="372"/>
                  <a:pt x="190" y="414"/>
                </a:cubicBezTo>
                <a:lnTo>
                  <a:pt x="181" y="430"/>
                </a:lnTo>
                <a:cubicBezTo>
                  <a:pt x="161" y="418"/>
                  <a:pt x="145" y="403"/>
                  <a:pt x="132" y="386"/>
                </a:cubicBezTo>
                <a:lnTo>
                  <a:pt x="17" y="580"/>
                </a:lnTo>
                <a:cubicBezTo>
                  <a:pt x="0" y="609"/>
                  <a:pt x="9" y="647"/>
                  <a:pt x="39" y="664"/>
                </a:cubicBezTo>
                <a:lnTo>
                  <a:pt x="44" y="667"/>
                </a:lnTo>
                <a:cubicBezTo>
                  <a:pt x="64" y="679"/>
                  <a:pt x="88" y="678"/>
                  <a:pt x="106" y="667"/>
                </a:cubicBezTo>
                <a:lnTo>
                  <a:pt x="91" y="614"/>
                </a:lnTo>
                <a:lnTo>
                  <a:pt x="158" y="595"/>
                </a:lnTo>
                <a:lnTo>
                  <a:pt x="140" y="532"/>
                </a:lnTo>
                <a:lnTo>
                  <a:pt x="204" y="519"/>
                </a:lnTo>
                <a:lnTo>
                  <a:pt x="253" y="434"/>
                </a:lnTo>
                <a:cubicBezTo>
                  <a:pt x="254" y="434"/>
                  <a:pt x="254" y="434"/>
                  <a:pt x="255" y="434"/>
                </a:cubicBezTo>
                <a:cubicBezTo>
                  <a:pt x="255" y="434"/>
                  <a:pt x="256" y="434"/>
                  <a:pt x="256" y="434"/>
                </a:cubicBezTo>
                <a:cubicBezTo>
                  <a:pt x="258" y="435"/>
                  <a:pt x="260" y="435"/>
                  <a:pt x="263" y="435"/>
                </a:cubicBezTo>
                <a:cubicBezTo>
                  <a:pt x="263" y="435"/>
                  <a:pt x="264" y="435"/>
                  <a:pt x="264" y="435"/>
                </a:cubicBezTo>
                <a:cubicBezTo>
                  <a:pt x="266" y="435"/>
                  <a:pt x="269" y="435"/>
                  <a:pt x="271" y="435"/>
                </a:cubicBezTo>
                <a:cubicBezTo>
                  <a:pt x="271" y="435"/>
                  <a:pt x="272" y="435"/>
                  <a:pt x="272" y="435"/>
                </a:cubicBezTo>
                <a:cubicBezTo>
                  <a:pt x="275" y="435"/>
                  <a:pt x="277" y="434"/>
                  <a:pt x="280" y="434"/>
                </a:cubicBezTo>
                <a:cubicBezTo>
                  <a:pt x="280" y="434"/>
                  <a:pt x="280" y="434"/>
                  <a:pt x="280" y="434"/>
                </a:cubicBezTo>
                <a:cubicBezTo>
                  <a:pt x="294" y="433"/>
                  <a:pt x="307" y="430"/>
                  <a:pt x="320" y="425"/>
                </a:cubicBezTo>
                <a:close/>
                <a:moveTo>
                  <a:pt x="301" y="198"/>
                </a:moveTo>
                <a:lnTo>
                  <a:pt x="301" y="198"/>
                </a:lnTo>
                <a:cubicBezTo>
                  <a:pt x="299" y="196"/>
                  <a:pt x="298" y="194"/>
                  <a:pt x="298" y="190"/>
                </a:cubicBezTo>
                <a:cubicBezTo>
                  <a:pt x="305" y="190"/>
                  <a:pt x="313" y="192"/>
                  <a:pt x="320" y="196"/>
                </a:cubicBezTo>
                <a:cubicBezTo>
                  <a:pt x="323" y="198"/>
                  <a:pt x="326" y="201"/>
                  <a:pt x="329" y="203"/>
                </a:cubicBezTo>
                <a:cubicBezTo>
                  <a:pt x="315" y="205"/>
                  <a:pt x="305" y="203"/>
                  <a:pt x="301" y="198"/>
                </a:cubicBezTo>
                <a:close/>
                <a:moveTo>
                  <a:pt x="364" y="87"/>
                </a:moveTo>
                <a:lnTo>
                  <a:pt x="364" y="87"/>
                </a:lnTo>
                <a:cubicBezTo>
                  <a:pt x="419" y="40"/>
                  <a:pt x="474" y="30"/>
                  <a:pt x="485" y="44"/>
                </a:cubicBezTo>
                <a:cubicBezTo>
                  <a:pt x="497" y="58"/>
                  <a:pt x="477" y="110"/>
                  <a:pt x="422" y="156"/>
                </a:cubicBezTo>
                <a:cubicBezTo>
                  <a:pt x="406" y="169"/>
                  <a:pt x="391" y="179"/>
                  <a:pt x="376" y="187"/>
                </a:cubicBezTo>
                <a:cubicBezTo>
                  <a:pt x="373" y="183"/>
                  <a:pt x="370" y="180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5" y="176"/>
                  <a:pt x="365" y="175"/>
                  <a:pt x="364" y="175"/>
                </a:cubicBezTo>
                <a:cubicBezTo>
                  <a:pt x="363" y="174"/>
                  <a:pt x="362" y="173"/>
                  <a:pt x="360" y="171"/>
                </a:cubicBezTo>
                <a:cubicBezTo>
                  <a:pt x="360" y="171"/>
                  <a:pt x="359" y="170"/>
                  <a:pt x="358" y="170"/>
                </a:cubicBezTo>
                <a:cubicBezTo>
                  <a:pt x="357" y="169"/>
                  <a:pt x="356" y="168"/>
                  <a:pt x="354" y="167"/>
                </a:cubicBezTo>
                <a:cubicBezTo>
                  <a:pt x="353" y="166"/>
                  <a:pt x="352" y="165"/>
                  <a:pt x="351" y="165"/>
                </a:cubicBezTo>
                <a:cubicBezTo>
                  <a:pt x="350" y="164"/>
                  <a:pt x="349" y="163"/>
                  <a:pt x="348" y="163"/>
                </a:cubicBezTo>
                <a:cubicBezTo>
                  <a:pt x="346" y="161"/>
                  <a:pt x="344" y="160"/>
                  <a:pt x="342" y="159"/>
                </a:cubicBezTo>
                <a:cubicBezTo>
                  <a:pt x="339" y="157"/>
                  <a:pt x="337" y="156"/>
                  <a:pt x="334" y="154"/>
                </a:cubicBezTo>
                <a:cubicBezTo>
                  <a:pt x="334" y="154"/>
                  <a:pt x="334" y="154"/>
                  <a:pt x="333" y="154"/>
                </a:cubicBezTo>
                <a:cubicBezTo>
                  <a:pt x="331" y="153"/>
                  <a:pt x="328" y="151"/>
                  <a:pt x="326" y="150"/>
                </a:cubicBezTo>
                <a:cubicBezTo>
                  <a:pt x="321" y="148"/>
                  <a:pt x="317" y="147"/>
                  <a:pt x="313" y="145"/>
                </a:cubicBezTo>
                <a:cubicBezTo>
                  <a:pt x="323" y="127"/>
                  <a:pt x="340" y="106"/>
                  <a:pt x="364" y="87"/>
                </a:cubicBezTo>
                <a:close/>
                <a:moveTo>
                  <a:pt x="37" y="592"/>
                </a:moveTo>
                <a:lnTo>
                  <a:pt x="37" y="592"/>
                </a:lnTo>
                <a:lnTo>
                  <a:pt x="125" y="444"/>
                </a:lnTo>
                <a:lnTo>
                  <a:pt x="136" y="451"/>
                </a:lnTo>
                <a:lnTo>
                  <a:pt x="41" y="613"/>
                </a:lnTo>
                <a:cubicBezTo>
                  <a:pt x="38" y="618"/>
                  <a:pt x="36" y="623"/>
                  <a:pt x="36" y="628"/>
                </a:cubicBezTo>
                <a:cubicBezTo>
                  <a:pt x="30" y="617"/>
                  <a:pt x="30" y="603"/>
                  <a:pt x="37" y="59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236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2018-02-12T07:01:45Z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